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2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4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6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7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C22E-711B-44A2-9B4B-C94047E95F6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4C11-2E8F-4215-9A9E-660DBC0C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 Project</a:t>
            </a:r>
          </a:p>
          <a:p>
            <a:r>
              <a:rPr lang="en-US" dirty="0" smtClean="0"/>
              <a:t>Developed using </a:t>
            </a:r>
            <a:r>
              <a:rPr lang="en-US" dirty="0" smtClean="0"/>
              <a:t>Eclipse-IDE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– MVC</a:t>
            </a:r>
          </a:p>
          <a:p>
            <a:r>
              <a:rPr lang="en-US" dirty="0" smtClean="0"/>
              <a:t>Database – Oracle</a:t>
            </a:r>
          </a:p>
          <a:p>
            <a:r>
              <a:rPr lang="en-US" dirty="0" smtClean="0"/>
              <a:t>Server - apache tomcat</a:t>
            </a:r>
          </a:p>
          <a:p>
            <a:r>
              <a:rPr lang="en-US" dirty="0" smtClean="0"/>
              <a:t>IDE – Eclipse</a:t>
            </a:r>
          </a:p>
          <a:p>
            <a:r>
              <a:rPr lang="en-US" dirty="0" err="1" smtClean="0"/>
              <a:t>Jsp</a:t>
            </a:r>
            <a:r>
              <a:rPr lang="en-US" dirty="0" smtClean="0"/>
              <a:t>, servlet, html, etc..</a:t>
            </a:r>
          </a:p>
        </p:txBody>
      </p:sp>
    </p:spTree>
    <p:extLst>
      <p:ext uri="{BB962C8B-B14F-4D97-AF65-F5344CB8AC3E}">
        <p14:creationId xmlns:p14="http://schemas.microsoft.com/office/powerpoint/2010/main" val="400604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five tables in database:-</a:t>
            </a:r>
          </a:p>
          <a:p>
            <a:pPr lvl="1"/>
            <a:r>
              <a:rPr lang="en-US" dirty="0" smtClean="0"/>
              <a:t>Admin table : it stores moderator/teachers credentials</a:t>
            </a:r>
          </a:p>
          <a:p>
            <a:pPr lvl="1"/>
            <a:r>
              <a:rPr lang="en-US" dirty="0" smtClean="0"/>
              <a:t>Student table : it stores students credentials</a:t>
            </a:r>
          </a:p>
          <a:p>
            <a:pPr lvl="1"/>
            <a:r>
              <a:rPr lang="en-US" dirty="0" smtClean="0"/>
              <a:t>Question table : it stores questions for examination</a:t>
            </a:r>
          </a:p>
          <a:p>
            <a:pPr lvl="1"/>
            <a:r>
              <a:rPr lang="en-US" dirty="0" smtClean="0"/>
              <a:t>Instruction table : it stores exam related instructions</a:t>
            </a:r>
          </a:p>
          <a:p>
            <a:pPr lvl="1"/>
            <a:r>
              <a:rPr lang="en-US" dirty="0" smtClean="0"/>
              <a:t>Result table : to store result of students after giving an exam</a:t>
            </a:r>
          </a:p>
        </p:txBody>
      </p:sp>
    </p:spTree>
    <p:extLst>
      <p:ext uri="{BB962C8B-B14F-4D97-AF65-F5344CB8AC3E}">
        <p14:creationId xmlns:p14="http://schemas.microsoft.com/office/powerpoint/2010/main" val="311607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 : welcome page</a:t>
            </a:r>
          </a:p>
          <a:p>
            <a:r>
              <a:rPr lang="en-US" dirty="0" err="1" smtClean="0"/>
              <a:t>AdminPanel.jsp</a:t>
            </a:r>
            <a:r>
              <a:rPr lang="en-US" dirty="0" smtClean="0"/>
              <a:t> : gives access to add/update student, instruction and 			question set and admin can see progress of student.</a:t>
            </a:r>
          </a:p>
          <a:p>
            <a:r>
              <a:rPr lang="en-US" dirty="0" err="1" smtClean="0"/>
              <a:t>AddStudent.jsp</a:t>
            </a:r>
            <a:r>
              <a:rPr lang="en-US" dirty="0" smtClean="0"/>
              <a:t> : provide facility to admin to add new student or 				update existing students information.</a:t>
            </a:r>
          </a:p>
          <a:p>
            <a:r>
              <a:rPr lang="en-US" dirty="0" err="1" smtClean="0"/>
              <a:t>AddQuestion.jsp</a:t>
            </a:r>
            <a:r>
              <a:rPr lang="en-US" dirty="0" smtClean="0"/>
              <a:t> :  gives control to admin to add, delete or update the 			question set.</a:t>
            </a:r>
          </a:p>
          <a:p>
            <a:r>
              <a:rPr lang="en-US" dirty="0" err="1" smtClean="0"/>
              <a:t>AddInstruction.jsp</a:t>
            </a:r>
            <a:r>
              <a:rPr lang="en-US" dirty="0" smtClean="0"/>
              <a:t> : admin can add or delete exam related 					instructions.</a:t>
            </a:r>
          </a:p>
        </p:txBody>
      </p:sp>
    </p:spTree>
    <p:extLst>
      <p:ext uri="{BB962C8B-B14F-4D97-AF65-F5344CB8AC3E}">
        <p14:creationId xmlns:p14="http://schemas.microsoft.com/office/powerpoint/2010/main" val="23847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Exam.jsp</a:t>
            </a:r>
            <a:r>
              <a:rPr lang="en-US" dirty="0" smtClean="0"/>
              <a:t> : is the main exam window</a:t>
            </a:r>
          </a:p>
          <a:p>
            <a:r>
              <a:rPr lang="en-US" dirty="0" err="1" smtClean="0"/>
              <a:t>Result.jsp</a:t>
            </a:r>
            <a:r>
              <a:rPr lang="en-US" dirty="0" smtClean="0"/>
              <a:t> : popup the result of exam</a:t>
            </a:r>
          </a:p>
          <a:p>
            <a:endParaRPr lang="en-US" dirty="0"/>
          </a:p>
          <a:p>
            <a:r>
              <a:rPr lang="en-US" dirty="0" smtClean="0"/>
              <a:t>Provider.java : contains DB connection information like driver name, 		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db</a:t>
            </a:r>
            <a:r>
              <a:rPr lang="en-US" dirty="0" smtClean="0"/>
              <a:t> username, </a:t>
            </a:r>
            <a:r>
              <a:rPr lang="en-US" dirty="0" err="1" smtClean="0"/>
              <a:t>db</a:t>
            </a:r>
            <a:r>
              <a:rPr lang="en-US" dirty="0" smtClean="0"/>
              <a:t> password.</a:t>
            </a:r>
          </a:p>
          <a:p>
            <a:endParaRPr lang="en-US" dirty="0" smtClean="0"/>
          </a:p>
          <a:p>
            <a:r>
              <a:rPr lang="en-US" dirty="0" err="1" smtClean="0"/>
              <a:t>oes.dao</a:t>
            </a:r>
            <a:r>
              <a:rPr lang="en-US" dirty="0" smtClean="0"/>
              <a:t> package : this package contains </a:t>
            </a:r>
            <a:r>
              <a:rPr lang="en-US" dirty="0" err="1" smtClean="0"/>
              <a:t>dao</a:t>
            </a:r>
            <a:r>
              <a:rPr lang="en-US" dirty="0" smtClean="0"/>
              <a:t> implementation stuff off 		Admin, Student, Question, Instruction and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oes.controller</a:t>
            </a:r>
            <a:r>
              <a:rPr lang="en-US" dirty="0" smtClean="0"/>
              <a:t> package : controller package have all servlet files of Admin, Student, Question, Instruction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0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OES</vt:lpstr>
      <vt:lpstr>Requirements</vt:lpstr>
      <vt:lpstr>Database contains</vt:lpstr>
      <vt:lpstr>Important files</vt:lpstr>
      <vt:lpstr>Important files</vt:lpstr>
      <vt:lpstr>Important files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OES</dc:title>
  <dc:creator>Shinde, Kalpesh (EXTERN: Randstad)</dc:creator>
  <cp:lastModifiedBy>Shinde, Kalpesh (EXTERN: Randstad)</cp:lastModifiedBy>
  <cp:revision>8</cp:revision>
  <dcterms:created xsi:type="dcterms:W3CDTF">2020-12-08T05:35:20Z</dcterms:created>
  <dcterms:modified xsi:type="dcterms:W3CDTF">2020-12-08T12:16:39Z</dcterms:modified>
</cp:coreProperties>
</file>