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57"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54D68F-332F-3FCE-FF6C-9A06022BDA4D}" v="985" dt="2024-06-24T15:42:56.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AFA725-AD96-4197-BD83-1DE2D181758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F7BA350-7995-40B8-8FDD-8297123A0367}">
      <dgm:prSet/>
      <dgm:spPr/>
      <dgm:t>
        <a:bodyPr/>
        <a:lstStyle/>
        <a:p>
          <a:r>
            <a:rPr lang="en-US"/>
            <a:t>Τα δεδομένα τα υπάρχουν στο επάνω μέρος της στοίβας λαμβάνονται πρώτα ενώ τα δεδομένα τα οποία βρίσκονται στον πάτο της στοίβας τελευταία.</a:t>
          </a:r>
        </a:p>
      </dgm:t>
    </dgm:pt>
    <dgm:pt modelId="{5FBE3BE7-08FA-4D96-8293-5785DE090EA5}" type="parTrans" cxnId="{44EAF93B-BF20-4770-A879-5489B054B487}">
      <dgm:prSet/>
      <dgm:spPr/>
      <dgm:t>
        <a:bodyPr/>
        <a:lstStyle/>
        <a:p>
          <a:endParaRPr lang="en-US"/>
        </a:p>
      </dgm:t>
    </dgm:pt>
    <dgm:pt modelId="{33B10EF4-6780-413E-A2EB-E0BD335CC219}" type="sibTrans" cxnId="{44EAF93B-BF20-4770-A879-5489B054B487}">
      <dgm:prSet/>
      <dgm:spPr/>
      <dgm:t>
        <a:bodyPr/>
        <a:lstStyle/>
        <a:p>
          <a:endParaRPr lang="en-US"/>
        </a:p>
      </dgm:t>
    </dgm:pt>
    <dgm:pt modelId="{478E0DCA-E628-420A-B14E-4982C2FDFF5A}">
      <dgm:prSet/>
      <dgm:spPr/>
      <dgm:t>
        <a:bodyPr/>
        <a:lstStyle/>
        <a:p>
          <a:r>
            <a:rPr lang="en-US"/>
            <a:t>Τελευταίο μέσα πρώτο έξω</a:t>
          </a:r>
        </a:p>
      </dgm:t>
    </dgm:pt>
    <dgm:pt modelId="{29472B28-4EC9-4495-8BD4-6BF7FB7A3157}" type="parTrans" cxnId="{3A675B8F-EF62-4E0C-8090-8B438230A778}">
      <dgm:prSet/>
      <dgm:spPr/>
      <dgm:t>
        <a:bodyPr/>
        <a:lstStyle/>
        <a:p>
          <a:endParaRPr lang="en-US"/>
        </a:p>
      </dgm:t>
    </dgm:pt>
    <dgm:pt modelId="{55E9C41B-AF97-4FEE-B666-16895435A5E2}" type="sibTrans" cxnId="{3A675B8F-EF62-4E0C-8090-8B438230A778}">
      <dgm:prSet/>
      <dgm:spPr/>
      <dgm:t>
        <a:bodyPr/>
        <a:lstStyle/>
        <a:p>
          <a:endParaRPr lang="en-US"/>
        </a:p>
      </dgm:t>
    </dgm:pt>
    <dgm:pt modelId="{3477198F-95F8-4587-8B2F-4DD92D8D3F97}">
      <dgm:prSet/>
      <dgm:spPr/>
      <dgm:t>
        <a:bodyPr/>
        <a:lstStyle/>
        <a:p>
          <a:r>
            <a:rPr lang="en-US"/>
            <a:t>Last in First out (LIFO)</a:t>
          </a:r>
        </a:p>
      </dgm:t>
    </dgm:pt>
    <dgm:pt modelId="{F3AEA3EC-2D8F-4BDA-91D7-F053B783A6E9}" type="parTrans" cxnId="{5E35C2CF-746C-4F7F-800F-824CA481BC01}">
      <dgm:prSet/>
      <dgm:spPr/>
      <dgm:t>
        <a:bodyPr/>
        <a:lstStyle/>
        <a:p>
          <a:endParaRPr lang="en-US"/>
        </a:p>
      </dgm:t>
    </dgm:pt>
    <dgm:pt modelId="{89C53629-81F4-40E2-B21C-6744D8D0001E}" type="sibTrans" cxnId="{5E35C2CF-746C-4F7F-800F-824CA481BC01}">
      <dgm:prSet/>
      <dgm:spPr/>
      <dgm:t>
        <a:bodyPr/>
        <a:lstStyle/>
        <a:p>
          <a:endParaRPr lang="en-US"/>
        </a:p>
      </dgm:t>
    </dgm:pt>
    <dgm:pt modelId="{74B12F7C-069A-43E1-BDF1-198CA0BA0A9E}" type="pres">
      <dgm:prSet presAssocID="{02AFA725-AD96-4197-BD83-1DE2D181758C}" presName="vert0" presStyleCnt="0">
        <dgm:presLayoutVars>
          <dgm:dir/>
          <dgm:animOne val="branch"/>
          <dgm:animLvl val="lvl"/>
        </dgm:presLayoutVars>
      </dgm:prSet>
      <dgm:spPr/>
    </dgm:pt>
    <dgm:pt modelId="{18D52B8C-4B8A-4A15-800F-0815145B2635}" type="pres">
      <dgm:prSet presAssocID="{7F7BA350-7995-40B8-8FDD-8297123A0367}" presName="thickLine" presStyleLbl="alignNode1" presStyleIdx="0" presStyleCnt="3"/>
      <dgm:spPr/>
    </dgm:pt>
    <dgm:pt modelId="{335256A6-17AB-4D68-9650-192A0FF8B19F}" type="pres">
      <dgm:prSet presAssocID="{7F7BA350-7995-40B8-8FDD-8297123A0367}" presName="horz1" presStyleCnt="0"/>
      <dgm:spPr/>
    </dgm:pt>
    <dgm:pt modelId="{881C9A7F-FE13-49EB-939E-8C5F8A7A49A2}" type="pres">
      <dgm:prSet presAssocID="{7F7BA350-7995-40B8-8FDD-8297123A0367}" presName="tx1" presStyleLbl="revTx" presStyleIdx="0" presStyleCnt="3"/>
      <dgm:spPr/>
    </dgm:pt>
    <dgm:pt modelId="{F7948E07-B39F-4FE3-920B-2CA40AAA8C39}" type="pres">
      <dgm:prSet presAssocID="{7F7BA350-7995-40B8-8FDD-8297123A0367}" presName="vert1" presStyleCnt="0"/>
      <dgm:spPr/>
    </dgm:pt>
    <dgm:pt modelId="{4E90E1AE-82B2-43D6-984E-2E64E16EB951}" type="pres">
      <dgm:prSet presAssocID="{478E0DCA-E628-420A-B14E-4982C2FDFF5A}" presName="thickLine" presStyleLbl="alignNode1" presStyleIdx="1" presStyleCnt="3"/>
      <dgm:spPr/>
    </dgm:pt>
    <dgm:pt modelId="{69C7C55B-A690-4188-AC24-87F7594C5E73}" type="pres">
      <dgm:prSet presAssocID="{478E0DCA-E628-420A-B14E-4982C2FDFF5A}" presName="horz1" presStyleCnt="0"/>
      <dgm:spPr/>
    </dgm:pt>
    <dgm:pt modelId="{373506CD-EB4C-4654-B73D-92A47077529F}" type="pres">
      <dgm:prSet presAssocID="{478E0DCA-E628-420A-B14E-4982C2FDFF5A}" presName="tx1" presStyleLbl="revTx" presStyleIdx="1" presStyleCnt="3"/>
      <dgm:spPr/>
    </dgm:pt>
    <dgm:pt modelId="{2865B9B5-1103-4EE5-B2C8-C8C929F07467}" type="pres">
      <dgm:prSet presAssocID="{478E0DCA-E628-420A-B14E-4982C2FDFF5A}" presName="vert1" presStyleCnt="0"/>
      <dgm:spPr/>
    </dgm:pt>
    <dgm:pt modelId="{00104CDD-D158-4306-A959-E88ED29596C8}" type="pres">
      <dgm:prSet presAssocID="{3477198F-95F8-4587-8B2F-4DD92D8D3F97}" presName="thickLine" presStyleLbl="alignNode1" presStyleIdx="2" presStyleCnt="3"/>
      <dgm:spPr/>
    </dgm:pt>
    <dgm:pt modelId="{0EF08430-930A-4D1D-95EE-CD9A5FC4E0CB}" type="pres">
      <dgm:prSet presAssocID="{3477198F-95F8-4587-8B2F-4DD92D8D3F97}" presName="horz1" presStyleCnt="0"/>
      <dgm:spPr/>
    </dgm:pt>
    <dgm:pt modelId="{9E93A7CE-2D50-4A76-A7FF-CF46C45754AE}" type="pres">
      <dgm:prSet presAssocID="{3477198F-95F8-4587-8B2F-4DD92D8D3F97}" presName="tx1" presStyleLbl="revTx" presStyleIdx="2" presStyleCnt="3"/>
      <dgm:spPr/>
    </dgm:pt>
    <dgm:pt modelId="{E2B49B30-8DFC-4D0F-9960-26296D22B2E8}" type="pres">
      <dgm:prSet presAssocID="{3477198F-95F8-4587-8B2F-4DD92D8D3F97}" presName="vert1" presStyleCnt="0"/>
      <dgm:spPr/>
    </dgm:pt>
  </dgm:ptLst>
  <dgm:cxnLst>
    <dgm:cxn modelId="{44EAF93B-BF20-4770-A879-5489B054B487}" srcId="{02AFA725-AD96-4197-BD83-1DE2D181758C}" destId="{7F7BA350-7995-40B8-8FDD-8297123A0367}" srcOrd="0" destOrd="0" parTransId="{5FBE3BE7-08FA-4D96-8293-5785DE090EA5}" sibTransId="{33B10EF4-6780-413E-A2EB-E0BD335CC219}"/>
    <dgm:cxn modelId="{14AECF63-8070-4A1D-A69C-EE457CD7E8BA}" type="presOf" srcId="{02AFA725-AD96-4197-BD83-1DE2D181758C}" destId="{74B12F7C-069A-43E1-BDF1-198CA0BA0A9E}" srcOrd="0" destOrd="0" presId="urn:microsoft.com/office/officeart/2008/layout/LinedList"/>
    <dgm:cxn modelId="{76FC7154-C357-4063-9FA4-5E44B397EF8B}" type="presOf" srcId="{7F7BA350-7995-40B8-8FDD-8297123A0367}" destId="{881C9A7F-FE13-49EB-939E-8C5F8A7A49A2}" srcOrd="0" destOrd="0" presId="urn:microsoft.com/office/officeart/2008/layout/LinedList"/>
    <dgm:cxn modelId="{A1AF6484-0851-472E-BA72-2CF7B0400F15}" type="presOf" srcId="{3477198F-95F8-4587-8B2F-4DD92D8D3F97}" destId="{9E93A7CE-2D50-4A76-A7FF-CF46C45754AE}" srcOrd="0" destOrd="0" presId="urn:microsoft.com/office/officeart/2008/layout/LinedList"/>
    <dgm:cxn modelId="{3A675B8F-EF62-4E0C-8090-8B438230A778}" srcId="{02AFA725-AD96-4197-BD83-1DE2D181758C}" destId="{478E0DCA-E628-420A-B14E-4982C2FDFF5A}" srcOrd="1" destOrd="0" parTransId="{29472B28-4EC9-4495-8BD4-6BF7FB7A3157}" sibTransId="{55E9C41B-AF97-4FEE-B666-16895435A5E2}"/>
    <dgm:cxn modelId="{381E66C8-DC11-426A-BEDF-973BB2BB5B02}" type="presOf" srcId="{478E0DCA-E628-420A-B14E-4982C2FDFF5A}" destId="{373506CD-EB4C-4654-B73D-92A47077529F}" srcOrd="0" destOrd="0" presId="urn:microsoft.com/office/officeart/2008/layout/LinedList"/>
    <dgm:cxn modelId="{5E35C2CF-746C-4F7F-800F-824CA481BC01}" srcId="{02AFA725-AD96-4197-BD83-1DE2D181758C}" destId="{3477198F-95F8-4587-8B2F-4DD92D8D3F97}" srcOrd="2" destOrd="0" parTransId="{F3AEA3EC-2D8F-4BDA-91D7-F053B783A6E9}" sibTransId="{89C53629-81F4-40E2-B21C-6744D8D0001E}"/>
    <dgm:cxn modelId="{13E7CE16-5F37-471D-9A96-D7CF35B4D4F8}" type="presParOf" srcId="{74B12F7C-069A-43E1-BDF1-198CA0BA0A9E}" destId="{18D52B8C-4B8A-4A15-800F-0815145B2635}" srcOrd="0" destOrd="0" presId="urn:microsoft.com/office/officeart/2008/layout/LinedList"/>
    <dgm:cxn modelId="{876747BF-BF53-4DC6-A47D-9CD15A40E2B0}" type="presParOf" srcId="{74B12F7C-069A-43E1-BDF1-198CA0BA0A9E}" destId="{335256A6-17AB-4D68-9650-192A0FF8B19F}" srcOrd="1" destOrd="0" presId="urn:microsoft.com/office/officeart/2008/layout/LinedList"/>
    <dgm:cxn modelId="{0D0C0271-71EF-466A-B60F-D0303CB96F46}" type="presParOf" srcId="{335256A6-17AB-4D68-9650-192A0FF8B19F}" destId="{881C9A7F-FE13-49EB-939E-8C5F8A7A49A2}" srcOrd="0" destOrd="0" presId="urn:microsoft.com/office/officeart/2008/layout/LinedList"/>
    <dgm:cxn modelId="{26354C7B-FAF5-4DCF-B7DA-FD5F173C2FF4}" type="presParOf" srcId="{335256A6-17AB-4D68-9650-192A0FF8B19F}" destId="{F7948E07-B39F-4FE3-920B-2CA40AAA8C39}" srcOrd="1" destOrd="0" presId="urn:microsoft.com/office/officeart/2008/layout/LinedList"/>
    <dgm:cxn modelId="{FE0D9915-F8C3-4C47-844F-5C5A88773CE5}" type="presParOf" srcId="{74B12F7C-069A-43E1-BDF1-198CA0BA0A9E}" destId="{4E90E1AE-82B2-43D6-984E-2E64E16EB951}" srcOrd="2" destOrd="0" presId="urn:microsoft.com/office/officeart/2008/layout/LinedList"/>
    <dgm:cxn modelId="{267E2152-ABDA-4431-8AD6-26F6B5B3A5EA}" type="presParOf" srcId="{74B12F7C-069A-43E1-BDF1-198CA0BA0A9E}" destId="{69C7C55B-A690-4188-AC24-87F7594C5E73}" srcOrd="3" destOrd="0" presId="urn:microsoft.com/office/officeart/2008/layout/LinedList"/>
    <dgm:cxn modelId="{7590E908-4CC6-44BD-8DF4-C6C89833D3E5}" type="presParOf" srcId="{69C7C55B-A690-4188-AC24-87F7594C5E73}" destId="{373506CD-EB4C-4654-B73D-92A47077529F}" srcOrd="0" destOrd="0" presId="urn:microsoft.com/office/officeart/2008/layout/LinedList"/>
    <dgm:cxn modelId="{B8A7A45D-3139-4BD3-B6DA-C18D50928A9C}" type="presParOf" srcId="{69C7C55B-A690-4188-AC24-87F7594C5E73}" destId="{2865B9B5-1103-4EE5-B2C8-C8C929F07467}" srcOrd="1" destOrd="0" presId="urn:microsoft.com/office/officeart/2008/layout/LinedList"/>
    <dgm:cxn modelId="{6872F923-3E72-4A1D-AE0D-4A49F18D25B8}" type="presParOf" srcId="{74B12F7C-069A-43E1-BDF1-198CA0BA0A9E}" destId="{00104CDD-D158-4306-A959-E88ED29596C8}" srcOrd="4" destOrd="0" presId="urn:microsoft.com/office/officeart/2008/layout/LinedList"/>
    <dgm:cxn modelId="{5E2485E8-7AA7-4136-B1BB-C599032CA31F}" type="presParOf" srcId="{74B12F7C-069A-43E1-BDF1-198CA0BA0A9E}" destId="{0EF08430-930A-4D1D-95EE-CD9A5FC4E0CB}" srcOrd="5" destOrd="0" presId="urn:microsoft.com/office/officeart/2008/layout/LinedList"/>
    <dgm:cxn modelId="{68B00419-3533-46BF-A650-1373A5BE7836}" type="presParOf" srcId="{0EF08430-930A-4D1D-95EE-CD9A5FC4E0CB}" destId="{9E93A7CE-2D50-4A76-A7FF-CF46C45754AE}" srcOrd="0" destOrd="0" presId="urn:microsoft.com/office/officeart/2008/layout/LinedList"/>
    <dgm:cxn modelId="{ABC87769-E26E-4760-BD75-513B6A74FA64}" type="presParOf" srcId="{0EF08430-930A-4D1D-95EE-CD9A5FC4E0CB}" destId="{E2B49B30-8DFC-4D0F-9960-26296D22B2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F4A4A8-7896-46D9-A524-9834D6EAA33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5385ABF-1280-4C14-A378-69580F056615}">
      <dgm:prSet/>
      <dgm:spPr/>
      <dgm:t>
        <a:bodyPr/>
        <a:lstStyle/>
        <a:p>
          <a:r>
            <a:rPr lang="en-US"/>
            <a:t>Ώθηση (push)</a:t>
          </a:r>
        </a:p>
      </dgm:t>
    </dgm:pt>
    <dgm:pt modelId="{9FAC61D9-0EC7-4550-9FD5-D5598DDD0291}" type="parTrans" cxnId="{92D810E9-461C-4F67-8EC4-45A2318D55F3}">
      <dgm:prSet/>
      <dgm:spPr/>
      <dgm:t>
        <a:bodyPr/>
        <a:lstStyle/>
        <a:p>
          <a:endParaRPr lang="en-US"/>
        </a:p>
      </dgm:t>
    </dgm:pt>
    <dgm:pt modelId="{06369ABD-29C6-4F57-A02D-B85B32FB7CFC}" type="sibTrans" cxnId="{92D810E9-461C-4F67-8EC4-45A2318D55F3}">
      <dgm:prSet/>
      <dgm:spPr/>
      <dgm:t>
        <a:bodyPr/>
        <a:lstStyle/>
        <a:p>
          <a:endParaRPr lang="en-US"/>
        </a:p>
      </dgm:t>
    </dgm:pt>
    <dgm:pt modelId="{9855ABD2-09CF-4FB0-90EC-CA4C3E427DC2}">
      <dgm:prSet/>
      <dgm:spPr/>
      <dgm:t>
        <a:bodyPr/>
        <a:lstStyle/>
        <a:p>
          <a:r>
            <a:rPr lang="en-US"/>
            <a:t>Βάζουμε ένα στοιχείο στην κορυφή της στοίβας.</a:t>
          </a:r>
        </a:p>
      </dgm:t>
    </dgm:pt>
    <dgm:pt modelId="{EA5F7AA0-43E8-4DE1-A2A2-4418B1015FAB}" type="parTrans" cxnId="{4AC9404C-442B-4428-9869-DB2A89734D4F}">
      <dgm:prSet/>
      <dgm:spPr/>
      <dgm:t>
        <a:bodyPr/>
        <a:lstStyle/>
        <a:p>
          <a:endParaRPr lang="en-US"/>
        </a:p>
      </dgm:t>
    </dgm:pt>
    <dgm:pt modelId="{9F91A845-B94B-4999-B37E-25186132BA29}" type="sibTrans" cxnId="{4AC9404C-442B-4428-9869-DB2A89734D4F}">
      <dgm:prSet/>
      <dgm:spPr/>
      <dgm:t>
        <a:bodyPr/>
        <a:lstStyle/>
        <a:p>
          <a:endParaRPr lang="en-US"/>
        </a:p>
      </dgm:t>
    </dgm:pt>
    <dgm:pt modelId="{0185801F-6654-45BD-BD0E-962BFE60A047}">
      <dgm:prSet/>
      <dgm:spPr/>
      <dgm:t>
        <a:bodyPr/>
        <a:lstStyle/>
        <a:p>
          <a:r>
            <a:rPr lang="en-US"/>
            <a:t>Απώθηση (pop)</a:t>
          </a:r>
        </a:p>
      </dgm:t>
    </dgm:pt>
    <dgm:pt modelId="{4DE71DAB-4C1D-4A0B-9663-023DB413B55E}" type="parTrans" cxnId="{C2123BD2-7BF4-4B6F-B7AF-EC95998DB36E}">
      <dgm:prSet/>
      <dgm:spPr/>
      <dgm:t>
        <a:bodyPr/>
        <a:lstStyle/>
        <a:p>
          <a:endParaRPr lang="en-US"/>
        </a:p>
      </dgm:t>
    </dgm:pt>
    <dgm:pt modelId="{868BCD8C-9699-4CFD-94CA-28DFC09C8D66}" type="sibTrans" cxnId="{C2123BD2-7BF4-4B6F-B7AF-EC95998DB36E}">
      <dgm:prSet/>
      <dgm:spPr/>
      <dgm:t>
        <a:bodyPr/>
        <a:lstStyle/>
        <a:p>
          <a:endParaRPr lang="en-US"/>
        </a:p>
      </dgm:t>
    </dgm:pt>
    <dgm:pt modelId="{D63DCAA7-557B-4118-9906-814B15A51B7F}">
      <dgm:prSet/>
      <dgm:spPr/>
      <dgm:t>
        <a:bodyPr/>
        <a:lstStyle/>
        <a:p>
          <a:r>
            <a:rPr lang="en-US"/>
            <a:t>Αφαίρεση ενός στοιχείου από την στοίβα.</a:t>
          </a:r>
        </a:p>
      </dgm:t>
    </dgm:pt>
    <dgm:pt modelId="{78C988CC-64A2-4DBC-A833-E9ADF0E85F5C}" type="parTrans" cxnId="{33BC8DAA-ABB3-4CC4-9E38-517E5B082D52}">
      <dgm:prSet/>
      <dgm:spPr/>
      <dgm:t>
        <a:bodyPr/>
        <a:lstStyle/>
        <a:p>
          <a:endParaRPr lang="en-US"/>
        </a:p>
      </dgm:t>
    </dgm:pt>
    <dgm:pt modelId="{3063DB1A-C234-475F-98AB-4D7F8EAA7272}" type="sibTrans" cxnId="{33BC8DAA-ABB3-4CC4-9E38-517E5B082D52}">
      <dgm:prSet/>
      <dgm:spPr/>
      <dgm:t>
        <a:bodyPr/>
        <a:lstStyle/>
        <a:p>
          <a:endParaRPr lang="en-US"/>
        </a:p>
      </dgm:t>
    </dgm:pt>
    <dgm:pt modelId="{4221C468-62C1-4F1B-83E6-26B1E022A3EB}" type="pres">
      <dgm:prSet presAssocID="{F1F4A4A8-7896-46D9-A524-9834D6EAA331}" presName="vert0" presStyleCnt="0">
        <dgm:presLayoutVars>
          <dgm:dir/>
          <dgm:animOne val="branch"/>
          <dgm:animLvl val="lvl"/>
        </dgm:presLayoutVars>
      </dgm:prSet>
      <dgm:spPr/>
    </dgm:pt>
    <dgm:pt modelId="{9A0240CC-EB3F-443D-BB16-20F2E566E7CB}" type="pres">
      <dgm:prSet presAssocID="{05385ABF-1280-4C14-A378-69580F056615}" presName="thickLine" presStyleLbl="alignNode1" presStyleIdx="0" presStyleCnt="4"/>
      <dgm:spPr/>
    </dgm:pt>
    <dgm:pt modelId="{473C5874-A7B5-4831-A43D-828828498C3A}" type="pres">
      <dgm:prSet presAssocID="{05385ABF-1280-4C14-A378-69580F056615}" presName="horz1" presStyleCnt="0"/>
      <dgm:spPr/>
    </dgm:pt>
    <dgm:pt modelId="{BDBB4573-9E32-418E-909E-F0679A2704D2}" type="pres">
      <dgm:prSet presAssocID="{05385ABF-1280-4C14-A378-69580F056615}" presName="tx1" presStyleLbl="revTx" presStyleIdx="0" presStyleCnt="4"/>
      <dgm:spPr/>
    </dgm:pt>
    <dgm:pt modelId="{19EE594F-C47D-419D-94A6-867F96B85E11}" type="pres">
      <dgm:prSet presAssocID="{05385ABF-1280-4C14-A378-69580F056615}" presName="vert1" presStyleCnt="0"/>
      <dgm:spPr/>
    </dgm:pt>
    <dgm:pt modelId="{66DDADF6-276C-4163-A19F-A0FDA7086582}" type="pres">
      <dgm:prSet presAssocID="{9855ABD2-09CF-4FB0-90EC-CA4C3E427DC2}" presName="thickLine" presStyleLbl="alignNode1" presStyleIdx="1" presStyleCnt="4"/>
      <dgm:spPr/>
    </dgm:pt>
    <dgm:pt modelId="{E0556263-BD0C-4C65-B85D-160B9D2FF7B2}" type="pres">
      <dgm:prSet presAssocID="{9855ABD2-09CF-4FB0-90EC-CA4C3E427DC2}" presName="horz1" presStyleCnt="0"/>
      <dgm:spPr/>
    </dgm:pt>
    <dgm:pt modelId="{AA1156D5-8D3C-447F-AE66-CF8F2947AF63}" type="pres">
      <dgm:prSet presAssocID="{9855ABD2-09CF-4FB0-90EC-CA4C3E427DC2}" presName="tx1" presStyleLbl="revTx" presStyleIdx="1" presStyleCnt="4"/>
      <dgm:spPr/>
    </dgm:pt>
    <dgm:pt modelId="{931E0901-7EBC-4585-8B5C-9994D9408382}" type="pres">
      <dgm:prSet presAssocID="{9855ABD2-09CF-4FB0-90EC-CA4C3E427DC2}" presName="vert1" presStyleCnt="0"/>
      <dgm:spPr/>
    </dgm:pt>
    <dgm:pt modelId="{DA68EB51-E31E-4E57-A780-04E7F54F2151}" type="pres">
      <dgm:prSet presAssocID="{0185801F-6654-45BD-BD0E-962BFE60A047}" presName="thickLine" presStyleLbl="alignNode1" presStyleIdx="2" presStyleCnt="4"/>
      <dgm:spPr/>
    </dgm:pt>
    <dgm:pt modelId="{FC80D34F-B1C6-479F-9593-8515FCA6EA53}" type="pres">
      <dgm:prSet presAssocID="{0185801F-6654-45BD-BD0E-962BFE60A047}" presName="horz1" presStyleCnt="0"/>
      <dgm:spPr/>
    </dgm:pt>
    <dgm:pt modelId="{B2F9093B-A705-4923-BB02-0987A626C3AA}" type="pres">
      <dgm:prSet presAssocID="{0185801F-6654-45BD-BD0E-962BFE60A047}" presName="tx1" presStyleLbl="revTx" presStyleIdx="2" presStyleCnt="4"/>
      <dgm:spPr/>
    </dgm:pt>
    <dgm:pt modelId="{D0792A5C-3AD1-4793-BA27-C975B71A36DF}" type="pres">
      <dgm:prSet presAssocID="{0185801F-6654-45BD-BD0E-962BFE60A047}" presName="vert1" presStyleCnt="0"/>
      <dgm:spPr/>
    </dgm:pt>
    <dgm:pt modelId="{591782CF-79A6-4276-9D5D-EF82F9127435}" type="pres">
      <dgm:prSet presAssocID="{D63DCAA7-557B-4118-9906-814B15A51B7F}" presName="thickLine" presStyleLbl="alignNode1" presStyleIdx="3" presStyleCnt="4"/>
      <dgm:spPr/>
    </dgm:pt>
    <dgm:pt modelId="{B4F7E4B6-7608-4806-BB72-D30470F76BB7}" type="pres">
      <dgm:prSet presAssocID="{D63DCAA7-557B-4118-9906-814B15A51B7F}" presName="horz1" presStyleCnt="0"/>
      <dgm:spPr/>
    </dgm:pt>
    <dgm:pt modelId="{DDA90171-F30C-46E4-8ABC-7DC846CD6565}" type="pres">
      <dgm:prSet presAssocID="{D63DCAA7-557B-4118-9906-814B15A51B7F}" presName="tx1" presStyleLbl="revTx" presStyleIdx="3" presStyleCnt="4"/>
      <dgm:spPr/>
    </dgm:pt>
    <dgm:pt modelId="{76BDCFC0-EDE5-4B5B-8D30-455EE69FEED4}" type="pres">
      <dgm:prSet presAssocID="{D63DCAA7-557B-4118-9906-814B15A51B7F}" presName="vert1" presStyleCnt="0"/>
      <dgm:spPr/>
    </dgm:pt>
  </dgm:ptLst>
  <dgm:cxnLst>
    <dgm:cxn modelId="{73171407-0F89-4B43-86E1-1CE51FB18B74}" type="presOf" srcId="{05385ABF-1280-4C14-A378-69580F056615}" destId="{BDBB4573-9E32-418E-909E-F0679A2704D2}" srcOrd="0" destOrd="0" presId="urn:microsoft.com/office/officeart/2008/layout/LinedList"/>
    <dgm:cxn modelId="{97EC400C-5BEF-4642-9A34-C1EC7DA76949}" type="presOf" srcId="{0185801F-6654-45BD-BD0E-962BFE60A047}" destId="{B2F9093B-A705-4923-BB02-0987A626C3AA}" srcOrd="0" destOrd="0" presId="urn:microsoft.com/office/officeart/2008/layout/LinedList"/>
    <dgm:cxn modelId="{3F9EB54B-0B94-4E47-BE52-E119C99F5C29}" type="presOf" srcId="{9855ABD2-09CF-4FB0-90EC-CA4C3E427DC2}" destId="{AA1156D5-8D3C-447F-AE66-CF8F2947AF63}" srcOrd="0" destOrd="0" presId="urn:microsoft.com/office/officeart/2008/layout/LinedList"/>
    <dgm:cxn modelId="{4AC9404C-442B-4428-9869-DB2A89734D4F}" srcId="{F1F4A4A8-7896-46D9-A524-9834D6EAA331}" destId="{9855ABD2-09CF-4FB0-90EC-CA4C3E427DC2}" srcOrd="1" destOrd="0" parTransId="{EA5F7AA0-43E8-4DE1-A2A2-4418B1015FAB}" sibTransId="{9F91A845-B94B-4999-B37E-25186132BA29}"/>
    <dgm:cxn modelId="{6685EF4C-71A0-4BFA-B274-85DCFFD85001}" type="presOf" srcId="{F1F4A4A8-7896-46D9-A524-9834D6EAA331}" destId="{4221C468-62C1-4F1B-83E6-26B1E022A3EB}" srcOrd="0" destOrd="0" presId="urn:microsoft.com/office/officeart/2008/layout/LinedList"/>
    <dgm:cxn modelId="{F7A7188B-5416-4BD2-93CF-0BA3DBD2F363}" type="presOf" srcId="{D63DCAA7-557B-4118-9906-814B15A51B7F}" destId="{DDA90171-F30C-46E4-8ABC-7DC846CD6565}" srcOrd="0" destOrd="0" presId="urn:microsoft.com/office/officeart/2008/layout/LinedList"/>
    <dgm:cxn modelId="{33BC8DAA-ABB3-4CC4-9E38-517E5B082D52}" srcId="{F1F4A4A8-7896-46D9-A524-9834D6EAA331}" destId="{D63DCAA7-557B-4118-9906-814B15A51B7F}" srcOrd="3" destOrd="0" parTransId="{78C988CC-64A2-4DBC-A833-E9ADF0E85F5C}" sibTransId="{3063DB1A-C234-475F-98AB-4D7F8EAA7272}"/>
    <dgm:cxn modelId="{C2123BD2-7BF4-4B6F-B7AF-EC95998DB36E}" srcId="{F1F4A4A8-7896-46D9-A524-9834D6EAA331}" destId="{0185801F-6654-45BD-BD0E-962BFE60A047}" srcOrd="2" destOrd="0" parTransId="{4DE71DAB-4C1D-4A0B-9663-023DB413B55E}" sibTransId="{868BCD8C-9699-4CFD-94CA-28DFC09C8D66}"/>
    <dgm:cxn modelId="{92D810E9-461C-4F67-8EC4-45A2318D55F3}" srcId="{F1F4A4A8-7896-46D9-A524-9834D6EAA331}" destId="{05385ABF-1280-4C14-A378-69580F056615}" srcOrd="0" destOrd="0" parTransId="{9FAC61D9-0EC7-4550-9FD5-D5598DDD0291}" sibTransId="{06369ABD-29C6-4F57-A02D-B85B32FB7CFC}"/>
    <dgm:cxn modelId="{7772FEBB-5E13-4FB0-B6F0-33AC739B7FCA}" type="presParOf" srcId="{4221C468-62C1-4F1B-83E6-26B1E022A3EB}" destId="{9A0240CC-EB3F-443D-BB16-20F2E566E7CB}" srcOrd="0" destOrd="0" presId="urn:microsoft.com/office/officeart/2008/layout/LinedList"/>
    <dgm:cxn modelId="{FADCCF67-25AF-4499-B648-E8511168EE47}" type="presParOf" srcId="{4221C468-62C1-4F1B-83E6-26B1E022A3EB}" destId="{473C5874-A7B5-4831-A43D-828828498C3A}" srcOrd="1" destOrd="0" presId="urn:microsoft.com/office/officeart/2008/layout/LinedList"/>
    <dgm:cxn modelId="{BF2D71DF-325C-46FF-8D81-B10D32AC753C}" type="presParOf" srcId="{473C5874-A7B5-4831-A43D-828828498C3A}" destId="{BDBB4573-9E32-418E-909E-F0679A2704D2}" srcOrd="0" destOrd="0" presId="urn:microsoft.com/office/officeart/2008/layout/LinedList"/>
    <dgm:cxn modelId="{AABE1227-D6DC-4ACF-BC3D-CBB9654629F6}" type="presParOf" srcId="{473C5874-A7B5-4831-A43D-828828498C3A}" destId="{19EE594F-C47D-419D-94A6-867F96B85E11}" srcOrd="1" destOrd="0" presId="urn:microsoft.com/office/officeart/2008/layout/LinedList"/>
    <dgm:cxn modelId="{A82663B8-1154-4E7D-B088-536FEA04695D}" type="presParOf" srcId="{4221C468-62C1-4F1B-83E6-26B1E022A3EB}" destId="{66DDADF6-276C-4163-A19F-A0FDA7086582}" srcOrd="2" destOrd="0" presId="urn:microsoft.com/office/officeart/2008/layout/LinedList"/>
    <dgm:cxn modelId="{59622AB4-BD3B-4D90-9744-A2C0807933F7}" type="presParOf" srcId="{4221C468-62C1-4F1B-83E6-26B1E022A3EB}" destId="{E0556263-BD0C-4C65-B85D-160B9D2FF7B2}" srcOrd="3" destOrd="0" presId="urn:microsoft.com/office/officeart/2008/layout/LinedList"/>
    <dgm:cxn modelId="{0911874C-3889-4DD0-9FAD-FCF214C5E59B}" type="presParOf" srcId="{E0556263-BD0C-4C65-B85D-160B9D2FF7B2}" destId="{AA1156D5-8D3C-447F-AE66-CF8F2947AF63}" srcOrd="0" destOrd="0" presId="urn:microsoft.com/office/officeart/2008/layout/LinedList"/>
    <dgm:cxn modelId="{99375E00-83A7-4BF5-ADFE-3A734709ED88}" type="presParOf" srcId="{E0556263-BD0C-4C65-B85D-160B9D2FF7B2}" destId="{931E0901-7EBC-4585-8B5C-9994D9408382}" srcOrd="1" destOrd="0" presId="urn:microsoft.com/office/officeart/2008/layout/LinedList"/>
    <dgm:cxn modelId="{BB6940A4-BCBB-43F9-BA7C-4C0D36DE737F}" type="presParOf" srcId="{4221C468-62C1-4F1B-83E6-26B1E022A3EB}" destId="{DA68EB51-E31E-4E57-A780-04E7F54F2151}" srcOrd="4" destOrd="0" presId="urn:microsoft.com/office/officeart/2008/layout/LinedList"/>
    <dgm:cxn modelId="{83948C35-2177-41B4-B865-4BA03DBB845C}" type="presParOf" srcId="{4221C468-62C1-4F1B-83E6-26B1E022A3EB}" destId="{FC80D34F-B1C6-479F-9593-8515FCA6EA53}" srcOrd="5" destOrd="0" presId="urn:microsoft.com/office/officeart/2008/layout/LinedList"/>
    <dgm:cxn modelId="{0135DFD2-4437-4AE8-8E7D-C1BE87E2FAC6}" type="presParOf" srcId="{FC80D34F-B1C6-479F-9593-8515FCA6EA53}" destId="{B2F9093B-A705-4923-BB02-0987A626C3AA}" srcOrd="0" destOrd="0" presId="urn:microsoft.com/office/officeart/2008/layout/LinedList"/>
    <dgm:cxn modelId="{852CBE55-309E-499B-B19E-7E921513BECF}" type="presParOf" srcId="{FC80D34F-B1C6-479F-9593-8515FCA6EA53}" destId="{D0792A5C-3AD1-4793-BA27-C975B71A36DF}" srcOrd="1" destOrd="0" presId="urn:microsoft.com/office/officeart/2008/layout/LinedList"/>
    <dgm:cxn modelId="{3ECB7699-8FCF-4519-A1CE-B2F755AA0A6A}" type="presParOf" srcId="{4221C468-62C1-4F1B-83E6-26B1E022A3EB}" destId="{591782CF-79A6-4276-9D5D-EF82F9127435}" srcOrd="6" destOrd="0" presId="urn:microsoft.com/office/officeart/2008/layout/LinedList"/>
    <dgm:cxn modelId="{A697BC87-026D-4BDA-A87C-B67699E1E320}" type="presParOf" srcId="{4221C468-62C1-4F1B-83E6-26B1E022A3EB}" destId="{B4F7E4B6-7608-4806-BB72-D30470F76BB7}" srcOrd="7" destOrd="0" presId="urn:microsoft.com/office/officeart/2008/layout/LinedList"/>
    <dgm:cxn modelId="{CEB235ED-0BF0-403B-B95E-D73B015A7A64}" type="presParOf" srcId="{B4F7E4B6-7608-4806-BB72-D30470F76BB7}" destId="{DDA90171-F30C-46E4-8ABC-7DC846CD6565}" srcOrd="0" destOrd="0" presId="urn:microsoft.com/office/officeart/2008/layout/LinedList"/>
    <dgm:cxn modelId="{953023B7-F520-4B68-AAF7-33AEC3BBE7C5}" type="presParOf" srcId="{B4F7E4B6-7608-4806-BB72-D30470F76BB7}" destId="{76BDCFC0-EDE5-4B5B-8D30-455EE69FEED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715297-B703-4E9D-B6AA-40DF17FAD07F}"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83061E7B-010A-4B56-932D-E06B119E49F8}">
      <dgm:prSet/>
      <dgm:spPr/>
      <dgm:t>
        <a:bodyPr/>
        <a:lstStyle/>
        <a:p>
          <a:r>
            <a:rPr lang="en-US"/>
            <a:t>Επεξεργαζόμαστε τα δεδομένα τα οποία είναι αποθηκευμένα σε μια Ουρά με την σειρά που αποθηκεύτηκαν.</a:t>
          </a:r>
        </a:p>
      </dgm:t>
    </dgm:pt>
    <dgm:pt modelId="{A930CF3F-9083-4653-82C2-0BA49735A22B}" type="parTrans" cxnId="{C67AE3A8-D93D-4734-B4BE-BD3922072F19}">
      <dgm:prSet/>
      <dgm:spPr/>
      <dgm:t>
        <a:bodyPr/>
        <a:lstStyle/>
        <a:p>
          <a:endParaRPr lang="en-US"/>
        </a:p>
      </dgm:t>
    </dgm:pt>
    <dgm:pt modelId="{93C72637-D7F0-4133-933E-19009AE4A0E4}" type="sibTrans" cxnId="{C67AE3A8-D93D-4734-B4BE-BD3922072F19}">
      <dgm:prSet/>
      <dgm:spPr/>
      <dgm:t>
        <a:bodyPr/>
        <a:lstStyle/>
        <a:p>
          <a:endParaRPr lang="en-US"/>
        </a:p>
      </dgm:t>
    </dgm:pt>
    <dgm:pt modelId="{BEDFE74D-E9C9-4C31-A626-0C2A7152D7D4}">
      <dgm:prSet/>
      <dgm:spPr/>
      <dgm:t>
        <a:bodyPr/>
        <a:lstStyle/>
        <a:p>
          <a:r>
            <a:rPr lang="en-US"/>
            <a:t>Πρώτο μέσα Πρώτο έξω</a:t>
          </a:r>
        </a:p>
      </dgm:t>
    </dgm:pt>
    <dgm:pt modelId="{4DEE0916-F760-474A-9C2B-7FF96BCE0BD9}" type="parTrans" cxnId="{85DB0687-EC16-4930-B964-993EA941A34A}">
      <dgm:prSet/>
      <dgm:spPr/>
      <dgm:t>
        <a:bodyPr/>
        <a:lstStyle/>
        <a:p>
          <a:endParaRPr lang="en-US"/>
        </a:p>
      </dgm:t>
    </dgm:pt>
    <dgm:pt modelId="{7F54A5CE-FA8A-4F72-856E-6D926EB276AB}" type="sibTrans" cxnId="{85DB0687-EC16-4930-B964-993EA941A34A}">
      <dgm:prSet/>
      <dgm:spPr/>
      <dgm:t>
        <a:bodyPr/>
        <a:lstStyle/>
        <a:p>
          <a:endParaRPr lang="en-US"/>
        </a:p>
      </dgm:t>
    </dgm:pt>
    <dgm:pt modelId="{4626265E-6CF8-4F35-B917-757D9B9FD64B}">
      <dgm:prSet/>
      <dgm:spPr/>
      <dgm:t>
        <a:bodyPr/>
        <a:lstStyle/>
        <a:p>
          <a:r>
            <a:rPr lang="en-US"/>
            <a:t>First in  First out (FIFO)</a:t>
          </a:r>
        </a:p>
      </dgm:t>
    </dgm:pt>
    <dgm:pt modelId="{43330D96-E619-47E8-91E5-90B58A7C51AC}" type="parTrans" cxnId="{3A71664B-E029-4772-ACFE-C1AE4C6AC1D2}">
      <dgm:prSet/>
      <dgm:spPr/>
      <dgm:t>
        <a:bodyPr/>
        <a:lstStyle/>
        <a:p>
          <a:endParaRPr lang="en-US"/>
        </a:p>
      </dgm:t>
    </dgm:pt>
    <dgm:pt modelId="{DC88F063-4267-4FC9-A88B-9D8A7A20E4AD}" type="sibTrans" cxnId="{3A71664B-E029-4772-ACFE-C1AE4C6AC1D2}">
      <dgm:prSet/>
      <dgm:spPr/>
      <dgm:t>
        <a:bodyPr/>
        <a:lstStyle/>
        <a:p>
          <a:endParaRPr lang="en-US"/>
        </a:p>
      </dgm:t>
    </dgm:pt>
    <dgm:pt modelId="{4993269A-2A57-40DE-9B73-4F4A5EB4766D}" type="pres">
      <dgm:prSet presAssocID="{26715297-B703-4E9D-B6AA-40DF17FAD07F}" presName="diagram" presStyleCnt="0">
        <dgm:presLayoutVars>
          <dgm:chPref val="1"/>
          <dgm:dir/>
          <dgm:animOne val="branch"/>
          <dgm:animLvl val="lvl"/>
          <dgm:resizeHandles/>
        </dgm:presLayoutVars>
      </dgm:prSet>
      <dgm:spPr/>
    </dgm:pt>
    <dgm:pt modelId="{728EE0F0-7E4C-4BF9-AC9D-6618827774F3}" type="pres">
      <dgm:prSet presAssocID="{83061E7B-010A-4B56-932D-E06B119E49F8}" presName="root" presStyleCnt="0"/>
      <dgm:spPr/>
    </dgm:pt>
    <dgm:pt modelId="{D2A196EB-25CD-4D5C-B334-794D340ECF41}" type="pres">
      <dgm:prSet presAssocID="{83061E7B-010A-4B56-932D-E06B119E49F8}" presName="rootComposite" presStyleCnt="0"/>
      <dgm:spPr/>
    </dgm:pt>
    <dgm:pt modelId="{9934136A-F271-4E82-8FD9-845A612358BB}" type="pres">
      <dgm:prSet presAssocID="{83061E7B-010A-4B56-932D-E06B119E49F8}" presName="rootText" presStyleLbl="node1" presStyleIdx="0" presStyleCnt="3"/>
      <dgm:spPr/>
    </dgm:pt>
    <dgm:pt modelId="{3D61560E-CA4C-4A23-9F91-5D60BC0D018C}" type="pres">
      <dgm:prSet presAssocID="{83061E7B-010A-4B56-932D-E06B119E49F8}" presName="rootConnector" presStyleLbl="node1" presStyleIdx="0" presStyleCnt="3"/>
      <dgm:spPr/>
    </dgm:pt>
    <dgm:pt modelId="{8E7EFC56-CF97-45AF-BC9B-078F96649326}" type="pres">
      <dgm:prSet presAssocID="{83061E7B-010A-4B56-932D-E06B119E49F8}" presName="childShape" presStyleCnt="0"/>
      <dgm:spPr/>
    </dgm:pt>
    <dgm:pt modelId="{8D5CBB5A-A597-4B4E-B9E7-E44A6D8169CC}" type="pres">
      <dgm:prSet presAssocID="{BEDFE74D-E9C9-4C31-A626-0C2A7152D7D4}" presName="root" presStyleCnt="0"/>
      <dgm:spPr/>
    </dgm:pt>
    <dgm:pt modelId="{06FF3D19-B813-4047-AE89-FCA1E53E6AB0}" type="pres">
      <dgm:prSet presAssocID="{BEDFE74D-E9C9-4C31-A626-0C2A7152D7D4}" presName="rootComposite" presStyleCnt="0"/>
      <dgm:spPr/>
    </dgm:pt>
    <dgm:pt modelId="{A567862A-768D-4CD0-9475-EB32CB47F188}" type="pres">
      <dgm:prSet presAssocID="{BEDFE74D-E9C9-4C31-A626-0C2A7152D7D4}" presName="rootText" presStyleLbl="node1" presStyleIdx="1" presStyleCnt="3"/>
      <dgm:spPr/>
    </dgm:pt>
    <dgm:pt modelId="{47AC5102-9B04-4488-AD04-1AC8668E97C1}" type="pres">
      <dgm:prSet presAssocID="{BEDFE74D-E9C9-4C31-A626-0C2A7152D7D4}" presName="rootConnector" presStyleLbl="node1" presStyleIdx="1" presStyleCnt="3"/>
      <dgm:spPr/>
    </dgm:pt>
    <dgm:pt modelId="{ACCABF85-88AF-4F7D-99DB-9F1ACFD4107D}" type="pres">
      <dgm:prSet presAssocID="{BEDFE74D-E9C9-4C31-A626-0C2A7152D7D4}" presName="childShape" presStyleCnt="0"/>
      <dgm:spPr/>
    </dgm:pt>
    <dgm:pt modelId="{8B0E1103-980F-43DA-8DE1-D9915D8C9683}" type="pres">
      <dgm:prSet presAssocID="{4626265E-6CF8-4F35-B917-757D9B9FD64B}" presName="root" presStyleCnt="0"/>
      <dgm:spPr/>
    </dgm:pt>
    <dgm:pt modelId="{A4D6B13F-DABA-4521-8727-F3BAD1F9FCCE}" type="pres">
      <dgm:prSet presAssocID="{4626265E-6CF8-4F35-B917-757D9B9FD64B}" presName="rootComposite" presStyleCnt="0"/>
      <dgm:spPr/>
    </dgm:pt>
    <dgm:pt modelId="{A82ED406-1ADD-4661-9424-020034F45F97}" type="pres">
      <dgm:prSet presAssocID="{4626265E-6CF8-4F35-B917-757D9B9FD64B}" presName="rootText" presStyleLbl="node1" presStyleIdx="2" presStyleCnt="3"/>
      <dgm:spPr/>
    </dgm:pt>
    <dgm:pt modelId="{511B4E53-8B74-44C2-8BC5-58F5B931F286}" type="pres">
      <dgm:prSet presAssocID="{4626265E-6CF8-4F35-B917-757D9B9FD64B}" presName="rootConnector" presStyleLbl="node1" presStyleIdx="2" presStyleCnt="3"/>
      <dgm:spPr/>
    </dgm:pt>
    <dgm:pt modelId="{5BF6FB92-F434-4495-83B7-6741694ABB33}" type="pres">
      <dgm:prSet presAssocID="{4626265E-6CF8-4F35-B917-757D9B9FD64B}" presName="childShape" presStyleCnt="0"/>
      <dgm:spPr/>
    </dgm:pt>
  </dgm:ptLst>
  <dgm:cxnLst>
    <dgm:cxn modelId="{5BE76438-579E-46FD-B9A5-1DC7AF33EFEE}" type="presOf" srcId="{4626265E-6CF8-4F35-B917-757D9B9FD64B}" destId="{A82ED406-1ADD-4661-9424-020034F45F97}" srcOrd="0" destOrd="0" presId="urn:microsoft.com/office/officeart/2005/8/layout/hierarchy3"/>
    <dgm:cxn modelId="{3A71664B-E029-4772-ACFE-C1AE4C6AC1D2}" srcId="{26715297-B703-4E9D-B6AA-40DF17FAD07F}" destId="{4626265E-6CF8-4F35-B917-757D9B9FD64B}" srcOrd="2" destOrd="0" parTransId="{43330D96-E619-47E8-91E5-90B58A7C51AC}" sibTransId="{DC88F063-4267-4FC9-A88B-9D8A7A20E4AD}"/>
    <dgm:cxn modelId="{2741906F-C9E9-4E10-81D9-AB5541B27E1C}" type="presOf" srcId="{26715297-B703-4E9D-B6AA-40DF17FAD07F}" destId="{4993269A-2A57-40DE-9B73-4F4A5EB4766D}" srcOrd="0" destOrd="0" presId="urn:microsoft.com/office/officeart/2005/8/layout/hierarchy3"/>
    <dgm:cxn modelId="{85DB0687-EC16-4930-B964-993EA941A34A}" srcId="{26715297-B703-4E9D-B6AA-40DF17FAD07F}" destId="{BEDFE74D-E9C9-4C31-A626-0C2A7152D7D4}" srcOrd="1" destOrd="0" parTransId="{4DEE0916-F760-474A-9C2B-7FF96BCE0BD9}" sibTransId="{7F54A5CE-FA8A-4F72-856E-6D926EB276AB}"/>
    <dgm:cxn modelId="{CA38A890-E301-4BE2-978D-827AD7822FC2}" type="presOf" srcId="{BEDFE74D-E9C9-4C31-A626-0C2A7152D7D4}" destId="{47AC5102-9B04-4488-AD04-1AC8668E97C1}" srcOrd="1" destOrd="0" presId="urn:microsoft.com/office/officeart/2005/8/layout/hierarchy3"/>
    <dgm:cxn modelId="{C67AE3A8-D93D-4734-B4BE-BD3922072F19}" srcId="{26715297-B703-4E9D-B6AA-40DF17FAD07F}" destId="{83061E7B-010A-4B56-932D-E06B119E49F8}" srcOrd="0" destOrd="0" parTransId="{A930CF3F-9083-4653-82C2-0BA49735A22B}" sibTransId="{93C72637-D7F0-4133-933E-19009AE4A0E4}"/>
    <dgm:cxn modelId="{1CD4C3AC-0DA6-4A49-A1EE-8199E7FB4B30}" type="presOf" srcId="{4626265E-6CF8-4F35-B917-757D9B9FD64B}" destId="{511B4E53-8B74-44C2-8BC5-58F5B931F286}" srcOrd="1" destOrd="0" presId="urn:microsoft.com/office/officeart/2005/8/layout/hierarchy3"/>
    <dgm:cxn modelId="{06FE6AB4-92BB-457F-AFE0-0A2E7A701810}" type="presOf" srcId="{BEDFE74D-E9C9-4C31-A626-0C2A7152D7D4}" destId="{A567862A-768D-4CD0-9475-EB32CB47F188}" srcOrd="0" destOrd="0" presId="urn:microsoft.com/office/officeart/2005/8/layout/hierarchy3"/>
    <dgm:cxn modelId="{3778F7CD-E553-4F6E-956E-46696FB0C09F}" type="presOf" srcId="{83061E7B-010A-4B56-932D-E06B119E49F8}" destId="{3D61560E-CA4C-4A23-9F91-5D60BC0D018C}" srcOrd="1" destOrd="0" presId="urn:microsoft.com/office/officeart/2005/8/layout/hierarchy3"/>
    <dgm:cxn modelId="{B2180CFB-B3DF-4266-97AE-3418065C47BC}" type="presOf" srcId="{83061E7B-010A-4B56-932D-E06B119E49F8}" destId="{9934136A-F271-4E82-8FD9-845A612358BB}" srcOrd="0" destOrd="0" presId="urn:microsoft.com/office/officeart/2005/8/layout/hierarchy3"/>
    <dgm:cxn modelId="{7F8C86E1-8B81-42B0-9DF0-CB8E596A149C}" type="presParOf" srcId="{4993269A-2A57-40DE-9B73-4F4A5EB4766D}" destId="{728EE0F0-7E4C-4BF9-AC9D-6618827774F3}" srcOrd="0" destOrd="0" presId="urn:microsoft.com/office/officeart/2005/8/layout/hierarchy3"/>
    <dgm:cxn modelId="{A7C5A605-A9C0-428E-BF28-BD9B4CBE0558}" type="presParOf" srcId="{728EE0F0-7E4C-4BF9-AC9D-6618827774F3}" destId="{D2A196EB-25CD-4D5C-B334-794D340ECF41}" srcOrd="0" destOrd="0" presId="urn:microsoft.com/office/officeart/2005/8/layout/hierarchy3"/>
    <dgm:cxn modelId="{2C820A0F-080D-4CF0-B9D1-102FBA78A1E9}" type="presParOf" srcId="{D2A196EB-25CD-4D5C-B334-794D340ECF41}" destId="{9934136A-F271-4E82-8FD9-845A612358BB}" srcOrd="0" destOrd="0" presId="urn:microsoft.com/office/officeart/2005/8/layout/hierarchy3"/>
    <dgm:cxn modelId="{495B17B6-8EEC-425C-AFF2-C2C3A30651A2}" type="presParOf" srcId="{D2A196EB-25CD-4D5C-B334-794D340ECF41}" destId="{3D61560E-CA4C-4A23-9F91-5D60BC0D018C}" srcOrd="1" destOrd="0" presId="urn:microsoft.com/office/officeart/2005/8/layout/hierarchy3"/>
    <dgm:cxn modelId="{BE916240-77E9-4E67-B1BC-724F58A6A4A2}" type="presParOf" srcId="{728EE0F0-7E4C-4BF9-AC9D-6618827774F3}" destId="{8E7EFC56-CF97-45AF-BC9B-078F96649326}" srcOrd="1" destOrd="0" presId="urn:microsoft.com/office/officeart/2005/8/layout/hierarchy3"/>
    <dgm:cxn modelId="{753B50B7-1F61-4822-BDFD-4C124F72BD89}" type="presParOf" srcId="{4993269A-2A57-40DE-9B73-4F4A5EB4766D}" destId="{8D5CBB5A-A597-4B4E-B9E7-E44A6D8169CC}" srcOrd="1" destOrd="0" presId="urn:microsoft.com/office/officeart/2005/8/layout/hierarchy3"/>
    <dgm:cxn modelId="{74B2413E-A8B0-4B49-919B-44FAF08D2526}" type="presParOf" srcId="{8D5CBB5A-A597-4B4E-B9E7-E44A6D8169CC}" destId="{06FF3D19-B813-4047-AE89-FCA1E53E6AB0}" srcOrd="0" destOrd="0" presId="urn:microsoft.com/office/officeart/2005/8/layout/hierarchy3"/>
    <dgm:cxn modelId="{1CF4E8D9-ECFF-4AA6-A40C-3D3F6856BC27}" type="presParOf" srcId="{06FF3D19-B813-4047-AE89-FCA1E53E6AB0}" destId="{A567862A-768D-4CD0-9475-EB32CB47F188}" srcOrd="0" destOrd="0" presId="urn:microsoft.com/office/officeart/2005/8/layout/hierarchy3"/>
    <dgm:cxn modelId="{AE25CA30-E525-46E3-A732-FBEC1DD03268}" type="presParOf" srcId="{06FF3D19-B813-4047-AE89-FCA1E53E6AB0}" destId="{47AC5102-9B04-4488-AD04-1AC8668E97C1}" srcOrd="1" destOrd="0" presId="urn:microsoft.com/office/officeart/2005/8/layout/hierarchy3"/>
    <dgm:cxn modelId="{C21E59A8-1AB1-468B-A7B3-6EA432044E18}" type="presParOf" srcId="{8D5CBB5A-A597-4B4E-B9E7-E44A6D8169CC}" destId="{ACCABF85-88AF-4F7D-99DB-9F1ACFD4107D}" srcOrd="1" destOrd="0" presId="urn:microsoft.com/office/officeart/2005/8/layout/hierarchy3"/>
    <dgm:cxn modelId="{4A063E6E-6FEE-4CA6-86A3-41417172E0B9}" type="presParOf" srcId="{4993269A-2A57-40DE-9B73-4F4A5EB4766D}" destId="{8B0E1103-980F-43DA-8DE1-D9915D8C9683}" srcOrd="2" destOrd="0" presId="urn:microsoft.com/office/officeart/2005/8/layout/hierarchy3"/>
    <dgm:cxn modelId="{22F81FFB-F2BA-41F3-8DCA-A996E4826D39}" type="presParOf" srcId="{8B0E1103-980F-43DA-8DE1-D9915D8C9683}" destId="{A4D6B13F-DABA-4521-8727-F3BAD1F9FCCE}" srcOrd="0" destOrd="0" presId="urn:microsoft.com/office/officeart/2005/8/layout/hierarchy3"/>
    <dgm:cxn modelId="{E422A6C0-FEBF-4B6D-AB89-B7B35FDD4D45}" type="presParOf" srcId="{A4D6B13F-DABA-4521-8727-F3BAD1F9FCCE}" destId="{A82ED406-1ADD-4661-9424-020034F45F97}" srcOrd="0" destOrd="0" presId="urn:microsoft.com/office/officeart/2005/8/layout/hierarchy3"/>
    <dgm:cxn modelId="{D25AAD52-372A-44F0-B22B-B012E2144137}" type="presParOf" srcId="{A4D6B13F-DABA-4521-8727-F3BAD1F9FCCE}" destId="{511B4E53-8B74-44C2-8BC5-58F5B931F286}" srcOrd="1" destOrd="0" presId="urn:microsoft.com/office/officeart/2005/8/layout/hierarchy3"/>
    <dgm:cxn modelId="{95F6C488-7738-47DF-82CD-F13EB5A1F7EE}" type="presParOf" srcId="{8B0E1103-980F-43DA-8DE1-D9915D8C9683}" destId="{5BF6FB92-F434-4495-83B7-6741694ABB3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171622-3EEE-4595-A1F2-95E01F497E81}"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C604806D-24FD-4F89-9D75-30B6A0A1ABF3}">
      <dgm:prSet/>
      <dgm:spPr/>
      <dgm:t>
        <a:bodyPr/>
        <a:lstStyle/>
        <a:p>
          <a:r>
            <a:rPr lang="en-US"/>
            <a:t>Εισαγωγή (enqueue) στην ουρά</a:t>
          </a:r>
        </a:p>
      </dgm:t>
    </dgm:pt>
    <dgm:pt modelId="{C2227B7C-650D-46F7-9382-30137AA34CD9}" type="parTrans" cxnId="{48BDBF7A-8666-47C5-BC3E-FA48A692FA0B}">
      <dgm:prSet/>
      <dgm:spPr/>
      <dgm:t>
        <a:bodyPr/>
        <a:lstStyle/>
        <a:p>
          <a:endParaRPr lang="en-US"/>
        </a:p>
      </dgm:t>
    </dgm:pt>
    <dgm:pt modelId="{AF52C24F-FDB1-4F12-98F0-807B51C98D7D}" type="sibTrans" cxnId="{48BDBF7A-8666-47C5-BC3E-FA48A692FA0B}">
      <dgm:prSet/>
      <dgm:spPr/>
      <dgm:t>
        <a:bodyPr/>
        <a:lstStyle/>
        <a:p>
          <a:endParaRPr lang="en-US"/>
        </a:p>
      </dgm:t>
    </dgm:pt>
    <dgm:pt modelId="{7E26F8FE-0716-40BF-8E26-B207F3C196B3}">
      <dgm:prSet/>
      <dgm:spPr/>
      <dgm:t>
        <a:bodyPr/>
        <a:lstStyle/>
        <a:p>
          <a:r>
            <a:rPr lang="en-US"/>
            <a:t>Ένα καινούργιο στοιχείο προστίθεται στο τέλος της ουράς.</a:t>
          </a:r>
        </a:p>
      </dgm:t>
    </dgm:pt>
    <dgm:pt modelId="{60728B85-B9C2-49FF-8BDD-540A49EBDFDC}" type="parTrans" cxnId="{2E23B0E1-4426-4911-BC32-64B3C87D8F54}">
      <dgm:prSet/>
      <dgm:spPr/>
      <dgm:t>
        <a:bodyPr/>
        <a:lstStyle/>
        <a:p>
          <a:endParaRPr lang="en-US"/>
        </a:p>
      </dgm:t>
    </dgm:pt>
    <dgm:pt modelId="{E28FDA7B-C492-49A0-9EC1-33E9DC6113FB}" type="sibTrans" cxnId="{2E23B0E1-4426-4911-BC32-64B3C87D8F54}">
      <dgm:prSet/>
      <dgm:spPr/>
      <dgm:t>
        <a:bodyPr/>
        <a:lstStyle/>
        <a:p>
          <a:endParaRPr lang="en-US"/>
        </a:p>
      </dgm:t>
    </dgm:pt>
    <dgm:pt modelId="{E815E033-F2A9-4975-8885-51B74C98C285}">
      <dgm:prSet/>
      <dgm:spPr/>
      <dgm:t>
        <a:bodyPr/>
        <a:lstStyle/>
        <a:p>
          <a:r>
            <a:rPr lang="en-US"/>
            <a:t>Εξαγωγή (dequeue) στοιχείου από την ουρά</a:t>
          </a:r>
        </a:p>
      </dgm:t>
    </dgm:pt>
    <dgm:pt modelId="{6EFDE554-3669-4E74-8FB9-D7A155B00509}" type="parTrans" cxnId="{C413BA86-9158-4021-BBA8-D770FE72E468}">
      <dgm:prSet/>
      <dgm:spPr/>
      <dgm:t>
        <a:bodyPr/>
        <a:lstStyle/>
        <a:p>
          <a:endParaRPr lang="en-US"/>
        </a:p>
      </dgm:t>
    </dgm:pt>
    <dgm:pt modelId="{A8A32C11-756A-4893-A432-9FD69D12260B}" type="sibTrans" cxnId="{C413BA86-9158-4021-BBA8-D770FE72E468}">
      <dgm:prSet/>
      <dgm:spPr/>
      <dgm:t>
        <a:bodyPr/>
        <a:lstStyle/>
        <a:p>
          <a:endParaRPr lang="en-US"/>
        </a:p>
      </dgm:t>
    </dgm:pt>
    <dgm:pt modelId="{BED1CC8B-2379-4ECB-ABE8-B1834E49563E}">
      <dgm:prSet/>
      <dgm:spPr/>
      <dgm:t>
        <a:bodyPr/>
        <a:lstStyle/>
        <a:p>
          <a:r>
            <a:rPr lang="en-US"/>
            <a:t>Ένα υπάρχον στοιχείο αφαιρείται από την αρχή της ουράς.</a:t>
          </a:r>
        </a:p>
      </dgm:t>
    </dgm:pt>
    <dgm:pt modelId="{09290997-79B7-4D85-9B0D-7EA7A95194C0}" type="parTrans" cxnId="{21046DC6-4D17-4BFC-8FD9-2B639B479F6E}">
      <dgm:prSet/>
      <dgm:spPr/>
      <dgm:t>
        <a:bodyPr/>
        <a:lstStyle/>
        <a:p>
          <a:endParaRPr lang="en-US"/>
        </a:p>
      </dgm:t>
    </dgm:pt>
    <dgm:pt modelId="{9DB4ABDE-DF2E-4670-844C-0E6B80B66952}" type="sibTrans" cxnId="{21046DC6-4D17-4BFC-8FD9-2B639B479F6E}">
      <dgm:prSet/>
      <dgm:spPr/>
      <dgm:t>
        <a:bodyPr/>
        <a:lstStyle/>
        <a:p>
          <a:endParaRPr lang="en-US"/>
        </a:p>
      </dgm:t>
    </dgm:pt>
    <dgm:pt modelId="{2D624413-0F4A-4F67-A68F-AF466D309B37}" type="pres">
      <dgm:prSet presAssocID="{B8171622-3EEE-4595-A1F2-95E01F497E81}" presName="Name0" presStyleCnt="0">
        <dgm:presLayoutVars>
          <dgm:dir/>
          <dgm:animLvl val="lvl"/>
          <dgm:resizeHandles val="exact"/>
        </dgm:presLayoutVars>
      </dgm:prSet>
      <dgm:spPr/>
    </dgm:pt>
    <dgm:pt modelId="{F0C004A0-493F-4A34-8FB2-4ED529500B7E}" type="pres">
      <dgm:prSet presAssocID="{C604806D-24FD-4F89-9D75-30B6A0A1ABF3}" presName="linNode" presStyleCnt="0"/>
      <dgm:spPr/>
    </dgm:pt>
    <dgm:pt modelId="{1FB078B7-7691-43D6-AAB7-E66EA7974690}" type="pres">
      <dgm:prSet presAssocID="{C604806D-24FD-4F89-9D75-30B6A0A1ABF3}" presName="parentText" presStyleLbl="node1" presStyleIdx="0" presStyleCnt="4">
        <dgm:presLayoutVars>
          <dgm:chMax val="1"/>
          <dgm:bulletEnabled val="1"/>
        </dgm:presLayoutVars>
      </dgm:prSet>
      <dgm:spPr/>
    </dgm:pt>
    <dgm:pt modelId="{A5294530-2EF1-4794-80FA-C518598885F2}" type="pres">
      <dgm:prSet presAssocID="{AF52C24F-FDB1-4F12-98F0-807B51C98D7D}" presName="sp" presStyleCnt="0"/>
      <dgm:spPr/>
    </dgm:pt>
    <dgm:pt modelId="{5498F46B-3D5F-4BE7-BC23-5BBD75F89727}" type="pres">
      <dgm:prSet presAssocID="{7E26F8FE-0716-40BF-8E26-B207F3C196B3}" presName="linNode" presStyleCnt="0"/>
      <dgm:spPr/>
    </dgm:pt>
    <dgm:pt modelId="{7B6154CC-BD05-4E6E-9E64-D299B9730313}" type="pres">
      <dgm:prSet presAssocID="{7E26F8FE-0716-40BF-8E26-B207F3C196B3}" presName="parentText" presStyleLbl="node1" presStyleIdx="1" presStyleCnt="4">
        <dgm:presLayoutVars>
          <dgm:chMax val="1"/>
          <dgm:bulletEnabled val="1"/>
        </dgm:presLayoutVars>
      </dgm:prSet>
      <dgm:spPr/>
    </dgm:pt>
    <dgm:pt modelId="{DD03BA85-1803-498A-90BA-5BB9480A9C3F}" type="pres">
      <dgm:prSet presAssocID="{E28FDA7B-C492-49A0-9EC1-33E9DC6113FB}" presName="sp" presStyleCnt="0"/>
      <dgm:spPr/>
    </dgm:pt>
    <dgm:pt modelId="{6C83C757-756A-44E4-8EDA-E0325ECD862F}" type="pres">
      <dgm:prSet presAssocID="{E815E033-F2A9-4975-8885-51B74C98C285}" presName="linNode" presStyleCnt="0"/>
      <dgm:spPr/>
    </dgm:pt>
    <dgm:pt modelId="{0A8A37ED-8920-4126-9220-0372E03212EA}" type="pres">
      <dgm:prSet presAssocID="{E815E033-F2A9-4975-8885-51B74C98C285}" presName="parentText" presStyleLbl="node1" presStyleIdx="2" presStyleCnt="4">
        <dgm:presLayoutVars>
          <dgm:chMax val="1"/>
          <dgm:bulletEnabled val="1"/>
        </dgm:presLayoutVars>
      </dgm:prSet>
      <dgm:spPr/>
    </dgm:pt>
    <dgm:pt modelId="{01B08184-F9B1-482F-9472-AD51A5DAD0AA}" type="pres">
      <dgm:prSet presAssocID="{A8A32C11-756A-4893-A432-9FD69D12260B}" presName="sp" presStyleCnt="0"/>
      <dgm:spPr/>
    </dgm:pt>
    <dgm:pt modelId="{8C4D47D1-1913-4FD7-AA86-40D00D0DFBC1}" type="pres">
      <dgm:prSet presAssocID="{BED1CC8B-2379-4ECB-ABE8-B1834E49563E}" presName="linNode" presStyleCnt="0"/>
      <dgm:spPr/>
    </dgm:pt>
    <dgm:pt modelId="{86DB5C4D-2097-4452-AB24-006F87934B13}" type="pres">
      <dgm:prSet presAssocID="{BED1CC8B-2379-4ECB-ABE8-B1834E49563E}" presName="parentText" presStyleLbl="node1" presStyleIdx="3" presStyleCnt="4">
        <dgm:presLayoutVars>
          <dgm:chMax val="1"/>
          <dgm:bulletEnabled val="1"/>
        </dgm:presLayoutVars>
      </dgm:prSet>
      <dgm:spPr/>
    </dgm:pt>
  </dgm:ptLst>
  <dgm:cxnLst>
    <dgm:cxn modelId="{DB822C0F-29F9-4BFA-AA59-2A897DBD49E7}" type="presOf" srcId="{B8171622-3EEE-4595-A1F2-95E01F497E81}" destId="{2D624413-0F4A-4F67-A68F-AF466D309B37}" srcOrd="0" destOrd="0" presId="urn:microsoft.com/office/officeart/2005/8/layout/vList5"/>
    <dgm:cxn modelId="{DE6BBA21-8174-4400-8F0C-7E5AA718DD65}" type="presOf" srcId="{E815E033-F2A9-4975-8885-51B74C98C285}" destId="{0A8A37ED-8920-4126-9220-0372E03212EA}" srcOrd="0" destOrd="0" presId="urn:microsoft.com/office/officeart/2005/8/layout/vList5"/>
    <dgm:cxn modelId="{4101A342-841D-4CC6-90CF-97EF91138DA3}" type="presOf" srcId="{C604806D-24FD-4F89-9D75-30B6A0A1ABF3}" destId="{1FB078B7-7691-43D6-AAB7-E66EA7974690}" srcOrd="0" destOrd="0" presId="urn:microsoft.com/office/officeart/2005/8/layout/vList5"/>
    <dgm:cxn modelId="{48BDBF7A-8666-47C5-BC3E-FA48A692FA0B}" srcId="{B8171622-3EEE-4595-A1F2-95E01F497E81}" destId="{C604806D-24FD-4F89-9D75-30B6A0A1ABF3}" srcOrd="0" destOrd="0" parTransId="{C2227B7C-650D-46F7-9382-30137AA34CD9}" sibTransId="{AF52C24F-FDB1-4F12-98F0-807B51C98D7D}"/>
    <dgm:cxn modelId="{C413BA86-9158-4021-BBA8-D770FE72E468}" srcId="{B8171622-3EEE-4595-A1F2-95E01F497E81}" destId="{E815E033-F2A9-4975-8885-51B74C98C285}" srcOrd="2" destOrd="0" parTransId="{6EFDE554-3669-4E74-8FB9-D7A155B00509}" sibTransId="{A8A32C11-756A-4893-A432-9FD69D12260B}"/>
    <dgm:cxn modelId="{4ABFDD8B-3B4E-4AC0-9105-FAEA83A97797}" type="presOf" srcId="{7E26F8FE-0716-40BF-8E26-B207F3C196B3}" destId="{7B6154CC-BD05-4E6E-9E64-D299B9730313}" srcOrd="0" destOrd="0" presId="urn:microsoft.com/office/officeart/2005/8/layout/vList5"/>
    <dgm:cxn modelId="{70BC0A96-7AB5-44C0-A78D-4D4C3DBE30D6}" type="presOf" srcId="{BED1CC8B-2379-4ECB-ABE8-B1834E49563E}" destId="{86DB5C4D-2097-4452-AB24-006F87934B13}" srcOrd="0" destOrd="0" presId="urn:microsoft.com/office/officeart/2005/8/layout/vList5"/>
    <dgm:cxn modelId="{21046DC6-4D17-4BFC-8FD9-2B639B479F6E}" srcId="{B8171622-3EEE-4595-A1F2-95E01F497E81}" destId="{BED1CC8B-2379-4ECB-ABE8-B1834E49563E}" srcOrd="3" destOrd="0" parTransId="{09290997-79B7-4D85-9B0D-7EA7A95194C0}" sibTransId="{9DB4ABDE-DF2E-4670-844C-0E6B80B66952}"/>
    <dgm:cxn modelId="{2E23B0E1-4426-4911-BC32-64B3C87D8F54}" srcId="{B8171622-3EEE-4595-A1F2-95E01F497E81}" destId="{7E26F8FE-0716-40BF-8E26-B207F3C196B3}" srcOrd="1" destOrd="0" parTransId="{60728B85-B9C2-49FF-8BDD-540A49EBDFDC}" sibTransId="{E28FDA7B-C492-49A0-9EC1-33E9DC6113FB}"/>
    <dgm:cxn modelId="{3294FD4D-EBC1-4864-B294-546042BCC697}" type="presParOf" srcId="{2D624413-0F4A-4F67-A68F-AF466D309B37}" destId="{F0C004A0-493F-4A34-8FB2-4ED529500B7E}" srcOrd="0" destOrd="0" presId="urn:microsoft.com/office/officeart/2005/8/layout/vList5"/>
    <dgm:cxn modelId="{3994CAEF-C417-40F0-82A0-FCA7FAFA1932}" type="presParOf" srcId="{F0C004A0-493F-4A34-8FB2-4ED529500B7E}" destId="{1FB078B7-7691-43D6-AAB7-E66EA7974690}" srcOrd="0" destOrd="0" presId="urn:microsoft.com/office/officeart/2005/8/layout/vList5"/>
    <dgm:cxn modelId="{F19467B1-00AD-4A08-A678-9D3788139654}" type="presParOf" srcId="{2D624413-0F4A-4F67-A68F-AF466D309B37}" destId="{A5294530-2EF1-4794-80FA-C518598885F2}" srcOrd="1" destOrd="0" presId="urn:microsoft.com/office/officeart/2005/8/layout/vList5"/>
    <dgm:cxn modelId="{177E88F7-1863-43F0-B0C5-1448BD817DE5}" type="presParOf" srcId="{2D624413-0F4A-4F67-A68F-AF466D309B37}" destId="{5498F46B-3D5F-4BE7-BC23-5BBD75F89727}" srcOrd="2" destOrd="0" presId="urn:microsoft.com/office/officeart/2005/8/layout/vList5"/>
    <dgm:cxn modelId="{269445C5-F2C9-4B3F-8A15-DD152FC7ADF3}" type="presParOf" srcId="{5498F46B-3D5F-4BE7-BC23-5BBD75F89727}" destId="{7B6154CC-BD05-4E6E-9E64-D299B9730313}" srcOrd="0" destOrd="0" presId="urn:microsoft.com/office/officeart/2005/8/layout/vList5"/>
    <dgm:cxn modelId="{41742975-AD69-43CB-8903-A4725EA963F9}" type="presParOf" srcId="{2D624413-0F4A-4F67-A68F-AF466D309B37}" destId="{DD03BA85-1803-498A-90BA-5BB9480A9C3F}" srcOrd="3" destOrd="0" presId="urn:microsoft.com/office/officeart/2005/8/layout/vList5"/>
    <dgm:cxn modelId="{979629D9-F280-44DB-B003-2ED6AFB8FB22}" type="presParOf" srcId="{2D624413-0F4A-4F67-A68F-AF466D309B37}" destId="{6C83C757-756A-44E4-8EDA-E0325ECD862F}" srcOrd="4" destOrd="0" presId="urn:microsoft.com/office/officeart/2005/8/layout/vList5"/>
    <dgm:cxn modelId="{D6EFABA1-659C-4ECB-BD70-CD065213A8C1}" type="presParOf" srcId="{6C83C757-756A-44E4-8EDA-E0325ECD862F}" destId="{0A8A37ED-8920-4126-9220-0372E03212EA}" srcOrd="0" destOrd="0" presId="urn:microsoft.com/office/officeart/2005/8/layout/vList5"/>
    <dgm:cxn modelId="{23E49896-7E72-4D7A-97F8-2B995B42027E}" type="presParOf" srcId="{2D624413-0F4A-4F67-A68F-AF466D309B37}" destId="{01B08184-F9B1-482F-9472-AD51A5DAD0AA}" srcOrd="5" destOrd="0" presId="urn:microsoft.com/office/officeart/2005/8/layout/vList5"/>
    <dgm:cxn modelId="{738EA740-AC39-45FA-9F14-EFF19D66A041}" type="presParOf" srcId="{2D624413-0F4A-4F67-A68F-AF466D309B37}" destId="{8C4D47D1-1913-4FD7-AA86-40D00D0DFBC1}" srcOrd="6" destOrd="0" presId="urn:microsoft.com/office/officeart/2005/8/layout/vList5"/>
    <dgm:cxn modelId="{A98BC4AF-8296-4107-84BA-AC0D7CE522D2}" type="presParOf" srcId="{8C4D47D1-1913-4FD7-AA86-40D00D0DFBC1}" destId="{86DB5C4D-2097-4452-AB24-006F87934B1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52B8C-4B8A-4A15-800F-0815145B2635}">
      <dsp:nvSpPr>
        <dsp:cNvPr id="0" name=""/>
        <dsp:cNvSpPr/>
      </dsp:nvSpPr>
      <dsp:spPr>
        <a:xfrm>
          <a:off x="0" y="2700"/>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1C9A7F-FE13-49EB-939E-8C5F8A7A49A2}">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Τα δεδομένα τα υπάρχουν στο επάνω μέρος της στοίβας λαμβάνονται πρώτα ενώ τα δεδομένα τα οποία βρίσκονται στον πάτο της στοίβας τελευταία.</a:t>
          </a:r>
        </a:p>
      </dsp:txBody>
      <dsp:txXfrm>
        <a:off x="0" y="2700"/>
        <a:ext cx="6291714" cy="1841777"/>
      </dsp:txXfrm>
    </dsp:sp>
    <dsp:sp modelId="{4E90E1AE-82B2-43D6-984E-2E64E16EB951}">
      <dsp:nvSpPr>
        <dsp:cNvPr id="0" name=""/>
        <dsp:cNvSpPr/>
      </dsp:nvSpPr>
      <dsp:spPr>
        <a:xfrm>
          <a:off x="0" y="1844478"/>
          <a:ext cx="6291714"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3506CD-EB4C-4654-B73D-92A47077529F}">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Τελευταίο μέσα πρώτο έξω</a:t>
          </a:r>
        </a:p>
      </dsp:txBody>
      <dsp:txXfrm>
        <a:off x="0" y="1844478"/>
        <a:ext cx="6291714" cy="1841777"/>
      </dsp:txXfrm>
    </dsp:sp>
    <dsp:sp modelId="{00104CDD-D158-4306-A959-E88ED29596C8}">
      <dsp:nvSpPr>
        <dsp:cNvPr id="0" name=""/>
        <dsp:cNvSpPr/>
      </dsp:nvSpPr>
      <dsp:spPr>
        <a:xfrm>
          <a:off x="0" y="3686256"/>
          <a:ext cx="6291714"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93A7CE-2D50-4A76-A7FF-CF46C45754AE}">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Last in First out (LIFO)</a:t>
          </a:r>
        </a:p>
      </dsp:txBody>
      <dsp:txXfrm>
        <a:off x="0" y="3686256"/>
        <a:ext cx="6291714" cy="1841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240CC-EB3F-443D-BB16-20F2E566E7CB}">
      <dsp:nvSpPr>
        <dsp:cNvPr id="0" name=""/>
        <dsp:cNvSpPr/>
      </dsp:nvSpPr>
      <dsp:spPr>
        <a:xfrm>
          <a:off x="0" y="0"/>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B4573-9E32-418E-909E-F0679A2704D2}">
      <dsp:nvSpPr>
        <dsp:cNvPr id="0" name=""/>
        <dsp:cNvSpPr/>
      </dsp:nvSpPr>
      <dsp:spPr>
        <a:xfrm>
          <a:off x="0" y="0"/>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Ώθηση (push)</a:t>
          </a:r>
        </a:p>
      </dsp:txBody>
      <dsp:txXfrm>
        <a:off x="0" y="0"/>
        <a:ext cx="6291714" cy="1382683"/>
      </dsp:txXfrm>
    </dsp:sp>
    <dsp:sp modelId="{66DDADF6-276C-4163-A19F-A0FDA7086582}">
      <dsp:nvSpPr>
        <dsp:cNvPr id="0" name=""/>
        <dsp:cNvSpPr/>
      </dsp:nvSpPr>
      <dsp:spPr>
        <a:xfrm>
          <a:off x="0" y="1382683"/>
          <a:ext cx="6291714" cy="0"/>
        </a:xfrm>
        <a:prstGeom prst="line">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1156D5-8D3C-447F-AE66-CF8F2947AF63}">
      <dsp:nvSpPr>
        <dsp:cNvPr id="0" name=""/>
        <dsp:cNvSpPr/>
      </dsp:nvSpPr>
      <dsp:spPr>
        <a:xfrm>
          <a:off x="0" y="1382683"/>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Βάζουμε ένα στοιχείο στην κορυφή της στοίβας.</a:t>
          </a:r>
        </a:p>
      </dsp:txBody>
      <dsp:txXfrm>
        <a:off x="0" y="1382683"/>
        <a:ext cx="6291714" cy="1382683"/>
      </dsp:txXfrm>
    </dsp:sp>
    <dsp:sp modelId="{DA68EB51-E31E-4E57-A780-04E7F54F2151}">
      <dsp:nvSpPr>
        <dsp:cNvPr id="0" name=""/>
        <dsp:cNvSpPr/>
      </dsp:nvSpPr>
      <dsp:spPr>
        <a:xfrm>
          <a:off x="0" y="2765367"/>
          <a:ext cx="6291714" cy="0"/>
        </a:xfrm>
        <a:prstGeom prst="lin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F9093B-A705-4923-BB02-0987A626C3AA}">
      <dsp:nvSpPr>
        <dsp:cNvPr id="0" name=""/>
        <dsp:cNvSpPr/>
      </dsp:nvSpPr>
      <dsp:spPr>
        <a:xfrm>
          <a:off x="0" y="2765367"/>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Απώθηση (pop)</a:t>
          </a:r>
        </a:p>
      </dsp:txBody>
      <dsp:txXfrm>
        <a:off x="0" y="2765367"/>
        <a:ext cx="6291714" cy="1382683"/>
      </dsp:txXfrm>
    </dsp:sp>
    <dsp:sp modelId="{591782CF-79A6-4276-9D5D-EF82F9127435}">
      <dsp:nvSpPr>
        <dsp:cNvPr id="0" name=""/>
        <dsp:cNvSpPr/>
      </dsp:nvSpPr>
      <dsp:spPr>
        <a:xfrm>
          <a:off x="0" y="4148051"/>
          <a:ext cx="6291714"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A90171-F30C-46E4-8ABC-7DC846CD6565}">
      <dsp:nvSpPr>
        <dsp:cNvPr id="0" name=""/>
        <dsp:cNvSpPr/>
      </dsp:nvSpPr>
      <dsp:spPr>
        <a:xfrm>
          <a:off x="0" y="4148051"/>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Αφαίρεση ενός στοιχείου από την στοίβα.</a:t>
          </a:r>
        </a:p>
      </dsp:txBody>
      <dsp:txXfrm>
        <a:off x="0" y="4148051"/>
        <a:ext cx="6291714" cy="13826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4136A-F271-4E82-8FD9-845A612358BB}">
      <dsp:nvSpPr>
        <dsp:cNvPr id="0" name=""/>
        <dsp:cNvSpPr/>
      </dsp:nvSpPr>
      <dsp:spPr>
        <a:xfrm>
          <a:off x="769" y="2330263"/>
          <a:ext cx="1800625" cy="90031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Επεξεργαζόμαστε τα δεδομένα τα οποία είναι αποθηκευμένα σε μια Ουρά με την σειρά που αποθηκεύτηκαν.</a:t>
          </a:r>
        </a:p>
      </dsp:txBody>
      <dsp:txXfrm>
        <a:off x="27138" y="2356632"/>
        <a:ext cx="1747887" cy="847574"/>
      </dsp:txXfrm>
    </dsp:sp>
    <dsp:sp modelId="{A567862A-768D-4CD0-9475-EB32CB47F188}">
      <dsp:nvSpPr>
        <dsp:cNvPr id="0" name=""/>
        <dsp:cNvSpPr/>
      </dsp:nvSpPr>
      <dsp:spPr>
        <a:xfrm>
          <a:off x="2251551" y="2330263"/>
          <a:ext cx="1800625" cy="90031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Πρώτο μέσα Πρώτο έξω</a:t>
          </a:r>
        </a:p>
      </dsp:txBody>
      <dsp:txXfrm>
        <a:off x="2277920" y="2356632"/>
        <a:ext cx="1747887" cy="847574"/>
      </dsp:txXfrm>
    </dsp:sp>
    <dsp:sp modelId="{A82ED406-1ADD-4661-9424-020034F45F97}">
      <dsp:nvSpPr>
        <dsp:cNvPr id="0" name=""/>
        <dsp:cNvSpPr/>
      </dsp:nvSpPr>
      <dsp:spPr>
        <a:xfrm>
          <a:off x="4502333" y="2330263"/>
          <a:ext cx="1800625" cy="900312"/>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First in  First out (FIFO)</a:t>
          </a:r>
        </a:p>
      </dsp:txBody>
      <dsp:txXfrm>
        <a:off x="4528702" y="2356632"/>
        <a:ext cx="1747887" cy="8475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078B7-7691-43D6-AAB7-E66EA7974690}">
      <dsp:nvSpPr>
        <dsp:cNvPr id="0" name=""/>
        <dsp:cNvSpPr/>
      </dsp:nvSpPr>
      <dsp:spPr>
        <a:xfrm>
          <a:off x="2017193" y="2783"/>
          <a:ext cx="2269342" cy="133861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Εισαγωγή (enqueue) στην ουρά</a:t>
          </a:r>
        </a:p>
      </dsp:txBody>
      <dsp:txXfrm>
        <a:off x="2082539" y="68129"/>
        <a:ext cx="2138650" cy="1207927"/>
      </dsp:txXfrm>
    </dsp:sp>
    <dsp:sp modelId="{7B6154CC-BD05-4E6E-9E64-D299B9730313}">
      <dsp:nvSpPr>
        <dsp:cNvPr id="0" name=""/>
        <dsp:cNvSpPr/>
      </dsp:nvSpPr>
      <dsp:spPr>
        <a:xfrm>
          <a:off x="2017193" y="1408334"/>
          <a:ext cx="2269342" cy="1338619"/>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Ένα καινούργιο στοιχείο προστίθεται στο τέλος της ουράς.</a:t>
          </a:r>
        </a:p>
      </dsp:txBody>
      <dsp:txXfrm>
        <a:off x="2082539" y="1473680"/>
        <a:ext cx="2138650" cy="1207927"/>
      </dsp:txXfrm>
    </dsp:sp>
    <dsp:sp modelId="{0A8A37ED-8920-4126-9220-0372E03212EA}">
      <dsp:nvSpPr>
        <dsp:cNvPr id="0" name=""/>
        <dsp:cNvSpPr/>
      </dsp:nvSpPr>
      <dsp:spPr>
        <a:xfrm>
          <a:off x="2017193" y="2813884"/>
          <a:ext cx="2269342" cy="1338619"/>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Εξαγωγή (dequeue) στοιχείου από την ουρά</a:t>
          </a:r>
        </a:p>
      </dsp:txBody>
      <dsp:txXfrm>
        <a:off x="2082539" y="2879230"/>
        <a:ext cx="2138650" cy="1207927"/>
      </dsp:txXfrm>
    </dsp:sp>
    <dsp:sp modelId="{86DB5C4D-2097-4452-AB24-006F87934B13}">
      <dsp:nvSpPr>
        <dsp:cNvPr id="0" name=""/>
        <dsp:cNvSpPr/>
      </dsp:nvSpPr>
      <dsp:spPr>
        <a:xfrm>
          <a:off x="2017193" y="4219435"/>
          <a:ext cx="2269342" cy="1338619"/>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Ένα υπάρχον στοιχείο αφαιρείται από την αρχή της ουράς.</a:t>
          </a:r>
        </a:p>
      </dsp:txBody>
      <dsp:txXfrm>
        <a:off x="2082539" y="4284781"/>
        <a:ext cx="2138650" cy="12079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16"/>
            <a:ext cx="9144000" cy="1164857"/>
          </a:xfrm>
        </p:spPr>
        <p:txBody>
          <a:bodyPr/>
          <a:lstStyle/>
          <a:p>
            <a:r>
              <a:rPr lang="en-US" dirty="0" err="1"/>
              <a:t>Στοί</a:t>
            </a:r>
            <a:r>
              <a:rPr lang="en-US" dirty="0"/>
              <a:t>βα - </a:t>
            </a:r>
            <a:r>
              <a:rPr lang="en-US" dirty="0" err="1"/>
              <a:t>Ουρά</a:t>
            </a:r>
            <a:r>
              <a:rPr lang="en-US" dirty="0"/>
              <a:t> </a:t>
            </a:r>
            <a:r>
              <a:rPr lang="en-US" dirty="0" err="1"/>
              <a:t>στην</a:t>
            </a:r>
            <a:r>
              <a:rPr lang="en-US"/>
              <a:t> Python</a:t>
            </a:r>
            <a:endParaRPr lang="en-US" dirty="0"/>
          </a:p>
        </p:txBody>
      </p:sp>
      <p:pic>
        <p:nvPicPr>
          <p:cNvPr id="4" name="Picture 3">
            <a:extLst>
              <a:ext uri="{FF2B5EF4-FFF2-40B4-BE49-F238E27FC236}">
                <a16:creationId xmlns:a16="http://schemas.microsoft.com/office/drawing/2014/main" id="{D14D0FB1-10E9-A8F2-82E5-D406FB820C19}"/>
              </a:ext>
            </a:extLst>
          </p:cNvPr>
          <p:cNvPicPr>
            <a:picLocks noChangeAspect="1"/>
          </p:cNvPicPr>
          <p:nvPr/>
        </p:nvPicPr>
        <p:blipFill>
          <a:blip r:embed="rId2"/>
          <a:stretch>
            <a:fillRect/>
          </a:stretch>
        </p:blipFill>
        <p:spPr>
          <a:xfrm>
            <a:off x="520914" y="1717158"/>
            <a:ext cx="3361351" cy="2874335"/>
          </a:xfrm>
          <a:prstGeom prst="rect">
            <a:avLst/>
          </a:prstGeom>
        </p:spPr>
      </p:pic>
      <p:pic>
        <p:nvPicPr>
          <p:cNvPr id="5" name="Picture 4">
            <a:extLst>
              <a:ext uri="{FF2B5EF4-FFF2-40B4-BE49-F238E27FC236}">
                <a16:creationId xmlns:a16="http://schemas.microsoft.com/office/drawing/2014/main" id="{DD813262-B875-63D0-1C60-37C4A48698B3}"/>
              </a:ext>
            </a:extLst>
          </p:cNvPr>
          <p:cNvPicPr>
            <a:picLocks noChangeAspect="1"/>
          </p:cNvPicPr>
          <p:nvPr/>
        </p:nvPicPr>
        <p:blipFill>
          <a:blip r:embed="rId3"/>
          <a:stretch>
            <a:fillRect/>
          </a:stretch>
        </p:blipFill>
        <p:spPr>
          <a:xfrm>
            <a:off x="4402529" y="1971941"/>
            <a:ext cx="5484628" cy="237363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6C07E15-60F7-2081-49AD-2E098347CAC7}"/>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US" sz="1700"/>
              <a:t>Λύση</a:t>
            </a:r>
          </a:p>
        </p:txBody>
      </p:sp>
      <p:pic>
        <p:nvPicPr>
          <p:cNvPr id="4" name="Picture 3" descr="A screenshot of a computer code&#10;&#10;Description automatically generated">
            <a:extLst>
              <a:ext uri="{FF2B5EF4-FFF2-40B4-BE49-F238E27FC236}">
                <a16:creationId xmlns:a16="http://schemas.microsoft.com/office/drawing/2014/main" id="{2BD9ADA0-31F0-5BB5-879A-1F438D985AA4}"/>
              </a:ext>
            </a:extLst>
          </p:cNvPr>
          <p:cNvPicPr>
            <a:picLocks noChangeAspect="1"/>
          </p:cNvPicPr>
          <p:nvPr/>
        </p:nvPicPr>
        <p:blipFill>
          <a:blip r:embed="rId2"/>
          <a:stretch>
            <a:fillRect/>
          </a:stretch>
        </p:blipFill>
        <p:spPr>
          <a:xfrm>
            <a:off x="4901184" y="1236873"/>
            <a:ext cx="6922008" cy="4484838"/>
          </a:xfrm>
          <a:prstGeom prst="rect">
            <a:avLst/>
          </a:prstGeom>
        </p:spPr>
      </p:pic>
    </p:spTree>
    <p:extLst>
      <p:ext uri="{BB962C8B-B14F-4D97-AF65-F5344CB8AC3E}">
        <p14:creationId xmlns:p14="http://schemas.microsoft.com/office/powerpoint/2010/main" val="106114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62121-1B75-D932-D118-8FE86E9AB64E}"/>
              </a:ext>
            </a:extLst>
          </p:cNvPr>
          <p:cNvSpPr>
            <a:spLocks noGrp="1"/>
          </p:cNvSpPr>
          <p:nvPr>
            <p:ph type="title"/>
          </p:nvPr>
        </p:nvSpPr>
        <p:spPr>
          <a:xfrm>
            <a:off x="841248" y="256032"/>
            <a:ext cx="10506456" cy="1014984"/>
          </a:xfrm>
        </p:spPr>
        <p:txBody>
          <a:bodyPr anchor="b">
            <a:normAutofit/>
          </a:bodyPr>
          <a:lstStyle/>
          <a:p>
            <a:r>
              <a:rPr lang="en-US"/>
              <a:t> </a:t>
            </a:r>
            <a:r>
              <a:rPr lang="en-US" err="1"/>
              <a:t>Ουρά</a:t>
            </a:r>
            <a:r>
              <a:rPr lang="en-US"/>
              <a:t> (Queue)</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screenshot of a computer&#10;&#10;Description automatically generated">
            <a:extLst>
              <a:ext uri="{FF2B5EF4-FFF2-40B4-BE49-F238E27FC236}">
                <a16:creationId xmlns:a16="http://schemas.microsoft.com/office/drawing/2014/main" id="{F4D07AB9-454F-ABA4-F267-E9FA929D7584}"/>
              </a:ext>
            </a:extLst>
          </p:cNvPr>
          <p:cNvPicPr>
            <a:picLocks noChangeAspect="1"/>
          </p:cNvPicPr>
          <p:nvPr/>
        </p:nvPicPr>
        <p:blipFill>
          <a:blip r:embed="rId2"/>
          <a:stretch>
            <a:fillRect/>
          </a:stretch>
        </p:blipFill>
        <p:spPr>
          <a:xfrm>
            <a:off x="838200" y="2271653"/>
            <a:ext cx="5207282" cy="3666750"/>
          </a:xfrm>
          <a:prstGeom prst="rect">
            <a:avLst/>
          </a:prstGeom>
        </p:spPr>
      </p:pic>
      <p:sp>
        <p:nvSpPr>
          <p:cNvPr id="5" name="TextBox 4">
            <a:extLst>
              <a:ext uri="{FF2B5EF4-FFF2-40B4-BE49-F238E27FC236}">
                <a16:creationId xmlns:a16="http://schemas.microsoft.com/office/drawing/2014/main" id="{133D1596-4471-29BB-4373-9C50BFDFE8FE}"/>
              </a:ext>
            </a:extLst>
          </p:cNvPr>
          <p:cNvSpPr txBox="1"/>
          <p:nvPr/>
        </p:nvSpPr>
        <p:spPr>
          <a:xfrm>
            <a:off x="6157816" y="2274119"/>
            <a:ext cx="5193392" cy="10696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3816">
              <a:spcAft>
                <a:spcPts val="600"/>
              </a:spcAft>
            </a:pPr>
            <a:r>
              <a:rPr lang="en-US" sz="1602" kern="1200" err="1">
                <a:solidFill>
                  <a:schemeClr val="tx1"/>
                </a:solidFill>
                <a:latin typeface="+mn-lt"/>
                <a:ea typeface="+mn-lt"/>
                <a:cs typeface="+mn-lt"/>
              </a:rPr>
              <a:t>Αφότου</a:t>
            </a:r>
            <a:r>
              <a:rPr lang="en-US" sz="1602" kern="1200">
                <a:solidFill>
                  <a:schemeClr val="tx1"/>
                </a:solidFill>
                <a:latin typeface="+mn-lt"/>
                <a:ea typeface="+mn-lt"/>
                <a:cs typeface="+mn-lt"/>
              </a:rPr>
              <a:t> </a:t>
            </a:r>
            <a:r>
              <a:rPr lang="en-US" sz="1602" kern="1200" err="1">
                <a:solidFill>
                  <a:schemeClr val="tx1"/>
                </a:solidFill>
                <a:latin typeface="+mn-lt"/>
                <a:ea typeface="+mn-lt"/>
                <a:cs typeface="+mn-lt"/>
              </a:rPr>
              <a:t>έχετε</a:t>
            </a:r>
            <a:r>
              <a:rPr lang="en-US" sz="1602" kern="1200">
                <a:solidFill>
                  <a:schemeClr val="tx1"/>
                </a:solidFill>
                <a:latin typeface="+mn-lt"/>
                <a:ea typeface="+mn-lt"/>
                <a:cs typeface="+mn-lt"/>
              </a:rPr>
              <a:t> κατα</a:t>
            </a:r>
            <a:r>
              <a:rPr lang="en-US" sz="1602" kern="1200" err="1">
                <a:solidFill>
                  <a:schemeClr val="tx1"/>
                </a:solidFill>
                <a:latin typeface="+mn-lt"/>
                <a:ea typeface="+mn-lt"/>
                <a:cs typeface="+mn-lt"/>
              </a:rPr>
              <a:t>νοήσει</a:t>
            </a:r>
            <a:r>
              <a:rPr lang="en-US" sz="1602" kern="1200">
                <a:solidFill>
                  <a:schemeClr val="tx1"/>
                </a:solidFill>
                <a:latin typeface="+mn-lt"/>
                <a:ea typeface="+mn-lt"/>
                <a:cs typeface="+mn-lt"/>
              </a:rPr>
              <a:t> </a:t>
            </a:r>
            <a:r>
              <a:rPr lang="en-US" sz="1602" kern="1200" err="1">
                <a:solidFill>
                  <a:schemeClr val="tx1"/>
                </a:solidFill>
                <a:latin typeface="+mn-lt"/>
                <a:ea typeface="+mn-lt"/>
                <a:cs typeface="+mn-lt"/>
              </a:rPr>
              <a:t>την</a:t>
            </a:r>
            <a:r>
              <a:rPr lang="en-US" sz="1602" kern="1200">
                <a:solidFill>
                  <a:schemeClr val="tx1"/>
                </a:solidFill>
                <a:latin typeface="+mn-lt"/>
                <a:ea typeface="+mn-lt"/>
                <a:cs typeface="+mn-lt"/>
              </a:rPr>
              <a:t> </a:t>
            </a:r>
            <a:r>
              <a:rPr lang="en-US" sz="1602" kern="1200" err="1">
                <a:solidFill>
                  <a:schemeClr val="tx1"/>
                </a:solidFill>
                <a:latin typeface="+mn-lt"/>
                <a:ea typeface="+mn-lt"/>
                <a:cs typeface="+mn-lt"/>
              </a:rPr>
              <a:t>χρησιμότητ</a:t>
            </a:r>
            <a:r>
              <a:rPr lang="en-US" sz="1602" kern="1200">
                <a:solidFill>
                  <a:schemeClr val="tx1"/>
                </a:solidFill>
                <a:latin typeface="+mn-lt"/>
                <a:ea typeface="+mn-lt"/>
                <a:cs typeface="+mn-lt"/>
              </a:rPr>
              <a:t>α </a:t>
            </a:r>
            <a:r>
              <a:rPr lang="en-US" sz="1602" kern="1200" err="1">
                <a:solidFill>
                  <a:schemeClr val="tx1"/>
                </a:solidFill>
                <a:latin typeface="+mn-lt"/>
                <a:ea typeface="+mn-lt"/>
                <a:cs typeface="+mn-lt"/>
              </a:rPr>
              <a:t>των</a:t>
            </a:r>
            <a:r>
              <a:rPr lang="en-US" sz="1602" kern="1200">
                <a:solidFill>
                  <a:schemeClr val="tx1"/>
                </a:solidFill>
                <a:latin typeface="+mn-lt"/>
                <a:ea typeface="+mn-lt"/>
                <a:cs typeface="+mn-lt"/>
              </a:rPr>
              <a:t> </a:t>
            </a:r>
            <a:r>
              <a:rPr lang="en-US" sz="1602" kern="1200" err="1">
                <a:solidFill>
                  <a:schemeClr val="tx1"/>
                </a:solidFill>
                <a:latin typeface="+mn-lt"/>
                <a:ea typeface="+mn-lt"/>
                <a:cs typeface="+mn-lt"/>
              </a:rPr>
              <a:t>μεθόδων</a:t>
            </a:r>
            <a:r>
              <a:rPr lang="en-US" sz="1602" kern="1200">
                <a:solidFill>
                  <a:schemeClr val="tx1"/>
                </a:solidFill>
                <a:latin typeface="+mn-lt"/>
                <a:ea typeface="+mn-lt"/>
                <a:cs typeface="+mn-lt"/>
              </a:rPr>
              <a:t> </a:t>
            </a:r>
            <a:r>
              <a:rPr lang="en-US" sz="1602" kern="1200" err="1">
                <a:solidFill>
                  <a:schemeClr val="tx1"/>
                </a:solidFill>
                <a:latin typeface="+mn-lt"/>
                <a:ea typeface="+mn-lt"/>
                <a:cs typeface="+mn-lt"/>
              </a:rPr>
              <a:t>της</a:t>
            </a:r>
            <a:r>
              <a:rPr lang="en-US" sz="1602" kern="1200">
                <a:solidFill>
                  <a:schemeClr val="tx1"/>
                </a:solidFill>
                <a:latin typeface="+mn-lt"/>
                <a:ea typeface="+mn-lt"/>
                <a:cs typeface="+mn-lt"/>
              </a:rPr>
              <a:t> </a:t>
            </a:r>
            <a:r>
              <a:rPr lang="en-US" sz="1602" kern="1200" err="1">
                <a:solidFill>
                  <a:schemeClr val="tx1"/>
                </a:solidFill>
                <a:latin typeface="+mn-lt"/>
                <a:ea typeface="+mn-lt"/>
                <a:cs typeface="+mn-lt"/>
              </a:rPr>
              <a:t>ουράς</a:t>
            </a:r>
            <a:r>
              <a:rPr lang="en-US" sz="1602" kern="1200">
                <a:solidFill>
                  <a:schemeClr val="tx1"/>
                </a:solidFill>
                <a:latin typeface="+mn-lt"/>
                <a:ea typeface="+mn-lt"/>
                <a:cs typeface="+mn-lt"/>
              </a:rPr>
              <a:t> π</a:t>
            </a:r>
            <a:r>
              <a:rPr lang="en-US" sz="1602" kern="1200" err="1">
                <a:solidFill>
                  <a:schemeClr val="tx1"/>
                </a:solidFill>
                <a:latin typeface="+mn-lt"/>
                <a:ea typeface="+mn-lt"/>
                <a:cs typeface="+mn-lt"/>
              </a:rPr>
              <a:t>ου</a:t>
            </a:r>
            <a:r>
              <a:rPr lang="en-US" sz="1602" kern="1200">
                <a:solidFill>
                  <a:schemeClr val="tx1"/>
                </a:solidFill>
                <a:latin typeface="+mn-lt"/>
                <a:ea typeface="+mn-lt"/>
                <a:cs typeface="+mn-lt"/>
              </a:rPr>
              <a:t> ανα</a:t>
            </a:r>
            <a:r>
              <a:rPr lang="en-US" sz="1602" kern="1200" err="1">
                <a:solidFill>
                  <a:schemeClr val="tx1"/>
                </a:solidFill>
                <a:latin typeface="+mn-lt"/>
                <a:ea typeface="+mn-lt"/>
                <a:cs typeface="+mn-lt"/>
              </a:rPr>
              <a:t>γράφοντ</a:t>
            </a:r>
            <a:r>
              <a:rPr lang="en-US" sz="1602" kern="1200">
                <a:solidFill>
                  <a:schemeClr val="tx1"/>
                </a:solidFill>
                <a:latin typeface="+mn-lt"/>
                <a:ea typeface="+mn-lt"/>
                <a:cs typeface="+mn-lt"/>
              </a:rPr>
              <a:t>αι </a:t>
            </a:r>
            <a:r>
              <a:rPr lang="en-US" sz="1602" kern="1200" err="1">
                <a:solidFill>
                  <a:schemeClr val="tx1"/>
                </a:solidFill>
                <a:latin typeface="+mn-lt"/>
                <a:ea typeface="+mn-lt"/>
                <a:cs typeface="+mn-lt"/>
              </a:rPr>
              <a:t>στην</a:t>
            </a:r>
            <a:r>
              <a:rPr lang="en-US" sz="1602" kern="1200">
                <a:solidFill>
                  <a:schemeClr val="tx1"/>
                </a:solidFill>
                <a:latin typeface="+mn-lt"/>
                <a:ea typeface="+mn-lt"/>
                <a:cs typeface="+mn-lt"/>
              </a:rPr>
              <a:t> </a:t>
            </a:r>
            <a:r>
              <a:rPr lang="en-US" sz="1602" kern="1200" err="1">
                <a:solidFill>
                  <a:schemeClr val="tx1"/>
                </a:solidFill>
                <a:latin typeface="+mn-lt"/>
                <a:ea typeface="+mn-lt"/>
                <a:cs typeface="+mn-lt"/>
              </a:rPr>
              <a:t>εικόν</a:t>
            </a:r>
            <a:r>
              <a:rPr lang="en-US" sz="1602" kern="1200">
                <a:solidFill>
                  <a:schemeClr val="tx1"/>
                </a:solidFill>
                <a:latin typeface="+mn-lt"/>
                <a:ea typeface="+mn-lt"/>
                <a:cs typeface="+mn-lt"/>
              </a:rPr>
              <a:t>α π</a:t>
            </a:r>
            <a:r>
              <a:rPr lang="en-US" sz="1602" kern="1200" err="1">
                <a:solidFill>
                  <a:schemeClr val="tx1"/>
                </a:solidFill>
                <a:latin typeface="+mn-lt"/>
                <a:ea typeface="+mn-lt"/>
                <a:cs typeface="+mn-lt"/>
              </a:rPr>
              <a:t>ροσ</a:t>
            </a:r>
            <a:r>
              <a:rPr lang="en-US" sz="1602" kern="1200">
                <a:solidFill>
                  <a:schemeClr val="tx1"/>
                </a:solidFill>
                <a:latin typeface="+mn-lt"/>
                <a:ea typeface="+mn-lt"/>
                <a:cs typeface="+mn-lt"/>
              </a:rPr>
              <a:t>πα</a:t>
            </a:r>
            <a:r>
              <a:rPr lang="en-US" sz="1602" kern="1200" err="1">
                <a:solidFill>
                  <a:schemeClr val="tx1"/>
                </a:solidFill>
                <a:latin typeface="+mn-lt"/>
                <a:ea typeface="+mn-lt"/>
                <a:cs typeface="+mn-lt"/>
              </a:rPr>
              <a:t>θήστε</a:t>
            </a:r>
            <a:r>
              <a:rPr lang="en-US" sz="1602" kern="1200">
                <a:solidFill>
                  <a:schemeClr val="tx1"/>
                </a:solidFill>
                <a:latin typeface="+mn-lt"/>
                <a:ea typeface="+mn-lt"/>
                <a:cs typeface="+mn-lt"/>
              </a:rPr>
              <a:t> να </a:t>
            </a:r>
            <a:r>
              <a:rPr lang="en-US" sz="1602" kern="1200" err="1">
                <a:solidFill>
                  <a:schemeClr val="tx1"/>
                </a:solidFill>
                <a:latin typeface="+mn-lt"/>
                <a:ea typeface="+mn-lt"/>
                <a:cs typeface="+mn-lt"/>
              </a:rPr>
              <a:t>τις</a:t>
            </a:r>
            <a:r>
              <a:rPr lang="en-US" sz="1602" kern="1200">
                <a:solidFill>
                  <a:schemeClr val="tx1"/>
                </a:solidFill>
                <a:latin typeface="+mn-lt"/>
                <a:ea typeface="+mn-lt"/>
                <a:cs typeface="+mn-lt"/>
              </a:rPr>
              <a:t> </a:t>
            </a:r>
            <a:r>
              <a:rPr lang="en-US" sz="1602" kern="1200" err="1">
                <a:solidFill>
                  <a:schemeClr val="tx1"/>
                </a:solidFill>
                <a:latin typeface="+mn-lt"/>
                <a:ea typeface="+mn-lt"/>
                <a:cs typeface="+mn-lt"/>
              </a:rPr>
              <a:t>υλο</a:t>
            </a:r>
            <a:r>
              <a:rPr lang="en-US" sz="1602" kern="1200">
                <a:solidFill>
                  <a:schemeClr val="tx1"/>
                </a:solidFill>
                <a:latin typeface="+mn-lt"/>
                <a:ea typeface="+mn-lt"/>
                <a:cs typeface="+mn-lt"/>
              </a:rPr>
              <a:t>π</a:t>
            </a:r>
            <a:r>
              <a:rPr lang="en-US" sz="1602" kern="1200" err="1">
                <a:solidFill>
                  <a:schemeClr val="tx1"/>
                </a:solidFill>
                <a:latin typeface="+mn-lt"/>
                <a:ea typeface="+mn-lt"/>
                <a:cs typeface="+mn-lt"/>
              </a:rPr>
              <a:t>οιήσετε</a:t>
            </a:r>
            <a:r>
              <a:rPr lang="en-US" sz="1602" kern="1200">
                <a:solidFill>
                  <a:schemeClr val="tx1"/>
                </a:solidFill>
                <a:latin typeface="+mn-lt"/>
                <a:ea typeface="+mn-lt"/>
                <a:cs typeface="+mn-lt"/>
              </a:rPr>
              <a:t> πα</a:t>
            </a:r>
            <a:r>
              <a:rPr lang="en-US" sz="1602" kern="1200" err="1">
                <a:solidFill>
                  <a:schemeClr val="tx1"/>
                </a:solidFill>
                <a:latin typeface="+mn-lt"/>
                <a:ea typeface="+mn-lt"/>
                <a:cs typeface="+mn-lt"/>
              </a:rPr>
              <a:t>τόντ</a:t>
            </a:r>
            <a:r>
              <a:rPr lang="en-US" sz="1602" kern="1200">
                <a:solidFill>
                  <a:schemeClr val="tx1"/>
                </a:solidFill>
                <a:latin typeface="+mn-lt"/>
                <a:ea typeface="+mn-lt"/>
                <a:cs typeface="+mn-lt"/>
              </a:rPr>
              <a:t>ας </a:t>
            </a:r>
            <a:r>
              <a:rPr lang="en-US" sz="1602" kern="1200" err="1">
                <a:solidFill>
                  <a:schemeClr val="tx1"/>
                </a:solidFill>
                <a:latin typeface="+mn-lt"/>
                <a:ea typeface="+mn-lt"/>
                <a:cs typeface="+mn-lt"/>
              </a:rPr>
              <a:t>το</a:t>
            </a:r>
            <a:r>
              <a:rPr lang="en-US" sz="1602" kern="1200">
                <a:solidFill>
                  <a:schemeClr val="tx1"/>
                </a:solidFill>
                <a:latin typeface="+mn-lt"/>
                <a:ea typeface="+mn-lt"/>
                <a:cs typeface="+mn-lt"/>
              </a:rPr>
              <a:t> </a:t>
            </a:r>
            <a:r>
              <a:rPr lang="en-US" sz="1602" kern="1200" err="1">
                <a:solidFill>
                  <a:schemeClr val="tx1"/>
                </a:solidFill>
                <a:latin typeface="+mn-lt"/>
                <a:ea typeface="+mn-lt"/>
                <a:cs typeface="+mn-lt"/>
              </a:rPr>
              <a:t>κουμ</a:t>
            </a:r>
            <a:r>
              <a:rPr lang="en-US" sz="1602" kern="1200">
                <a:solidFill>
                  <a:schemeClr val="tx1"/>
                </a:solidFill>
                <a:latin typeface="+mn-lt"/>
                <a:ea typeface="+mn-lt"/>
                <a:cs typeface="+mn-lt"/>
              </a:rPr>
              <a:t>πί Try it Yourself. </a:t>
            </a:r>
            <a:endParaRPr lang="en-US"/>
          </a:p>
        </p:txBody>
      </p:sp>
      <p:sp>
        <p:nvSpPr>
          <p:cNvPr id="3" name="TextBox 2">
            <a:extLst>
              <a:ext uri="{FF2B5EF4-FFF2-40B4-BE49-F238E27FC236}">
                <a16:creationId xmlns:a16="http://schemas.microsoft.com/office/drawing/2014/main" id="{F5BB95A7-E58B-1BFC-B6F6-EE6C35BF5DF4}"/>
              </a:ext>
            </a:extLst>
          </p:cNvPr>
          <p:cNvSpPr txBox="1"/>
          <p:nvPr/>
        </p:nvSpPr>
        <p:spPr>
          <a:xfrm>
            <a:off x="6155769" y="3879015"/>
            <a:ext cx="5198031" cy="2311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13816">
              <a:spcAft>
                <a:spcPts val="600"/>
              </a:spcAft>
            </a:pPr>
            <a:r>
              <a:rPr lang="en-US" sz="1602" kern="1200" err="1">
                <a:solidFill>
                  <a:schemeClr val="tx1"/>
                </a:solidFill>
                <a:latin typeface="+mn-lt"/>
                <a:ea typeface="+mn-ea"/>
                <a:cs typeface="+mn-cs"/>
              </a:rPr>
              <a:t>Στην</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συνέχει</a:t>
            </a:r>
            <a:r>
              <a:rPr lang="en-US" sz="1602" kern="1200">
                <a:solidFill>
                  <a:schemeClr val="tx1"/>
                </a:solidFill>
                <a:latin typeface="+mn-lt"/>
                <a:ea typeface="+mn-ea"/>
                <a:cs typeface="+mn-cs"/>
              </a:rPr>
              <a:t>α π</a:t>
            </a:r>
            <a:r>
              <a:rPr lang="en-US" sz="1602" kern="1200" err="1">
                <a:solidFill>
                  <a:schemeClr val="tx1"/>
                </a:solidFill>
                <a:latin typeface="+mn-lt"/>
                <a:ea typeface="+mn-ea"/>
                <a:cs typeface="+mn-cs"/>
              </a:rPr>
              <a:t>ροσ</a:t>
            </a:r>
            <a:r>
              <a:rPr lang="en-US" sz="1602" kern="1200">
                <a:solidFill>
                  <a:schemeClr val="tx1"/>
                </a:solidFill>
                <a:latin typeface="+mn-lt"/>
                <a:ea typeface="+mn-ea"/>
                <a:cs typeface="+mn-cs"/>
              </a:rPr>
              <a:t>πα</a:t>
            </a:r>
            <a:r>
              <a:rPr lang="en-US" sz="1602" kern="1200" err="1">
                <a:solidFill>
                  <a:schemeClr val="tx1"/>
                </a:solidFill>
                <a:latin typeface="+mn-lt"/>
                <a:ea typeface="+mn-ea"/>
                <a:cs typeface="+mn-cs"/>
              </a:rPr>
              <a:t>θήστε</a:t>
            </a:r>
            <a:r>
              <a:rPr lang="en-US" sz="1602" kern="1200">
                <a:solidFill>
                  <a:schemeClr val="tx1"/>
                </a:solidFill>
                <a:latin typeface="+mn-lt"/>
                <a:ea typeface="+mn-ea"/>
                <a:cs typeface="+mn-cs"/>
              </a:rPr>
              <a:t> να </a:t>
            </a:r>
            <a:r>
              <a:rPr lang="en-US" sz="1602" kern="1200" err="1">
                <a:solidFill>
                  <a:schemeClr val="tx1"/>
                </a:solidFill>
                <a:latin typeface="+mn-lt"/>
                <a:ea typeface="+mn-ea"/>
                <a:cs typeface="+mn-cs"/>
              </a:rPr>
              <a:t>υλο</a:t>
            </a:r>
            <a:r>
              <a:rPr lang="en-US" sz="1602" kern="1200">
                <a:solidFill>
                  <a:schemeClr val="tx1"/>
                </a:solidFill>
                <a:latin typeface="+mn-lt"/>
                <a:ea typeface="+mn-ea"/>
                <a:cs typeface="+mn-cs"/>
              </a:rPr>
              <a:t>π</a:t>
            </a:r>
            <a:r>
              <a:rPr lang="en-US" sz="1602" kern="1200" err="1">
                <a:solidFill>
                  <a:schemeClr val="tx1"/>
                </a:solidFill>
                <a:latin typeface="+mn-lt"/>
                <a:ea typeface="+mn-ea"/>
                <a:cs typeface="+mn-cs"/>
              </a:rPr>
              <a:t>οίησετε</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μι</a:t>
            </a:r>
            <a:r>
              <a:rPr lang="en-US" sz="1602" kern="1200">
                <a:solidFill>
                  <a:schemeClr val="tx1"/>
                </a:solidFill>
                <a:latin typeface="+mn-lt"/>
                <a:ea typeface="+mn-ea"/>
                <a:cs typeface="+mn-cs"/>
              </a:rPr>
              <a:t>α </a:t>
            </a:r>
            <a:r>
              <a:rPr lang="en-US" sz="1602" kern="1200" err="1">
                <a:solidFill>
                  <a:schemeClr val="tx1"/>
                </a:solidFill>
                <a:latin typeface="+mn-lt"/>
                <a:ea typeface="+mn-ea"/>
                <a:cs typeface="+mn-cs"/>
              </a:rPr>
              <a:t>Ουρ</a:t>
            </a:r>
            <a:r>
              <a:rPr lang="en-US" sz="1602" kern="1200">
                <a:solidFill>
                  <a:schemeClr val="tx1"/>
                </a:solidFill>
                <a:latin typeface="+mn-lt"/>
                <a:ea typeface="+mn-ea"/>
                <a:cs typeface="+mn-cs"/>
              </a:rPr>
              <a:t>α </a:t>
            </a:r>
            <a:r>
              <a:rPr lang="en-US" sz="1602" kern="1200" err="1">
                <a:solidFill>
                  <a:schemeClr val="tx1"/>
                </a:solidFill>
                <a:latin typeface="+mn-lt"/>
                <a:ea typeface="+mn-ea"/>
                <a:cs typeface="+mn-cs"/>
              </a:rPr>
              <a:t>σε</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εν</a:t>
            </a:r>
            <a:r>
              <a:rPr lang="en-US" sz="1602" kern="1200">
                <a:solidFill>
                  <a:schemeClr val="tx1"/>
                </a:solidFill>
                <a:latin typeface="+mn-lt"/>
                <a:ea typeface="+mn-ea"/>
                <a:cs typeface="+mn-cs"/>
              </a:rPr>
              <a:t>α </a:t>
            </a:r>
            <a:r>
              <a:rPr lang="en-US" sz="1602" kern="1200" err="1">
                <a:solidFill>
                  <a:schemeClr val="tx1"/>
                </a:solidFill>
                <a:latin typeface="+mn-lt"/>
                <a:ea typeface="+mn-ea"/>
                <a:cs typeface="+mn-cs"/>
              </a:rPr>
              <a:t>σού</a:t>
            </a:r>
            <a:r>
              <a:rPr lang="en-US" sz="1602" kern="1200">
                <a:solidFill>
                  <a:schemeClr val="tx1"/>
                </a:solidFill>
                <a:latin typeface="+mn-lt"/>
                <a:ea typeface="+mn-ea"/>
                <a:cs typeface="+mn-cs"/>
              </a:rPr>
              <a:t>π</a:t>
            </a:r>
            <a:r>
              <a:rPr lang="en-US" sz="1602" kern="1200" err="1">
                <a:solidFill>
                  <a:schemeClr val="tx1"/>
                </a:solidFill>
                <a:latin typeface="+mn-lt"/>
                <a:ea typeface="+mn-ea"/>
                <a:cs typeface="+mn-cs"/>
              </a:rPr>
              <a:t>ερ</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μάρκετ</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με</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την</a:t>
            </a:r>
            <a:r>
              <a:rPr lang="en-US" sz="1602" kern="1200">
                <a:solidFill>
                  <a:schemeClr val="tx1"/>
                </a:solidFill>
                <a:latin typeface="+mn-lt"/>
                <a:ea typeface="+mn-ea"/>
                <a:cs typeface="+mn-cs"/>
              </a:rPr>
              <a:t> οπ</a:t>
            </a:r>
            <a:r>
              <a:rPr lang="en-US" sz="1602" kern="1200" err="1">
                <a:solidFill>
                  <a:schemeClr val="tx1"/>
                </a:solidFill>
                <a:latin typeface="+mn-lt"/>
                <a:ea typeface="+mn-ea"/>
                <a:cs typeface="+mn-cs"/>
              </a:rPr>
              <a:t>οί</a:t>
            </a:r>
            <a:r>
              <a:rPr lang="en-US" sz="1602" kern="1200">
                <a:solidFill>
                  <a:schemeClr val="tx1"/>
                </a:solidFill>
                <a:latin typeface="+mn-lt"/>
                <a:ea typeface="+mn-ea"/>
                <a:cs typeface="+mn-cs"/>
              </a:rPr>
              <a:t>α θα </a:t>
            </a:r>
            <a:r>
              <a:rPr lang="en-US" sz="1602" kern="1200" err="1">
                <a:solidFill>
                  <a:schemeClr val="tx1"/>
                </a:solidFill>
                <a:latin typeface="+mn-lt"/>
                <a:ea typeface="+mn-ea"/>
                <a:cs typeface="+mn-cs"/>
              </a:rPr>
              <a:t>εξυ</a:t>
            </a:r>
            <a:r>
              <a:rPr lang="en-US" sz="1602" kern="1200">
                <a:solidFill>
                  <a:schemeClr val="tx1"/>
                </a:solidFill>
                <a:latin typeface="+mn-lt"/>
                <a:ea typeface="+mn-ea"/>
                <a:cs typeface="+mn-cs"/>
              </a:rPr>
              <a:t>π</a:t>
            </a:r>
            <a:r>
              <a:rPr lang="en-US" sz="1602" kern="1200" err="1">
                <a:solidFill>
                  <a:schemeClr val="tx1"/>
                </a:solidFill>
                <a:latin typeface="+mn-lt"/>
                <a:ea typeface="+mn-ea"/>
                <a:cs typeface="+mn-cs"/>
              </a:rPr>
              <a:t>ηρετούντ</a:t>
            </a:r>
            <a:r>
              <a:rPr lang="en-US" sz="1602" kern="1200">
                <a:solidFill>
                  <a:schemeClr val="tx1"/>
                </a:solidFill>
                <a:latin typeface="+mn-lt"/>
                <a:ea typeface="+mn-ea"/>
                <a:cs typeface="+mn-cs"/>
              </a:rPr>
              <a:t>αι </a:t>
            </a:r>
            <a:r>
              <a:rPr lang="en-US" sz="1602" kern="1200" err="1">
                <a:solidFill>
                  <a:schemeClr val="tx1"/>
                </a:solidFill>
                <a:latin typeface="+mn-lt"/>
                <a:ea typeface="+mn-ea"/>
                <a:cs typeface="+mn-cs"/>
              </a:rPr>
              <a:t>οι</a:t>
            </a:r>
            <a:r>
              <a:rPr lang="en-US" sz="1602" kern="1200">
                <a:solidFill>
                  <a:schemeClr val="tx1"/>
                </a:solidFill>
                <a:latin typeface="+mn-lt"/>
                <a:ea typeface="+mn-ea"/>
                <a:cs typeface="+mn-cs"/>
              </a:rPr>
              <a:t> π</a:t>
            </a:r>
            <a:r>
              <a:rPr lang="en-US" sz="1602" kern="1200" err="1">
                <a:solidFill>
                  <a:schemeClr val="tx1"/>
                </a:solidFill>
                <a:latin typeface="+mn-lt"/>
                <a:ea typeface="+mn-ea"/>
                <a:cs typeface="+mn-cs"/>
              </a:rPr>
              <a:t>ελάτες</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με</a:t>
            </a:r>
            <a:r>
              <a:rPr lang="en-US" sz="1602" kern="1200">
                <a:solidFill>
                  <a:schemeClr val="tx1"/>
                </a:solidFill>
                <a:latin typeface="+mn-lt"/>
                <a:ea typeface="+mn-ea"/>
                <a:cs typeface="+mn-cs"/>
              </a:rPr>
              <a:t> β</a:t>
            </a:r>
            <a:r>
              <a:rPr lang="en-US" sz="1602" kern="1200" err="1">
                <a:solidFill>
                  <a:schemeClr val="tx1"/>
                </a:solidFill>
                <a:latin typeface="+mn-lt"/>
                <a:ea typeface="+mn-ea"/>
                <a:cs typeface="+mn-cs"/>
              </a:rPr>
              <a:t>άσει</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την</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σειρά</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στην</a:t>
            </a:r>
            <a:r>
              <a:rPr lang="en-US" sz="1602" kern="1200">
                <a:solidFill>
                  <a:schemeClr val="tx1"/>
                </a:solidFill>
                <a:latin typeface="+mn-lt"/>
                <a:ea typeface="+mn-ea"/>
                <a:cs typeface="+mn-cs"/>
              </a:rPr>
              <a:t> οπ</a:t>
            </a:r>
            <a:r>
              <a:rPr lang="en-US" sz="1602" kern="1200" err="1">
                <a:solidFill>
                  <a:schemeClr val="tx1"/>
                </a:solidFill>
                <a:latin typeface="+mn-lt"/>
                <a:ea typeface="+mn-ea"/>
                <a:cs typeface="+mn-cs"/>
              </a:rPr>
              <a:t>οί</a:t>
            </a:r>
            <a:r>
              <a:rPr lang="en-US" sz="1602" kern="1200">
                <a:solidFill>
                  <a:schemeClr val="tx1"/>
                </a:solidFill>
                <a:latin typeface="+mn-lt"/>
                <a:ea typeface="+mn-ea"/>
                <a:cs typeface="+mn-cs"/>
              </a:rPr>
              <a:t>α </a:t>
            </a:r>
            <a:r>
              <a:rPr lang="en-US" sz="1602" kern="1200" err="1">
                <a:solidFill>
                  <a:schemeClr val="tx1"/>
                </a:solidFill>
                <a:latin typeface="+mn-lt"/>
                <a:ea typeface="+mn-ea"/>
                <a:cs typeface="+mn-cs"/>
              </a:rPr>
              <a:t>έφτ</a:t>
            </a:r>
            <a:r>
              <a:rPr lang="en-US" sz="1602" kern="1200">
                <a:solidFill>
                  <a:schemeClr val="tx1"/>
                </a:solidFill>
                <a:latin typeface="+mn-lt"/>
                <a:ea typeface="+mn-ea"/>
                <a:cs typeface="+mn-cs"/>
              </a:rPr>
              <a:t>ασαν </a:t>
            </a:r>
            <a:r>
              <a:rPr lang="en-US" sz="1602" kern="1200" err="1">
                <a:solidFill>
                  <a:schemeClr val="tx1"/>
                </a:solidFill>
                <a:latin typeface="+mn-lt"/>
                <a:ea typeface="+mn-ea"/>
                <a:cs typeface="+mn-cs"/>
              </a:rPr>
              <a:t>στο</a:t>
            </a:r>
            <a:r>
              <a:rPr lang="en-US" sz="1602" kern="1200">
                <a:solidFill>
                  <a:schemeClr val="tx1"/>
                </a:solidFill>
                <a:latin typeface="+mn-lt"/>
                <a:ea typeface="+mn-ea"/>
                <a:cs typeface="+mn-cs"/>
              </a:rPr>
              <a:t> τα</a:t>
            </a:r>
            <a:r>
              <a:rPr lang="en-US" sz="1602" kern="1200" err="1">
                <a:solidFill>
                  <a:schemeClr val="tx1"/>
                </a:solidFill>
                <a:latin typeface="+mn-lt"/>
                <a:ea typeface="+mn-ea"/>
                <a:cs typeface="+mn-cs"/>
              </a:rPr>
              <a:t>μείο.Δηλ</a:t>
            </a:r>
            <a:r>
              <a:rPr lang="en-US" sz="1602" kern="1200">
                <a:solidFill>
                  <a:schemeClr val="tx1"/>
                </a:solidFill>
                <a:latin typeface="+mn-lt"/>
                <a:ea typeface="+mn-ea"/>
                <a:cs typeface="+mn-cs"/>
              </a:rPr>
              <a:t>α</a:t>
            </a:r>
            <a:r>
              <a:rPr lang="en-US" sz="1602" kern="1200" err="1">
                <a:solidFill>
                  <a:schemeClr val="tx1"/>
                </a:solidFill>
                <a:latin typeface="+mn-lt"/>
                <a:ea typeface="+mn-ea"/>
                <a:cs typeface="+mn-cs"/>
              </a:rPr>
              <a:t>δή</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κάνετε</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εισ</a:t>
            </a:r>
            <a:r>
              <a:rPr lang="en-US" sz="1602" kern="1200">
                <a:solidFill>
                  <a:schemeClr val="tx1"/>
                </a:solidFill>
                <a:latin typeface="+mn-lt"/>
                <a:ea typeface="+mn-ea"/>
                <a:cs typeface="+mn-cs"/>
              </a:rPr>
              <a:t>α</a:t>
            </a:r>
            <a:r>
              <a:rPr lang="en-US" sz="1602" kern="1200" err="1">
                <a:solidFill>
                  <a:schemeClr val="tx1"/>
                </a:solidFill>
                <a:latin typeface="+mn-lt"/>
                <a:ea typeface="+mn-ea"/>
                <a:cs typeface="+mn-cs"/>
              </a:rPr>
              <a:t>γωγή</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τεσσάρων</a:t>
            </a:r>
            <a:r>
              <a:rPr lang="en-US" sz="1602" kern="1200">
                <a:solidFill>
                  <a:schemeClr val="tx1"/>
                </a:solidFill>
                <a:latin typeface="+mn-lt"/>
                <a:ea typeface="+mn-ea"/>
                <a:cs typeface="+mn-cs"/>
              </a:rPr>
              <a:t> π</a:t>
            </a:r>
            <a:r>
              <a:rPr lang="en-US" sz="1602" kern="1200" err="1">
                <a:solidFill>
                  <a:schemeClr val="tx1"/>
                </a:solidFill>
                <a:latin typeface="+mn-lt"/>
                <a:ea typeface="+mn-ea"/>
                <a:cs typeface="+mn-cs"/>
              </a:rPr>
              <a:t>ελ</a:t>
            </a:r>
            <a:r>
              <a:rPr lang="en-US" sz="1602" kern="1200">
                <a:solidFill>
                  <a:schemeClr val="tx1"/>
                </a:solidFill>
                <a:latin typeface="+mn-lt"/>
                <a:ea typeface="+mn-ea"/>
                <a:cs typeface="+mn-cs"/>
              </a:rPr>
              <a:t>α</a:t>
            </a:r>
            <a:r>
              <a:rPr lang="en-US" sz="1602" kern="1200" err="1">
                <a:solidFill>
                  <a:schemeClr val="tx1"/>
                </a:solidFill>
                <a:latin typeface="+mn-lt"/>
                <a:ea typeface="+mn-ea"/>
                <a:cs typeface="+mn-cs"/>
              </a:rPr>
              <a:t>τών.Στην</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συνέχει</a:t>
            </a:r>
            <a:r>
              <a:rPr lang="en-US" sz="1602" kern="1200">
                <a:solidFill>
                  <a:schemeClr val="tx1"/>
                </a:solidFill>
                <a:latin typeface="+mn-lt"/>
                <a:ea typeface="+mn-ea"/>
                <a:cs typeface="+mn-cs"/>
              </a:rPr>
              <a:t>α </a:t>
            </a:r>
            <a:r>
              <a:rPr lang="en-US" sz="1602" kern="1200" err="1">
                <a:solidFill>
                  <a:schemeClr val="tx1"/>
                </a:solidFill>
                <a:latin typeface="+mn-lt"/>
                <a:ea typeface="+mn-ea"/>
                <a:cs typeface="+mn-cs"/>
              </a:rPr>
              <a:t>εμφ</a:t>
            </a:r>
            <a:r>
              <a:rPr lang="en-US" sz="1602" kern="1200">
                <a:solidFill>
                  <a:schemeClr val="tx1"/>
                </a:solidFill>
                <a:latin typeface="+mn-lt"/>
                <a:ea typeface="+mn-ea"/>
                <a:cs typeface="+mn-cs"/>
              </a:rPr>
              <a:t>α</a:t>
            </a:r>
            <a:r>
              <a:rPr lang="en-US" sz="1602" kern="1200" err="1">
                <a:solidFill>
                  <a:schemeClr val="tx1"/>
                </a:solidFill>
                <a:latin typeface="+mn-lt"/>
                <a:ea typeface="+mn-ea"/>
                <a:cs typeface="+mn-cs"/>
              </a:rPr>
              <a:t>νίζετ</a:t>
            </a:r>
            <a:r>
              <a:rPr lang="en-US" sz="1602" kern="1200">
                <a:solidFill>
                  <a:schemeClr val="tx1"/>
                </a:solidFill>
                <a:latin typeface="+mn-lt"/>
                <a:ea typeface="+mn-ea"/>
                <a:cs typeface="+mn-cs"/>
              </a:rPr>
              <a:t>αι </a:t>
            </a:r>
            <a:r>
              <a:rPr lang="en-US" sz="1602" kern="1200" err="1">
                <a:solidFill>
                  <a:schemeClr val="tx1"/>
                </a:solidFill>
                <a:latin typeface="+mn-lt"/>
                <a:ea typeface="+mn-ea"/>
                <a:cs typeface="+mn-cs"/>
              </a:rPr>
              <a:t>το</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όνομ</a:t>
            </a:r>
            <a:r>
              <a:rPr lang="en-US" sz="1602" kern="1200">
                <a:solidFill>
                  <a:schemeClr val="tx1"/>
                </a:solidFill>
                <a:latin typeface="+mn-lt"/>
                <a:ea typeface="+mn-ea"/>
                <a:cs typeface="+mn-cs"/>
              </a:rPr>
              <a:t>α </a:t>
            </a:r>
            <a:r>
              <a:rPr lang="en-US" sz="1602" kern="1200" err="1">
                <a:solidFill>
                  <a:schemeClr val="tx1"/>
                </a:solidFill>
                <a:latin typeface="+mn-lt"/>
                <a:ea typeface="+mn-ea"/>
                <a:cs typeface="+mn-cs"/>
              </a:rPr>
              <a:t>του</a:t>
            </a:r>
            <a:r>
              <a:rPr lang="en-US" sz="1602" kern="1200">
                <a:solidFill>
                  <a:schemeClr val="tx1"/>
                </a:solidFill>
                <a:latin typeface="+mn-lt"/>
                <a:ea typeface="+mn-ea"/>
                <a:cs typeface="+mn-cs"/>
              </a:rPr>
              <a:t> π</a:t>
            </a:r>
            <a:r>
              <a:rPr lang="en-US" sz="1602" kern="1200" err="1">
                <a:solidFill>
                  <a:schemeClr val="tx1"/>
                </a:solidFill>
                <a:latin typeface="+mn-lt"/>
                <a:ea typeface="+mn-ea"/>
                <a:cs typeface="+mn-cs"/>
              </a:rPr>
              <a:t>ελάτη</a:t>
            </a:r>
            <a:r>
              <a:rPr lang="en-US" sz="1602" kern="1200">
                <a:solidFill>
                  <a:schemeClr val="tx1"/>
                </a:solidFill>
                <a:latin typeface="+mn-lt"/>
                <a:ea typeface="+mn-ea"/>
                <a:cs typeface="+mn-cs"/>
              </a:rPr>
              <a:t> π</a:t>
            </a:r>
            <a:r>
              <a:rPr lang="en-US" sz="1602" kern="1200" err="1">
                <a:solidFill>
                  <a:schemeClr val="tx1"/>
                </a:solidFill>
                <a:latin typeface="+mn-lt"/>
                <a:ea typeface="+mn-ea"/>
                <a:cs typeface="+mn-cs"/>
              </a:rPr>
              <a:t>ου</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εξυ</a:t>
            </a:r>
            <a:r>
              <a:rPr lang="en-US" sz="1602" kern="1200">
                <a:solidFill>
                  <a:schemeClr val="tx1"/>
                </a:solidFill>
                <a:latin typeface="+mn-lt"/>
                <a:ea typeface="+mn-ea"/>
                <a:cs typeface="+mn-cs"/>
              </a:rPr>
              <a:t>π</a:t>
            </a:r>
            <a:r>
              <a:rPr lang="en-US" sz="1602" kern="1200" err="1">
                <a:solidFill>
                  <a:schemeClr val="tx1"/>
                </a:solidFill>
                <a:latin typeface="+mn-lt"/>
                <a:ea typeface="+mn-ea"/>
                <a:cs typeface="+mn-cs"/>
              </a:rPr>
              <a:t>ηρετείτε.Έ</a:t>
            </a:r>
            <a:r>
              <a:rPr lang="en-US" sz="1602" kern="1200">
                <a:solidFill>
                  <a:schemeClr val="tx1"/>
                </a:solidFill>
                <a:latin typeface="+mn-lt"/>
                <a:ea typeface="+mn-ea"/>
                <a:cs typeface="+mn-cs"/>
              </a:rPr>
              <a:t>π</a:t>
            </a:r>
            <a:r>
              <a:rPr lang="en-US" sz="1602" kern="1200" err="1">
                <a:solidFill>
                  <a:schemeClr val="tx1"/>
                </a:solidFill>
                <a:latin typeface="+mn-lt"/>
                <a:ea typeface="+mn-ea"/>
                <a:cs typeface="+mn-cs"/>
              </a:rPr>
              <a:t>ειτ</a:t>
            </a:r>
            <a:r>
              <a:rPr lang="en-US" sz="1602" kern="1200">
                <a:solidFill>
                  <a:schemeClr val="tx1"/>
                </a:solidFill>
                <a:latin typeface="+mn-lt"/>
                <a:ea typeface="+mn-ea"/>
                <a:cs typeface="+mn-cs"/>
              </a:rPr>
              <a:t>α αφα</a:t>
            </a:r>
            <a:r>
              <a:rPr lang="en-US" sz="1602" kern="1200" err="1">
                <a:solidFill>
                  <a:schemeClr val="tx1"/>
                </a:solidFill>
                <a:latin typeface="+mn-lt"/>
                <a:ea typeface="+mn-ea"/>
                <a:cs typeface="+mn-cs"/>
              </a:rPr>
              <a:t>ιρείτε</a:t>
            </a:r>
            <a:r>
              <a:rPr lang="en-US" sz="1602" kern="1200">
                <a:solidFill>
                  <a:schemeClr val="tx1"/>
                </a:solidFill>
                <a:latin typeface="+mn-lt"/>
                <a:ea typeface="+mn-ea"/>
                <a:cs typeface="+mn-cs"/>
              </a:rPr>
              <a:t> απο </a:t>
            </a:r>
            <a:r>
              <a:rPr lang="en-US" sz="1602" kern="1200" err="1">
                <a:solidFill>
                  <a:schemeClr val="tx1"/>
                </a:solidFill>
                <a:latin typeface="+mn-lt"/>
                <a:ea typeface="+mn-ea"/>
                <a:cs typeface="+mn-cs"/>
              </a:rPr>
              <a:t>την</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Ούρ</a:t>
            </a:r>
            <a:r>
              <a:rPr lang="en-US" sz="1602" kern="1200">
                <a:solidFill>
                  <a:schemeClr val="tx1"/>
                </a:solidFill>
                <a:latin typeface="+mn-lt"/>
                <a:ea typeface="+mn-ea"/>
                <a:cs typeface="+mn-cs"/>
              </a:rPr>
              <a:t>α και </a:t>
            </a:r>
            <a:r>
              <a:rPr lang="en-US" sz="1602" kern="1200" err="1">
                <a:solidFill>
                  <a:schemeClr val="tx1"/>
                </a:solidFill>
                <a:latin typeface="+mn-lt"/>
                <a:ea typeface="+mn-ea"/>
                <a:cs typeface="+mn-cs"/>
              </a:rPr>
              <a:t>εξυ</a:t>
            </a:r>
            <a:r>
              <a:rPr lang="en-US" sz="1602" kern="1200">
                <a:solidFill>
                  <a:schemeClr val="tx1"/>
                </a:solidFill>
                <a:latin typeface="+mn-lt"/>
                <a:ea typeface="+mn-ea"/>
                <a:cs typeface="+mn-cs"/>
              </a:rPr>
              <a:t>π</a:t>
            </a:r>
            <a:r>
              <a:rPr lang="en-US" sz="1602" kern="1200" err="1">
                <a:solidFill>
                  <a:schemeClr val="tx1"/>
                </a:solidFill>
                <a:latin typeface="+mn-lt"/>
                <a:ea typeface="+mn-ea"/>
                <a:cs typeface="+mn-cs"/>
              </a:rPr>
              <a:t>ηρετείτε</a:t>
            </a:r>
            <a:r>
              <a:rPr lang="en-US" sz="1602" kern="1200">
                <a:solidFill>
                  <a:schemeClr val="tx1"/>
                </a:solidFill>
                <a:latin typeface="+mn-lt"/>
                <a:ea typeface="+mn-ea"/>
                <a:cs typeface="+mn-cs"/>
              </a:rPr>
              <a:t> ο επ</a:t>
            </a:r>
            <a:r>
              <a:rPr lang="en-US" sz="1602" kern="1200" err="1">
                <a:solidFill>
                  <a:schemeClr val="tx1"/>
                </a:solidFill>
                <a:latin typeface="+mn-lt"/>
                <a:ea typeface="+mn-ea"/>
                <a:cs typeface="+mn-cs"/>
              </a:rPr>
              <a:t>όμενος</a:t>
            </a:r>
            <a:r>
              <a:rPr lang="en-US" sz="1602" kern="1200">
                <a:solidFill>
                  <a:schemeClr val="tx1"/>
                </a:solidFill>
                <a:latin typeface="+mn-lt"/>
                <a:ea typeface="+mn-ea"/>
                <a:cs typeface="+mn-cs"/>
              </a:rPr>
              <a:t> π</a:t>
            </a:r>
            <a:r>
              <a:rPr lang="en-US" sz="1602" kern="1200" err="1">
                <a:solidFill>
                  <a:schemeClr val="tx1"/>
                </a:solidFill>
                <a:latin typeface="+mn-lt"/>
                <a:ea typeface="+mn-ea"/>
                <a:cs typeface="+mn-cs"/>
              </a:rPr>
              <a:t>ελάτης</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έως</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ότου</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δεν</a:t>
            </a:r>
            <a:r>
              <a:rPr lang="en-US" sz="1602" kern="1200">
                <a:solidFill>
                  <a:schemeClr val="tx1"/>
                </a:solidFill>
                <a:latin typeface="+mn-lt"/>
                <a:ea typeface="+mn-ea"/>
                <a:cs typeface="+mn-cs"/>
              </a:rPr>
              <a:t> υπ</a:t>
            </a:r>
            <a:r>
              <a:rPr lang="en-US" sz="1602" kern="1200" err="1">
                <a:solidFill>
                  <a:schemeClr val="tx1"/>
                </a:solidFill>
                <a:latin typeface="+mn-lt"/>
                <a:ea typeface="+mn-ea"/>
                <a:cs typeface="+mn-cs"/>
              </a:rPr>
              <a:t>άρχουν</a:t>
            </a:r>
            <a:r>
              <a:rPr lang="en-US" sz="1602" kern="1200">
                <a:solidFill>
                  <a:schemeClr val="tx1"/>
                </a:solidFill>
                <a:latin typeface="+mn-lt"/>
                <a:ea typeface="+mn-ea"/>
                <a:cs typeface="+mn-cs"/>
              </a:rPr>
              <a:t>  </a:t>
            </a:r>
            <a:r>
              <a:rPr lang="en-US" sz="1602" kern="1200" err="1">
                <a:solidFill>
                  <a:schemeClr val="tx1"/>
                </a:solidFill>
                <a:latin typeface="+mn-lt"/>
                <a:ea typeface="+mn-ea"/>
                <a:cs typeface="+mn-cs"/>
              </a:rPr>
              <a:t>άλλοι</a:t>
            </a:r>
            <a:r>
              <a:rPr lang="en-US" sz="1602" kern="1200">
                <a:solidFill>
                  <a:schemeClr val="tx1"/>
                </a:solidFill>
                <a:latin typeface="+mn-lt"/>
                <a:ea typeface="+mn-ea"/>
                <a:cs typeface="+mn-cs"/>
              </a:rPr>
              <a:t> π</a:t>
            </a:r>
            <a:r>
              <a:rPr lang="en-US" sz="1602" kern="1200" err="1">
                <a:solidFill>
                  <a:schemeClr val="tx1"/>
                </a:solidFill>
                <a:latin typeface="+mn-lt"/>
                <a:ea typeface="+mn-ea"/>
                <a:cs typeface="+mn-cs"/>
              </a:rPr>
              <a:t>ελάτες</a:t>
            </a:r>
            <a:r>
              <a:rPr lang="en-US" sz="1602" kern="1200">
                <a:solidFill>
                  <a:schemeClr val="tx1"/>
                </a:solidFill>
                <a:latin typeface="+mn-lt"/>
                <a:ea typeface="+mn-ea"/>
                <a:cs typeface="+mn-cs"/>
              </a:rPr>
              <a:t>.</a:t>
            </a:r>
            <a:endParaRPr lang="en-US"/>
          </a:p>
        </p:txBody>
      </p:sp>
    </p:spTree>
    <p:extLst>
      <p:ext uri="{BB962C8B-B14F-4D97-AF65-F5344CB8AC3E}">
        <p14:creationId xmlns:p14="http://schemas.microsoft.com/office/powerpoint/2010/main" val="313032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F31C1-7233-0415-E2E4-E4316273A5F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                                 Λύση</a:t>
            </a: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D0A8EB77-CFFD-089F-1B0C-B785D833236A}"/>
              </a:ext>
            </a:extLst>
          </p:cNvPr>
          <p:cNvPicPr>
            <a:picLocks noChangeAspect="1"/>
          </p:cNvPicPr>
          <p:nvPr/>
        </p:nvPicPr>
        <p:blipFill rotWithShape="1">
          <a:blip r:embed="rId2"/>
          <a:srcRect r="10525" b="2"/>
          <a:stretch/>
        </p:blipFill>
        <p:spPr>
          <a:xfrm>
            <a:off x="4654296" y="1197928"/>
            <a:ext cx="7214616" cy="4434712"/>
          </a:xfrm>
          <a:prstGeom prst="rect">
            <a:avLst/>
          </a:prstGeom>
        </p:spPr>
      </p:pic>
    </p:spTree>
    <p:extLst>
      <p:ext uri="{BB962C8B-B14F-4D97-AF65-F5344CB8AC3E}">
        <p14:creationId xmlns:p14="http://schemas.microsoft.com/office/powerpoint/2010/main" val="402705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DF6F82D3-77E9-71B2-8B98-6C89AD5CA45A}"/>
              </a:ext>
            </a:extLst>
          </p:cNvPr>
          <p:cNvSpPr>
            <a:spLocks noGrp="1"/>
          </p:cNvSpPr>
          <p:nvPr>
            <p:ph type="title"/>
          </p:nvPr>
        </p:nvSpPr>
        <p:spPr>
          <a:xfrm>
            <a:off x="838200" y="643467"/>
            <a:ext cx="2951205" cy="5571066"/>
          </a:xfrm>
        </p:spPr>
        <p:txBody>
          <a:bodyPr>
            <a:normAutofit/>
          </a:bodyPr>
          <a:lstStyle/>
          <a:p>
            <a:r>
              <a:rPr lang="en-US">
                <a:solidFill>
                  <a:srgbClr val="FFFFFF"/>
                </a:solidFill>
              </a:rPr>
              <a:t>     Στοίβα (Stack) </a:t>
            </a:r>
          </a:p>
        </p:txBody>
      </p:sp>
      <p:graphicFrame>
        <p:nvGraphicFramePr>
          <p:cNvPr id="5" name="Content Placeholder 2">
            <a:extLst>
              <a:ext uri="{FF2B5EF4-FFF2-40B4-BE49-F238E27FC236}">
                <a16:creationId xmlns:a16="http://schemas.microsoft.com/office/drawing/2014/main" id="{CEECD308-F24E-3F74-DE8A-F8B020135F3D}"/>
              </a:ext>
            </a:extLst>
          </p:cNvPr>
          <p:cNvGraphicFramePr>
            <a:graphicFrameLocks noGrp="1"/>
          </p:cNvGraphicFramePr>
          <p:nvPr>
            <p:ph idx="1"/>
            <p:extLst>
              <p:ext uri="{D42A27DB-BD31-4B8C-83A1-F6EECF244321}">
                <p14:modId xmlns:p14="http://schemas.microsoft.com/office/powerpoint/2010/main" val="310382538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1387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5D7E34EC-04A6-747B-C607-56AFAFE9928C}"/>
              </a:ext>
            </a:extLst>
          </p:cNvPr>
          <p:cNvSpPr>
            <a:spLocks noGrp="1"/>
          </p:cNvSpPr>
          <p:nvPr>
            <p:ph type="title"/>
          </p:nvPr>
        </p:nvSpPr>
        <p:spPr>
          <a:xfrm>
            <a:off x="838200" y="643467"/>
            <a:ext cx="2951205" cy="5571066"/>
          </a:xfrm>
        </p:spPr>
        <p:txBody>
          <a:bodyPr>
            <a:normAutofit/>
          </a:bodyPr>
          <a:lstStyle/>
          <a:p>
            <a:r>
              <a:rPr lang="en-US" sz="2100">
                <a:solidFill>
                  <a:srgbClr val="FFFFFF"/>
                </a:solidFill>
              </a:rPr>
              <a:t>            Βασικές λειτουργίες Στοίβας</a:t>
            </a:r>
          </a:p>
        </p:txBody>
      </p:sp>
      <p:graphicFrame>
        <p:nvGraphicFramePr>
          <p:cNvPr id="5" name="Content Placeholder 2">
            <a:extLst>
              <a:ext uri="{FF2B5EF4-FFF2-40B4-BE49-F238E27FC236}">
                <a16:creationId xmlns:a16="http://schemas.microsoft.com/office/drawing/2014/main" id="{1F7D44C8-52B3-B2CA-7D0A-7D29D4494854}"/>
              </a:ext>
            </a:extLst>
          </p:cNvPr>
          <p:cNvGraphicFramePr>
            <a:graphicFrameLocks noGrp="1"/>
          </p:cNvGraphicFramePr>
          <p:nvPr>
            <p:ph idx="1"/>
            <p:extLst>
              <p:ext uri="{D42A27DB-BD31-4B8C-83A1-F6EECF244321}">
                <p14:modId xmlns:p14="http://schemas.microsoft.com/office/powerpoint/2010/main" val="1959675417"/>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20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7" name="Freeform: Shape 16">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 name="Freeform: Shape 19">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56FD94E3-3C08-2681-48C0-9B558775D104}"/>
              </a:ext>
            </a:extLst>
          </p:cNvPr>
          <p:cNvSpPr txBox="1"/>
          <p:nvPr/>
        </p:nvSpPr>
        <p:spPr>
          <a:xfrm>
            <a:off x="6355641" y="338328"/>
            <a:ext cx="5029200" cy="17739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solidFill>
                  <a:schemeClr val="tx2"/>
                </a:solidFill>
              </a:rPr>
              <a:t>Στην παραπάνω εικόνα γίνεται κατανοητό πώς χρησιμοποιώντας την  μέθοδο </a:t>
            </a:r>
          </a:p>
          <a:p>
            <a:pPr indent="-228600">
              <a:lnSpc>
                <a:spcPct val="90000"/>
              </a:lnSpc>
              <a:spcAft>
                <a:spcPts val="600"/>
              </a:spcAft>
              <a:buFont typeface="Arial" panose="020B0604020202020204" pitchFamily="34" charset="0"/>
              <a:buChar char="•"/>
            </a:pPr>
            <a:r>
              <a:rPr lang="en-US">
                <a:solidFill>
                  <a:schemeClr val="tx2"/>
                </a:solidFill>
              </a:rPr>
              <a:t>append() προσθέτουμε ένα ένα στοιχείο στο τέλος της λίστας.Αντίθετα η μέθοδος pop() αφαιρεί μόνο το τελευταίο στοιχείο την λίστας ακολουθόντας τους κανόνες την στοίβας. </a:t>
            </a:r>
          </a:p>
          <a:p>
            <a:pPr indent="-228600">
              <a:lnSpc>
                <a:spcPct val="90000"/>
              </a:lnSpc>
              <a:spcAft>
                <a:spcPts val="600"/>
              </a:spcAft>
              <a:buFont typeface="Arial" panose="020B0604020202020204" pitchFamily="34" charset="0"/>
              <a:buChar char="•"/>
            </a:pPr>
            <a:endParaRPr lang="en-US">
              <a:solidFill>
                <a:schemeClr val="tx2"/>
              </a:solidFill>
            </a:endParaRPr>
          </a:p>
        </p:txBody>
      </p:sp>
      <p:pic>
        <p:nvPicPr>
          <p:cNvPr id="2" name="Picture 1" descr="A diagram of a push and pop&#10;&#10;Description automatically generated">
            <a:extLst>
              <a:ext uri="{FF2B5EF4-FFF2-40B4-BE49-F238E27FC236}">
                <a16:creationId xmlns:a16="http://schemas.microsoft.com/office/drawing/2014/main" id="{706BAEAA-9333-121C-897E-BE011E31EDEF}"/>
              </a:ext>
            </a:extLst>
          </p:cNvPr>
          <p:cNvPicPr>
            <a:picLocks noChangeAspect="1"/>
          </p:cNvPicPr>
          <p:nvPr/>
        </p:nvPicPr>
        <p:blipFill>
          <a:blip r:embed="rId2"/>
          <a:stretch>
            <a:fillRect/>
          </a:stretch>
        </p:blipFill>
        <p:spPr>
          <a:xfrm>
            <a:off x="1373439" y="3364198"/>
            <a:ext cx="3759479" cy="2695476"/>
          </a:xfrm>
          <a:prstGeom prst="rect">
            <a:avLst/>
          </a:prstGeom>
        </p:spPr>
      </p:pic>
      <p:pic>
        <p:nvPicPr>
          <p:cNvPr id="6" name="Content Placeholder 5">
            <a:extLst>
              <a:ext uri="{FF2B5EF4-FFF2-40B4-BE49-F238E27FC236}">
                <a16:creationId xmlns:a16="http://schemas.microsoft.com/office/drawing/2014/main" id="{761DC0ED-E12A-1114-7094-6E787A30F601}"/>
              </a:ext>
            </a:extLst>
          </p:cNvPr>
          <p:cNvPicPr>
            <a:picLocks noGrp="1" noChangeAspect="1"/>
          </p:cNvPicPr>
          <p:nvPr>
            <p:ph idx="1"/>
          </p:nvPr>
        </p:nvPicPr>
        <p:blipFill>
          <a:blip r:embed="rId3"/>
          <a:stretch>
            <a:fillRect/>
          </a:stretch>
        </p:blipFill>
        <p:spPr>
          <a:xfrm>
            <a:off x="6355641" y="3646752"/>
            <a:ext cx="5166360" cy="2130368"/>
          </a:xfrm>
          <a:prstGeom prst="rect">
            <a:avLst/>
          </a:prstGeom>
        </p:spPr>
      </p:pic>
    </p:spTree>
    <p:extLst>
      <p:ext uri="{BB962C8B-B14F-4D97-AF65-F5344CB8AC3E}">
        <p14:creationId xmlns:p14="http://schemas.microsoft.com/office/powerpoint/2010/main" val="304800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3DEAA7-7670-7367-E83C-9C1C4F738DE8}"/>
              </a:ext>
            </a:extLst>
          </p:cNvPr>
          <p:cNvSpPr>
            <a:spLocks noGrp="1"/>
          </p:cNvSpPr>
          <p:nvPr>
            <p:ph type="title"/>
          </p:nvPr>
        </p:nvSpPr>
        <p:spPr>
          <a:xfrm>
            <a:off x="838200" y="643467"/>
            <a:ext cx="2951205" cy="5571066"/>
          </a:xfrm>
        </p:spPr>
        <p:txBody>
          <a:bodyPr>
            <a:normAutofit/>
          </a:bodyPr>
          <a:lstStyle/>
          <a:p>
            <a:r>
              <a:rPr lang="en-US" sz="2400">
                <a:solidFill>
                  <a:srgbClr val="FFFFFF"/>
                </a:solidFill>
              </a:rPr>
              <a:t>                                  Ουρά (Queue)</a:t>
            </a:r>
          </a:p>
        </p:txBody>
      </p:sp>
      <p:graphicFrame>
        <p:nvGraphicFramePr>
          <p:cNvPr id="5" name="Content Placeholder 2">
            <a:extLst>
              <a:ext uri="{FF2B5EF4-FFF2-40B4-BE49-F238E27FC236}">
                <a16:creationId xmlns:a16="http://schemas.microsoft.com/office/drawing/2014/main" id="{C5F6E024-E37F-37EA-1A31-08F9A1A46723}"/>
              </a:ext>
            </a:extLst>
          </p:cNvPr>
          <p:cNvGraphicFramePr>
            <a:graphicFrameLocks noGrp="1"/>
          </p:cNvGraphicFramePr>
          <p:nvPr>
            <p:ph idx="1"/>
            <p:extLst>
              <p:ext uri="{D42A27DB-BD31-4B8C-83A1-F6EECF244321}">
                <p14:modId xmlns:p14="http://schemas.microsoft.com/office/powerpoint/2010/main" val="2176237287"/>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33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7BCE54-52FD-FAD5-0594-C556A4A3AA7E}"/>
              </a:ext>
            </a:extLst>
          </p:cNvPr>
          <p:cNvSpPr>
            <a:spLocks noGrp="1"/>
          </p:cNvSpPr>
          <p:nvPr>
            <p:ph type="title"/>
          </p:nvPr>
        </p:nvSpPr>
        <p:spPr>
          <a:xfrm>
            <a:off x="838200" y="643467"/>
            <a:ext cx="2951205" cy="5571066"/>
          </a:xfrm>
        </p:spPr>
        <p:txBody>
          <a:bodyPr>
            <a:normAutofit/>
          </a:bodyPr>
          <a:lstStyle/>
          <a:p>
            <a:endParaRPr lang="en-US" sz="2800">
              <a:solidFill>
                <a:srgbClr val="FFFFFF"/>
              </a:solidFill>
            </a:endParaRPr>
          </a:p>
          <a:p>
            <a:endParaRPr lang="en-US" sz="2800">
              <a:solidFill>
                <a:srgbClr val="FFFFFF"/>
              </a:solidFill>
            </a:endParaRPr>
          </a:p>
          <a:p>
            <a:r>
              <a:rPr lang="en-US" sz="2800">
                <a:solidFill>
                  <a:srgbClr val="FFFFFF"/>
                </a:solidFill>
              </a:rPr>
              <a:t>Βασικές λειτουργίες Ουράς</a:t>
            </a:r>
          </a:p>
        </p:txBody>
      </p:sp>
      <p:graphicFrame>
        <p:nvGraphicFramePr>
          <p:cNvPr id="5" name="Content Placeholder 2">
            <a:extLst>
              <a:ext uri="{FF2B5EF4-FFF2-40B4-BE49-F238E27FC236}">
                <a16:creationId xmlns:a16="http://schemas.microsoft.com/office/drawing/2014/main" id="{19A8CEBF-D479-A9E1-4BA5-8EECEFA2FD90}"/>
              </a:ext>
            </a:extLst>
          </p:cNvPr>
          <p:cNvGraphicFramePr>
            <a:graphicFrameLocks noGrp="1"/>
          </p:cNvGraphicFramePr>
          <p:nvPr>
            <p:ph idx="1"/>
            <p:extLst>
              <p:ext uri="{D42A27DB-BD31-4B8C-83A1-F6EECF244321}">
                <p14:modId xmlns:p14="http://schemas.microsoft.com/office/powerpoint/2010/main" val="1224964967"/>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69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6" name="Freeform: Shape 15">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9" name="Freeform: Shape 18">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335B4582-7D8A-4FD7-6439-FC9E1105222F}"/>
              </a:ext>
            </a:extLst>
          </p:cNvPr>
          <p:cNvSpPr txBox="1"/>
          <p:nvPr/>
        </p:nvSpPr>
        <p:spPr>
          <a:xfrm>
            <a:off x="6355641" y="338328"/>
            <a:ext cx="5029200" cy="17739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solidFill>
                  <a:schemeClr val="tx2"/>
                </a:solidFill>
              </a:rPr>
              <a:t>Από τον παραπάνω κώδικα γίνεται κατανοητό οτι με την χρήση της σεινάρτησεις enqueue() προσθέτετε ένα νέο στοιχείο στο τέλος της ουράς.Ενώ με την χρήση της συνάρτησης dequeue() γίνεται αφαίρεσει του πρώτου στοιχείου της ουράς.</a:t>
            </a:r>
          </a:p>
        </p:txBody>
      </p:sp>
      <p:pic>
        <p:nvPicPr>
          <p:cNvPr id="6" name="Picture 5" descr="A diagram of a graph&#10;&#10;Description automatically generated">
            <a:extLst>
              <a:ext uri="{FF2B5EF4-FFF2-40B4-BE49-F238E27FC236}">
                <a16:creationId xmlns:a16="http://schemas.microsoft.com/office/drawing/2014/main" id="{2DA3C5A9-8B41-C7D4-0468-AFBBF78804CD}"/>
              </a:ext>
            </a:extLst>
          </p:cNvPr>
          <p:cNvPicPr>
            <a:picLocks noChangeAspect="1"/>
          </p:cNvPicPr>
          <p:nvPr/>
        </p:nvPicPr>
        <p:blipFill>
          <a:blip r:embed="rId2"/>
          <a:stretch>
            <a:fillRect/>
          </a:stretch>
        </p:blipFill>
        <p:spPr>
          <a:xfrm>
            <a:off x="1563623" y="3364198"/>
            <a:ext cx="3379111" cy="2695476"/>
          </a:xfrm>
          <a:prstGeom prst="rect">
            <a:avLst/>
          </a:prstGeom>
        </p:spPr>
      </p:pic>
      <p:pic>
        <p:nvPicPr>
          <p:cNvPr id="4" name="Content Placeholder 3" descr="A close-up of a number&#10;&#10;Description automatically generated">
            <a:extLst>
              <a:ext uri="{FF2B5EF4-FFF2-40B4-BE49-F238E27FC236}">
                <a16:creationId xmlns:a16="http://schemas.microsoft.com/office/drawing/2014/main" id="{DA297BB9-E534-CB94-6526-49FBF4363D34}"/>
              </a:ext>
            </a:extLst>
          </p:cNvPr>
          <p:cNvPicPr>
            <a:picLocks noGrp="1" noChangeAspect="1"/>
          </p:cNvPicPr>
          <p:nvPr>
            <p:ph idx="1"/>
          </p:nvPr>
        </p:nvPicPr>
        <p:blipFill>
          <a:blip r:embed="rId3"/>
          <a:stretch>
            <a:fillRect/>
          </a:stretch>
        </p:blipFill>
        <p:spPr>
          <a:xfrm>
            <a:off x="6355641" y="3788449"/>
            <a:ext cx="5166360" cy="1846973"/>
          </a:xfrm>
          <a:prstGeom prst="rect">
            <a:avLst/>
          </a:prstGeom>
        </p:spPr>
      </p:pic>
    </p:spTree>
    <p:extLst>
      <p:ext uri="{BB962C8B-B14F-4D97-AF65-F5344CB8AC3E}">
        <p14:creationId xmlns:p14="http://schemas.microsoft.com/office/powerpoint/2010/main" val="149017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B265F9-686D-30E0-DF21-B97B4778EB9A}"/>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a:t>Αφότου έχετε ολοκληρώσει τις προηγούμενες  ενότητες για την εκμάθηση της Python  πατήστε την επιλογή Stack Queue.</a:t>
            </a:r>
          </a:p>
        </p:txBody>
      </p:sp>
      <p:pic>
        <p:nvPicPr>
          <p:cNvPr id="5" name="Picture 4">
            <a:extLst>
              <a:ext uri="{FF2B5EF4-FFF2-40B4-BE49-F238E27FC236}">
                <a16:creationId xmlns:a16="http://schemas.microsoft.com/office/drawing/2014/main" id="{42E05647-87A2-3715-30D2-1AD6295C4FFA}"/>
              </a:ext>
            </a:extLst>
          </p:cNvPr>
          <p:cNvPicPr>
            <a:picLocks noChangeAspect="1"/>
          </p:cNvPicPr>
          <p:nvPr/>
        </p:nvPicPr>
        <p:blipFill>
          <a:blip r:embed="rId2"/>
          <a:stretch>
            <a:fillRect/>
          </a:stretch>
        </p:blipFill>
        <p:spPr>
          <a:xfrm>
            <a:off x="4654296" y="1487329"/>
            <a:ext cx="6903720" cy="3883342"/>
          </a:xfrm>
          <a:prstGeom prst="rect">
            <a:avLst/>
          </a:prstGeom>
        </p:spPr>
      </p:pic>
    </p:spTree>
    <p:extLst>
      <p:ext uri="{BB962C8B-B14F-4D97-AF65-F5344CB8AC3E}">
        <p14:creationId xmlns:p14="http://schemas.microsoft.com/office/powerpoint/2010/main" val="282153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5E2BA73-4B12-33C9-2B74-0D36D79F02E0}"/>
              </a:ext>
            </a:extLst>
          </p:cNvPr>
          <p:cNvSpPr txBox="1"/>
          <p:nvPr/>
        </p:nvSpPr>
        <p:spPr>
          <a:xfrm>
            <a:off x="838201" y="300580"/>
            <a:ext cx="9829800" cy="10895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kern="1200">
                <a:solidFill>
                  <a:srgbClr val="FFFFFF"/>
                </a:solidFill>
                <a:latin typeface="+mj-lt"/>
                <a:ea typeface="+mj-ea"/>
                <a:cs typeface="+mj-cs"/>
              </a:rPr>
              <a:t>Στοίβα (Stack)</a:t>
            </a:r>
          </a:p>
        </p:txBody>
      </p:sp>
      <p:sp>
        <p:nvSpPr>
          <p:cNvPr id="2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2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E265ADD7-CAB1-3414-876D-00B3BD8A2897}"/>
              </a:ext>
            </a:extLst>
          </p:cNvPr>
          <p:cNvPicPr>
            <a:picLocks noChangeAspect="1"/>
          </p:cNvPicPr>
          <p:nvPr/>
        </p:nvPicPr>
        <p:blipFill>
          <a:blip r:embed="rId2"/>
          <a:stretch>
            <a:fillRect/>
          </a:stretch>
        </p:blipFill>
        <p:spPr>
          <a:xfrm>
            <a:off x="838200" y="2323603"/>
            <a:ext cx="5294605" cy="3740990"/>
          </a:xfrm>
          <a:prstGeom prst="rect">
            <a:avLst/>
          </a:prstGeom>
        </p:spPr>
      </p:pic>
      <p:sp>
        <p:nvSpPr>
          <p:cNvPr id="5" name="TextBox 4">
            <a:extLst>
              <a:ext uri="{FF2B5EF4-FFF2-40B4-BE49-F238E27FC236}">
                <a16:creationId xmlns:a16="http://schemas.microsoft.com/office/drawing/2014/main" id="{4CF56E8A-FE8A-5C0E-96B2-98044F3AE3CA}"/>
              </a:ext>
            </a:extLst>
          </p:cNvPr>
          <p:cNvSpPr txBox="1"/>
          <p:nvPr/>
        </p:nvSpPr>
        <p:spPr>
          <a:xfrm>
            <a:off x="6464783" y="2418569"/>
            <a:ext cx="4889017" cy="1091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22960">
              <a:spcAft>
                <a:spcPts val="600"/>
              </a:spcAft>
            </a:pPr>
            <a:r>
              <a:rPr lang="en-US" sz="1620" kern="1200" err="1">
                <a:solidFill>
                  <a:schemeClr val="tx1"/>
                </a:solidFill>
                <a:latin typeface="+mn-lt"/>
                <a:ea typeface="+mn-ea"/>
                <a:cs typeface="+mn-cs"/>
              </a:rPr>
              <a:t>Αφότου</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έχετε</a:t>
            </a:r>
            <a:r>
              <a:rPr lang="en-US" sz="1620" kern="1200">
                <a:solidFill>
                  <a:schemeClr val="tx1"/>
                </a:solidFill>
                <a:latin typeface="+mn-lt"/>
                <a:ea typeface="+mn-ea"/>
                <a:cs typeface="+mn-cs"/>
              </a:rPr>
              <a:t> κατα</a:t>
            </a:r>
            <a:r>
              <a:rPr lang="en-US" sz="1620" kern="1200" err="1">
                <a:solidFill>
                  <a:schemeClr val="tx1"/>
                </a:solidFill>
                <a:latin typeface="+mn-lt"/>
                <a:ea typeface="+mn-ea"/>
                <a:cs typeface="+mn-cs"/>
              </a:rPr>
              <a:t>νοήσει</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την</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χρησιμότητ</a:t>
            </a:r>
            <a:r>
              <a:rPr lang="en-US" sz="1620" kern="1200">
                <a:solidFill>
                  <a:schemeClr val="tx1"/>
                </a:solidFill>
                <a:latin typeface="+mn-lt"/>
                <a:ea typeface="+mn-ea"/>
                <a:cs typeface="+mn-cs"/>
              </a:rPr>
              <a:t>α </a:t>
            </a:r>
            <a:r>
              <a:rPr lang="en-US" sz="1620" kern="1200" err="1">
                <a:solidFill>
                  <a:schemeClr val="tx1"/>
                </a:solidFill>
                <a:latin typeface="+mn-lt"/>
                <a:ea typeface="+mn-ea"/>
                <a:cs typeface="+mn-cs"/>
              </a:rPr>
              <a:t>των</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μεθόδων</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της</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στοί</a:t>
            </a:r>
            <a:r>
              <a:rPr lang="en-US" sz="1620" kern="1200">
                <a:solidFill>
                  <a:schemeClr val="tx1"/>
                </a:solidFill>
                <a:latin typeface="+mn-lt"/>
                <a:ea typeface="+mn-ea"/>
                <a:cs typeface="+mn-cs"/>
              </a:rPr>
              <a:t>βας π</a:t>
            </a:r>
            <a:r>
              <a:rPr lang="en-US" sz="1620" kern="1200" err="1">
                <a:solidFill>
                  <a:schemeClr val="tx1"/>
                </a:solidFill>
                <a:latin typeface="+mn-lt"/>
                <a:ea typeface="+mn-ea"/>
                <a:cs typeface="+mn-cs"/>
              </a:rPr>
              <a:t>ου</a:t>
            </a:r>
            <a:r>
              <a:rPr lang="en-US" sz="1620" kern="1200">
                <a:solidFill>
                  <a:schemeClr val="tx1"/>
                </a:solidFill>
                <a:latin typeface="+mn-lt"/>
                <a:ea typeface="+mn-ea"/>
                <a:cs typeface="+mn-cs"/>
              </a:rPr>
              <a:t> ανα</a:t>
            </a:r>
            <a:r>
              <a:rPr lang="en-US" sz="1620" kern="1200" err="1">
                <a:solidFill>
                  <a:schemeClr val="tx1"/>
                </a:solidFill>
                <a:latin typeface="+mn-lt"/>
                <a:ea typeface="+mn-ea"/>
                <a:cs typeface="+mn-cs"/>
              </a:rPr>
              <a:t>γράφοντ</a:t>
            </a:r>
            <a:r>
              <a:rPr lang="en-US" sz="1620" kern="1200">
                <a:solidFill>
                  <a:schemeClr val="tx1"/>
                </a:solidFill>
                <a:latin typeface="+mn-lt"/>
                <a:ea typeface="+mn-ea"/>
                <a:cs typeface="+mn-cs"/>
              </a:rPr>
              <a:t>αι </a:t>
            </a:r>
            <a:r>
              <a:rPr lang="en-US" sz="1620" kern="1200" err="1">
                <a:solidFill>
                  <a:schemeClr val="tx1"/>
                </a:solidFill>
                <a:latin typeface="+mn-lt"/>
                <a:ea typeface="+mn-ea"/>
                <a:cs typeface="+mn-cs"/>
              </a:rPr>
              <a:t>στην</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εικόν</a:t>
            </a:r>
            <a:r>
              <a:rPr lang="en-US" sz="1620" kern="1200">
                <a:solidFill>
                  <a:schemeClr val="tx1"/>
                </a:solidFill>
                <a:latin typeface="+mn-lt"/>
                <a:ea typeface="+mn-ea"/>
                <a:cs typeface="+mn-cs"/>
              </a:rPr>
              <a:t>α π</a:t>
            </a:r>
            <a:r>
              <a:rPr lang="en-US" sz="1620" kern="1200" err="1">
                <a:solidFill>
                  <a:schemeClr val="tx1"/>
                </a:solidFill>
                <a:latin typeface="+mn-lt"/>
                <a:ea typeface="+mn-ea"/>
                <a:cs typeface="+mn-cs"/>
              </a:rPr>
              <a:t>ροσ</a:t>
            </a:r>
            <a:r>
              <a:rPr lang="en-US" sz="1620" kern="1200">
                <a:solidFill>
                  <a:schemeClr val="tx1"/>
                </a:solidFill>
                <a:latin typeface="+mn-lt"/>
                <a:ea typeface="+mn-ea"/>
                <a:cs typeface="+mn-cs"/>
              </a:rPr>
              <a:t>πα</a:t>
            </a:r>
            <a:r>
              <a:rPr lang="en-US" sz="1620" kern="1200" err="1">
                <a:solidFill>
                  <a:schemeClr val="tx1"/>
                </a:solidFill>
                <a:latin typeface="+mn-lt"/>
                <a:ea typeface="+mn-ea"/>
                <a:cs typeface="+mn-cs"/>
              </a:rPr>
              <a:t>θήστε</a:t>
            </a:r>
            <a:r>
              <a:rPr lang="en-US" sz="1620" kern="1200">
                <a:solidFill>
                  <a:schemeClr val="tx1"/>
                </a:solidFill>
                <a:latin typeface="+mn-lt"/>
                <a:ea typeface="+mn-ea"/>
                <a:cs typeface="+mn-cs"/>
              </a:rPr>
              <a:t> να </a:t>
            </a:r>
            <a:r>
              <a:rPr lang="en-US" sz="1620" kern="1200" err="1">
                <a:solidFill>
                  <a:schemeClr val="tx1"/>
                </a:solidFill>
                <a:latin typeface="+mn-lt"/>
                <a:ea typeface="+mn-ea"/>
                <a:cs typeface="+mn-cs"/>
              </a:rPr>
              <a:t>τις</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υλο</a:t>
            </a:r>
            <a:r>
              <a:rPr lang="en-US" sz="1620" kern="1200">
                <a:solidFill>
                  <a:schemeClr val="tx1"/>
                </a:solidFill>
                <a:latin typeface="+mn-lt"/>
                <a:ea typeface="+mn-ea"/>
                <a:cs typeface="+mn-cs"/>
              </a:rPr>
              <a:t>π</a:t>
            </a:r>
            <a:r>
              <a:rPr lang="en-US" sz="1620" kern="1200" err="1">
                <a:solidFill>
                  <a:schemeClr val="tx1"/>
                </a:solidFill>
                <a:latin typeface="+mn-lt"/>
                <a:ea typeface="+mn-ea"/>
                <a:cs typeface="+mn-cs"/>
              </a:rPr>
              <a:t>οιήσετε</a:t>
            </a:r>
            <a:r>
              <a:rPr lang="en-US" sz="1620" kern="1200">
                <a:solidFill>
                  <a:schemeClr val="tx1"/>
                </a:solidFill>
                <a:latin typeface="+mn-lt"/>
                <a:ea typeface="+mn-ea"/>
                <a:cs typeface="+mn-cs"/>
              </a:rPr>
              <a:t> πα</a:t>
            </a:r>
            <a:r>
              <a:rPr lang="en-US" sz="1620" kern="1200" err="1">
                <a:solidFill>
                  <a:schemeClr val="tx1"/>
                </a:solidFill>
                <a:latin typeface="+mn-lt"/>
                <a:ea typeface="+mn-ea"/>
                <a:cs typeface="+mn-cs"/>
              </a:rPr>
              <a:t>τόντ</a:t>
            </a:r>
            <a:r>
              <a:rPr lang="en-US" sz="1620" kern="1200">
                <a:solidFill>
                  <a:schemeClr val="tx1"/>
                </a:solidFill>
                <a:latin typeface="+mn-lt"/>
                <a:ea typeface="+mn-ea"/>
                <a:cs typeface="+mn-cs"/>
              </a:rPr>
              <a:t>ας </a:t>
            </a:r>
            <a:r>
              <a:rPr lang="en-US" sz="1620" kern="1200" err="1">
                <a:solidFill>
                  <a:schemeClr val="tx1"/>
                </a:solidFill>
                <a:latin typeface="+mn-lt"/>
                <a:ea typeface="+mn-ea"/>
                <a:cs typeface="+mn-cs"/>
              </a:rPr>
              <a:t>το</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κουμ</a:t>
            </a:r>
            <a:r>
              <a:rPr lang="en-US" sz="1620" kern="1200">
                <a:solidFill>
                  <a:schemeClr val="tx1"/>
                </a:solidFill>
                <a:latin typeface="+mn-lt"/>
                <a:ea typeface="+mn-ea"/>
                <a:cs typeface="+mn-cs"/>
              </a:rPr>
              <a:t>πί Try it Yourself. </a:t>
            </a:r>
            <a:endParaRPr lang="en-US"/>
          </a:p>
        </p:txBody>
      </p:sp>
      <p:sp>
        <p:nvSpPr>
          <p:cNvPr id="13" name="TextBox 12">
            <a:extLst>
              <a:ext uri="{FF2B5EF4-FFF2-40B4-BE49-F238E27FC236}">
                <a16:creationId xmlns:a16="http://schemas.microsoft.com/office/drawing/2014/main" id="{E8CD82C9-993B-04B2-C24F-D9D5D2954400}"/>
              </a:ext>
            </a:extLst>
          </p:cNvPr>
          <p:cNvSpPr txBox="1"/>
          <p:nvPr/>
        </p:nvSpPr>
        <p:spPr>
          <a:xfrm>
            <a:off x="6468410" y="4466089"/>
            <a:ext cx="4166247" cy="13431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22960">
              <a:spcAft>
                <a:spcPts val="600"/>
              </a:spcAft>
            </a:pPr>
            <a:r>
              <a:rPr lang="en-US" sz="1620" kern="1200" err="1">
                <a:solidFill>
                  <a:schemeClr val="tx1"/>
                </a:solidFill>
                <a:latin typeface="+mn-lt"/>
                <a:ea typeface="+mn-ea"/>
                <a:cs typeface="+mn-cs"/>
              </a:rPr>
              <a:t>Στην</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συνέχει</a:t>
            </a:r>
            <a:r>
              <a:rPr lang="en-US" sz="1620" kern="1200">
                <a:solidFill>
                  <a:schemeClr val="tx1"/>
                </a:solidFill>
                <a:latin typeface="+mn-lt"/>
                <a:ea typeface="+mn-ea"/>
                <a:cs typeface="+mn-cs"/>
              </a:rPr>
              <a:t>α π</a:t>
            </a:r>
            <a:r>
              <a:rPr lang="en-US" sz="1620" kern="1200" err="1">
                <a:solidFill>
                  <a:schemeClr val="tx1"/>
                </a:solidFill>
                <a:latin typeface="+mn-lt"/>
                <a:ea typeface="+mn-ea"/>
                <a:cs typeface="+mn-cs"/>
              </a:rPr>
              <a:t>ροσ</a:t>
            </a:r>
            <a:r>
              <a:rPr lang="en-US" sz="1620" kern="1200">
                <a:solidFill>
                  <a:schemeClr val="tx1"/>
                </a:solidFill>
                <a:latin typeface="+mn-lt"/>
                <a:ea typeface="+mn-ea"/>
                <a:cs typeface="+mn-cs"/>
              </a:rPr>
              <a:t>πα</a:t>
            </a:r>
            <a:r>
              <a:rPr lang="en-US" sz="1620" kern="1200" err="1">
                <a:solidFill>
                  <a:schemeClr val="tx1"/>
                </a:solidFill>
                <a:latin typeface="+mn-lt"/>
                <a:ea typeface="+mn-ea"/>
                <a:cs typeface="+mn-cs"/>
              </a:rPr>
              <a:t>θήστε</a:t>
            </a:r>
            <a:r>
              <a:rPr lang="en-US" sz="1620" kern="1200">
                <a:solidFill>
                  <a:schemeClr val="tx1"/>
                </a:solidFill>
                <a:latin typeface="+mn-lt"/>
                <a:ea typeface="+mn-ea"/>
                <a:cs typeface="+mn-cs"/>
              </a:rPr>
              <a:t> να </a:t>
            </a:r>
            <a:r>
              <a:rPr lang="en-US" sz="1620" kern="1200" err="1">
                <a:solidFill>
                  <a:schemeClr val="tx1"/>
                </a:solidFill>
                <a:latin typeface="+mn-lt"/>
                <a:ea typeface="+mn-ea"/>
                <a:cs typeface="+mn-cs"/>
              </a:rPr>
              <a:t>υλο</a:t>
            </a:r>
            <a:r>
              <a:rPr lang="en-US" sz="1620" kern="1200">
                <a:solidFill>
                  <a:schemeClr val="tx1"/>
                </a:solidFill>
                <a:latin typeface="+mn-lt"/>
                <a:ea typeface="+mn-ea"/>
                <a:cs typeface="+mn-cs"/>
              </a:rPr>
              <a:t>π</a:t>
            </a:r>
            <a:r>
              <a:rPr lang="en-US" sz="1620" kern="1200" err="1">
                <a:solidFill>
                  <a:schemeClr val="tx1"/>
                </a:solidFill>
                <a:latin typeface="+mn-lt"/>
                <a:ea typeface="+mn-ea"/>
                <a:cs typeface="+mn-cs"/>
              </a:rPr>
              <a:t>οιήσετε</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μι</a:t>
            </a:r>
            <a:r>
              <a:rPr lang="en-US" sz="1620" kern="1200">
                <a:solidFill>
                  <a:schemeClr val="tx1"/>
                </a:solidFill>
                <a:latin typeface="+mn-lt"/>
                <a:ea typeface="+mn-ea"/>
                <a:cs typeface="+mn-cs"/>
              </a:rPr>
              <a:t>α </a:t>
            </a:r>
            <a:r>
              <a:rPr lang="en-US" sz="1620" kern="1200" err="1">
                <a:solidFill>
                  <a:schemeClr val="tx1"/>
                </a:solidFill>
                <a:latin typeface="+mn-lt"/>
                <a:ea typeface="+mn-ea"/>
                <a:cs typeface="+mn-cs"/>
              </a:rPr>
              <a:t>στοί</a:t>
            </a:r>
            <a:r>
              <a:rPr lang="en-US" sz="1620" kern="1200">
                <a:solidFill>
                  <a:schemeClr val="tx1"/>
                </a:solidFill>
                <a:latin typeface="+mn-lt"/>
                <a:ea typeface="+mn-ea"/>
                <a:cs typeface="+mn-cs"/>
              </a:rPr>
              <a:t>βα π</a:t>
            </a:r>
            <a:r>
              <a:rPr lang="en-US" sz="1620" kern="1200" err="1">
                <a:solidFill>
                  <a:schemeClr val="tx1"/>
                </a:solidFill>
                <a:latin typeface="+mn-lt"/>
                <a:ea typeface="+mn-ea"/>
                <a:cs typeface="+mn-cs"/>
              </a:rPr>
              <a:t>ροσθέτοντ</a:t>
            </a:r>
            <a:r>
              <a:rPr lang="en-US" sz="1620" kern="1200">
                <a:solidFill>
                  <a:schemeClr val="tx1"/>
                </a:solidFill>
                <a:latin typeface="+mn-lt"/>
                <a:ea typeface="+mn-ea"/>
                <a:cs typeface="+mn-cs"/>
              </a:rPr>
              <a:t>ας 5 </a:t>
            </a:r>
            <a:r>
              <a:rPr lang="en-US" sz="1620" kern="1200" err="1">
                <a:solidFill>
                  <a:schemeClr val="tx1"/>
                </a:solidFill>
                <a:latin typeface="+mn-lt"/>
                <a:ea typeface="+mn-ea"/>
                <a:cs typeface="+mn-cs"/>
              </a:rPr>
              <a:t>στοιχεί</a:t>
            </a:r>
            <a:r>
              <a:rPr lang="en-US" sz="1620" kern="1200">
                <a:solidFill>
                  <a:schemeClr val="tx1"/>
                </a:solidFill>
                <a:latin typeface="+mn-lt"/>
                <a:ea typeface="+mn-ea"/>
                <a:cs typeface="+mn-cs"/>
              </a:rPr>
              <a:t>α και </a:t>
            </a:r>
            <a:r>
              <a:rPr lang="en-US" sz="1620" kern="1200" err="1">
                <a:solidFill>
                  <a:schemeClr val="tx1"/>
                </a:solidFill>
                <a:latin typeface="+mn-lt"/>
                <a:ea typeface="+mn-ea"/>
                <a:cs typeface="+mn-cs"/>
              </a:rPr>
              <a:t>στην</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συνέχει</a:t>
            </a:r>
            <a:r>
              <a:rPr lang="en-US" sz="1620" kern="1200">
                <a:solidFill>
                  <a:schemeClr val="tx1"/>
                </a:solidFill>
                <a:latin typeface="+mn-lt"/>
                <a:ea typeface="+mn-ea"/>
                <a:cs typeface="+mn-cs"/>
              </a:rPr>
              <a:t>α </a:t>
            </a:r>
            <a:r>
              <a:rPr lang="en-US" sz="1620" kern="1200" err="1">
                <a:solidFill>
                  <a:schemeClr val="tx1"/>
                </a:solidFill>
                <a:latin typeface="+mn-lt"/>
                <a:ea typeface="+mn-ea"/>
                <a:cs typeface="+mn-cs"/>
              </a:rPr>
              <a:t>με</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την</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μέσω</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της</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χρήσης</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μι</a:t>
            </a:r>
            <a:r>
              <a:rPr lang="en-US" sz="1620" kern="1200">
                <a:solidFill>
                  <a:schemeClr val="tx1"/>
                </a:solidFill>
                <a:latin typeface="+mn-lt"/>
                <a:ea typeface="+mn-ea"/>
                <a:cs typeface="+mn-cs"/>
              </a:rPr>
              <a:t>α </a:t>
            </a:r>
            <a:r>
              <a:rPr lang="en-US" sz="1620" kern="1200" err="1">
                <a:solidFill>
                  <a:schemeClr val="tx1"/>
                </a:solidFill>
                <a:latin typeface="+mn-lt"/>
                <a:ea typeface="+mn-ea"/>
                <a:cs typeface="+mn-cs"/>
              </a:rPr>
              <a:t>δομής</a:t>
            </a:r>
            <a:r>
              <a:rPr lang="en-US" sz="1620" kern="1200">
                <a:solidFill>
                  <a:schemeClr val="tx1"/>
                </a:solidFill>
                <a:latin typeface="+mn-lt"/>
                <a:ea typeface="+mn-ea"/>
                <a:cs typeface="+mn-cs"/>
              </a:rPr>
              <a:t> επα</a:t>
            </a:r>
            <a:r>
              <a:rPr lang="en-US" sz="1620" kern="1200" err="1">
                <a:solidFill>
                  <a:schemeClr val="tx1"/>
                </a:solidFill>
                <a:latin typeface="+mn-lt"/>
                <a:ea typeface="+mn-ea"/>
                <a:cs typeface="+mn-cs"/>
              </a:rPr>
              <a:t>νάληψης</a:t>
            </a:r>
            <a:r>
              <a:rPr lang="en-US" sz="1620" kern="1200">
                <a:solidFill>
                  <a:schemeClr val="tx1"/>
                </a:solidFill>
                <a:latin typeface="+mn-lt"/>
                <a:ea typeface="+mn-ea"/>
                <a:cs typeface="+mn-cs"/>
              </a:rPr>
              <a:t> αφα</a:t>
            </a:r>
            <a:r>
              <a:rPr lang="en-US" sz="1620" kern="1200" err="1">
                <a:solidFill>
                  <a:schemeClr val="tx1"/>
                </a:solidFill>
                <a:latin typeface="+mn-lt"/>
                <a:ea typeface="+mn-ea"/>
                <a:cs typeface="+mn-cs"/>
              </a:rPr>
              <a:t>ιρέστε</a:t>
            </a:r>
            <a:r>
              <a:rPr lang="en-US" sz="1620" kern="1200">
                <a:solidFill>
                  <a:schemeClr val="tx1"/>
                </a:solidFill>
                <a:latin typeface="+mn-lt"/>
                <a:ea typeface="+mn-ea"/>
                <a:cs typeface="+mn-cs"/>
              </a:rPr>
              <a:t> τα </a:t>
            </a:r>
            <a:r>
              <a:rPr lang="en-US" sz="1620" kern="1200" err="1">
                <a:solidFill>
                  <a:schemeClr val="tx1"/>
                </a:solidFill>
                <a:latin typeface="+mn-lt"/>
                <a:ea typeface="+mn-ea"/>
                <a:cs typeface="+mn-cs"/>
              </a:rPr>
              <a:t>στοιχεί</a:t>
            </a:r>
            <a:r>
              <a:rPr lang="en-US" sz="1620" kern="1200">
                <a:solidFill>
                  <a:schemeClr val="tx1"/>
                </a:solidFill>
                <a:latin typeface="+mn-lt"/>
                <a:ea typeface="+mn-ea"/>
                <a:cs typeface="+mn-cs"/>
              </a:rPr>
              <a:t>α και </a:t>
            </a:r>
            <a:r>
              <a:rPr lang="en-US" sz="1620" kern="1200" err="1">
                <a:solidFill>
                  <a:schemeClr val="tx1"/>
                </a:solidFill>
                <a:latin typeface="+mn-lt"/>
                <a:ea typeface="+mn-ea"/>
                <a:cs typeface="+mn-cs"/>
              </a:rPr>
              <a:t>εμφ</a:t>
            </a:r>
            <a:r>
              <a:rPr lang="en-US" sz="1620" kern="1200">
                <a:solidFill>
                  <a:schemeClr val="tx1"/>
                </a:solidFill>
                <a:latin typeface="+mn-lt"/>
                <a:ea typeface="+mn-ea"/>
                <a:cs typeface="+mn-cs"/>
              </a:rPr>
              <a:t>α</a:t>
            </a:r>
            <a:r>
              <a:rPr lang="en-US" sz="1620" kern="1200" err="1">
                <a:solidFill>
                  <a:schemeClr val="tx1"/>
                </a:solidFill>
                <a:latin typeface="+mn-lt"/>
                <a:ea typeface="+mn-ea"/>
                <a:cs typeface="+mn-cs"/>
              </a:rPr>
              <a:t>νίστε</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τι</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τύ</a:t>
            </a:r>
            <a:r>
              <a:rPr lang="en-US" sz="1620" kern="1200">
                <a:solidFill>
                  <a:schemeClr val="tx1"/>
                </a:solidFill>
                <a:latin typeface="+mn-lt"/>
                <a:ea typeface="+mn-ea"/>
                <a:cs typeface="+mn-cs"/>
              </a:rPr>
              <a:t>π</a:t>
            </a:r>
            <a:r>
              <a:rPr lang="en-US" sz="1620" kern="1200" err="1">
                <a:solidFill>
                  <a:schemeClr val="tx1"/>
                </a:solidFill>
                <a:latin typeface="+mn-lt"/>
                <a:ea typeface="+mn-ea"/>
                <a:cs typeface="+mn-cs"/>
              </a:rPr>
              <a:t>ου</a:t>
            </a:r>
            <a:r>
              <a:rPr lang="en-US" sz="1620" kern="1200">
                <a:solidFill>
                  <a:schemeClr val="tx1"/>
                </a:solidFill>
                <a:latin typeface="+mn-lt"/>
                <a:ea typeface="+mn-ea"/>
                <a:cs typeface="+mn-cs"/>
              </a:rPr>
              <a:t> </a:t>
            </a:r>
            <a:r>
              <a:rPr lang="en-US" sz="1620" kern="1200" err="1">
                <a:solidFill>
                  <a:schemeClr val="tx1"/>
                </a:solidFill>
                <a:latin typeface="+mn-lt"/>
                <a:ea typeface="+mn-ea"/>
                <a:cs typeface="+mn-cs"/>
              </a:rPr>
              <a:t>στοιχεί</a:t>
            </a:r>
            <a:r>
              <a:rPr lang="en-US" sz="1620" kern="1200">
                <a:solidFill>
                  <a:schemeClr val="tx1"/>
                </a:solidFill>
                <a:latin typeface="+mn-lt"/>
                <a:ea typeface="+mn-ea"/>
                <a:cs typeface="+mn-cs"/>
              </a:rPr>
              <a:t>α </a:t>
            </a:r>
            <a:r>
              <a:rPr lang="en-US" sz="1620" kern="1200" err="1">
                <a:solidFill>
                  <a:schemeClr val="tx1"/>
                </a:solidFill>
                <a:latin typeface="+mn-lt"/>
                <a:ea typeface="+mn-ea"/>
                <a:cs typeface="+mn-cs"/>
              </a:rPr>
              <a:t>είν</a:t>
            </a:r>
            <a:r>
              <a:rPr lang="en-US" sz="1620" kern="1200">
                <a:solidFill>
                  <a:schemeClr val="tx1"/>
                </a:solidFill>
                <a:latin typeface="+mn-lt"/>
                <a:ea typeface="+mn-ea"/>
                <a:cs typeface="+mn-cs"/>
              </a:rPr>
              <a:t>αι.</a:t>
            </a:r>
            <a:endParaRPr lang="en-US"/>
          </a:p>
        </p:txBody>
      </p:sp>
    </p:spTree>
    <p:extLst>
      <p:ext uri="{BB962C8B-B14F-4D97-AF65-F5344CB8AC3E}">
        <p14:creationId xmlns:p14="http://schemas.microsoft.com/office/powerpoint/2010/main" val="4022767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Στοίβα - Ουρά στην Python</vt:lpstr>
      <vt:lpstr>     Στοίβα (Stack) </vt:lpstr>
      <vt:lpstr>            Βασικές λειτουργίες Στοίβας</vt:lpstr>
      <vt:lpstr>PowerPoint Presentation</vt:lpstr>
      <vt:lpstr>                                  Ουρά (Queue)</vt:lpstr>
      <vt:lpstr>  Βασικές λειτουργίες Ουράς</vt:lpstr>
      <vt:lpstr>PowerPoint Presentation</vt:lpstr>
      <vt:lpstr>PowerPoint Presentation</vt:lpstr>
      <vt:lpstr>PowerPoint Presentation</vt:lpstr>
      <vt:lpstr>PowerPoint Presentation</vt:lpstr>
      <vt:lpstr> Ουρά (Queue)</vt:lpstr>
      <vt:lpstr>                                 Λύση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501</cp:revision>
  <dcterms:created xsi:type="dcterms:W3CDTF">2024-06-16T22:40:47Z</dcterms:created>
  <dcterms:modified xsi:type="dcterms:W3CDTF">2024-06-24T15:46:37Z</dcterms:modified>
</cp:coreProperties>
</file>