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85" r:id="rId5"/>
    <p:sldId id="343" r:id="rId6"/>
    <p:sldId id="34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655"/>
  </p:normalViewPr>
  <p:slideViewPr>
    <p:cSldViewPr snapToGrid="0" snapToObjects="1">
      <p:cViewPr varScale="1">
        <p:scale>
          <a:sx n="150" d="100"/>
          <a:sy n="150" d="100"/>
        </p:scale>
        <p:origin x="16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/>
              <a:t>Przegląd </a:t>
            </a:r>
          </a:p>
          <a:p>
            <a:r>
              <a:rPr lang="pl-PL" noProof="0" dirty="0"/>
              <a:t>Obserwowalności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Trzy filary obserwowalności: Ślady, Metryki i Logi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Ślady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Odpowiadają za śledzenie przepływu żądań przez różne usługi w rozproszonych systemach.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Każdy ślad składa się z jednostek zwanych </a:t>
            </a:r>
            <a:r>
              <a:rPr lang="pl-PL" sz="1200" dirty="0" err="1"/>
              <a:t>spanami</a:t>
            </a:r>
            <a:r>
              <a:rPr lang="pl-PL" sz="1200" dirty="0"/>
              <a:t> (ang. </a:t>
            </a:r>
            <a:r>
              <a:rPr lang="pl-PL" sz="1200" dirty="0" err="1"/>
              <a:t>spans</a:t>
            </a:r>
            <a:r>
              <a:rPr lang="pl-PL" sz="1200" dirty="0"/>
              <a:t>), które reprezentują poszczególne operacje w ramach żądania.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Umożliwiają wykrywanie wąskich gardeł, opóźnień i błędów w </a:t>
            </a:r>
            <a:r>
              <a:rPr lang="pl-PL" sz="1200" dirty="0" err="1"/>
              <a:t>mikroserwisach</a:t>
            </a:r>
            <a:r>
              <a:rPr lang="pl-PL" sz="1200" dirty="0"/>
              <a:t>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traces_example.py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BDEFA-54E2-A7B9-9F0C-9866F9AB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32ED-C0AB-B228-5755-E4D805FC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Metryki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Dane liczbowe zbierane na temat wydajności aplikacji, takie jak liczba żądań (ang. </a:t>
            </a:r>
            <a:r>
              <a:rPr lang="pl-PL" sz="1200" dirty="0" err="1"/>
              <a:t>request</a:t>
            </a:r>
            <a:r>
              <a:rPr lang="pl-PL" sz="1200" dirty="0"/>
              <a:t> </a:t>
            </a:r>
            <a:r>
              <a:rPr lang="pl-PL" sz="1200" dirty="0" err="1"/>
              <a:t>count</a:t>
            </a:r>
            <a:r>
              <a:rPr lang="pl-PL" sz="1200" dirty="0"/>
              <a:t>), opóźnienia (ang. </a:t>
            </a:r>
            <a:r>
              <a:rPr lang="pl-PL" sz="1200" dirty="0" err="1"/>
              <a:t>latency</a:t>
            </a:r>
            <a:r>
              <a:rPr lang="pl-PL" sz="1200" dirty="0"/>
              <a:t>) czy użycie zasobów(ang. </a:t>
            </a:r>
            <a:r>
              <a:rPr lang="pl-PL" sz="1200" dirty="0" err="1"/>
              <a:t>resource</a:t>
            </a:r>
            <a:r>
              <a:rPr lang="pl-PL" sz="1200" dirty="0"/>
              <a:t> </a:t>
            </a:r>
            <a:r>
              <a:rPr lang="pl-PL" sz="1200" dirty="0" err="1"/>
              <a:t>usage</a:t>
            </a:r>
            <a:r>
              <a:rPr lang="pl-PL" sz="1200" dirty="0"/>
              <a:t>).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Metryki pozwalają na monitorowanie w czasie rzeczywistym i reagowanie na anomalia wydajnościowe.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metrics_example.py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163C45-46BF-D8AB-AFFB-89BDFD16E4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712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275B-2AB2-B635-F7C5-23E7CBD9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2C31-016A-CBC6-F3D1-342BBD1C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Metryki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Dane liczbowe zbierane na temat wydajności aplikacji, takie jak liczba żądań (ang. </a:t>
            </a:r>
            <a:r>
              <a:rPr lang="pl-PL" sz="1200" dirty="0" err="1"/>
              <a:t>request</a:t>
            </a:r>
            <a:r>
              <a:rPr lang="pl-PL" sz="1200" dirty="0"/>
              <a:t> </a:t>
            </a:r>
            <a:r>
              <a:rPr lang="pl-PL" sz="1200" dirty="0" err="1"/>
              <a:t>count</a:t>
            </a:r>
            <a:r>
              <a:rPr lang="pl-PL" sz="1200" dirty="0"/>
              <a:t>), opóźnienia (ang. </a:t>
            </a:r>
            <a:r>
              <a:rPr lang="pl-PL" sz="1200" dirty="0" err="1"/>
              <a:t>latency</a:t>
            </a:r>
            <a:r>
              <a:rPr lang="pl-PL" sz="1200" dirty="0"/>
              <a:t>) czy użycie zasobów(ang. </a:t>
            </a:r>
            <a:r>
              <a:rPr lang="pl-PL" sz="1200" dirty="0" err="1"/>
              <a:t>resource</a:t>
            </a:r>
            <a:r>
              <a:rPr lang="pl-PL" sz="1200" dirty="0"/>
              <a:t> </a:t>
            </a:r>
            <a:r>
              <a:rPr lang="pl-PL" sz="1200" dirty="0" err="1"/>
              <a:t>usage</a:t>
            </a:r>
            <a:r>
              <a:rPr lang="pl-PL" sz="1200" dirty="0"/>
              <a:t>).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Metryki pozwalają na monitorowanie w czasie rzeczywistym i reagowanie na anomalia wydajnościowe.</a:t>
            </a:r>
            <a:br>
              <a:rPr lang="pl-PL" sz="1200" dirty="0"/>
            </a:br>
            <a:br>
              <a:rPr lang="pl-PL" sz="1200" dirty="0"/>
            </a:br>
            <a:r>
              <a:rPr lang="pl-PL" sz="800" dirty="0"/>
              <a:t>[</a:t>
            </a:r>
            <a:r>
              <a:rPr lang="pl-PL" sz="800" dirty="0" err="1"/>
              <a:t>metrics_example.py</a:t>
            </a:r>
            <a:r>
              <a:rPr lang="pl-PL" sz="800" dirty="0"/>
              <a:t>]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Rodzaje metryk</a:t>
            </a:r>
          </a:p>
          <a:p>
            <a:pPr lvl="2"/>
            <a:r>
              <a:rPr lang="pl-PL" sz="1000" dirty="0" err="1"/>
              <a:t>Counter</a:t>
            </a:r>
            <a:r>
              <a:rPr lang="pl-PL" sz="1000" dirty="0"/>
              <a:t> </a:t>
            </a:r>
          </a:p>
          <a:p>
            <a:pPr lvl="2"/>
            <a:r>
              <a:rPr lang="pl-PL" sz="1000" dirty="0" err="1"/>
              <a:t>UpDownCounter</a:t>
            </a:r>
            <a:endParaRPr lang="pl-PL" sz="1000" dirty="0"/>
          </a:p>
          <a:p>
            <a:pPr lvl="2"/>
            <a:r>
              <a:rPr lang="pl-PL" sz="1000" dirty="0"/>
              <a:t>Histogram</a:t>
            </a:r>
          </a:p>
          <a:p>
            <a:pPr lvl="2"/>
            <a:r>
              <a:rPr lang="pl-PL" sz="1000" dirty="0" err="1"/>
              <a:t>Gauge</a:t>
            </a:r>
            <a:r>
              <a:rPr lang="pl-PL" sz="1000" dirty="0"/>
              <a:t> </a:t>
            </a:r>
            <a:br>
              <a:rPr lang="pl-PL" sz="1000" dirty="0"/>
            </a:br>
            <a:br>
              <a:rPr lang="pl-PL" sz="1000" dirty="0"/>
            </a:br>
            <a:r>
              <a:rPr lang="pl-PL" sz="800" dirty="0"/>
              <a:t>[</a:t>
            </a:r>
            <a:r>
              <a:rPr lang="pl-PL" sz="800" dirty="0" err="1"/>
              <a:t>metric_types_example.py</a:t>
            </a:r>
            <a:r>
              <a:rPr lang="pl-PL" sz="800" dirty="0"/>
              <a:t>] + [</a:t>
            </a:r>
            <a:r>
              <a:rPr lang="pl-PL" sz="800" dirty="0" err="1"/>
              <a:t>metrics_prometheus.yml</a:t>
            </a:r>
            <a:r>
              <a:rPr lang="pl-PL" sz="800" dirty="0"/>
              <a:t>]</a:t>
            </a:r>
            <a:br>
              <a:rPr lang="pl-PL" sz="800" dirty="0"/>
            </a:br>
            <a:endParaRPr lang="pl-PL" sz="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419A63-BA5B-D859-95D9-441A4C0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9651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5E75-FE65-7220-E8D6-7BED79CB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3B-831F-C2C8-7C97-2AF8F58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Logi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Logi (ang. </a:t>
            </a:r>
            <a:r>
              <a:rPr lang="pl-PL" sz="1200" dirty="0" err="1"/>
              <a:t>Logs</a:t>
            </a:r>
            <a:r>
              <a:rPr lang="pl-PL" sz="1200" dirty="0"/>
              <a:t>) – to szczegółowe zapisy zdarzeń (ang. event </a:t>
            </a:r>
            <a:r>
              <a:rPr lang="pl-PL" sz="1200" dirty="0" err="1"/>
              <a:t>logs</a:t>
            </a:r>
            <a:r>
              <a:rPr lang="pl-PL" sz="1200" dirty="0"/>
              <a:t>), które umożliwiają zrozumienie, co dokładnie działo się w systemie w danym momencie.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Są przydatne do diagnozowania błędów oraz analizy specyficznych przypadków użycia.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[</a:t>
            </a:r>
            <a:r>
              <a:rPr lang="pl-PL" sz="1200" dirty="0" err="1"/>
              <a:t>logs_example.py</a:t>
            </a:r>
            <a:r>
              <a:rPr lang="pl-PL" sz="1200" dirty="0"/>
              <a:t>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CF8E56-E792-8D82-4641-5CFDF18A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008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462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Szkolenie OpenTelemetry</vt:lpstr>
      <vt:lpstr>Plan szkolenia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370</cp:revision>
  <dcterms:created xsi:type="dcterms:W3CDTF">2013-01-27T09:14:16Z</dcterms:created>
  <dcterms:modified xsi:type="dcterms:W3CDTF">2024-10-01T21:10:48Z</dcterms:modified>
  <cp:category/>
</cp:coreProperties>
</file>