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37" r:id="rId3"/>
    <p:sldId id="272" r:id="rId4"/>
    <p:sldId id="33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732"/>
  </p:normalViewPr>
  <p:slideViewPr>
    <p:cSldViewPr snapToGrid="0" snapToObjects="1">
      <p:cViewPr varScale="1">
        <p:scale>
          <a:sx n="169" d="100"/>
          <a:sy n="169" d="100"/>
        </p:scale>
        <p:origin x="200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1.10.2024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noProof="0" dirty="0"/>
              <a:t>Przypadki użycia </a:t>
            </a:r>
            <a:br>
              <a:rPr lang="pl-PL" noProof="0" dirty="0"/>
            </a:br>
            <a:r>
              <a:rPr lang="pl-PL" noProof="0" dirty="0"/>
              <a:t>OpenTelemetry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Przypadki użycia OpenTelemetry</a:t>
            </a:r>
          </a:p>
          <a:p>
            <a:pPr lvl="1"/>
            <a:r>
              <a:rPr lang="pl-PL" sz="1200" dirty="0"/>
              <a:t>Mikroserwisy</a:t>
            </a:r>
          </a:p>
          <a:p>
            <a:pPr lvl="2"/>
            <a:r>
              <a:rPr lang="pl-PL" sz="1000" dirty="0"/>
              <a:t>Śledzenie rozproszone umożliwia wizualizacje przepływu zdarzeń [</a:t>
            </a:r>
            <a:r>
              <a:rPr lang="pl-PL" sz="1000" dirty="0" err="1"/>
              <a:t>event’ow</a:t>
            </a:r>
            <a:r>
              <a:rPr lang="pl-PL" sz="1000" dirty="0"/>
              <a:t>]</a:t>
            </a:r>
          </a:p>
          <a:p>
            <a:pPr lvl="2"/>
            <a:r>
              <a:rPr lang="pl-PL" sz="1000" dirty="0"/>
              <a:t>Pozwala na znalezienie wąskich gardeł [</a:t>
            </a:r>
            <a:r>
              <a:rPr lang="pl-PL" sz="1000" dirty="0" err="1"/>
              <a:t>bottle</a:t>
            </a:r>
            <a:r>
              <a:rPr lang="pl-PL" sz="1000" dirty="0"/>
              <a:t> </a:t>
            </a:r>
            <a:r>
              <a:rPr lang="pl-PL" sz="1000" dirty="0" err="1"/>
              <a:t>neck’ow</a:t>
            </a:r>
            <a:r>
              <a:rPr lang="pl-PL" sz="1000" dirty="0"/>
              <a:t>]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Aplikacje </a:t>
            </a:r>
            <a:r>
              <a:rPr lang="pl-PL" sz="1200" dirty="0" err="1"/>
              <a:t>Serverless</a:t>
            </a:r>
            <a:endParaRPr lang="pl-PL" sz="1200" dirty="0"/>
          </a:p>
          <a:p>
            <a:pPr lvl="2"/>
            <a:r>
              <a:rPr lang="pl-PL" sz="1000" dirty="0"/>
              <a:t>W AWS Lambda, Google </a:t>
            </a:r>
            <a:r>
              <a:rPr lang="pl-PL" sz="1000" dirty="0" err="1"/>
              <a:t>Cloud</a:t>
            </a:r>
            <a:r>
              <a:rPr lang="pl-PL" sz="1000" dirty="0"/>
              <a:t> </a:t>
            </a:r>
            <a:r>
              <a:rPr lang="pl-PL" sz="1000" dirty="0" err="1"/>
              <a:t>Functions</a:t>
            </a:r>
            <a:r>
              <a:rPr lang="pl-PL" sz="1000" dirty="0"/>
              <a:t> </a:t>
            </a:r>
            <a:r>
              <a:rPr lang="pl-PL" sz="1000" dirty="0" err="1"/>
              <a:t>umozliwia</a:t>
            </a:r>
            <a:r>
              <a:rPr lang="pl-PL" sz="1000" dirty="0"/>
              <a:t> zbieranie </a:t>
            </a:r>
            <a:r>
              <a:rPr lang="pl-PL" sz="1000" dirty="0" err="1"/>
              <a:t>slawod</a:t>
            </a:r>
            <a:r>
              <a:rPr lang="pl-PL" sz="1000" dirty="0"/>
              <a:t>, metryk oraz </a:t>
            </a:r>
            <a:r>
              <a:rPr lang="pl-PL" sz="1000" dirty="0" err="1"/>
              <a:t>bledow</a:t>
            </a:r>
            <a:r>
              <a:rPr lang="pl-PL" sz="1000" dirty="0"/>
              <a:t>. 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 Monitorowanie Wydajności Aplikacji</a:t>
            </a:r>
          </a:p>
          <a:p>
            <a:pPr lvl="2"/>
            <a:r>
              <a:rPr lang="pl-PL" sz="1000" dirty="0"/>
              <a:t>OpenTelemetry może automatycznie zbierać metryki wydajnościowe (np. czasy odpowiedzi, liczbę żądań, wskaźniki błędów) oraz śledzenia, aby analizować, jak aplikacja skaluje się i radzi sobie z obciążeniem. 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200" dirty="0"/>
              <a:t>Diagnostyka błędów i problematycznych operacji</a:t>
            </a:r>
          </a:p>
          <a:p>
            <a:pPr lvl="2"/>
            <a:r>
              <a:rPr lang="pl-PL" sz="1050" dirty="0"/>
              <a:t>OpenTelemetry może pomóc w wykrywaniu błędów na poziomie poszczególnych usług lub zapytań. </a:t>
            </a:r>
          </a:p>
          <a:p>
            <a:pPr lvl="2"/>
            <a:r>
              <a:rPr lang="pl-PL" sz="1050" dirty="0"/>
              <a:t>Możliwe jest śledzenie całego cyklu życia żądania od użytkownika do bazy danych i z powrotem, co ułatwia ustalenie, która usługa spowodowała </a:t>
            </a:r>
            <a:r>
              <a:rPr lang="pl-PL" sz="1050"/>
              <a:t>awarię.</a:t>
            </a:r>
            <a:br>
              <a:rPr lang="pl-PL" sz="1050"/>
            </a:br>
            <a:endParaRPr lang="pl-PL" sz="1050" dirty="0"/>
          </a:p>
          <a:p>
            <a:pPr lvl="1"/>
            <a:r>
              <a:rPr lang="pl-PL" sz="1200" dirty="0"/>
              <a:t>SLA </a:t>
            </a:r>
          </a:p>
          <a:p>
            <a:pPr lvl="2"/>
            <a:r>
              <a:rPr lang="pl-PL" sz="1000" dirty="0"/>
              <a:t>OpenTelemetry może zbierać wskaźniki dotyczące dostępności i wydajności aplikacji, takie jak opóźnienia, czas odpowiedzi, błędy, i przekazywać te dane do systemów monitorujących w celu bieżącego śledzenia zgodności z SLA.</a:t>
            </a:r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2DB0-5868-D139-A977-F5438897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C9DB-0F45-8967-61ED-6A7BC57999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2: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r>
              <a:rPr lang="en-GB" sz="1800" dirty="0"/>
              <a:t>: </a:t>
            </a:r>
            <a:endParaRPr lang="pl-P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C1E72-9787-C5DA-598B-2D8854C0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indent="-285750"/>
            <a:r>
              <a:rPr lang="pl-PL" sz="1600" dirty="0"/>
              <a:t>Architektura OpenTelemetry i rola w Obserwowalności 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Architektura OpenTelemetry jest zbudowana wokół elastycznego i modularnego systemu, który umożliwia zbieranie, przetwarzanie i eksportowanie danych telemetrycznych (takich jak ślady, metryki i logi) z aplikacji rozproszonych.</a:t>
            </a:r>
          </a:p>
          <a:p>
            <a:pPr lvl="1"/>
            <a:endParaRPr lang="pl-PL" sz="1200" dirty="0"/>
          </a:p>
          <a:p>
            <a:pPr lvl="1"/>
            <a:r>
              <a:rPr lang="pl-PL" sz="1200" dirty="0"/>
              <a:t>OpenTelemetry dostarcza narzędzi dla deweloperów i inżynierów </a:t>
            </a:r>
            <a:r>
              <a:rPr lang="pl-PL" sz="1200" dirty="0" err="1"/>
              <a:t>DevOps</a:t>
            </a:r>
            <a:r>
              <a:rPr lang="pl-PL" sz="1200" dirty="0"/>
              <a:t>, które wspierają obserwowalność w nowoczesnych środowiskach chmurowych oraz </a:t>
            </a:r>
            <a:r>
              <a:rPr lang="pl-PL" sz="1200" dirty="0" err="1"/>
              <a:t>mikroserwisowych</a:t>
            </a:r>
            <a:r>
              <a:rPr lang="pl-PL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70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334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Office Theme</vt:lpstr>
      <vt:lpstr>Szkolenie OpenTelemetry</vt:lpstr>
      <vt:lpstr>Plan szkolenia</vt:lpstr>
      <vt:lpstr>Dzień 2: Wizualizacja, Tematy Zaawansowane i Praktyczne Ćwiczenia  Sesja 2: Wprowadzenie, Konfiguracja i Instrumentacja</vt:lpstr>
      <vt:lpstr>Dzień 2: Wizualizacja, Tematy Zaawansowane i Praktyczne Ćwiczenia  Sesja 2: Wprowadzenie, Konfiguracja i Instrumentacja: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360</cp:revision>
  <dcterms:created xsi:type="dcterms:W3CDTF">2013-01-27T09:14:16Z</dcterms:created>
  <dcterms:modified xsi:type="dcterms:W3CDTF">2024-10-01T21:26:04Z</dcterms:modified>
  <cp:category/>
</cp:coreProperties>
</file>