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3" r:id="rId3"/>
    <p:sldId id="272" r:id="rId4"/>
    <p:sldId id="348" r:id="rId5"/>
    <p:sldId id="346" r:id="rId6"/>
    <p:sldId id="349" r:id="rId7"/>
    <p:sldId id="350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711"/>
  </p:normalViewPr>
  <p:slideViewPr>
    <p:cSldViewPr snapToGrid="0" snapToObjects="1">
      <p:cViewPr varScale="1">
        <p:scale>
          <a:sx n="171" d="100"/>
          <a:sy n="171" d="100"/>
        </p:scale>
        <p:origin x="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/>
              <a:t>Przegląd </a:t>
            </a:r>
            <a:r>
              <a:rPr lang="pl-PL" noProof="0" dirty="0"/>
              <a:t>SDK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noProof="0" dirty="0"/>
              <a:t>Przegląd dostępnych OpenTelemetry SDK </a:t>
            </a:r>
            <a:endParaRPr lang="pl-PL" sz="1600" dirty="0"/>
          </a:p>
          <a:p>
            <a:r>
              <a:rPr lang="pl-PL" sz="1600" dirty="0"/>
              <a:t>Instalacja wybranych OpenTelemetry SDK </a:t>
            </a:r>
          </a:p>
          <a:p>
            <a:r>
              <a:rPr lang="pl-PL" sz="1600" dirty="0"/>
              <a:t>Przykłady Instrumentacji </a:t>
            </a:r>
          </a:p>
          <a:p>
            <a:r>
              <a:rPr lang="pl-PL" sz="1600" dirty="0"/>
              <a:t>Konfiguracja OpenTelemetry </a:t>
            </a:r>
            <a:r>
              <a:rPr lang="pl-PL" sz="1600" dirty="0" err="1"/>
              <a:t>Collector</a:t>
            </a:r>
            <a:endParaRPr lang="pl-PL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CE6B3-D749-7936-265E-FEC0AF58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9B2-78CD-9DCD-DD0B-2EE5953D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noProof="0" dirty="0"/>
              <a:t>Przegląd dostępnych OpenTelemetry SDK </a:t>
            </a:r>
            <a:br>
              <a:rPr lang="pl-PL" sz="1600" noProof="0" dirty="0"/>
            </a:br>
            <a:endParaRPr lang="pl-PL" sz="1600" noProof="0" dirty="0"/>
          </a:p>
          <a:p>
            <a:pPr lvl="1"/>
            <a:r>
              <a:rPr lang="pl-PL" sz="1200" noProof="0" dirty="0"/>
              <a:t>Java: OpenTelemetry zapewnia wsparcie dla Javy z pełną funkcjonalnością do monitorowania aplikacji uruchamianych na JVM. Można go integrować z </a:t>
            </a:r>
            <a:r>
              <a:rPr lang="pl-PL" sz="1200" noProof="0" dirty="0" err="1"/>
              <a:t>frameworkami</a:t>
            </a:r>
            <a:r>
              <a:rPr lang="pl-PL" sz="1200" noProof="0" dirty="0"/>
              <a:t> takimi jak Spring, </a:t>
            </a:r>
            <a:r>
              <a:rPr lang="pl-PL" sz="1200" noProof="0" dirty="0" err="1"/>
              <a:t>Micronaut</a:t>
            </a:r>
            <a:r>
              <a:rPr lang="pl-PL" sz="1200" noProof="0" dirty="0"/>
              <a:t>, </a:t>
            </a:r>
            <a:r>
              <a:rPr lang="pl-PL" sz="1200" noProof="0" dirty="0" err="1"/>
              <a:t>Quarkus</a:t>
            </a:r>
            <a:r>
              <a:rPr lang="pl-PL" sz="1200" noProof="0" dirty="0"/>
              <a:t> itp.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JavaScript/</a:t>
            </a:r>
            <a:r>
              <a:rPr lang="pl-PL" sz="1200" noProof="0" dirty="0" err="1"/>
              <a:t>TypeScript</a:t>
            </a:r>
            <a:r>
              <a:rPr lang="pl-PL" sz="1200" noProof="0" dirty="0"/>
              <a:t>: OpenTelemetry wspiera zarówno JavaScript, jak i </a:t>
            </a:r>
            <a:r>
              <a:rPr lang="pl-PL" sz="1200" noProof="0" dirty="0" err="1"/>
              <a:t>TypeScript</a:t>
            </a:r>
            <a:r>
              <a:rPr lang="pl-PL" sz="1200" noProof="0" dirty="0"/>
              <a:t>, co umożliwia monitorowanie aplikacji </a:t>
            </a:r>
            <a:r>
              <a:rPr lang="pl-PL" sz="1200" noProof="0" dirty="0" err="1"/>
              <a:t>frontendowych</a:t>
            </a:r>
            <a:r>
              <a:rPr lang="pl-PL" sz="1200" noProof="0" dirty="0"/>
              <a:t> i </a:t>
            </a:r>
            <a:r>
              <a:rPr lang="pl-PL" sz="1200" noProof="0" dirty="0" err="1"/>
              <a:t>backendowych</a:t>
            </a:r>
            <a:r>
              <a:rPr lang="pl-PL" sz="1200" noProof="0" dirty="0"/>
              <a:t>, takich jak te oparte na </a:t>
            </a:r>
            <a:r>
              <a:rPr lang="pl-PL" sz="1200" noProof="0" dirty="0" err="1"/>
              <a:t>Node.js</a:t>
            </a:r>
            <a:r>
              <a:rPr lang="pl-PL" sz="1200" noProof="0" dirty="0"/>
              <a:t>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 err="1"/>
              <a:t>Python</a:t>
            </a:r>
            <a:r>
              <a:rPr lang="pl-PL" sz="1200" noProof="0" dirty="0"/>
              <a:t>: </a:t>
            </a:r>
            <a:r>
              <a:rPr lang="pl-PL" sz="1200" noProof="0" dirty="0" err="1"/>
              <a:t>Python</a:t>
            </a:r>
            <a:r>
              <a:rPr lang="pl-PL" sz="1200" noProof="0" dirty="0"/>
              <a:t> jest również w pełni obsługiwany przez OpenTelemetry, co pozwala na śledzenie i monitorowanie aplikacji opartych na popularnych </a:t>
            </a:r>
            <a:r>
              <a:rPr lang="pl-PL" sz="1200" noProof="0" dirty="0" err="1"/>
              <a:t>frameworkach</a:t>
            </a:r>
            <a:r>
              <a:rPr lang="pl-PL" sz="1200" noProof="0" dirty="0"/>
              <a:t> takich jak </a:t>
            </a:r>
            <a:r>
              <a:rPr lang="pl-PL" sz="1200" noProof="0" dirty="0" err="1"/>
              <a:t>Flask</a:t>
            </a:r>
            <a:r>
              <a:rPr lang="pl-PL" sz="1200" noProof="0" dirty="0"/>
              <a:t>, </a:t>
            </a:r>
            <a:r>
              <a:rPr lang="pl-PL" sz="1200" noProof="0" dirty="0" err="1"/>
              <a:t>Django</a:t>
            </a:r>
            <a:r>
              <a:rPr lang="pl-PL" sz="1200" noProof="0" dirty="0"/>
              <a:t> czy </a:t>
            </a:r>
            <a:r>
              <a:rPr lang="pl-PL" sz="1200" noProof="0" dirty="0" err="1"/>
              <a:t>FastAPI</a:t>
            </a:r>
            <a:r>
              <a:rPr lang="pl-PL" sz="1200" noProof="0" dirty="0"/>
              <a:t>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Go: OpenTelemetry dostarcza SDK dla języka Go, umożliwiając monitorowanie mikrousług i aplikacji o wysokiej wydajności zbudowanych w tym języku.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 err="1"/>
              <a:t>Ruby</a:t>
            </a:r>
            <a:r>
              <a:rPr lang="pl-PL" sz="1200" noProof="0" dirty="0"/>
              <a:t>: SDK dla </a:t>
            </a:r>
            <a:r>
              <a:rPr lang="pl-PL" sz="1200" noProof="0" dirty="0" err="1"/>
              <a:t>Ruby</a:t>
            </a:r>
            <a:r>
              <a:rPr lang="pl-PL" sz="1200" noProof="0" dirty="0"/>
              <a:t> pozwala na integrację z popularnymi </a:t>
            </a:r>
            <a:r>
              <a:rPr lang="pl-PL" sz="1200" noProof="0" dirty="0" err="1"/>
              <a:t>frameworkami</a:t>
            </a:r>
            <a:r>
              <a:rPr lang="pl-PL" sz="1200" noProof="0" dirty="0"/>
              <a:t>, takimi jak </a:t>
            </a:r>
            <a:r>
              <a:rPr lang="pl-PL" sz="1200" noProof="0" dirty="0" err="1"/>
              <a:t>Rails</a:t>
            </a:r>
            <a:r>
              <a:rPr lang="pl-PL" sz="1200" noProof="0" dirty="0"/>
              <a:t>, w celu monitorowania aplikacji internetowych.</a:t>
            </a:r>
          </a:p>
          <a:p>
            <a:endParaRPr lang="pl-PL" sz="1600" noProof="0" dirty="0"/>
          </a:p>
          <a:p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0AA7B9-C635-419D-C23C-153A312BC80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34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4A40-0F8B-B05B-DFFB-00F1BD6A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6626-C5DF-9F1F-3F89-856FC2A3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noProof="0" dirty="0"/>
              <a:t>Przegląd dostępnych OpenTelemetry SDK </a:t>
            </a:r>
            <a:br>
              <a:rPr lang="pl-PL" sz="1600" noProof="0" dirty="0"/>
            </a:br>
            <a:endParaRPr lang="pl-PL" sz="1600" noProof="0" dirty="0"/>
          </a:p>
          <a:p>
            <a:pPr lvl="1"/>
            <a:r>
              <a:rPr lang="pl-PL" sz="1200" noProof="0" dirty="0"/>
              <a:t>PHP: Wsparcie dla PHP umożliwia integrację z aplikacjami opartymi na tym języku, co jest istotne szczególnie w środowiskach takich jak </a:t>
            </a:r>
            <a:r>
              <a:rPr lang="pl-PL" sz="1200" noProof="0" dirty="0" err="1"/>
              <a:t>WordPress</a:t>
            </a:r>
            <a:r>
              <a:rPr lang="pl-PL" sz="1200" noProof="0" dirty="0"/>
              <a:t>, </a:t>
            </a:r>
            <a:r>
              <a:rPr lang="pl-PL" sz="1200" noProof="0" dirty="0" err="1"/>
              <a:t>Laravel</a:t>
            </a:r>
            <a:r>
              <a:rPr lang="pl-PL" sz="1200" noProof="0" dirty="0"/>
              <a:t> czy </a:t>
            </a:r>
            <a:r>
              <a:rPr lang="pl-PL" sz="1200" noProof="0" dirty="0" err="1"/>
              <a:t>Symfony</a:t>
            </a:r>
            <a:r>
              <a:rPr lang="pl-PL" sz="1200" noProof="0" dirty="0"/>
              <a:t>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.NET: OpenTelemetry obsługuje platformę .NET (C#, F#), co pozwala na monitorowanie aplikacji ASP.NET oraz innych aplikacji korzystających z ekosystemu Microsoft.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C++: OpenTelemetry zapewnia SDK dla C++, co pozwala na śledzenie aplikacji napisanych w tym języku, w tym wysokowydajnych systemów.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Erlang/</a:t>
            </a:r>
            <a:r>
              <a:rPr lang="pl-PL" sz="1200" noProof="0" dirty="0" err="1"/>
              <a:t>Elixir</a:t>
            </a:r>
            <a:r>
              <a:rPr lang="pl-PL" sz="1200" noProof="0" dirty="0"/>
              <a:t>: Wsparcie dla Erlang i </a:t>
            </a:r>
            <a:r>
              <a:rPr lang="pl-PL" sz="1200" noProof="0" dirty="0" err="1"/>
              <a:t>Elixir</a:t>
            </a:r>
            <a:r>
              <a:rPr lang="pl-PL" sz="1200" noProof="0" dirty="0"/>
              <a:t> jest istotne dla monitorowania aplikacji działających w systemach o wysokiej dostępności, takich jak Phoenix.</a:t>
            </a:r>
          </a:p>
          <a:p>
            <a:pPr marL="400050" lvl="1" indent="0">
              <a:buNone/>
            </a:pPr>
            <a:endParaRPr lang="pl-PL" sz="1200" noProof="0" dirty="0"/>
          </a:p>
          <a:p>
            <a:pPr lvl="1"/>
            <a:r>
              <a:rPr lang="pl-PL" sz="1200" noProof="0" dirty="0"/>
              <a:t>Swift: OpenTelemetry wspiera aplikacje napisane w Swift, co jest użyteczne szczególnie dla programistów tworzących aplikacje na iOS i </a:t>
            </a:r>
            <a:r>
              <a:rPr lang="pl-PL" sz="1200" noProof="0" dirty="0" err="1"/>
              <a:t>macOS</a:t>
            </a:r>
            <a:r>
              <a:rPr lang="pl-PL" sz="1200" noProof="0" dirty="0"/>
              <a:t>.</a:t>
            </a:r>
          </a:p>
          <a:p>
            <a:pPr marL="400050" lvl="1" indent="0">
              <a:buNone/>
            </a:pPr>
            <a:endParaRPr lang="pl-PL" sz="1200" noProof="0" dirty="0"/>
          </a:p>
          <a:p>
            <a:pPr lvl="1"/>
            <a:r>
              <a:rPr lang="pl-PL" sz="1200" noProof="0" dirty="0" err="1"/>
              <a:t>Rust</a:t>
            </a:r>
            <a:r>
              <a:rPr lang="pl-PL" sz="1200" noProof="0" dirty="0"/>
              <a:t>: </a:t>
            </a:r>
            <a:r>
              <a:rPr lang="pl-PL" sz="1200" noProof="0" dirty="0" err="1"/>
              <a:t>Rust</a:t>
            </a:r>
            <a:r>
              <a:rPr lang="pl-PL" sz="1200" noProof="0" dirty="0"/>
              <a:t>, język zyskujący na popularności dzięki swojej wydajności i bezpieczeństwu, również jest obsługiwany przez SDK OpenTelemetry.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r>
              <a:rPr lang="pl-PL" sz="1200" noProof="0" dirty="0"/>
              <a:t>Swift: Dostępne wsparcie dla Swift umożliwia monitorowanie aplikacji iOS/</a:t>
            </a:r>
            <a:r>
              <a:rPr lang="pl-PL" sz="1200" noProof="0" dirty="0" err="1"/>
              <a:t>macOS</a:t>
            </a:r>
            <a:endParaRPr lang="pl-PL" sz="1200" noProof="0" dirty="0"/>
          </a:p>
          <a:p>
            <a:endParaRPr lang="pl-PL" sz="16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F0D257-0E31-1F19-C553-E38E6EAEF6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529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C0960-CA42-02B6-5B60-53E5BB24B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A951-DDEC-D35A-02A6-1600A355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Instalacja wybranych OpenTelemetry SDK </a:t>
            </a:r>
            <a:br>
              <a:rPr lang="pl-PL" sz="1600" noProof="0" dirty="0"/>
            </a:br>
            <a:endParaRPr lang="pl-PL" sz="1600" noProof="0" dirty="0"/>
          </a:p>
          <a:p>
            <a:pPr lvl="1"/>
            <a:r>
              <a:rPr lang="pl-PL" sz="1200" noProof="0" dirty="0" err="1"/>
              <a:t>Python</a:t>
            </a:r>
            <a:r>
              <a:rPr lang="pl-PL" sz="1200" dirty="0"/>
              <a:t> </a:t>
            </a:r>
            <a:r>
              <a:rPr lang="pl-PL" sz="1200" noProof="0" dirty="0"/>
              <a:t>SDK + API</a:t>
            </a:r>
            <a:br>
              <a:rPr lang="pl-PL" sz="1200" noProof="0" dirty="0"/>
            </a:br>
            <a:endParaRPr lang="pl-PL" sz="1200" noProof="0" dirty="0"/>
          </a:p>
          <a:p>
            <a:pPr lvl="1"/>
            <a:endParaRPr lang="pl-PL" sz="1200" dirty="0"/>
          </a:p>
          <a:p>
            <a:pPr lvl="1"/>
            <a:r>
              <a:rPr lang="pl-PL" sz="1200" noProof="0" dirty="0" err="1"/>
              <a:t>Python</a:t>
            </a:r>
            <a:r>
              <a:rPr lang="pl-PL" sz="1200" noProof="0" dirty="0"/>
              <a:t> </a:t>
            </a:r>
            <a:r>
              <a:rPr lang="pl-PL" sz="1200" noProof="0" dirty="0" err="1"/>
              <a:t>Flask</a:t>
            </a:r>
            <a:r>
              <a:rPr lang="pl-PL" sz="1200" noProof="0" dirty="0"/>
              <a:t> i </a:t>
            </a:r>
            <a:r>
              <a:rPr lang="pl-PL" sz="1200" noProof="0" dirty="0" err="1"/>
              <a:t>Django</a:t>
            </a:r>
            <a:endParaRPr lang="pl-PL" sz="1200" noProof="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Automatyczna instrumentacja</a:t>
            </a:r>
          </a:p>
          <a:p>
            <a:pPr lvl="1"/>
            <a:r>
              <a:rPr lang="pl-PL" sz="800" dirty="0"/>
              <a:t>[</a:t>
            </a:r>
            <a:r>
              <a:rPr lang="pl-PL" sz="800" dirty="0" err="1"/>
              <a:t>flask_django_automated_instrumentation.py</a:t>
            </a:r>
            <a:r>
              <a:rPr lang="pl-PL" sz="800" dirty="0"/>
              <a:t>]</a:t>
            </a:r>
            <a:endParaRPr lang="pl-PL" sz="1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E043EE-0D41-41B9-4412-BB3B9F6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3778C-5951-FB2E-04F3-E574A37C2A2A}"/>
              </a:ext>
            </a:extLst>
          </p:cNvPr>
          <p:cNvSpPr txBox="1"/>
          <p:nvPr/>
        </p:nvSpPr>
        <p:spPr>
          <a:xfrm>
            <a:off x="1226265" y="3087886"/>
            <a:ext cx="5949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opentelemetry-instrumentation-flask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opentelemetry-exporter-otlp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AA267-E19E-7C56-0D4B-00C389448E7B}"/>
              </a:ext>
            </a:extLst>
          </p:cNvPr>
          <p:cNvSpPr txBox="1"/>
          <p:nvPr/>
        </p:nvSpPr>
        <p:spPr>
          <a:xfrm>
            <a:off x="1226265" y="2458443"/>
            <a:ext cx="5949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opentelemetry-api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opentelemetry-sdk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0F873-96B8-41C2-B0F7-3995BD23F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9E23-CAEE-28A1-7FBE-0058F35B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Instalacja wybranych OpenTelemetry SDK </a:t>
            </a:r>
            <a:br>
              <a:rPr lang="pl-PL" sz="1600" noProof="0" dirty="0"/>
            </a:br>
            <a:endParaRPr lang="pl-PL" sz="1600" noProof="0" dirty="0"/>
          </a:p>
          <a:p>
            <a:pPr lvl="1"/>
            <a:r>
              <a:rPr lang="pl-PL" sz="1200" noProof="0" dirty="0"/>
              <a:t>JAVA: </a:t>
            </a:r>
            <a:r>
              <a:rPr lang="pl-PL" sz="1200" noProof="0" dirty="0" err="1"/>
              <a:t>Maven</a:t>
            </a: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endParaRPr lang="pl-PL" sz="1200" noProof="0" dirty="0"/>
          </a:p>
          <a:p>
            <a:pPr marL="457200" lvl="1" indent="0">
              <a:buNone/>
            </a:pPr>
            <a:endParaRPr lang="pl-PL" sz="1200" dirty="0"/>
          </a:p>
          <a:p>
            <a:pPr lvl="1"/>
            <a:r>
              <a:rPr lang="pl-PL" sz="1200" dirty="0"/>
              <a:t>Instrumentacja</a:t>
            </a:r>
          </a:p>
          <a:p>
            <a:pPr lvl="1"/>
            <a:r>
              <a:rPr lang="pl-PL" sz="800" dirty="0"/>
              <a:t>[</a:t>
            </a:r>
            <a:r>
              <a:rPr lang="pl-PL" sz="800" dirty="0" err="1"/>
              <a:t>Instrumentation.java</a:t>
            </a:r>
            <a:r>
              <a:rPr lang="pl-PL" sz="800" dirty="0"/>
              <a:t>]</a:t>
            </a:r>
            <a:endParaRPr lang="pl-PL" sz="1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17CE71-7B62-286A-0C1A-CDC375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62660-F5FB-F75C-B4F5-C04E37751FE8}"/>
              </a:ext>
            </a:extLst>
          </p:cNvPr>
          <p:cNvSpPr txBox="1"/>
          <p:nvPr/>
        </p:nvSpPr>
        <p:spPr>
          <a:xfrm>
            <a:off x="1226265" y="2458443"/>
            <a:ext cx="5949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io.opentelemetry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opentelemetry-sdk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&lt;version&gt;1.27.0&lt;/version&gt;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io.opentelemetry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opentelemetry-exporter-otlp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&lt;version&gt;1.27.0&lt;/version&gt;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5727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C019A-F3BF-B0E5-B72F-AEB3CA32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E853-419B-1AF4-B1FC-4580C634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Instalacja wybranych OpenTelemetry SDK </a:t>
            </a:r>
            <a:br>
              <a:rPr lang="pl-PL" sz="1600" noProof="0" dirty="0"/>
            </a:br>
            <a:endParaRPr lang="pl-PL" sz="1600" noProof="0" dirty="0"/>
          </a:p>
          <a:p>
            <a:pPr lvl="1"/>
            <a:r>
              <a:rPr lang="pl-PL" sz="1200" noProof="0" dirty="0"/>
              <a:t>GO</a:t>
            </a: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br>
              <a:rPr lang="pl-PL" sz="1200" noProof="0" dirty="0"/>
            </a:br>
            <a:endParaRPr lang="pl-PL" sz="1200" dirty="0"/>
          </a:p>
          <a:p>
            <a:pPr lvl="1"/>
            <a:r>
              <a:rPr lang="pl-PL" sz="1200" dirty="0"/>
              <a:t>Instrumentacja</a:t>
            </a:r>
          </a:p>
          <a:p>
            <a:pPr lvl="1"/>
            <a:r>
              <a:rPr lang="pl-PL" sz="800" dirty="0"/>
              <a:t>[</a:t>
            </a:r>
            <a:r>
              <a:rPr lang="pl-PL" sz="800" dirty="0" err="1"/>
              <a:t>go_lang_instrumentation.go</a:t>
            </a:r>
            <a:r>
              <a:rPr lang="pl-PL" sz="800" dirty="0"/>
              <a:t>]</a:t>
            </a:r>
            <a:endParaRPr lang="pl-PL" sz="1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68A46-EFA5-EE74-598E-B7F12D1F04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Instalacja i Konfiguracja OpenTelemetry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2482A-C0C4-EB94-6193-C2CE79AA008E}"/>
              </a:ext>
            </a:extLst>
          </p:cNvPr>
          <p:cNvSpPr txBox="1"/>
          <p:nvPr/>
        </p:nvSpPr>
        <p:spPr>
          <a:xfrm>
            <a:off x="1226265" y="2458443"/>
            <a:ext cx="59496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go.opentelemetry.io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otel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go.opentelemetry.io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go.opentelemetry.io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700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Consolas</vt:lpstr>
      <vt:lpstr>Office Theme</vt:lpstr>
      <vt:lpstr>Szkolenie OpenTelemetry</vt:lpstr>
      <vt:lpstr>Plan szkolenia</vt:lpstr>
      <vt:lpstr>Dzień 1: Wizualizacja, Tematy Zaawansowane i Praktyczne Ćwiczenia  Sesja 1: Instalacja i Konfiguracja OpenTelemetry: </vt:lpstr>
      <vt:lpstr>Dzień 1: Wizualizacja, Tematy Zaawansowane i Praktyczne Ćwiczenia  Sesja 1: Instalacja i Konfiguracja OpenTelemetry: </vt:lpstr>
      <vt:lpstr>Dzień 1: Wizualizacja, Tematy Zaawansowane i Praktyczne Ćwiczenia  Sesja 1: Instalacja i Konfiguracja OpenTelemetry: </vt:lpstr>
      <vt:lpstr>Dzień 1: Wizualizacja, Tematy Zaawansowane i Praktyczne Ćwiczenia  Sesja 1: Instalacja i Konfiguracja OpenTelemetry: </vt:lpstr>
      <vt:lpstr>Dzień 1: Wizualizacja, Tematy Zaawansowane i Praktyczne Ćwiczenia  Sesja 1: Instalacja i Konfiguracja OpenTelemetry: </vt:lpstr>
      <vt:lpstr>Dzień 1: Wizualizacja, Tematy Zaawansowane i Praktyczne Ćwiczenia  Sesja 1: Instalacja i Konfiguracja OpenTelemetry: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387</cp:revision>
  <dcterms:created xsi:type="dcterms:W3CDTF">2013-01-27T09:14:16Z</dcterms:created>
  <dcterms:modified xsi:type="dcterms:W3CDTF">2024-10-01T21:11:49Z</dcterms:modified>
  <cp:category/>
</cp:coreProperties>
</file>