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43" r:id="rId3"/>
    <p:sldId id="34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709"/>
  </p:normalViewPr>
  <p:slideViewPr>
    <p:cSldViewPr snapToGrid="0" snapToObjects="1">
      <p:cViewPr varScale="1">
        <p:scale>
          <a:sx n="183" d="100"/>
          <a:sy n="183" d="100"/>
        </p:scale>
        <p:origin x="20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Instalacja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Konfiguracja</a:t>
            </a:r>
            <a:r>
              <a:rPr lang="en-US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8E20D-ECA2-569F-46E2-9CB9B5CC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853F-FF9F-1D33-8C59-89597EE477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2ADD-28EB-6B3D-7745-5548D57C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Instalacja i Konfiguracja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22271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80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OpenTelemetry</vt:lpstr>
      <vt:lpstr>Plan szkolenia</vt:lpstr>
      <vt:lpstr>Plan szkolenia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358</cp:revision>
  <dcterms:created xsi:type="dcterms:W3CDTF">2013-01-27T09:14:16Z</dcterms:created>
  <dcterms:modified xsi:type="dcterms:W3CDTF">2024-10-01T21:12:05Z</dcterms:modified>
  <cp:category/>
</cp:coreProperties>
</file>