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53"/>
  </p:normalViewPr>
  <p:slideViewPr>
    <p:cSldViewPr snapToGrid="0" snapToObjects="1">
      <p:cViewPr varScale="1">
        <p:scale>
          <a:sx n="179" d="100"/>
          <a:sy n="179" d="100"/>
        </p:scale>
        <p:origin x="3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Instrumentacja</a:t>
            </a:r>
            <a:r>
              <a:rPr lang="en-US" dirty="0"/>
              <a:t> </a:t>
            </a:r>
            <a:r>
              <a:rPr lang="en-US"/>
              <a:t>z OpenTelemetry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75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 Theme</vt:lpstr>
      <vt:lpstr>Szkolenie OpenTelemetry</vt:lpstr>
      <vt:lpstr>Plan szkolenia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367</cp:revision>
  <dcterms:created xsi:type="dcterms:W3CDTF">2013-01-27T09:14:16Z</dcterms:created>
  <dcterms:modified xsi:type="dcterms:W3CDTF">2024-10-01T21:06:44Z</dcterms:modified>
  <cp:category/>
</cp:coreProperties>
</file>