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/>
    <p:restoredTop sz="94667"/>
  </p:normalViewPr>
  <p:slideViewPr>
    <p:cSldViewPr snapToGrid="0" snapToObjects="1">
      <p:cViewPr varScale="1">
        <p:scale>
          <a:sx n="166" d="100"/>
          <a:sy n="166" d="100"/>
        </p:scale>
        <p:origin x="200" y="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82559-CB5C-D240-A660-003CD22EEEA2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8D99C-B490-4443-81A2-B1577D708A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136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Szkolenie</a:t>
            </a:r>
            <a:r>
              <a:rPr dirty="0"/>
              <a:t> </a:t>
            </a:r>
            <a:r>
              <a:rPr dirty="0" err="1"/>
              <a:t>OpenTelemetry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Automatyczna</a:t>
            </a:r>
            <a:r>
              <a:rPr lang="en-US" dirty="0"/>
              <a:t> </a:t>
            </a:r>
            <a:r>
              <a:rPr lang="en-US" dirty="0" err="1"/>
              <a:t>Instrumentacja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Dzień 1: Wprowadzenie, Konfiguracja i Instrumentacja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Przegląd Obserwowalności </a:t>
            </a:r>
          </a:p>
          <a:p>
            <a:pPr marL="571500" lvl="1" indent="-171450"/>
            <a:r>
              <a:rPr lang="pl-PL" sz="1400" dirty="0"/>
              <a:t>Sesja 2: Wprowadzenie do OpenTelemetry</a:t>
            </a:r>
          </a:p>
          <a:p>
            <a:pPr marL="571500" lvl="1" indent="-171450"/>
            <a:r>
              <a:rPr lang="pl-PL" sz="1400" dirty="0">
                <a:highlight>
                  <a:srgbClr val="00FF00"/>
                </a:highlight>
              </a:rPr>
              <a:t>Sesja 3: Instrumentacja z OpenTelemetry</a:t>
            </a:r>
          </a:p>
          <a:p>
            <a:pPr marL="571500" lvl="1" indent="-171450"/>
            <a:r>
              <a:rPr lang="pl-PL" sz="1400" dirty="0"/>
              <a:t>Sesja 4: Zbieranie i Eksport Danych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800" dirty="0"/>
              <a:t>Dzień 2: Wizualizacja, Tematy Zaawansowane i Praktyczne Ćwiczenia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Zaawansowane Tematy OpenTelemetry</a:t>
            </a:r>
          </a:p>
          <a:p>
            <a:pPr marL="571500" lvl="1" indent="-171450"/>
            <a:r>
              <a:rPr lang="pl-PL" sz="1400" dirty="0"/>
              <a:t>Sesja 2: Rozwiązywanie Problemów i Analiza</a:t>
            </a:r>
          </a:p>
          <a:p>
            <a:pPr marL="571500" lvl="1" indent="-171450"/>
            <a:r>
              <a:rPr lang="pl-PL" sz="1400" dirty="0"/>
              <a:t>Sesja 3: Wizualizacja Danych Telemetrycznych z </a:t>
            </a:r>
            <a:r>
              <a:rPr lang="pl-PL" sz="1400" dirty="0" err="1"/>
              <a:t>Grafaną</a:t>
            </a:r>
            <a:endParaRPr lang="pl-PL" sz="1400" dirty="0"/>
          </a:p>
          <a:p>
            <a:pPr marL="571500" lvl="1" indent="-171450"/>
            <a:r>
              <a:rPr lang="pl-PL" sz="1400" dirty="0"/>
              <a:t>Sesja 4: Projekt Końcowy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2AE1D-AACA-B6DE-EB69-FE393E635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689F-4CB6-BBEC-91C1-A86610823C4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EC00-0FD4-76D5-0FF2-BD674E22A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Automatyczna Instrumentacja</a:t>
            </a:r>
          </a:p>
        </p:txBody>
      </p:sp>
    </p:spTree>
    <p:extLst>
      <p:ext uri="{BB962C8B-B14F-4D97-AF65-F5344CB8AC3E}">
        <p14:creationId xmlns:p14="http://schemas.microsoft.com/office/powerpoint/2010/main" val="47413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78</Words>
  <Application>Microsoft Macintosh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Arial</vt:lpstr>
      <vt:lpstr>Calibri</vt:lpstr>
      <vt:lpstr>Office Theme</vt:lpstr>
      <vt:lpstr>Szkolenie OpenTelemetry</vt:lpstr>
      <vt:lpstr>Plan szkolenia</vt:lpstr>
      <vt:lpstr>Plan szkolenia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Krzysztof Pilawski</cp:lastModifiedBy>
  <cp:revision>371</cp:revision>
  <dcterms:created xsi:type="dcterms:W3CDTF">2013-01-27T09:14:16Z</dcterms:created>
  <dcterms:modified xsi:type="dcterms:W3CDTF">2024-10-01T21:06:17Z</dcterms:modified>
  <cp:category/>
</cp:coreProperties>
</file>