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/>
              <a:t>Propagacja Kontekstów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3: Instrumentacja z OpenTelemetry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Propagacja Kontekstu 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94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3: Instrumentacja z OpenTelemetry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371</cp:revision>
  <dcterms:created xsi:type="dcterms:W3CDTF">2013-01-27T09:14:16Z</dcterms:created>
  <dcterms:modified xsi:type="dcterms:W3CDTF">2024-10-01T21:05:22Z</dcterms:modified>
  <cp:category/>
</cp:coreProperties>
</file>