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316" r:id="rId3"/>
    <p:sldId id="317" r:id="rId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Collector</a:t>
            </a:r>
            <a:endParaRPr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C3E1A-5309-0B98-A52F-EE8E387E2B67}"/>
              </a:ext>
            </a:extLst>
          </p:cNvPr>
          <p:cNvSpPr txBox="1"/>
          <p:nvPr/>
        </p:nvSpPr>
        <p:spPr>
          <a:xfrm>
            <a:off x="6800193" y="3783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1688-4043-A26A-433F-C99FF4A6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B5CF-775F-1F99-1F5E-3E63960010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A0F8-082E-92DD-B277-AA5172BF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err="1"/>
              <a:t>Collector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950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Szkolenie OpenTelemetry</vt:lpstr>
      <vt:lpstr>Plan szkolenia</vt:lpstr>
      <vt:lpstr>Plan szkolenia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31</cp:revision>
  <dcterms:created xsi:type="dcterms:W3CDTF">2024-09-29T12:49:22Z</dcterms:created>
  <dcterms:modified xsi:type="dcterms:W3CDTF">2024-10-01T21:34:37Z</dcterms:modified>
</cp:coreProperties>
</file>