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15" r:id="rId2"/>
  </p:sldIdLst>
  <p:sldSz cx="12192000" cy="6858000"/>
  <p:notesSz cx="6858000" cy="9144000"/>
  <p:defaultTextStyle>
    <a:defPPr>
      <a:defRPr lang="en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35"/>
    <p:restoredTop sz="94643"/>
  </p:normalViewPr>
  <p:slideViewPr>
    <p:cSldViewPr snapToGrid="0">
      <p:cViewPr varScale="1">
        <p:scale>
          <a:sx n="149" d="100"/>
          <a:sy n="149" d="100"/>
        </p:scale>
        <p:origin x="208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1D287-DF72-BA5B-0AE4-10B88B4E29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pl-P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5B1010-0B03-F3A9-4F9A-ADC58A0FBD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F3904-90CB-6A08-18FF-9C27A2421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03242-C4CF-9C46-9C8F-6E3468592957}" type="datetimeFigureOut">
              <a:rPr lang="pl-PL" smtClean="0"/>
              <a:t>1.10.2024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6623DA-FB01-C44C-2B3E-9C81B5867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94FE3E-E86C-56D7-2BA5-0DA6ABFE0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1E184-D78D-F644-BF21-D480895BA7C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79739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C1883-3BDA-9A73-752E-E3AF0F931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pl-P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E16231-18CA-5A70-D519-54BF703239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B35E03-F1AC-248B-8856-41F315D83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03242-C4CF-9C46-9C8F-6E3468592957}" type="datetimeFigureOut">
              <a:rPr lang="pl-PL" smtClean="0"/>
              <a:t>1.10.2024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9B9387-798E-8B12-43C8-9BE26293C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50F49F-0CB9-0CEF-8D9C-63ED81886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1E184-D78D-F644-BF21-D480895BA7C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68390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9C6D77-4217-318A-38FF-0451829B73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pl-P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4F95CE-5E74-6BCE-83CB-173FB1B855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583999-C525-8EAF-545A-4A39059E4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03242-C4CF-9C46-9C8F-6E3468592957}" type="datetimeFigureOut">
              <a:rPr lang="pl-PL" smtClean="0"/>
              <a:t>1.10.2024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820A2E-9B9E-FF8B-D3BE-F478337C1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56C0B4-55CD-AA6A-762F-6B49B5F90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1E184-D78D-F644-BF21-D480895BA7C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01399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700D6-DF55-DD76-1FAE-5303317FF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C63370-DC12-A61E-6C1F-202D7D958C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2AC5D5-1355-7E10-97E3-84285F01B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03242-C4CF-9C46-9C8F-6E3468592957}" type="datetimeFigureOut">
              <a:rPr lang="pl-PL" smtClean="0"/>
              <a:t>1.10.2024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DF4BDA-C25B-632C-A307-B08E6D953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32B39C-B968-B6D1-1F81-310127C26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1E184-D78D-F644-BF21-D480895BA7C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77000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B985D-3121-C500-37C3-158B8E6C1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F5EFBA-BEFD-41E2-D4F6-89AC9EA40D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3C7BBD-A5C9-719C-D03A-67C45DEE6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03242-C4CF-9C46-9C8F-6E3468592957}" type="datetimeFigureOut">
              <a:rPr lang="pl-PL" smtClean="0"/>
              <a:t>1.10.2024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F850B2-9B6F-CEB9-D4B3-AF5039E46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B2501-7B11-B0B6-4D37-BF252A32A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1E184-D78D-F644-BF21-D480895BA7C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03703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2CE22-604D-372B-58A1-74DC60E3C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BC478A-9C81-5949-812E-D7668549A0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l-P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435270-06C5-4088-A2EE-B819B373FF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l-P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288CB0-D0BD-8049-1408-A7CAEE41C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03242-C4CF-9C46-9C8F-6E3468592957}" type="datetimeFigureOut">
              <a:rPr lang="pl-PL" smtClean="0"/>
              <a:t>1.10.2024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413546-314C-AFD5-653C-6721178E4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695861-631A-C947-91B4-072098430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1E184-D78D-F644-BF21-D480895BA7C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48867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BE343-1328-82C7-D4E9-89E7E9C65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5E303B-2768-66D7-3725-19639B3811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BE09AF-1FF5-27B5-D49B-C53B897630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l-P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CF446C-9FA1-57B4-D42D-506EDCE7F3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0F08F7-A49A-E8EA-C438-A6BDED191C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l-P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9AB6F3-AF05-04A8-1799-79F367CD5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03242-C4CF-9C46-9C8F-6E3468592957}" type="datetimeFigureOut">
              <a:rPr lang="pl-PL" smtClean="0"/>
              <a:t>1.10.2024</a:t>
            </a:fld>
            <a:endParaRPr lang="pl-P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8D51AE-5F87-0709-6486-AD18B1339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F6220C-A1C6-7509-350E-F5EDA8BED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1E184-D78D-F644-BF21-D480895BA7C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09758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FCD07-8827-8186-8584-35CE4E901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pl-P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117D29-0304-6FA8-46B2-95495C126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03242-C4CF-9C46-9C8F-6E3468592957}" type="datetimeFigureOut">
              <a:rPr lang="pl-PL" smtClean="0"/>
              <a:t>1.10.2024</a:t>
            </a:fld>
            <a:endParaRPr lang="pl-P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EF27A7-B8E6-2A8C-5DBB-0C079BE7E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320357-D941-065E-78D3-0D28615CA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1E184-D78D-F644-BF21-D480895BA7C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7060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072D20-FA07-20E7-FAA7-73B2956A1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03242-C4CF-9C46-9C8F-6E3468592957}" type="datetimeFigureOut">
              <a:rPr lang="pl-PL" smtClean="0"/>
              <a:t>1.10.2024</a:t>
            </a:fld>
            <a:endParaRPr lang="pl-P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7B9E15-969E-C38A-EB5D-1BF24F10D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81446E-A359-7378-3360-519A5B0D1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1E184-D78D-F644-BF21-D480895BA7C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2408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12CA8-772B-AEA7-44B6-C79473EDE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966965-40AD-8BFA-4F9E-8E9A4353EC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l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10960F-BE24-D41A-88E9-E25FFFE3CA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605AA3-62ED-C33A-3CC2-8FFF3BA32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03242-C4CF-9C46-9C8F-6E3468592957}" type="datetimeFigureOut">
              <a:rPr lang="pl-PL" smtClean="0"/>
              <a:t>1.10.2024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BD8845-C085-A97F-3DA3-803A6221A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A8F8B1-7BD2-7DD3-BC4B-A358C8295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1E184-D78D-F644-BF21-D480895BA7C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50490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24544-C87D-B3CC-32C2-1D1EAF1B7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pl-P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A53994-BD1D-D0AC-C3DB-CF1280B32E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EC5A63-542A-DEE5-7330-96C21B6EF1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3EF9A0-1CE7-E24C-8A7E-D3EF3F934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03242-C4CF-9C46-9C8F-6E3468592957}" type="datetimeFigureOut">
              <a:rPr lang="pl-PL" smtClean="0"/>
              <a:t>1.10.2024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483B0C-5326-E646-F33F-B8761BD8C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DDB545-22F4-226D-2390-DF7402258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1E184-D78D-F644-BF21-D480895BA7C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472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0FC03C-4FCF-A93C-36ED-7BD4E2542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0C8F73-33F0-18AE-6C29-289F91BA6E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7FB7F8-5E0C-ADE8-5046-5B9BE1661E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2103242-C4CF-9C46-9C8F-6E3468592957}" type="datetimeFigureOut">
              <a:rPr lang="pl-PL" smtClean="0"/>
              <a:t>1.10.2024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69CB28-3089-90D8-5739-A9662356AE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E48D39-0896-7325-E235-4E69C7CDF9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B41E184-D78D-F644-BF21-D480895BA7C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24529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 err="1"/>
              <a:t>Szkolenie</a:t>
            </a:r>
            <a:r>
              <a:rPr dirty="0"/>
              <a:t> </a:t>
            </a:r>
            <a:r>
              <a:rPr dirty="0" err="1"/>
              <a:t>OpenTelemetry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Q&amp;A</a:t>
            </a:r>
            <a:endParaRPr sz="4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5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Szkolenie OpenTelemetry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Krzysztof Pilawski</dc:creator>
  <cp:lastModifiedBy>Krzysztof Pilawski</cp:lastModifiedBy>
  <cp:revision>29</cp:revision>
  <dcterms:created xsi:type="dcterms:W3CDTF">2024-09-29T12:49:22Z</dcterms:created>
  <dcterms:modified xsi:type="dcterms:W3CDTF">2024-10-01T21:16:24Z</dcterms:modified>
</cp:coreProperties>
</file>