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57" r:id="rId3"/>
    <p:sldId id="304" r:id="rId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 snapToGrid="0">
      <p:cViewPr varScale="1">
        <p:scale>
          <a:sx n="136" d="100"/>
          <a:sy n="13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CloudPlatform/opentelemetry-operations-js" TargetMode="External"/><Relationship Id="rId3" Type="http://schemas.openxmlformats.org/officeDocument/2006/relationships/hyperlink" Target="https://opentelemetry.io/docs/instrumentation/js/exporters/#jaeger-exporter" TargetMode="External"/><Relationship Id="rId7" Type="http://schemas.openxmlformats.org/officeDocument/2006/relationships/hyperlink" Target="https://github.com/aws-observability/aws-otel-js" TargetMode="External"/><Relationship Id="rId12" Type="http://schemas.openxmlformats.org/officeDocument/2006/relationships/hyperlink" Target="https://github.com/DataDog/dd-opentelemetry-exporter" TargetMode="External"/><Relationship Id="rId2" Type="http://schemas.openxmlformats.org/officeDocument/2006/relationships/hyperlink" Target="https://opentelemetry.io/docs/concepts/exporters/#ot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sdk-for-python/tree/main/sdk/monitor/azure-monitor-opentelemetry-exporter" TargetMode="External"/><Relationship Id="rId11" Type="http://schemas.openxmlformats.org/officeDocument/2006/relationships/hyperlink" Target="https://github.com/newrelic/opentelemetry-exporter-java" TargetMode="External"/><Relationship Id="rId5" Type="http://schemas.openxmlformats.org/officeDocument/2006/relationships/hyperlink" Target="https://opentelemetry.io/docs/instrumentation/js/exporters/#prometheus-exporter" TargetMode="External"/><Relationship Id="rId10" Type="http://schemas.openxmlformats.org/officeDocument/2006/relationships/hyperlink" Target="https://opentelemetry.io/docs/concepts/exporters/#logging-exporter" TargetMode="External"/><Relationship Id="rId4" Type="http://schemas.openxmlformats.org/officeDocument/2006/relationships/hyperlink" Target="https://opentelemetry.io/docs/instrumentation/js/exporters/#zipkin-exporter" TargetMode="External"/><Relationship Id="rId9" Type="http://schemas.openxmlformats.org/officeDocument/2006/relationships/hyperlink" Target="https://opentelemetry.io/docs/instrumentation/js/exporters/#console-expor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/>
              <a:t>Konfiguracja </a:t>
            </a:r>
            <a:r>
              <a:rPr lang="pl-PL" sz="4000" noProof="0" dirty="0" err="1"/>
              <a:t>Exporterow</a:t>
            </a:r>
            <a:r>
              <a:rPr lang="pl-PL" sz="4000" noProof="0" dirty="0"/>
              <a:t> </a:t>
            </a:r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Przypadki użycia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2: Zaawansowane Tematy OpenTelemetry</a:t>
            </a:r>
          </a:p>
          <a:p>
            <a:pPr marL="571500" lvl="1" indent="-171450"/>
            <a:r>
              <a:rPr lang="pl-PL" sz="1400" dirty="0"/>
              <a:t>Sesja 3: Rozwiązywanie Problemów i Analiza</a:t>
            </a:r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Konfiguracja </a:t>
            </a:r>
            <a:r>
              <a:rPr lang="pl-PL" sz="1600" dirty="0" err="1"/>
              <a:t>exporterow</a:t>
            </a:r>
            <a:endParaRPr lang="pl-PL" sz="1600" dirty="0"/>
          </a:p>
          <a:p>
            <a:endParaRPr lang="pl-PL" sz="1600" dirty="0"/>
          </a:p>
          <a:p>
            <a:endParaRPr lang="pl-P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D7213-1CF2-C5C4-33B5-0A3DC3EADB8E}"/>
              </a:ext>
            </a:extLst>
          </p:cNvPr>
          <p:cNvSpPr txBox="1"/>
          <p:nvPr/>
        </p:nvSpPr>
        <p:spPr>
          <a:xfrm>
            <a:off x="1063713" y="2025908"/>
            <a:ext cx="97771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1" dirty="0"/>
              <a:t>OTLP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2"/>
              </a:rPr>
              <a:t>https://opentelemetry.io/docs/concepts/exporters/#otlp</a:t>
            </a:r>
            <a:r>
              <a:rPr lang="en-GB" sz="1200" dirty="0"/>
              <a:t> </a:t>
            </a:r>
          </a:p>
          <a:p>
            <a:pPr algn="l"/>
            <a:r>
              <a:rPr lang="en-GB" sz="1200" b="1" dirty="0"/>
              <a:t>Jaeger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3"/>
              </a:rPr>
              <a:t>https://opentelemetry.io/docs/instrumentation/js/exporters/#jaeger-exporter</a:t>
            </a:r>
            <a:r>
              <a:rPr lang="en-GB" sz="1200" dirty="0"/>
              <a:t> </a:t>
            </a:r>
          </a:p>
          <a:p>
            <a:pPr algn="l"/>
            <a:r>
              <a:rPr lang="en-GB" sz="1200" b="1" dirty="0" err="1"/>
              <a:t>Zipkin</a:t>
            </a:r>
            <a:r>
              <a:rPr lang="en-GB" sz="1200" b="1" dirty="0"/>
              <a:t>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hlinkClick r:id="rId4"/>
              </a:rPr>
              <a:t>https://opentelemetry.io/docs/instrumentation/js/exporters/#zipkin-exporter</a:t>
            </a:r>
            <a:r>
              <a:rPr lang="en-GB" sz="1200" dirty="0"/>
              <a:t> </a:t>
            </a:r>
          </a:p>
          <a:p>
            <a:pPr algn="l"/>
            <a:r>
              <a:rPr lang="en-GB" sz="1200" b="1" dirty="0"/>
              <a:t>Prometheus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hlinkClick r:id="rId5"/>
              </a:rPr>
              <a:t>https://opentelemetry.io/docs/instrumentation/js/exporters/#prometheus-exporter</a:t>
            </a:r>
            <a:r>
              <a:rPr lang="en-GB" sz="1200" dirty="0"/>
              <a:t> </a:t>
            </a:r>
          </a:p>
          <a:p>
            <a:pPr algn="l"/>
            <a:r>
              <a:rPr lang="en-GB" sz="1200" b="1" dirty="0"/>
              <a:t>Azure Monitor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6"/>
              </a:rPr>
              <a:t>https://github.com/Azure/azure-sdk-for-python/tree/main/sdk/monitor/azure-monitor-opentelemetry-exporter</a:t>
            </a:r>
            <a:endParaRPr lang="en-GB" sz="1200" dirty="0"/>
          </a:p>
          <a:p>
            <a:pPr algn="l"/>
            <a:r>
              <a:rPr lang="en-GB" sz="1200" b="1" dirty="0"/>
              <a:t>AWS X-Ray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7"/>
              </a:rPr>
              <a:t>https://github.com/aws-observability/aws-otel-js</a:t>
            </a:r>
            <a:endParaRPr lang="en-GB" sz="1200" dirty="0"/>
          </a:p>
          <a:p>
            <a:pPr algn="l"/>
            <a:r>
              <a:rPr lang="en-GB" sz="1200" b="1" dirty="0"/>
              <a:t>Google Cloud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8"/>
              </a:rPr>
              <a:t>https://github.com/GoogleCloudPlatform/opentelemetry-operations-js</a:t>
            </a:r>
            <a:endParaRPr lang="en-GB" sz="1200" dirty="0"/>
          </a:p>
          <a:p>
            <a:pPr algn="l"/>
            <a:r>
              <a:rPr lang="en-GB" sz="1200" b="1" dirty="0"/>
              <a:t>Console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</a:t>
            </a:r>
            <a:r>
              <a:rPr lang="en-GB" sz="1200" dirty="0">
                <a:hlinkClick r:id="rId9"/>
              </a:rPr>
              <a:t>https://opentelemetry.io/docs/instrumentation/js/exporters/#console-exporter</a:t>
            </a:r>
            <a:r>
              <a:rPr lang="en-GB" sz="1200" dirty="0"/>
              <a:t> </a:t>
            </a:r>
          </a:p>
          <a:p>
            <a:pPr algn="l"/>
            <a:r>
              <a:rPr lang="en-GB" sz="1200" b="1" dirty="0"/>
              <a:t>Logging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10"/>
              </a:rPr>
              <a:t>https://opentelemetry.io/docs/concepts/exporters</a:t>
            </a:r>
            <a:r>
              <a:rPr lang="en-GB" sz="1200">
                <a:hlinkClick r:id="rId10"/>
              </a:rPr>
              <a:t>/#logging-exporter</a:t>
            </a:r>
            <a:r>
              <a:rPr lang="en-GB" sz="1200"/>
              <a:t> </a:t>
            </a:r>
            <a:endParaRPr lang="en-GB" sz="1200" dirty="0"/>
          </a:p>
          <a:p>
            <a:pPr algn="l"/>
            <a:r>
              <a:rPr lang="en-GB" sz="1200" b="1" dirty="0"/>
              <a:t>New Relic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11"/>
              </a:rPr>
              <a:t>https://github.com/newrelic/opentelemetry-exporter-java</a:t>
            </a:r>
            <a:endParaRPr lang="en-GB" sz="1200" dirty="0"/>
          </a:p>
          <a:p>
            <a:pPr algn="l"/>
            <a:r>
              <a:rPr lang="en-GB" sz="1200" b="1" dirty="0"/>
              <a:t>Datadog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12"/>
              </a:rPr>
              <a:t>https://github.com/DataDog/dd-opentelemetry-exporter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302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Szkolenie   Instrumentacja  OpenTelemetry</vt:lpstr>
      <vt:lpstr>Plan szkolenia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37</cp:revision>
  <dcterms:created xsi:type="dcterms:W3CDTF">2024-09-29T12:49:22Z</dcterms:created>
  <dcterms:modified xsi:type="dcterms:W3CDTF">2024-10-02T21:19:46Z</dcterms:modified>
</cp:coreProperties>
</file>