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8" r:id="rId2"/>
    <p:sldId id="316" r:id="rId3"/>
    <p:sldId id="317" r:id="rId4"/>
    <p:sldId id="320" r:id="rId5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9"/>
    <p:restoredTop sz="94720"/>
  </p:normalViewPr>
  <p:slideViewPr>
    <p:cSldViewPr snapToGrid="0">
      <p:cViewPr>
        <p:scale>
          <a:sx n="100" d="100"/>
          <a:sy n="100" d="100"/>
        </p:scale>
        <p:origin x="25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64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sz="4000" noProof="0" dirty="0" err="1"/>
              <a:t>HotRod</a:t>
            </a:r>
            <a:r>
              <a:rPr lang="pl-PL" sz="4000" noProof="0" dirty="0"/>
              <a:t> No </a:t>
            </a:r>
            <a:r>
              <a:rPr lang="pl-PL" sz="4000" noProof="0" dirty="0" err="1"/>
              <a:t>Collector</a:t>
            </a:r>
            <a:r>
              <a:rPr lang="pl-PL" sz="4000" noProof="0" dirty="0"/>
              <a:t> </a:t>
            </a:r>
            <a:r>
              <a:rPr lang="pl-PL" sz="4000" noProof="0" dirty="0" err="1"/>
              <a:t>Infrastructure</a:t>
            </a:r>
            <a:endParaRPr lang="pl-PL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</a:t>
            </a:r>
            <a:r>
              <a:rPr lang="pl-PL" sz="1400" dirty="0" err="1"/>
              <a:t>Collector</a:t>
            </a:r>
            <a:r>
              <a:rPr lang="pl-PL" sz="1400" dirty="0"/>
              <a:t>: </a:t>
            </a:r>
            <a:r>
              <a:rPr lang="pl-PL" sz="1400" noProof="0" dirty="0" err="1"/>
              <a:t>HotRod</a:t>
            </a:r>
            <a:r>
              <a:rPr lang="pl-PL" sz="1400" noProof="0" dirty="0"/>
              <a:t> Infrastruktura bez </a:t>
            </a:r>
            <a:r>
              <a:rPr lang="pl-PL" sz="1400" noProof="0" dirty="0" err="1"/>
              <a:t>Collector’a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1688-4043-A26A-433F-C99FF4A6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B5CF-775F-1F99-1F5E-3E63960010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400" noProof="0" dirty="0" err="1"/>
              <a:t>HotRod</a:t>
            </a:r>
            <a:r>
              <a:rPr lang="pl-PL" sz="2400" noProof="0" dirty="0"/>
              <a:t> Infrastruktura bez </a:t>
            </a:r>
            <a:r>
              <a:rPr lang="pl-PL" sz="2400" noProof="0" dirty="0" err="1"/>
              <a:t>Collector’a</a:t>
            </a:r>
            <a:endParaRPr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E3E5CE-9CC0-46E2-A404-C2334C0F9367}"/>
              </a:ext>
            </a:extLst>
          </p:cNvPr>
          <p:cNvSpPr/>
          <p:nvPr/>
        </p:nvSpPr>
        <p:spPr>
          <a:xfrm>
            <a:off x="8826334" y="3484295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Grafana</a:t>
            </a:r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F86639-FD95-11AC-156B-99FF35279D67}"/>
              </a:ext>
            </a:extLst>
          </p:cNvPr>
          <p:cNvSpPr/>
          <p:nvPr/>
        </p:nvSpPr>
        <p:spPr>
          <a:xfrm>
            <a:off x="1773025" y="3488906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HotRod</a:t>
            </a:r>
            <a:endParaRPr lang="pl-P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F85CC-5748-0446-59A1-573789DDA85E}"/>
              </a:ext>
            </a:extLst>
          </p:cNvPr>
          <p:cNvSpPr/>
          <p:nvPr/>
        </p:nvSpPr>
        <p:spPr>
          <a:xfrm>
            <a:off x="8826332" y="5286816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Loki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E4278-B074-467F-A5D9-E2EB8D870FEC}"/>
              </a:ext>
            </a:extLst>
          </p:cNvPr>
          <p:cNvSpPr/>
          <p:nvPr/>
        </p:nvSpPr>
        <p:spPr>
          <a:xfrm>
            <a:off x="4880533" y="3484295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Jaeger</a:t>
            </a:r>
            <a:endParaRPr lang="pl-P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54CD6-9BF3-C92F-07CD-02557CF83670}"/>
              </a:ext>
            </a:extLst>
          </p:cNvPr>
          <p:cNvSpPr/>
          <p:nvPr/>
        </p:nvSpPr>
        <p:spPr>
          <a:xfrm>
            <a:off x="4880533" y="5286816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Promtail</a:t>
            </a:r>
            <a:endParaRPr lang="pl-P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C190C-D1EE-7686-94DD-BBBD5268CAED}"/>
              </a:ext>
            </a:extLst>
          </p:cNvPr>
          <p:cNvSpPr/>
          <p:nvPr/>
        </p:nvSpPr>
        <p:spPr>
          <a:xfrm>
            <a:off x="1768991" y="1690688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Prometheus</a:t>
            </a:r>
            <a:endParaRPr lang="pl-P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DE813-4ADD-5537-5678-CFA4499A0376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3626538" y="3947673"/>
            <a:ext cx="1253995" cy="4611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1AE36A-7602-9FAD-E391-011A34E8E281}"/>
              </a:ext>
            </a:extLst>
          </p:cNvPr>
          <p:cNvSpPr txBox="1"/>
          <p:nvPr/>
        </p:nvSpPr>
        <p:spPr>
          <a:xfrm>
            <a:off x="3878619" y="3503250"/>
            <a:ext cx="74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4318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5087B1-4C96-13F8-7028-2E45EB7575F6}"/>
              </a:ext>
            </a:extLst>
          </p:cNvPr>
          <p:cNvGrpSpPr/>
          <p:nvPr/>
        </p:nvGrpSpPr>
        <p:grpSpPr>
          <a:xfrm>
            <a:off x="1993593" y="2617444"/>
            <a:ext cx="1636980" cy="871462"/>
            <a:chOff x="1474309" y="5314825"/>
            <a:chExt cx="1636980" cy="87146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CA0A60-16BB-F48F-DEF8-5E79B08255F7}"/>
                </a:ext>
              </a:extLst>
            </p:cNvPr>
            <p:cNvCxnSpPr>
              <a:cxnSpLocks/>
              <a:stCxn id="17" idx="2"/>
              <a:endCxn id="11" idx="0"/>
            </p:cNvCxnSpPr>
            <p:nvPr/>
          </p:nvCxnSpPr>
          <p:spPr>
            <a:xfrm>
              <a:off x="3107255" y="5314825"/>
              <a:ext cx="4034" cy="871462"/>
            </a:xfrm>
            <a:prstGeom prst="line">
              <a:avLst/>
            </a:prstGeom>
            <a:ln w="476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A12AF-4DEF-EC36-7EC6-23E789323DA6}"/>
                </a:ext>
              </a:extLst>
            </p:cNvPr>
            <p:cNvSpPr txBox="1"/>
            <p:nvPr/>
          </p:nvSpPr>
          <p:spPr>
            <a:xfrm>
              <a:off x="1474309" y="5478633"/>
              <a:ext cx="749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8080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5FBAE-30D9-4542-432E-B71204A31968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6734046" y="3947673"/>
            <a:ext cx="2092288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6213BE-530A-EF4B-BEC9-C14C9C94B4D4}"/>
              </a:ext>
            </a:extLst>
          </p:cNvPr>
          <p:cNvSpPr txBox="1"/>
          <p:nvPr/>
        </p:nvSpPr>
        <p:spPr>
          <a:xfrm>
            <a:off x="6943263" y="3484295"/>
            <a:ext cx="85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16686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C1C6C8-0BE9-8728-4AF0-E31189DABBB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9753089" y="4411051"/>
            <a:ext cx="2" cy="875765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3D427CA-97DF-8628-D38D-383E9A3D3E80}"/>
              </a:ext>
            </a:extLst>
          </p:cNvPr>
          <p:cNvSpPr txBox="1"/>
          <p:nvPr/>
        </p:nvSpPr>
        <p:spPr>
          <a:xfrm>
            <a:off x="6734044" y="5348368"/>
            <a:ext cx="20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3100:  </a:t>
            </a:r>
            <a:r>
              <a:rPr lang="pl-PL" dirty="0" err="1"/>
              <a:t>push</a:t>
            </a:r>
            <a:r>
              <a:rPr lang="pl-PL" dirty="0"/>
              <a:t> [POST]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79AE5-FE1B-6E1C-D8BA-C0958EEC5F5A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6734046" y="5750194"/>
            <a:ext cx="2092286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C1CD41-B3AA-F8D1-47C3-57065D1FF6AA}"/>
              </a:ext>
            </a:extLst>
          </p:cNvPr>
          <p:cNvCxnSpPr>
            <a:cxnSpLocks/>
            <a:stCxn id="16" idx="1"/>
            <a:endCxn id="1042" idx="3"/>
          </p:cNvCxnSpPr>
          <p:nvPr/>
        </p:nvCxnSpPr>
        <p:spPr>
          <a:xfrm flipH="1">
            <a:off x="3622503" y="5750194"/>
            <a:ext cx="1258030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D95EFF2-056A-F6ED-D806-9D1EAEBDD6D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3622504" y="2154066"/>
            <a:ext cx="5176603" cy="1320496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794B4AA-5E1E-CBD2-F777-5D9D3A7D5D11}"/>
              </a:ext>
            </a:extLst>
          </p:cNvPr>
          <p:cNvSpPr txBox="1"/>
          <p:nvPr/>
        </p:nvSpPr>
        <p:spPr>
          <a:xfrm>
            <a:off x="6189334" y="2400937"/>
            <a:ext cx="74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9090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756D6E8-64DB-FB08-72EC-2ECDDE217A66}"/>
              </a:ext>
            </a:extLst>
          </p:cNvPr>
          <p:cNvSpPr/>
          <p:nvPr/>
        </p:nvSpPr>
        <p:spPr>
          <a:xfrm>
            <a:off x="1768990" y="5286816"/>
            <a:ext cx="1853513" cy="926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2"/>
                </a:solidFill>
              </a:rPr>
              <a:t>Container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HotRod</a:t>
            </a:r>
            <a:r>
              <a:rPr lang="pl-PL" dirty="0">
                <a:solidFill>
                  <a:schemeClr val="tx2"/>
                </a:solidFill>
              </a:rPr>
              <a:t> 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 err="1">
                <a:solidFill>
                  <a:schemeClr val="tx2"/>
                </a:solidFill>
              </a:rPr>
              <a:t>Logs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7EF5DA4-673D-4DEE-2A32-1E695A8D9BDE}"/>
              </a:ext>
            </a:extLst>
          </p:cNvPr>
          <p:cNvSpPr txBox="1"/>
          <p:nvPr/>
        </p:nvSpPr>
        <p:spPr>
          <a:xfrm>
            <a:off x="8532389" y="4664267"/>
            <a:ext cx="1220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3100 [GET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C8DDB1E-417F-6BB2-965D-2F92FCFD0290}"/>
              </a:ext>
            </a:extLst>
          </p:cNvPr>
          <p:cNvCxnSpPr>
            <a:cxnSpLocks/>
            <a:stCxn id="11" idx="2"/>
            <a:endCxn id="1042" idx="0"/>
          </p:cNvCxnSpPr>
          <p:nvPr/>
        </p:nvCxnSpPr>
        <p:spPr>
          <a:xfrm flipH="1">
            <a:off x="2695747" y="4415662"/>
            <a:ext cx="4035" cy="871154"/>
          </a:xfrm>
          <a:prstGeom prst="line">
            <a:avLst/>
          </a:prstGeom>
          <a:ln w="476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3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CCD32-0DDA-C253-533C-4F397BB5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B06E-CDEA-B89D-6525-83FB0DBAD7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400" noProof="0" dirty="0" err="1"/>
              <a:t>HotRod</a:t>
            </a:r>
            <a:r>
              <a:rPr lang="pl-PL" sz="2400" noProof="0" dirty="0"/>
              <a:t> Infrastruktura z </a:t>
            </a:r>
            <a:r>
              <a:rPr lang="pl-PL" sz="2400" noProof="0" dirty="0" err="1"/>
              <a:t>Collector’em</a:t>
            </a:r>
            <a:endParaRPr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47993-CAF8-45FC-D018-0F06BE419488}"/>
              </a:ext>
            </a:extLst>
          </p:cNvPr>
          <p:cNvSpPr/>
          <p:nvPr/>
        </p:nvSpPr>
        <p:spPr>
          <a:xfrm>
            <a:off x="8837891" y="3237293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Grafana</a:t>
            </a:r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A66F5-DA6C-9B7D-1DA1-BD3FB4AFB4EB}"/>
              </a:ext>
            </a:extLst>
          </p:cNvPr>
          <p:cNvSpPr/>
          <p:nvPr/>
        </p:nvSpPr>
        <p:spPr>
          <a:xfrm>
            <a:off x="1048337" y="3237293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HotRod</a:t>
            </a:r>
            <a:endParaRPr lang="pl-P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702CEB-923F-2CF3-8D23-82BA212FAA88}"/>
              </a:ext>
            </a:extLst>
          </p:cNvPr>
          <p:cNvSpPr/>
          <p:nvPr/>
        </p:nvSpPr>
        <p:spPr>
          <a:xfrm>
            <a:off x="8837891" y="5239673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Loki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CD86F5-97BB-6704-EAF8-B2182D3380DC}"/>
              </a:ext>
            </a:extLst>
          </p:cNvPr>
          <p:cNvSpPr/>
          <p:nvPr/>
        </p:nvSpPr>
        <p:spPr>
          <a:xfrm>
            <a:off x="8837891" y="1318206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Jaeger</a:t>
            </a:r>
            <a:endParaRPr lang="pl-P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E2963F-08E8-C45C-8C3E-D7387BB1E7C4}"/>
              </a:ext>
            </a:extLst>
          </p:cNvPr>
          <p:cNvSpPr/>
          <p:nvPr/>
        </p:nvSpPr>
        <p:spPr>
          <a:xfrm>
            <a:off x="4880530" y="5239673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Promtail</a:t>
            </a:r>
            <a:endParaRPr lang="pl-P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A4DFBF-490E-CA36-51A1-8E75B98626BB}"/>
              </a:ext>
            </a:extLst>
          </p:cNvPr>
          <p:cNvSpPr/>
          <p:nvPr/>
        </p:nvSpPr>
        <p:spPr>
          <a:xfrm>
            <a:off x="4880530" y="1318206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Prometheus</a:t>
            </a:r>
            <a:endParaRPr lang="pl-P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24808A-883F-F81E-2051-0670E7A96A37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901850" y="3700671"/>
            <a:ext cx="1978680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E4E4E0-85F5-9861-91BD-69B54782C5BD}"/>
              </a:ext>
            </a:extLst>
          </p:cNvPr>
          <p:cNvSpPr txBox="1"/>
          <p:nvPr/>
        </p:nvSpPr>
        <p:spPr>
          <a:xfrm>
            <a:off x="3578858" y="3326523"/>
            <a:ext cx="74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4318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52A4C3-5F83-1C8B-E5DA-E8661CBE4C0B}"/>
              </a:ext>
            </a:extLst>
          </p:cNvPr>
          <p:cNvGrpSpPr/>
          <p:nvPr/>
        </p:nvGrpSpPr>
        <p:grpSpPr>
          <a:xfrm>
            <a:off x="5145917" y="2244962"/>
            <a:ext cx="749832" cy="992331"/>
            <a:chOff x="4626633" y="4942343"/>
            <a:chExt cx="749832" cy="99233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F6DBC4-5DED-03FC-2356-D9F9F34C12E5}"/>
                </a:ext>
              </a:extLst>
            </p:cNvPr>
            <p:cNvCxnSpPr>
              <a:cxnSpLocks/>
              <a:stCxn id="3" idx="0"/>
              <a:endCxn id="17" idx="2"/>
            </p:cNvCxnSpPr>
            <p:nvPr/>
          </p:nvCxnSpPr>
          <p:spPr>
            <a:xfrm flipV="1">
              <a:off x="5288003" y="4942343"/>
              <a:ext cx="0" cy="992331"/>
            </a:xfrm>
            <a:prstGeom prst="line">
              <a:avLst/>
            </a:prstGeom>
            <a:ln w="47625"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E4B61F-0C54-94BF-2044-FAFB00F86762}"/>
                </a:ext>
              </a:extLst>
            </p:cNvPr>
            <p:cNvSpPr txBox="1"/>
            <p:nvPr/>
          </p:nvSpPr>
          <p:spPr>
            <a:xfrm>
              <a:off x="4626633" y="5192451"/>
              <a:ext cx="749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8080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694216-1B0E-58CF-79D4-685A90475E10}"/>
              </a:ext>
            </a:extLst>
          </p:cNvPr>
          <p:cNvSpPr txBox="1"/>
          <p:nvPr/>
        </p:nvSpPr>
        <p:spPr>
          <a:xfrm>
            <a:off x="8920910" y="2495070"/>
            <a:ext cx="85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16686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F9630-4C35-927F-4F1C-2DE47AD9CD74}"/>
              </a:ext>
            </a:extLst>
          </p:cNvPr>
          <p:cNvSpPr txBox="1"/>
          <p:nvPr/>
        </p:nvSpPr>
        <p:spPr>
          <a:xfrm>
            <a:off x="6734044" y="5348368"/>
            <a:ext cx="20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3100:  </a:t>
            </a:r>
            <a:r>
              <a:rPr lang="pl-PL" dirty="0" err="1"/>
              <a:t>push</a:t>
            </a:r>
            <a:r>
              <a:rPr lang="pl-PL" dirty="0"/>
              <a:t> [POST]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ECFB52-0848-FE16-B196-CCDBF904CB1B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6734043" y="5703051"/>
            <a:ext cx="2103848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3EFDAF8-52B5-1D8A-3EC1-1C63903ED870}"/>
              </a:ext>
            </a:extLst>
          </p:cNvPr>
          <p:cNvSpPr txBox="1"/>
          <p:nvPr/>
        </p:nvSpPr>
        <p:spPr>
          <a:xfrm>
            <a:off x="8475317" y="4486301"/>
            <a:ext cx="138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3100 [GET]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BB697-7BF3-FFF6-15C3-F442DCAA9053}"/>
              </a:ext>
            </a:extLst>
          </p:cNvPr>
          <p:cNvSpPr/>
          <p:nvPr/>
        </p:nvSpPr>
        <p:spPr>
          <a:xfrm>
            <a:off x="4880530" y="3237293"/>
            <a:ext cx="1853513" cy="926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Collector</a:t>
            </a:r>
            <a:endParaRPr lang="pl-PL" dirty="0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93F6ACD8-7D92-E514-A585-C590FC9D90A5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9764648" y="2244962"/>
            <a:ext cx="0" cy="992331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74DECBA-A070-BD15-2874-425636E5D533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6734043" y="3700671"/>
            <a:ext cx="2103848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D916E8C2-641B-2F30-76A3-911DF77E889D}"/>
              </a:ext>
            </a:extLst>
          </p:cNvPr>
          <p:cNvSpPr/>
          <p:nvPr/>
        </p:nvSpPr>
        <p:spPr>
          <a:xfrm>
            <a:off x="1048336" y="5239673"/>
            <a:ext cx="1853513" cy="926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2"/>
                </a:solidFill>
              </a:rPr>
              <a:t>Container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HotRod</a:t>
            </a:r>
            <a:r>
              <a:rPr lang="pl-PL" dirty="0">
                <a:solidFill>
                  <a:schemeClr val="tx2"/>
                </a:solidFill>
              </a:rPr>
              <a:t> 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 err="1">
                <a:solidFill>
                  <a:schemeClr val="tx2"/>
                </a:solidFill>
              </a:rPr>
              <a:t>Logs</a:t>
            </a:r>
            <a:endParaRPr lang="pl-PL" dirty="0">
              <a:solidFill>
                <a:schemeClr val="tx2"/>
              </a:solidFill>
            </a:endParaRP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69F8BCDE-1F56-60B8-D941-382E664A4873}"/>
              </a:ext>
            </a:extLst>
          </p:cNvPr>
          <p:cNvCxnSpPr>
            <a:cxnSpLocks/>
            <a:stCxn id="11" idx="2"/>
            <a:endCxn id="1069" idx="0"/>
          </p:cNvCxnSpPr>
          <p:nvPr/>
        </p:nvCxnSpPr>
        <p:spPr>
          <a:xfrm flipH="1">
            <a:off x="1975093" y="4164049"/>
            <a:ext cx="1" cy="1075624"/>
          </a:xfrm>
          <a:prstGeom prst="line">
            <a:avLst/>
          </a:prstGeom>
          <a:ln w="476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1A38398-A9F0-A18A-A9E7-92362F1CAD53}"/>
              </a:ext>
            </a:extLst>
          </p:cNvPr>
          <p:cNvCxnSpPr>
            <a:cxnSpLocks/>
            <a:stCxn id="16" idx="1"/>
            <a:endCxn id="1069" idx="3"/>
          </p:cNvCxnSpPr>
          <p:nvPr/>
        </p:nvCxnSpPr>
        <p:spPr>
          <a:xfrm flipH="1">
            <a:off x="2901849" y="5703051"/>
            <a:ext cx="1978681" cy="0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161571-0AF6-6D84-C569-8E4339A74513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9764648" y="4164049"/>
            <a:ext cx="0" cy="1075624"/>
          </a:xfrm>
          <a:prstGeom prst="line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1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136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Szkolenie   Instrumentacja  OpenTelemetry</vt:lpstr>
      <vt:lpstr>Plan szkolenia</vt:lpstr>
      <vt:lpstr>HotRod Infrastruktura bez Collector’a</vt:lpstr>
      <vt:lpstr>HotRod Infrastruktura z Collector’em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82</cp:revision>
  <dcterms:created xsi:type="dcterms:W3CDTF">2024-09-29T12:49:22Z</dcterms:created>
  <dcterms:modified xsi:type="dcterms:W3CDTF">2024-10-03T21:28:39Z</dcterms:modified>
</cp:coreProperties>
</file>