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20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F7830-4893-410E-AFFA-CE3F434FCC0F}" type="datetimeFigureOut">
              <a:rPr lang="pl-PL" smtClean="0"/>
              <a:t>2.10.2024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E03BD-4B83-4A3B-8745-80819AA3259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291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dirty="0">
              <a:latin typeface="Calibri" charset="0"/>
              <a:cs typeface="Geneva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9pPr>
          </a:lstStyle>
          <a:p>
            <a:fld id="{1C2EBB4E-7DE6-3645-8EA5-1E4C9CBE21D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CD91AD-22A0-43EC-9373-947CDEA6F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Version 2.2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dirty="0">
              <a:latin typeface="Calibri" charset="0"/>
              <a:cs typeface="Geneva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Lucida Grande" charset="0"/>
                <a:ea typeface="ＭＳ Ｐゴシック" charset="0"/>
                <a:cs typeface="Genev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Geneva" charset="0"/>
                <a:cs typeface="Geneva" charset="0"/>
              </a:defRPr>
            </a:lvl9pPr>
          </a:lstStyle>
          <a:p>
            <a:fld id="{1C2EBB4E-7DE6-3645-8EA5-1E4C9CBE21D8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CD91AD-22A0-43EC-9373-947CDEA6F5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Version 2.2</a:t>
            </a:r>
          </a:p>
        </p:txBody>
      </p:sp>
    </p:spTree>
    <p:extLst>
      <p:ext uri="{BB962C8B-B14F-4D97-AF65-F5344CB8AC3E}">
        <p14:creationId xmlns:p14="http://schemas.microsoft.com/office/powerpoint/2010/main" val="134165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5CB42C-6504-D799-58D3-3581058B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F6F179D-05E6-EE44-0348-E44CDFA219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289794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ytułu 1">
            <a:extLst>
              <a:ext uri="{FF2B5EF4-FFF2-40B4-BE49-F238E27FC236}">
                <a16:creationId xmlns:a16="http://schemas.microsoft.com/office/drawing/2014/main" id="{84F1115D-DF6A-14FB-7261-026503B9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latin typeface="Poppins" panose="00000500000000000000" pitchFamily="2" charset="-18"/>
                <a:cs typeface="Poppins" panose="00000500000000000000" pitchFamily="2" charset="-18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461C40C3-FB64-E251-B95F-8FB4BF55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>
              <a:spcBef>
                <a:spcPts val="600"/>
              </a:spcBef>
              <a:buNone/>
              <a:defRPr>
                <a:solidFill>
                  <a:schemeClr val="accent1"/>
                </a:solidFill>
              </a:defRPr>
            </a:lvl1pPr>
            <a:lvl2pPr marL="360000" indent="-144000">
              <a:spcBef>
                <a:spcPts val="600"/>
              </a:spcBef>
              <a:defRPr sz="1600">
                <a:solidFill>
                  <a:schemeClr val="accent3"/>
                </a:solidFill>
              </a:defRPr>
            </a:lvl2pPr>
            <a:lvl3pPr marL="540000" indent="-144000">
              <a:spcBef>
                <a:spcPts val="600"/>
              </a:spcBef>
              <a:defRPr/>
            </a:lvl3pPr>
            <a:lvl4pPr marL="756000" indent="-144000">
              <a:lnSpc>
                <a:spcPct val="100000"/>
              </a:lnSpc>
              <a:spcBef>
                <a:spcPts val="600"/>
              </a:spcBef>
              <a:defRPr/>
            </a:lvl4pPr>
            <a:lvl5pPr marL="972000" indent="-1440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42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2C86F0-B580-FDE4-763E-AAD5ED3F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A88800-2239-6BA7-49DF-853A5D1D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3"/>
                </a:solidFill>
                <a:latin typeface="Poppins" panose="00000500000000000000" pitchFamily="2" charset="-18"/>
                <a:cs typeface="Poppins" panose="00000500000000000000" pitchFamily="2" charset="-18"/>
              </a:defRPr>
            </a:lvl1pPr>
            <a:lvl2pPr marL="288000" indent="-144000">
              <a:defRPr sz="1400"/>
            </a:lvl2pPr>
            <a:lvl3pPr marL="468000" indent="-108000">
              <a:defRPr sz="1200"/>
            </a:lvl3pPr>
            <a:lvl4pPr marL="684000" indent="-108000">
              <a:defRPr/>
            </a:lvl4pPr>
            <a:lvl5pPr marL="900000" indent="-108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92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5C38A8-AE45-9E3C-6AA0-DBFA32C0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6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64DE7-12EB-CB76-789C-487C2DAE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F00C16FC-277C-BA74-B564-5929BB897F6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825625"/>
            <a:ext cx="5085080" cy="4107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-144000">
              <a:spcBef>
                <a:spcPts val="600"/>
              </a:spcBef>
              <a:buNone/>
              <a:defRPr>
                <a:solidFill>
                  <a:schemeClr val="accent1"/>
                </a:solidFill>
              </a:defRPr>
            </a:lvl1pPr>
            <a:lvl2pPr marL="360000" indent="-144000">
              <a:spcBef>
                <a:spcPts val="600"/>
              </a:spcBef>
              <a:defRPr sz="1600">
                <a:solidFill>
                  <a:schemeClr val="accent3"/>
                </a:solidFill>
              </a:defRPr>
            </a:lvl2pPr>
            <a:lvl3pPr marL="540000" indent="-144000">
              <a:spcBef>
                <a:spcPts val="600"/>
              </a:spcBef>
              <a:defRPr/>
            </a:lvl3pPr>
            <a:lvl4pPr marL="756000" indent="-144000">
              <a:lnSpc>
                <a:spcPct val="100000"/>
              </a:lnSpc>
              <a:spcBef>
                <a:spcPts val="600"/>
              </a:spcBef>
              <a:defRPr/>
            </a:lvl4pPr>
            <a:lvl5pPr marL="972000" indent="-1440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BC432E65-7AE8-E06C-8EB3-ED1A69610B4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68720" y="1832610"/>
            <a:ext cx="5085080" cy="4107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-144000">
              <a:spcBef>
                <a:spcPts val="600"/>
              </a:spcBef>
              <a:buNone/>
              <a:defRPr>
                <a:solidFill>
                  <a:schemeClr val="accent1"/>
                </a:solidFill>
              </a:defRPr>
            </a:lvl1pPr>
            <a:lvl2pPr marL="360000" indent="-144000">
              <a:spcBef>
                <a:spcPts val="600"/>
              </a:spcBef>
              <a:defRPr sz="1600">
                <a:solidFill>
                  <a:schemeClr val="accent3"/>
                </a:solidFill>
              </a:defRPr>
            </a:lvl2pPr>
            <a:lvl3pPr marL="540000" indent="-144000">
              <a:spcBef>
                <a:spcPts val="600"/>
              </a:spcBef>
              <a:defRPr/>
            </a:lvl3pPr>
            <a:lvl4pPr marL="756000" indent="-144000">
              <a:lnSpc>
                <a:spcPct val="100000"/>
              </a:lnSpc>
              <a:spcBef>
                <a:spcPts val="600"/>
              </a:spcBef>
              <a:defRPr/>
            </a:lvl4pPr>
            <a:lvl5pPr marL="972000" indent="-1440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741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la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895B13-813C-213F-3EC6-BAC4E3B2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BD2D67B2-D1CB-ACE0-6ED9-F10CBEF29041}"/>
              </a:ext>
            </a:extLst>
          </p:cNvPr>
          <p:cNvSpPr txBox="1">
            <a:spLocks/>
          </p:cNvSpPr>
          <p:nvPr userDrawn="1"/>
        </p:nvSpPr>
        <p:spPr>
          <a:xfrm>
            <a:off x="838200" y="323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2"/>
                </a:solidFill>
                <a:latin typeface="Poppins" panose="00000500000000000000" pitchFamily="2" charset="-18"/>
                <a:ea typeface="+mj-ea"/>
                <a:cs typeface="Poppins" panose="00000500000000000000" pitchFamily="2" charset="-18"/>
              </a:defRPr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4" name="Symbol zastępczy tekstu 2">
            <a:extLst>
              <a:ext uri="{FF2B5EF4-FFF2-40B4-BE49-F238E27FC236}">
                <a16:creationId xmlns:a16="http://schemas.microsoft.com/office/drawing/2014/main" id="{FCCEFD86-3E77-0165-E8BB-D4F2374F03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2399251"/>
            <a:ext cx="5085080" cy="35341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-144000">
              <a:spcBef>
                <a:spcPts val="600"/>
              </a:spcBef>
              <a:buNone/>
              <a:defRPr>
                <a:solidFill>
                  <a:schemeClr val="accent1"/>
                </a:solidFill>
              </a:defRPr>
            </a:lvl1pPr>
            <a:lvl2pPr marL="360000" indent="-144000">
              <a:spcBef>
                <a:spcPts val="600"/>
              </a:spcBef>
              <a:defRPr sz="1600">
                <a:solidFill>
                  <a:schemeClr val="accent3"/>
                </a:solidFill>
              </a:defRPr>
            </a:lvl2pPr>
            <a:lvl3pPr marL="540000" indent="-144000">
              <a:spcBef>
                <a:spcPts val="600"/>
              </a:spcBef>
              <a:defRPr/>
            </a:lvl3pPr>
            <a:lvl4pPr marL="756000" indent="-144000">
              <a:lnSpc>
                <a:spcPct val="100000"/>
              </a:lnSpc>
              <a:spcBef>
                <a:spcPts val="600"/>
              </a:spcBef>
              <a:defRPr/>
            </a:lvl4pPr>
            <a:lvl5pPr marL="972000" indent="-1440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5" name="Symbol zastępczy tekstu 2">
            <a:extLst>
              <a:ext uri="{FF2B5EF4-FFF2-40B4-BE49-F238E27FC236}">
                <a16:creationId xmlns:a16="http://schemas.microsoft.com/office/drawing/2014/main" id="{680F34C4-C5EA-57C3-2E86-C55C5068E3B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68720" y="2399251"/>
            <a:ext cx="5085080" cy="3541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-144000">
              <a:spcBef>
                <a:spcPts val="600"/>
              </a:spcBef>
              <a:buNone/>
              <a:defRPr>
                <a:solidFill>
                  <a:schemeClr val="accent1"/>
                </a:solidFill>
              </a:defRPr>
            </a:lvl1pPr>
            <a:lvl2pPr marL="360000" indent="-144000">
              <a:spcBef>
                <a:spcPts val="600"/>
              </a:spcBef>
              <a:defRPr sz="1600">
                <a:solidFill>
                  <a:schemeClr val="accent3"/>
                </a:solidFill>
              </a:defRPr>
            </a:lvl2pPr>
            <a:lvl3pPr marL="540000" indent="-144000">
              <a:spcBef>
                <a:spcPts val="600"/>
              </a:spcBef>
              <a:defRPr/>
            </a:lvl3pPr>
            <a:lvl4pPr marL="756000" indent="-144000">
              <a:lnSpc>
                <a:spcPct val="100000"/>
              </a:lnSpc>
              <a:spcBef>
                <a:spcPts val="600"/>
              </a:spcBef>
              <a:defRPr/>
            </a:lvl4pPr>
            <a:lvl5pPr marL="972000" indent="-1440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7" name="Symbol zastępczy tekstu 6">
            <a:extLst>
              <a:ext uri="{FF2B5EF4-FFF2-40B4-BE49-F238E27FC236}">
                <a16:creationId xmlns:a16="http://schemas.microsoft.com/office/drawing/2014/main" id="{104DF9C7-0D35-BE16-3191-BEE092FC35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736725"/>
            <a:ext cx="5084763" cy="5365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ymbol zastępczy tekstu 6">
            <a:extLst>
              <a:ext uri="{FF2B5EF4-FFF2-40B4-BE49-F238E27FC236}">
                <a16:creationId xmlns:a16="http://schemas.microsoft.com/office/drawing/2014/main" id="{30F9931C-6DA5-F767-7E5F-0775BFF1B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8720" y="1730746"/>
            <a:ext cx="5084763" cy="536575"/>
          </a:xfrm>
        </p:spPr>
        <p:txBody>
          <a:bodyPr/>
          <a:lstStyle>
            <a:lvl1pPr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72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31D376-5EFB-4615-4159-264E7E8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0"/>
            <a:ext cx="5257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6" name="Symbol zastępczy tekstu 2">
            <a:extLst>
              <a:ext uri="{FF2B5EF4-FFF2-40B4-BE49-F238E27FC236}">
                <a16:creationId xmlns:a16="http://schemas.microsoft.com/office/drawing/2014/main" id="{2C7ACC85-1031-E75E-CC0A-7A802C07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19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44000">
              <a:spcBef>
                <a:spcPts val="600"/>
              </a:spcBef>
              <a:buNone/>
              <a:defRPr>
                <a:solidFill>
                  <a:schemeClr val="accent1"/>
                </a:solidFill>
              </a:defRPr>
            </a:lvl1pPr>
            <a:lvl2pPr marL="360000" indent="-144000">
              <a:spcBef>
                <a:spcPts val="600"/>
              </a:spcBef>
              <a:defRPr sz="1600">
                <a:solidFill>
                  <a:schemeClr val="accent3"/>
                </a:solidFill>
              </a:defRPr>
            </a:lvl2pPr>
            <a:lvl3pPr marL="540000" indent="-144000">
              <a:spcBef>
                <a:spcPts val="600"/>
              </a:spcBef>
              <a:defRPr/>
            </a:lvl3pPr>
            <a:lvl4pPr marL="756000" indent="-144000">
              <a:lnSpc>
                <a:spcPct val="100000"/>
              </a:lnSpc>
              <a:spcBef>
                <a:spcPts val="600"/>
              </a:spcBef>
              <a:defRPr/>
            </a:lvl4pPr>
            <a:lvl5pPr marL="972000" indent="-144000"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obrazu 7">
            <a:extLst>
              <a:ext uri="{FF2B5EF4-FFF2-40B4-BE49-F238E27FC236}">
                <a16:creationId xmlns:a16="http://schemas.microsoft.com/office/drawing/2014/main" id="{BC39B193-D5FA-8864-E980-1B5941FB89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18364" y="323179"/>
            <a:ext cx="4856440" cy="57001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806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43C2E9B2-0BF4-790F-AE10-80BCD807F1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80" y="504227"/>
            <a:ext cx="1273240" cy="127006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F6AE4CA-5A42-D539-18AD-040E62C8CC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20" y="469195"/>
            <a:ext cx="1273240" cy="127006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01AE44F-4758-B481-612A-DBECE33B28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760" y="469193"/>
            <a:ext cx="1273240" cy="127006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64A656A-49E6-F2A2-F8EA-21B5CDA01A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60" y="469194"/>
            <a:ext cx="1273240" cy="127006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703C75C5-6043-4ECB-96DF-104EF6A8735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580" y="469193"/>
            <a:ext cx="1273240" cy="127324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E2AFF83E-C06D-E04E-09DF-9EC9C107326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60" y="432670"/>
            <a:ext cx="1273240" cy="127324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AE028BFF-1FF7-6CC6-F448-C91AFC8CBE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760" y="1705910"/>
            <a:ext cx="1273240" cy="1273240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1F5D09A4-8F12-46C4-9823-6C01E12A878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0" y="1720590"/>
            <a:ext cx="1273240" cy="1273240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5F3428FE-59AE-1CA3-CFE1-EE4D327773F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60" y="1774292"/>
            <a:ext cx="1273240" cy="127324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928DD134-D2C8-C247-6CB8-BAE32D00C4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260" y="1737769"/>
            <a:ext cx="1273240" cy="127324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00458314-861F-55CD-B5A4-FBFB3E5F753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00" y="3173849"/>
            <a:ext cx="1273240" cy="1273240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C8FB19AA-6906-1F9B-BBC3-2B44375737F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20" y="3304832"/>
            <a:ext cx="1273240" cy="1273240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EE1CD44C-E473-6F9A-C7F9-BBE028B242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080" y="501052"/>
            <a:ext cx="1273240" cy="1273240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5864F1EB-066E-76D0-EF56-E5B14FC802B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80" y="3157329"/>
            <a:ext cx="1273240" cy="1273240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4BF13B08-EFC3-E5B8-D779-2AF59F3A208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20" y="3152195"/>
            <a:ext cx="1273240" cy="127324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3FE9ED29-AD92-3F62-C55C-5A2CDF27375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20" y="3202640"/>
            <a:ext cx="1273240" cy="1273240"/>
          </a:xfrm>
          <a:prstGeom prst="rect">
            <a:avLst/>
          </a:prstGeom>
        </p:spPr>
      </p:pic>
      <p:pic>
        <p:nvPicPr>
          <p:cNvPr id="36" name="Obraz 35">
            <a:extLst>
              <a:ext uri="{FF2B5EF4-FFF2-40B4-BE49-F238E27FC236}">
                <a16:creationId xmlns:a16="http://schemas.microsoft.com/office/drawing/2014/main" id="{974ED931-AB00-6540-BBF3-C9FA2571CD6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20" y="1849537"/>
            <a:ext cx="1273240" cy="127324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D0D997EA-37F5-A77C-B530-B38702DE104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00" y="1854400"/>
            <a:ext cx="1273240" cy="1273240"/>
          </a:xfrm>
          <a:prstGeom prst="rect">
            <a:avLst/>
          </a:prstGeom>
        </p:spPr>
      </p:pic>
      <p:pic>
        <p:nvPicPr>
          <p:cNvPr id="40" name="Obraz 39">
            <a:extLst>
              <a:ext uri="{FF2B5EF4-FFF2-40B4-BE49-F238E27FC236}">
                <a16:creationId xmlns:a16="http://schemas.microsoft.com/office/drawing/2014/main" id="{0F16C3B0-142E-078E-12BB-24D13888345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000" y="1759329"/>
            <a:ext cx="1273240" cy="1273240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02F299C6-AFD1-C536-8060-66C684D981EA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60" y="3163537"/>
            <a:ext cx="1273240" cy="127324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FF285D6C-88AA-33B0-28ED-3B82875D873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00" y="4763533"/>
            <a:ext cx="1273240" cy="1273240"/>
          </a:xfrm>
          <a:prstGeom prst="rect">
            <a:avLst/>
          </a:prstGeom>
        </p:spPr>
      </p:pic>
      <p:pic>
        <p:nvPicPr>
          <p:cNvPr id="46" name="Obraz 45">
            <a:extLst>
              <a:ext uri="{FF2B5EF4-FFF2-40B4-BE49-F238E27FC236}">
                <a16:creationId xmlns:a16="http://schemas.microsoft.com/office/drawing/2014/main" id="{470C4DA6-B87A-2C0E-9DA1-B9C982F3ACBA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80" y="4699370"/>
            <a:ext cx="1273240" cy="1273240"/>
          </a:xfrm>
          <a:prstGeom prst="rect">
            <a:avLst/>
          </a:prstGeom>
        </p:spPr>
      </p:pic>
      <p:pic>
        <p:nvPicPr>
          <p:cNvPr id="48" name="Obraz 47">
            <a:extLst>
              <a:ext uri="{FF2B5EF4-FFF2-40B4-BE49-F238E27FC236}">
                <a16:creationId xmlns:a16="http://schemas.microsoft.com/office/drawing/2014/main" id="{95E685C6-B307-00EB-A624-23042519EF8C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580" y="4892594"/>
            <a:ext cx="1273240" cy="1273240"/>
          </a:xfrm>
          <a:prstGeom prst="rect">
            <a:avLst/>
          </a:prstGeom>
        </p:spPr>
      </p:pic>
      <p:pic>
        <p:nvPicPr>
          <p:cNvPr id="50" name="Obraz 49">
            <a:extLst>
              <a:ext uri="{FF2B5EF4-FFF2-40B4-BE49-F238E27FC236}">
                <a16:creationId xmlns:a16="http://schemas.microsoft.com/office/drawing/2014/main" id="{3D94CA92-DE6F-8BEF-4105-7C93AB8AAD41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60" y="4735333"/>
            <a:ext cx="1273240" cy="1273240"/>
          </a:xfrm>
          <a:prstGeom prst="rect">
            <a:avLst/>
          </a:prstGeom>
        </p:spPr>
      </p:pic>
      <p:pic>
        <p:nvPicPr>
          <p:cNvPr id="52" name="Obraz 51" descr="Obraz zawierający tekst, grafika wektorowa&#10;&#10;Opis wygenerowany automatycznie">
            <a:extLst>
              <a:ext uri="{FF2B5EF4-FFF2-40B4-BE49-F238E27FC236}">
                <a16:creationId xmlns:a16="http://schemas.microsoft.com/office/drawing/2014/main" id="{BEE283FA-275A-0AF0-C8FF-D8B14438C0E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760" y="3178624"/>
            <a:ext cx="1273240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833667B-BC61-6536-CA9E-1C050490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50E321C-E74E-5782-3C37-BFF41F9D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  <a:p>
            <a:pPr marL="2286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" panose="00000500000000000000" pitchFamily="2" charset="-18"/>
              <a:ea typeface="+mn-ea"/>
              <a:cs typeface="Poppins" panose="00000500000000000000" pitchFamily="2" charset="-18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E7AF395-484B-E255-E697-969DE3584DC8}"/>
              </a:ext>
            </a:extLst>
          </p:cNvPr>
          <p:cNvSpPr/>
          <p:nvPr userDrawn="1"/>
        </p:nvSpPr>
        <p:spPr>
          <a:xfrm>
            <a:off x="0" y="804231"/>
            <a:ext cx="838200" cy="275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7292D35-6CBA-B90D-7AA8-A70D3B4DDAE9}"/>
              </a:ext>
            </a:extLst>
          </p:cNvPr>
          <p:cNvSpPr/>
          <p:nvPr userDrawn="1"/>
        </p:nvSpPr>
        <p:spPr>
          <a:xfrm>
            <a:off x="11876183" y="0"/>
            <a:ext cx="31581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69B48325-8409-280A-31B7-E5E996D599C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14" y="6210014"/>
            <a:ext cx="1722077" cy="651356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309A89F-C889-6FED-4ED5-9AB330D07D6F}"/>
              </a:ext>
            </a:extLst>
          </p:cNvPr>
          <p:cNvSpPr txBox="1"/>
          <p:nvPr userDrawn="1"/>
        </p:nvSpPr>
        <p:spPr>
          <a:xfrm>
            <a:off x="794132" y="6378766"/>
            <a:ext cx="2455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latin typeface="Poppins" panose="00000500000000000000" pitchFamily="2" charset="-18"/>
                <a:cs typeface="Poppins" panose="00000500000000000000" pitchFamily="2" charset="-18"/>
              </a:rPr>
              <a:t>www.nobleprog.pl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5F81EC05-21B4-0529-A3B6-11E85AD0DF07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9" r:id="rId3"/>
    <p:sldLayoutId id="2147483664" r:id="rId4"/>
    <p:sldLayoutId id="2147483652" r:id="rId5"/>
    <p:sldLayoutId id="2147483662" r:id="rId6"/>
    <p:sldLayoutId id="2147483663" r:id="rId7"/>
    <p:sldLayoutId id="214748366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2"/>
          </a:solidFill>
          <a:latin typeface="Poppins" panose="00000500000000000000" pitchFamily="2" charset="-18"/>
          <a:ea typeface="+mj-ea"/>
          <a:cs typeface="Poppins" panose="00000500000000000000" pitchFamily="2" charset="-18"/>
        </a:defRPr>
      </a:lvl1pPr>
    </p:titleStyle>
    <p:bodyStyle>
      <a:lvl1pPr marL="1260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2000" b="0" kern="1200">
          <a:solidFill>
            <a:schemeClr val="accent1"/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1pPr>
      <a:lvl2pPr marL="685800" indent="4572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2pPr>
      <a:lvl3pPr marL="1143000" indent="4572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3pPr>
      <a:lvl4pPr marL="1600200" indent="4572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4pPr>
      <a:lvl5pPr marL="2057400" indent="4572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linkedin.com/in/krzysztof-pilawsk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training-course-material.com/training/File:ClipCapIt-180615-160623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208A3641-EDBC-7579-18C3-22156DAB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Wprowadzenie do szkolenia</a:t>
            </a:r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66B9726E-1B6E-C256-1721-DAFC96E45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Krzysztof Pilawski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208A3641-EDBC-7579-18C3-22156DAB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NobleProg</a:t>
            </a:r>
            <a:r>
              <a:rPr lang="en-US" dirty="0"/>
              <a:t> - The World's Local Training Provider</a:t>
            </a:r>
            <a:endParaRPr lang="pl-PL" dirty="0"/>
          </a:p>
        </p:txBody>
      </p:sp>
      <p:pic>
        <p:nvPicPr>
          <p:cNvPr id="6" name="Google Shape;93;p2">
            <a:extLst>
              <a:ext uri="{FF2B5EF4-FFF2-40B4-BE49-F238E27FC236}">
                <a16:creationId xmlns:a16="http://schemas.microsoft.com/office/drawing/2014/main" id="{A7008903-D5E2-42CD-3FBF-F393271684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6993" y="1276710"/>
            <a:ext cx="9763664" cy="4871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0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1FAA-3AA0-9FAB-5EAC-DA662E29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Trenerze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5241-C04E-F823-6AFF-7B1FC9A9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Krzysztof Pilawski: </a:t>
            </a:r>
            <a:r>
              <a:rPr lang="pl-PL" sz="1200" dirty="0">
                <a:hlinkClick r:id="rId2"/>
              </a:rPr>
              <a:t>https://www.linkedin.com/in/krzysztof-pilawski/</a:t>
            </a:r>
            <a:r>
              <a:rPr lang="pl-PL" sz="1200" dirty="0"/>
              <a:t> </a:t>
            </a:r>
            <a:endParaRPr lang="pl-PL" dirty="0"/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Programista/ Developer/ </a:t>
            </a:r>
            <a:r>
              <a:rPr lang="pl-PL" dirty="0" err="1"/>
              <a:t>Support</a:t>
            </a:r>
            <a:endParaRPr lang="pl-PL" dirty="0"/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15 lat w IT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Projekty</a:t>
            </a:r>
          </a:p>
          <a:p>
            <a:pPr marL="558900" lvl="1" indent="-342900"/>
            <a:r>
              <a:rPr lang="pl-PL" dirty="0" err="1"/>
              <a:t>vero.co</a:t>
            </a:r>
            <a:r>
              <a:rPr lang="pl-PL" dirty="0"/>
              <a:t> 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Firmy</a:t>
            </a:r>
          </a:p>
          <a:p>
            <a:pPr marL="558900" lvl="1" indent="-342900"/>
            <a:r>
              <a:rPr lang="pl-PL" dirty="0"/>
              <a:t>UBS – </a:t>
            </a:r>
            <a:r>
              <a:rPr lang="pl-PL" dirty="0" err="1"/>
              <a:t>fintech</a:t>
            </a:r>
            <a:r>
              <a:rPr lang="pl-PL" dirty="0"/>
              <a:t> </a:t>
            </a:r>
          </a:p>
          <a:p>
            <a:pPr marL="558900" lvl="1" indent="-342900"/>
            <a:r>
              <a:rPr lang="pl-PL" dirty="0" err="1"/>
              <a:t>Luxoft</a:t>
            </a:r>
            <a:r>
              <a:rPr lang="pl-PL" dirty="0"/>
              <a:t> – </a:t>
            </a:r>
            <a:r>
              <a:rPr lang="pl-PL" dirty="0" err="1"/>
              <a:t>fintech</a:t>
            </a:r>
            <a:r>
              <a:rPr lang="pl-PL" dirty="0"/>
              <a:t> </a:t>
            </a:r>
          </a:p>
          <a:p>
            <a:pPr marL="558900" lvl="1" indent="-342900"/>
            <a:r>
              <a:rPr lang="pl-PL" dirty="0"/>
              <a:t>IBM</a:t>
            </a:r>
          </a:p>
          <a:p>
            <a:pPr marL="558900" lvl="1" indent="-342900"/>
            <a:r>
              <a:rPr lang="pl-PL" dirty="0"/>
              <a:t>PEGA – rozwiązania dla przedsiębiorstw i korporacji</a:t>
            </a:r>
          </a:p>
          <a:p>
            <a:pPr marL="558900" lvl="1" indent="-342900"/>
            <a:r>
              <a:rPr lang="pl-PL" dirty="0"/>
              <a:t>Ford, Jaguar, Land Rover – numery VIN, katalogi części zamiennych </a:t>
            </a:r>
          </a:p>
          <a:p>
            <a:endParaRPr lang="en-GB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37DB424-E12B-9E0A-405E-CE92234AB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31" y="985961"/>
            <a:ext cx="21717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1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B474-E39A-5F43-FA56-F7BF0168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Uczestnicy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FCA0-AF32-0036-5960-654736CF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Imię i nazwisko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Jaki jest dla mnie cel szkolenia?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Czy udało mi się wypełnić Kwestionariusz Oczekiwań przed szkoleniem?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Gdzie i w jaki sposób będę wykorzystywać wiedzę ze szkolenia?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Co aktualnie wiem o temacie szkolenia?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Jakie wykorzystuję oprogramowanie związane z tematem szkolenia (wersja, dostawca, system operacyjny, ...)‏?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62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F5BC-844C-D323-BD7B-EEFAC3D3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Informacje</a:t>
            </a:r>
            <a:r>
              <a:rPr lang="en-GB" dirty="0"/>
              <a:t> </a:t>
            </a:r>
            <a:r>
              <a:rPr lang="en-GB" dirty="0" err="1"/>
              <a:t>organizacyjne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7CB9-E951-6209-25D1-FF6E550D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Lunch/Obiad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Godziny zajęć: 9:00 - 16:00, przerwy: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Google Shape;112;p5" descr="ClipCapIt-170426-103207.PNG">
            <a:extLst>
              <a:ext uri="{FF2B5EF4-FFF2-40B4-BE49-F238E27FC236}">
                <a16:creationId xmlns:a16="http://schemas.microsoft.com/office/drawing/2014/main" id="{9DAE98DB-5417-30B8-6EAE-67034F8FAC5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3735" y="2959099"/>
            <a:ext cx="93726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385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282D1-7878-5C6A-5B1D-397AE55B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szkolenia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51FC-8E9C-5889-D4FE-9CEC177D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Zagadnienia poruszane na szkoleniu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r>
              <a:rPr lang="pl-PL" dirty="0"/>
              <a:t>Plan szkolenia: </a:t>
            </a:r>
            <a:r>
              <a:rPr lang="pl-PL" dirty="0">
                <a:solidFill>
                  <a:schemeClr val="accent3"/>
                </a:solidFill>
              </a:rPr>
              <a:t>https://www.nobleprog.pl</a:t>
            </a:r>
          </a:p>
          <a:p>
            <a:pPr marL="198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46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76A8-5292-2BB9-14B6-1758A902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 </a:t>
            </a:r>
            <a:r>
              <a:rPr lang="en-GB" dirty="0" err="1"/>
              <a:t>zakończenie</a:t>
            </a:r>
            <a:r>
              <a:rPr lang="en-GB" dirty="0"/>
              <a:t> </a:t>
            </a:r>
            <a:r>
              <a:rPr lang="en-GB" dirty="0" err="1"/>
              <a:t>szkolenia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7593-4AC8-6C71-0B80-FF148921B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oogle Shape;125;p7">
            <a:hlinkClick r:id="rId2"/>
            <a:extLst>
              <a:ext uri="{FF2B5EF4-FFF2-40B4-BE49-F238E27FC236}">
                <a16:creationId xmlns:a16="http://schemas.microsoft.com/office/drawing/2014/main" id="{A18BD4A5-589C-BAFC-1318-841838A62C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3700" y="2457450"/>
            <a:ext cx="6324600" cy="194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7267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obleProg">
      <a:dk1>
        <a:srgbClr val="000000"/>
      </a:dk1>
      <a:lt1>
        <a:srgbClr val="FFFFFF"/>
      </a:lt1>
      <a:dk2>
        <a:srgbClr val="D8EEFC"/>
      </a:dk2>
      <a:lt2>
        <a:srgbClr val="EBF0CE"/>
      </a:lt2>
      <a:accent1>
        <a:srgbClr val="FC8C48"/>
      </a:accent1>
      <a:accent2>
        <a:srgbClr val="060048"/>
      </a:accent2>
      <a:accent3>
        <a:srgbClr val="006EBE"/>
      </a:accent3>
      <a:accent4>
        <a:srgbClr val="F4DA80"/>
      </a:accent4>
      <a:accent5>
        <a:srgbClr val="BEC0C7"/>
      </a:accent5>
      <a:accent6>
        <a:srgbClr val="129977"/>
      </a:accent6>
      <a:hlink>
        <a:srgbClr val="0563C1"/>
      </a:hlink>
      <a:folHlink>
        <a:srgbClr val="954F72"/>
      </a:folHlink>
    </a:clrScheme>
    <a:fontScheme name="NobleProg">
      <a:majorFont>
        <a:latin typeface="Poppins SemiBold"/>
        <a:ea typeface=""/>
        <a:cs typeface=""/>
      </a:majorFont>
      <a:minorFont>
        <a:latin typeface="Poppins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 szablon.potx" id="{5373525F-4FD7-4F27-B264-0133E3571454}" vid="{43340154-77C0-4015-B666-A089E268D25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szablon</Template>
  <TotalTime>32</TotalTime>
  <Words>166</Words>
  <Application>Microsoft Macintosh PowerPoint</Application>
  <PresentationFormat>Widescreen</PresentationFormat>
  <Paragraphs>33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Poppins</vt:lpstr>
      <vt:lpstr>Poppins Light</vt:lpstr>
      <vt:lpstr>Motyw pakietu Office</vt:lpstr>
      <vt:lpstr>Wprowadzenie do szkolenia</vt:lpstr>
      <vt:lpstr>NobleProg - The World's Local Training Provider</vt:lpstr>
      <vt:lpstr>O Trenerze</vt:lpstr>
      <vt:lpstr>Uczestnicy</vt:lpstr>
      <vt:lpstr>Informacje organizacyjne</vt:lpstr>
      <vt:lpstr>Plan szkolenia</vt:lpstr>
      <vt:lpstr>Na zakończenie szkolenia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szkolenia</dc:title>
  <dc:creator>4844</dc:creator>
  <cp:lastModifiedBy>Krzysztof Pilawski</cp:lastModifiedBy>
  <cp:revision>5</cp:revision>
  <dcterms:created xsi:type="dcterms:W3CDTF">2022-09-09T08:52:27Z</dcterms:created>
  <dcterms:modified xsi:type="dcterms:W3CDTF">2024-10-02T20:49:54Z</dcterms:modified>
</cp:coreProperties>
</file>