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337" r:id="rId3"/>
    <p:sldId id="272" r:id="rId4"/>
    <p:sldId id="33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9"/>
    <p:restoredTop sz="94785"/>
  </p:normalViewPr>
  <p:slideViewPr>
    <p:cSldViewPr snapToGrid="0" snapToObjects="1">
      <p:cViewPr varScale="1">
        <p:scale>
          <a:sx n="155" d="100"/>
          <a:sy n="155" d="100"/>
        </p:scale>
        <p:origin x="60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82559-CB5C-D240-A660-003CD22EEEA2}" type="datetimeFigureOut">
              <a:rPr lang="pl-PL" smtClean="0"/>
              <a:t>2.10.2024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8D99C-B490-4443-81A2-B1577D708A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1364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Szkolenie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 err="1"/>
              <a:t>Instrumentacja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OpenTelemetry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24167"/>
            <a:ext cx="6400800" cy="1752600"/>
          </a:xfrm>
        </p:spPr>
        <p:txBody>
          <a:bodyPr/>
          <a:lstStyle/>
          <a:p>
            <a:r>
              <a:rPr lang="pl-PL" noProof="0" dirty="0"/>
              <a:t>Przypadki użycia </a:t>
            </a:r>
            <a:br>
              <a:rPr lang="pl-PL" noProof="0" dirty="0"/>
            </a:br>
            <a:r>
              <a:rPr lang="pl-PL" noProof="0" dirty="0"/>
              <a:t>OpenTelemetry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Plan </a:t>
            </a:r>
            <a:r>
              <a:rPr lang="en-US" sz="2400" dirty="0" err="1"/>
              <a:t>szkolenia</a:t>
            </a:r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Dzień 1: Wprowadzenie, Konfiguracja i Instrumentacja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/>
            <a:r>
              <a:rPr lang="pl-PL" sz="1400" dirty="0"/>
              <a:t>Sesja 1: Przegląd Obserwowalności </a:t>
            </a:r>
          </a:p>
          <a:p>
            <a:pPr marL="571500" lvl="1" indent="-171450"/>
            <a:r>
              <a:rPr lang="pl-PL" sz="1400" dirty="0"/>
              <a:t>Sesja 2: Wprowadzenie do OpenTelemetry</a:t>
            </a:r>
          </a:p>
          <a:p>
            <a:pPr marL="571500" lvl="1" indent="-171450"/>
            <a:r>
              <a:rPr lang="pl-PL" sz="1400" dirty="0"/>
              <a:t>Sesja 3: Instrumentacja z OpenTelemetry</a:t>
            </a:r>
          </a:p>
          <a:p>
            <a:pPr marL="571500" lvl="1" indent="-171450"/>
            <a:r>
              <a:rPr lang="pl-PL" sz="1400" dirty="0"/>
              <a:t>Sesja 4: Zbieranie i Eksport Danych</a:t>
            </a:r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r>
              <a:rPr lang="pl-PL" sz="1800" dirty="0"/>
              <a:t>Dzień 2: Wizualizacja, Tematy Zaawansowane i Praktyczne Ćwiczenia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/>
            <a:r>
              <a:rPr lang="pl-PL" sz="1400" dirty="0"/>
              <a:t>Sesja 1: Zaawansowane Tematy OpenTelemetry</a:t>
            </a:r>
          </a:p>
          <a:p>
            <a:pPr marL="571500" lvl="1" indent="-171450"/>
            <a:r>
              <a:rPr lang="pl-PL" sz="1400" dirty="0"/>
              <a:t>Sesja 2: Rozwiązywanie Problemów i Analiza</a:t>
            </a:r>
          </a:p>
          <a:p>
            <a:pPr marL="571500" lvl="1" indent="-171450"/>
            <a:r>
              <a:rPr lang="pl-PL" sz="1400" dirty="0"/>
              <a:t>Sesja 3: Wizualizacja Danych Telemetrycznych z </a:t>
            </a:r>
            <a:r>
              <a:rPr lang="pl-PL" sz="1400" dirty="0" err="1"/>
              <a:t>Grafaną</a:t>
            </a:r>
            <a:endParaRPr lang="pl-PL" sz="1400" dirty="0"/>
          </a:p>
          <a:p>
            <a:pPr marL="571500" lvl="1" indent="-171450"/>
            <a:r>
              <a:rPr lang="pl-PL" sz="1400" dirty="0"/>
              <a:t>Sesja 4: Projekt Końcowy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42275-5BF8-FCB8-8C7A-56885F5A2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1B84-F330-5D9C-32B3-B14DDD40F6C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2: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endParaRPr lang="pl-PL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5E03B-BE23-785A-2CE3-CF8B06640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600" dirty="0"/>
              <a:t>Przypadki użycia OpenTelemetry</a:t>
            </a:r>
          </a:p>
          <a:p>
            <a:pPr lvl="1"/>
            <a:r>
              <a:rPr lang="pl-PL" sz="1200" dirty="0"/>
              <a:t>Mikroserwisy</a:t>
            </a:r>
          </a:p>
          <a:p>
            <a:pPr lvl="2"/>
            <a:r>
              <a:rPr lang="pl-PL" sz="1000" dirty="0"/>
              <a:t>Śledzenie rozproszone umożliwia wizualizacje przepływu zdarzeń [</a:t>
            </a:r>
            <a:r>
              <a:rPr lang="pl-PL" sz="1000" dirty="0" err="1"/>
              <a:t>event’ow</a:t>
            </a:r>
            <a:r>
              <a:rPr lang="pl-PL" sz="1000" dirty="0"/>
              <a:t>]</a:t>
            </a:r>
          </a:p>
          <a:p>
            <a:pPr lvl="2"/>
            <a:r>
              <a:rPr lang="pl-PL" sz="1000" dirty="0"/>
              <a:t>Pozwala na znalezienie wąskich gardeł [</a:t>
            </a:r>
            <a:r>
              <a:rPr lang="pl-PL" sz="1000" dirty="0" err="1"/>
              <a:t>bottle</a:t>
            </a:r>
            <a:r>
              <a:rPr lang="pl-PL" sz="1000" dirty="0"/>
              <a:t> </a:t>
            </a:r>
            <a:r>
              <a:rPr lang="pl-PL" sz="1000" dirty="0" err="1"/>
              <a:t>neck’ow</a:t>
            </a:r>
            <a:r>
              <a:rPr lang="pl-PL" sz="1000" dirty="0"/>
              <a:t>]</a:t>
            </a:r>
            <a:br>
              <a:rPr lang="pl-PL" sz="1000" dirty="0"/>
            </a:br>
            <a:endParaRPr lang="pl-PL" sz="1000" dirty="0"/>
          </a:p>
          <a:p>
            <a:pPr lvl="1"/>
            <a:r>
              <a:rPr lang="pl-PL" sz="1200" dirty="0"/>
              <a:t>Aplikacje </a:t>
            </a:r>
            <a:r>
              <a:rPr lang="pl-PL" sz="1200" dirty="0" err="1"/>
              <a:t>Serverless</a:t>
            </a:r>
            <a:endParaRPr lang="pl-PL" sz="1200" dirty="0"/>
          </a:p>
          <a:p>
            <a:pPr lvl="2"/>
            <a:r>
              <a:rPr lang="pl-PL" sz="1000" dirty="0"/>
              <a:t>W AWS Lambda, Google </a:t>
            </a:r>
            <a:r>
              <a:rPr lang="pl-PL" sz="1000" dirty="0" err="1"/>
              <a:t>Cloud</a:t>
            </a:r>
            <a:r>
              <a:rPr lang="pl-PL" sz="1000" dirty="0"/>
              <a:t> </a:t>
            </a:r>
            <a:r>
              <a:rPr lang="pl-PL" sz="1000" dirty="0" err="1"/>
              <a:t>Functions</a:t>
            </a:r>
            <a:r>
              <a:rPr lang="pl-PL" sz="1000" dirty="0"/>
              <a:t> </a:t>
            </a:r>
            <a:r>
              <a:rPr lang="pl-PL" sz="1000" dirty="0" err="1"/>
              <a:t>umozliwia</a:t>
            </a:r>
            <a:r>
              <a:rPr lang="pl-PL" sz="1000" dirty="0"/>
              <a:t> zbieranie </a:t>
            </a:r>
            <a:r>
              <a:rPr lang="pl-PL" sz="1000" dirty="0" err="1"/>
              <a:t>slawod</a:t>
            </a:r>
            <a:r>
              <a:rPr lang="pl-PL" sz="1000" dirty="0"/>
              <a:t>, metryk oraz </a:t>
            </a:r>
            <a:r>
              <a:rPr lang="pl-PL" sz="1000" dirty="0" err="1"/>
              <a:t>bledow</a:t>
            </a:r>
            <a:r>
              <a:rPr lang="pl-PL" sz="1000" dirty="0"/>
              <a:t>. </a:t>
            </a:r>
            <a:br>
              <a:rPr lang="pl-PL" sz="1000" dirty="0"/>
            </a:br>
            <a:endParaRPr lang="pl-PL" sz="1000" dirty="0"/>
          </a:p>
          <a:p>
            <a:pPr lvl="1"/>
            <a:r>
              <a:rPr lang="pl-PL" sz="1200" dirty="0"/>
              <a:t> Monitorowanie Wydajności Aplikacji</a:t>
            </a:r>
          </a:p>
          <a:p>
            <a:pPr lvl="2"/>
            <a:r>
              <a:rPr lang="pl-PL" sz="1000" dirty="0"/>
              <a:t>OpenTelemetry może automatycznie zbierać metryki wydajnościowe (np. czasy odpowiedzi, liczbę żądań, wskaźniki błędów) oraz śledzenia, aby analizować, jak aplikacja skaluje się i radzi sobie z obciążeniem. </a:t>
            </a:r>
            <a:br>
              <a:rPr lang="pl-PL" sz="1000" dirty="0"/>
            </a:br>
            <a:endParaRPr lang="pl-PL" sz="1000" dirty="0"/>
          </a:p>
          <a:p>
            <a:pPr lvl="1"/>
            <a:r>
              <a:rPr lang="pl-PL" sz="1200" dirty="0"/>
              <a:t>Diagnostyka błędów i problematycznych operacji</a:t>
            </a:r>
          </a:p>
          <a:p>
            <a:pPr lvl="2"/>
            <a:r>
              <a:rPr lang="pl-PL" sz="1050" dirty="0"/>
              <a:t>OpenTelemetry może pomóc w wykrywaniu błędów na poziomie poszczególnych usług lub zapytań. </a:t>
            </a:r>
          </a:p>
          <a:p>
            <a:pPr lvl="2"/>
            <a:r>
              <a:rPr lang="pl-PL" sz="1050" dirty="0"/>
              <a:t>Możliwe jest śledzenie całego cyklu życia żądania od użytkownika do bazy danych i z powrotem, co ułatwia ustalenie, która usługa spowodowała </a:t>
            </a:r>
            <a:r>
              <a:rPr lang="pl-PL" sz="1050"/>
              <a:t>awarię.</a:t>
            </a:r>
            <a:br>
              <a:rPr lang="pl-PL" sz="1050"/>
            </a:br>
            <a:endParaRPr lang="pl-PL" sz="1050" dirty="0"/>
          </a:p>
          <a:p>
            <a:pPr lvl="1"/>
            <a:r>
              <a:rPr lang="pl-PL" sz="1200" dirty="0"/>
              <a:t>SLA </a:t>
            </a:r>
          </a:p>
          <a:p>
            <a:pPr lvl="2"/>
            <a:r>
              <a:rPr lang="pl-PL" sz="1000" dirty="0"/>
              <a:t>OpenTelemetry może zbierać wskaźniki dotyczące dostępności i wydajności aplikacji, takie jak opóźnienia, czas odpowiedzi, błędy, i przekazywać te dane do systemów monitorujących w celu bieżącego śledzenia zgodności z SLA.</a:t>
            </a:r>
          </a:p>
        </p:txBody>
      </p:sp>
    </p:spTree>
    <p:extLst>
      <p:ext uri="{BB962C8B-B14F-4D97-AF65-F5344CB8AC3E}">
        <p14:creationId xmlns:p14="http://schemas.microsoft.com/office/powerpoint/2010/main" val="46696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12DB0-5868-D139-A977-F54388979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C9DB-0F45-8967-61ED-6A7BC579999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2: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r>
              <a:rPr lang="en-GB" sz="1800" dirty="0"/>
              <a:t>: </a:t>
            </a:r>
            <a:endParaRPr lang="pl-PL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E1C1E72-9787-C5DA-598B-2D8854C04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Architektura OpenTelemetry i rola w Obserwowalności </a:t>
            </a:r>
            <a:br>
              <a:rPr lang="pl-PL" sz="1600" dirty="0"/>
            </a:br>
            <a:endParaRPr lang="pl-PL" sz="1600" dirty="0"/>
          </a:p>
          <a:p>
            <a:pPr lvl="1"/>
            <a:r>
              <a:rPr lang="pl-PL" sz="1200" dirty="0"/>
              <a:t>Architektura OpenTelemetry jest zbudowana wokół elastycznego i modularnego systemu, który umożliwia zbieranie, przetwarzanie i eksportowanie danych telemetrycznych (takich jak ślady, metryki i logi) z aplikacji rozproszonych.</a:t>
            </a:r>
          </a:p>
          <a:p>
            <a:pPr lvl="1"/>
            <a:endParaRPr lang="pl-PL" sz="1200" dirty="0"/>
          </a:p>
          <a:p>
            <a:pPr lvl="1"/>
            <a:r>
              <a:rPr lang="pl-PL" sz="1200" dirty="0"/>
              <a:t>OpenTelemetry dostarcza narzędzi dla deweloperów i inżynierów </a:t>
            </a:r>
            <a:r>
              <a:rPr lang="pl-PL" sz="1200" dirty="0" err="1"/>
              <a:t>DevOps</a:t>
            </a:r>
            <a:r>
              <a:rPr lang="pl-PL" sz="1200" dirty="0"/>
              <a:t>, które wspierają obserwowalność w nowoczesnych środowiskach chmurowych oraz </a:t>
            </a:r>
            <a:r>
              <a:rPr lang="pl-PL" sz="1200" dirty="0" err="1"/>
              <a:t>mikroserwisowych</a:t>
            </a:r>
            <a:r>
              <a:rPr lang="pl-PL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9703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1827</TotalTime>
  <Words>338</Words>
  <Application>Microsoft Macintosh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Arial</vt:lpstr>
      <vt:lpstr>Calibri</vt:lpstr>
      <vt:lpstr>Office Theme</vt:lpstr>
      <vt:lpstr>Szkolenie   Instrumentacja  OpenTelemetry</vt:lpstr>
      <vt:lpstr>Plan szkolenia</vt:lpstr>
      <vt:lpstr>Dzień 2: Wizualizacja, Tematy Zaawansowane i Praktyczne Ćwiczenia  Sesja 2: Wprowadzenie, Konfiguracja i Instrumentacja</vt:lpstr>
      <vt:lpstr>Dzień 2: Wizualizacja, Tematy Zaawansowane i Praktyczne Ćwiczenia  Sesja 2: Wprowadzenie, Konfiguracja i Instrumentacja: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Krzysztof Pilawski</cp:lastModifiedBy>
  <cp:revision>362</cp:revision>
  <dcterms:created xsi:type="dcterms:W3CDTF">2013-01-27T09:14:16Z</dcterms:created>
  <dcterms:modified xsi:type="dcterms:W3CDTF">2024-10-02T20:57:25Z</dcterms:modified>
  <cp:category/>
</cp:coreProperties>
</file>