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43" r:id="rId3"/>
    <p:sldId id="34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2559-CB5C-D240-A660-003CD22EEEA2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D99C-B490-4443-81A2-B1577D708A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36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Szkolenie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Instrumentacja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3662"/>
            <a:ext cx="6400800" cy="1752600"/>
          </a:xfrm>
        </p:spPr>
        <p:txBody>
          <a:bodyPr/>
          <a:lstStyle/>
          <a:p>
            <a:r>
              <a:rPr lang="en-US" dirty="0" err="1"/>
              <a:t>Instalacja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Konfiguracja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Dzień 1: Wprowadzenie, Konfiguracja i Instrumentacja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Przegląd Obserwowalności </a:t>
            </a:r>
          </a:p>
          <a:p>
            <a:pPr marL="571500" lvl="1" indent="-171450"/>
            <a:r>
              <a:rPr lang="pl-PL" sz="1400" dirty="0"/>
              <a:t>Sesja 2: Wprowadzenie do OpenTelemetry</a:t>
            </a:r>
          </a:p>
          <a:p>
            <a:pPr marL="571500" lvl="1" indent="-171450"/>
            <a:r>
              <a:rPr lang="pl-PL" sz="1400" dirty="0"/>
              <a:t>Sesja 3: Instrumentacja z OpenTelemetry</a:t>
            </a:r>
          </a:p>
          <a:p>
            <a:pPr marL="571500" lvl="1" indent="-171450"/>
            <a:r>
              <a:rPr lang="pl-PL" sz="1400" dirty="0"/>
              <a:t>Sesja 4: Zbieranie i Eksport Danych</a:t>
            </a:r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800" dirty="0"/>
              <a:t>Dzień 2: Wizualizacja, Tematy Zaawansowane i Praktyczne Ćwiczenia</a:t>
            </a:r>
          </a:p>
          <a:p>
            <a:pPr marL="0" indent="0">
              <a:buNone/>
            </a:pPr>
            <a:endParaRPr lang="pl-PL" sz="1400" dirty="0"/>
          </a:p>
          <a:p>
            <a:pPr marL="571500" lvl="1" indent="-171450"/>
            <a:r>
              <a:rPr lang="pl-PL" sz="1400" dirty="0"/>
              <a:t>Sesja 1: Zaawansowane Tematy OpenTelemetry</a:t>
            </a:r>
          </a:p>
          <a:p>
            <a:pPr marL="571500" lvl="1" indent="-171450"/>
            <a:r>
              <a:rPr lang="pl-PL" sz="1400" dirty="0"/>
              <a:t>Sesja 2: Rozwiązywanie Problemów i Analiza</a:t>
            </a:r>
          </a:p>
          <a:p>
            <a:pPr marL="571500" lvl="1" indent="-171450"/>
            <a:r>
              <a:rPr lang="pl-PL" sz="1400" dirty="0"/>
              <a:t>Sesja 3: Wizualizacja Danych Telemetrycznych z </a:t>
            </a:r>
            <a:r>
              <a:rPr lang="pl-PL" sz="1400" dirty="0" err="1"/>
              <a:t>Grafaną</a:t>
            </a:r>
            <a:endParaRPr lang="pl-PL" sz="1400" dirty="0"/>
          </a:p>
          <a:p>
            <a:pPr marL="571500" lvl="1" indent="-171450"/>
            <a:r>
              <a:rPr lang="pl-PL" sz="1400" dirty="0"/>
              <a:t>Sesja 4: Projekt Końcowy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8E20D-ECA2-569F-46E2-9CB9B5CC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853F-FF9F-1D33-8C59-89597EE477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2ADD-28EB-6B3D-7745-5548D57C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/>
              <a:t>Instalacja i Konfiguracja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422271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84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Calibri</vt:lpstr>
      <vt:lpstr>Office Theme</vt:lpstr>
      <vt:lpstr>Szkolenie   Instrumentacja  OpenTelemetry</vt:lpstr>
      <vt:lpstr>Plan szkolenia</vt:lpstr>
      <vt:lpstr>Plan szkolenia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361</cp:revision>
  <dcterms:created xsi:type="dcterms:W3CDTF">2013-01-27T09:14:16Z</dcterms:created>
  <dcterms:modified xsi:type="dcterms:W3CDTF">2024-10-02T20:08:45Z</dcterms:modified>
  <cp:category/>
</cp:coreProperties>
</file>