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33552"/>
            <a:ext cx="6400800" cy="1752600"/>
          </a:xfrm>
        </p:spPr>
        <p:txBody>
          <a:bodyPr/>
          <a:lstStyle/>
          <a:p>
            <a:r>
              <a:rPr lang="en-US" dirty="0" err="1"/>
              <a:t>Automatyczna</a:t>
            </a:r>
            <a:r>
              <a:rPr lang="en-US" dirty="0"/>
              <a:t> </a:t>
            </a:r>
            <a:r>
              <a:rPr lang="en-US" dirty="0" err="1"/>
              <a:t>Instrumentacja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2AE1D-AACA-B6DE-EB69-FE393E63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89F-4CB6-BBEC-91C1-A86610823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EC00-0FD4-76D5-0FF2-BD674E22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Automatyczna Instrumentacja</a:t>
            </a:r>
          </a:p>
        </p:txBody>
      </p:sp>
    </p:spTree>
    <p:extLst>
      <p:ext uri="{BB962C8B-B14F-4D97-AF65-F5344CB8AC3E}">
        <p14:creationId xmlns:p14="http://schemas.microsoft.com/office/powerpoint/2010/main" val="4741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82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Plan szkolenia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374</cp:revision>
  <dcterms:created xsi:type="dcterms:W3CDTF">2013-01-27T09:14:16Z</dcterms:created>
  <dcterms:modified xsi:type="dcterms:W3CDTF">2024-10-02T20:58:05Z</dcterms:modified>
  <cp:category/>
</cp:coreProperties>
</file>