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73" r:id="rId3"/>
    <p:sldId id="272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9"/>
    <p:restoredTop sz="94624"/>
  </p:normalViewPr>
  <p:slideViewPr>
    <p:cSldViewPr snapToGrid="0" snapToObjects="1">
      <p:cViewPr varScale="1">
        <p:scale>
          <a:sx n="155" d="100"/>
          <a:sy n="155" d="100"/>
        </p:scale>
        <p:origin x="94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182559-CB5C-D240-A660-003CD22EEEA2}" type="datetimeFigureOut">
              <a:rPr lang="pl-PL" smtClean="0"/>
              <a:t>2.10.2024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38D99C-B490-4443-81A2-B1577D708A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81364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Szkolenie</a:t>
            </a:r>
            <a:r>
              <a:rPr lang="en-GB" dirty="0"/>
              <a:t> </a:t>
            </a:r>
            <a:br>
              <a:rPr lang="en-GB" dirty="0"/>
            </a:br>
            <a:br>
              <a:rPr lang="en-GB" dirty="0"/>
            </a:br>
            <a:r>
              <a:rPr lang="en-GB" dirty="0" err="1"/>
              <a:t>Instrumentacja</a:t>
            </a:r>
            <a:r>
              <a:rPr lang="en-GB" dirty="0"/>
              <a:t> </a:t>
            </a:r>
            <a:br>
              <a:rPr lang="en-GB" dirty="0"/>
            </a:br>
            <a:r>
              <a:rPr lang="en-GB" dirty="0"/>
              <a:t>OpenTelemetry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800600"/>
            <a:ext cx="6400800" cy="1752600"/>
          </a:xfrm>
        </p:spPr>
        <p:txBody>
          <a:bodyPr/>
          <a:lstStyle/>
          <a:p>
            <a:r>
              <a:rPr lang="en-US" dirty="0" err="1"/>
              <a:t>Manualna</a:t>
            </a:r>
            <a:r>
              <a:rPr lang="en-US" dirty="0"/>
              <a:t> </a:t>
            </a:r>
            <a:r>
              <a:rPr lang="en-US" dirty="0" err="1"/>
              <a:t>Instrumentacja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/>
            <a:r>
              <a:rPr lang="en-US" sz="2400" dirty="0"/>
              <a:t>Plan </a:t>
            </a:r>
            <a:r>
              <a:rPr lang="en-US" sz="2400" dirty="0" err="1"/>
              <a:t>szkolenia</a:t>
            </a:r>
            <a:endParaRPr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dirty="0"/>
              <a:t>Dzień 1: Wprowadzenie, Konfiguracja i Instrumentacja</a:t>
            </a:r>
          </a:p>
          <a:p>
            <a:pPr marL="0" indent="0">
              <a:buNone/>
            </a:pPr>
            <a:endParaRPr lang="pl-PL" sz="1400" dirty="0"/>
          </a:p>
          <a:p>
            <a:pPr marL="571500" lvl="1" indent="-171450"/>
            <a:r>
              <a:rPr lang="pl-PL" sz="1400" dirty="0"/>
              <a:t>Sesja 1: Przegląd Obserwowalności </a:t>
            </a:r>
          </a:p>
          <a:p>
            <a:pPr marL="571500" lvl="1" indent="-171450"/>
            <a:r>
              <a:rPr lang="pl-PL" sz="1400" dirty="0"/>
              <a:t>Sesja 2: Wprowadzenie do OpenTelemetry</a:t>
            </a:r>
          </a:p>
          <a:p>
            <a:pPr marL="571500" lvl="1" indent="-171450"/>
            <a:r>
              <a:rPr lang="pl-PL" sz="1400" dirty="0"/>
              <a:t>Sesja 3: Instrumentacja z OpenTelemetry</a:t>
            </a:r>
          </a:p>
          <a:p>
            <a:pPr marL="571500" lvl="1" indent="-171450"/>
            <a:r>
              <a:rPr lang="pl-PL" sz="1400" dirty="0"/>
              <a:t>Sesja 4: Zbieranie i Eksport Danych</a:t>
            </a:r>
          </a:p>
          <a:p>
            <a:pPr marL="0" indent="0">
              <a:buNone/>
            </a:pPr>
            <a:endParaRPr lang="pl-PL" sz="1400" dirty="0"/>
          </a:p>
          <a:p>
            <a:pPr marL="0" indent="0">
              <a:buNone/>
            </a:pPr>
            <a:endParaRPr lang="pl-PL" sz="1400" dirty="0"/>
          </a:p>
          <a:p>
            <a:pPr marL="0" indent="0">
              <a:buNone/>
            </a:pPr>
            <a:r>
              <a:rPr lang="pl-PL" sz="1800" dirty="0"/>
              <a:t>Dzień 2: Wizualizacja, Tematy Zaawansowane i Praktyczne Ćwiczenia</a:t>
            </a:r>
          </a:p>
          <a:p>
            <a:pPr marL="0" indent="0">
              <a:buNone/>
            </a:pPr>
            <a:endParaRPr lang="pl-PL" sz="1400" dirty="0"/>
          </a:p>
          <a:p>
            <a:pPr marL="571500" lvl="1" indent="-171450"/>
            <a:r>
              <a:rPr lang="pl-PL" sz="1400" dirty="0"/>
              <a:t>Sesja 1: Zaawansowane Tematy OpenTelemetry</a:t>
            </a:r>
          </a:p>
          <a:p>
            <a:pPr marL="571500" lvl="1" indent="-171450"/>
            <a:r>
              <a:rPr lang="pl-PL" sz="1400" dirty="0"/>
              <a:t>Sesja 2: Rozwiązywanie Problemów i Analiza</a:t>
            </a:r>
          </a:p>
          <a:p>
            <a:pPr marL="571500" lvl="1" indent="-171450"/>
            <a:r>
              <a:rPr lang="pl-PL" sz="1400" dirty="0"/>
              <a:t>Sesja 3: Wizualizacja Danych Telemetrycznych z </a:t>
            </a:r>
            <a:r>
              <a:rPr lang="pl-PL" sz="1400" dirty="0" err="1"/>
              <a:t>Grafaną</a:t>
            </a:r>
            <a:endParaRPr lang="pl-PL" sz="1400" dirty="0"/>
          </a:p>
          <a:p>
            <a:pPr marL="571500" lvl="1" indent="-171450"/>
            <a:r>
              <a:rPr lang="pl-PL" sz="1400" dirty="0"/>
              <a:t>Sesja 4: Projekt Końcowy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442275-5BF8-FCB8-8C7A-56885F5A27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01B84-F330-5D9C-32B3-B14DDD40F6C0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/>
            <a:r>
              <a:rPr lang="pl-PL" sz="2000" dirty="0"/>
              <a:t>Dzień 2: Wizualizacja, Tematy Zaawansowane i Praktyczne Ćwiczenia</a:t>
            </a:r>
            <a:br>
              <a:rPr lang="pl-PL" sz="2000" dirty="0"/>
            </a:br>
            <a:br>
              <a:rPr lang="pl-PL" sz="2000" dirty="0"/>
            </a:br>
            <a:r>
              <a:rPr lang="pl-PL" sz="1800" dirty="0"/>
              <a:t>Sesja 2: </a:t>
            </a:r>
            <a:r>
              <a:rPr lang="en-GB" sz="1800" dirty="0" err="1"/>
              <a:t>Wprowadzenie</a:t>
            </a:r>
            <a:r>
              <a:rPr lang="en-GB" sz="1800" dirty="0"/>
              <a:t>, </a:t>
            </a:r>
            <a:r>
              <a:rPr lang="en-GB" sz="1800" dirty="0" err="1"/>
              <a:t>Konfiguracja</a:t>
            </a:r>
            <a:r>
              <a:rPr lang="en-GB" sz="1800" dirty="0"/>
              <a:t> </a:t>
            </a:r>
            <a:r>
              <a:rPr lang="en-GB" sz="1800" dirty="0" err="1"/>
              <a:t>i</a:t>
            </a:r>
            <a:r>
              <a:rPr lang="en-GB" sz="1800" dirty="0"/>
              <a:t> </a:t>
            </a:r>
            <a:r>
              <a:rPr lang="en-GB" sz="1800" dirty="0" err="1"/>
              <a:t>Instrumentacja</a:t>
            </a:r>
            <a:endParaRPr lang="pl-PL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5E03B-BE23-785A-2CE3-CF8B06640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1600" dirty="0"/>
              <a:t>Manualna Instrumentacja </a:t>
            </a:r>
            <a:endParaRPr lang="pl-PL" sz="1000" dirty="0"/>
          </a:p>
        </p:txBody>
      </p:sp>
    </p:spTree>
    <p:extLst>
      <p:ext uri="{BB962C8B-B14F-4D97-AF65-F5344CB8AC3E}">
        <p14:creationId xmlns:p14="http://schemas.microsoft.com/office/powerpoint/2010/main" val="466962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1839</TotalTime>
  <Words>100</Words>
  <Application>Microsoft Macintosh PowerPoint</Application>
  <PresentationFormat>On-screen Show (4:3)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Arial</vt:lpstr>
      <vt:lpstr>Calibri</vt:lpstr>
      <vt:lpstr>Office Theme</vt:lpstr>
      <vt:lpstr>Szkolenie   Instrumentacja  OpenTelemetry</vt:lpstr>
      <vt:lpstr>Plan szkolenia</vt:lpstr>
      <vt:lpstr>Dzień 2: Wizualizacja, Tematy Zaawansowane i Praktyczne Ćwiczenia  Sesja 2: Wprowadzenie, Konfiguracja i Instrumentacja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Krzysztof Pilawski</cp:lastModifiedBy>
  <cp:revision>372</cp:revision>
  <dcterms:created xsi:type="dcterms:W3CDTF">2013-01-27T09:14:16Z</dcterms:created>
  <dcterms:modified xsi:type="dcterms:W3CDTF">2024-10-02T20:58:26Z</dcterms:modified>
  <cp:category/>
</cp:coreProperties>
</file>