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pl-PL" noProof="0" dirty="0"/>
              <a:t>Propagacja Kontekstu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EB6C26-F155-8917-C36E-7C59A5DA8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3: Instrumentacja z OpenTelemetry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Propagacja Kontekstu 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98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Szkolenie   Instrumentacja  OpenTelemetry</vt:lpstr>
      <vt:lpstr>Plan szkolenia</vt:lpstr>
      <vt:lpstr>Dzień 2: Wizualizacja, Tematy Zaawansowane i Praktyczne Ćwiczenia  Sesja 3: Instrumentacja z OpenTelemetry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374</cp:revision>
  <dcterms:created xsi:type="dcterms:W3CDTF">2013-01-27T09:14:16Z</dcterms:created>
  <dcterms:modified xsi:type="dcterms:W3CDTF">2024-10-02T20:59:06Z</dcterms:modified>
  <cp:category/>
</cp:coreProperties>
</file>