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6" r:id="rId3"/>
    <p:sldId id="317" r:id="rId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 err="1"/>
              <a:t>Collector</a:t>
            </a:r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A0F8-082E-92DD-B277-AA5172B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err="1"/>
              <a:t>Collector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Szkolenie   Instrumentacja  OpenTelemetry</vt:lpstr>
      <vt:lpstr>Plan szkolenia</vt:lpstr>
      <vt:lpstr>Plan szkolenia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34</cp:revision>
  <dcterms:created xsi:type="dcterms:W3CDTF">2024-09-29T12:49:22Z</dcterms:created>
  <dcterms:modified xsi:type="dcterms:W3CDTF">2024-10-02T21:01:25Z</dcterms:modified>
</cp:coreProperties>
</file>