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257" r:id="rId3"/>
    <p:sldId id="304" r:id="rId4"/>
    <p:sldId id="292" r:id="rId5"/>
    <p:sldId id="305" r:id="rId6"/>
    <p:sldId id="306" r:id="rId7"/>
    <p:sldId id="308" r:id="rId8"/>
    <p:sldId id="310" r:id="rId9"/>
    <p:sldId id="309" r:id="rId10"/>
    <p:sldId id="307" r:id="rId11"/>
    <p:sldId id="311" r:id="rId12"/>
    <p:sldId id="312" r:id="rId13"/>
    <p:sldId id="314" r:id="rId14"/>
    <p:sldId id="313" r:id="rId1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Exportery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FE7-D426-80D5-197C-6BF306B5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5567-9F2C-608A-CE7D-6D4E220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Console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konsoli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00B7-3E7B-FF63-A9EE-B9F5310E3D96}"/>
              </a:ext>
            </a:extLst>
          </p:cNvPr>
          <p:cNvSpPr txBox="1"/>
          <p:nvPr/>
        </p:nvSpPr>
        <p:spPr>
          <a:xfrm>
            <a:off x="2760863" y="2925763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7F3C8-8111-A949-7EE8-1F0E259F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42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0A4B-0219-DD90-B0E2-4F2998F5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9AB8-7907-13E8-3CAA-34E40F19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Logging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pliku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4BE0C-FBD6-80A3-CC73-E353F9C7975C}"/>
              </a:ext>
            </a:extLst>
          </p:cNvPr>
          <p:cNvSpPr txBox="1"/>
          <p:nvPr/>
        </p:nvSpPr>
        <p:spPr>
          <a:xfrm>
            <a:off x="2760863" y="2925763"/>
            <a:ext cx="6670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Set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LogEmitterProvider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log_emitter_provider.add_log_processor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SimpleLogProcessor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log_emitter_provider.get_emitter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logging_handler.setLevel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logging.basicConfig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5BDF52-0E00-775D-9B83-848EDC9A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35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1B8A-CE9D-CF96-21D4-FF463BC3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7D4-E90E-55C7-07E1-C8AA4351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Datadog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</a:t>
            </a:r>
            <a:r>
              <a:rPr lang="pl-PL" sz="1200" dirty="0" err="1"/>
              <a:t>plaformy</a:t>
            </a:r>
            <a:r>
              <a:rPr lang="pl-PL" sz="1200" dirty="0"/>
              <a:t> </a:t>
            </a:r>
            <a:r>
              <a:rPr lang="pl-PL" sz="1200" dirty="0" err="1"/>
              <a:t>Datadog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F159-B0CB-40F5-B266-7EB765996D67}"/>
              </a:ext>
            </a:extLst>
          </p:cNvPr>
          <p:cNvSpPr txBox="1"/>
          <p:nvPr/>
        </p:nvSpPr>
        <p:spPr>
          <a:xfrm>
            <a:off x="2760863" y="2614453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="YOUR_DATADOG_API_KEY",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agent_url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api.datadoghq.com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 # Or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1F37D1-5323-8EFC-8E9E-1DC597A0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053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9FD6-F9A9-015A-BC0F-0066645F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0D3E-DE09-1AC7-5EC0-9BBE09EF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New </a:t>
            </a:r>
            <a:r>
              <a:rPr lang="pl-PL" sz="1600" dirty="0" err="1"/>
              <a:t>Relic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platformy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3307C-58AA-CF4B-AC86-B79ABC816F39}"/>
              </a:ext>
            </a:extLst>
          </p:cNvPr>
          <p:cNvSpPr txBox="1"/>
          <p:nvPr/>
        </p:nvSpPr>
        <p:spPr>
          <a:xfrm>
            <a:off x="2760863" y="2690336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"YOUR_NEW_RELIC_API_KEY"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58C82-77FA-FA77-428B-71A1E2ED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770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Podsumowanie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/>
        </p:nvGraphicFramePr>
        <p:xfrm>
          <a:off x="1633001" y="2040747"/>
          <a:ext cx="8895492" cy="472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476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130690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93833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852423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404961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82123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209986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Jaeger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Prometheus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 (Scraping)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Azure Monitor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Azure Monitor.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Console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(prints to console)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suitable for production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51166660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Logging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(writes to log files)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Logs telemetry data (traces, metrics, logs) to local files or standard logs.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for real-time monitoring or production use.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06094771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0D746DA-7272-CBB7-354A-F94CA1D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Przypadki użycia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2: Zaawansowane Tematy OpenTelemetry</a:t>
            </a:r>
          </a:p>
          <a:p>
            <a:pPr marL="571500" lvl="1" indent="-171450"/>
            <a:r>
              <a:rPr lang="pl-PL" sz="1400" dirty="0"/>
              <a:t>Sesja 3: Rozwiązywanie Problemów i Analiza</a:t>
            </a:r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D297-796D-6D26-54AE-CB1E829E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09F-355A-379B-7DF8-9120C14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2B3-34F7-70D0-E139-21D99FF2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OLTP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eksportowania danych telemetrycznych do </a:t>
            </a:r>
            <a:r>
              <a:rPr lang="pl-PL" sz="1200" dirty="0" err="1"/>
              <a:t>Collectora</a:t>
            </a:r>
            <a:r>
              <a:rPr lang="pl-PL" sz="1200" dirty="0"/>
              <a:t>, </a:t>
            </a:r>
            <a:r>
              <a:rPr lang="pl-PL" sz="1200" dirty="0" err="1"/>
              <a:t>Jaegera</a:t>
            </a:r>
            <a:r>
              <a:rPr lang="pl-PL" sz="1200" dirty="0"/>
              <a:t>, </a:t>
            </a:r>
            <a:r>
              <a:rPr lang="pl-PL" sz="1200" dirty="0" err="1"/>
              <a:t>Prometheusa</a:t>
            </a:r>
            <a:r>
              <a:rPr lang="pl-PL" sz="1200" dirty="0"/>
              <a:t> czy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„</a:t>
            </a:r>
            <a:r>
              <a:rPr lang="pl-PL" sz="1200" dirty="0" err="1"/>
              <a:t>vendor</a:t>
            </a:r>
            <a:r>
              <a:rPr lang="pl-PL" sz="1200" dirty="0"/>
              <a:t> </a:t>
            </a:r>
            <a:r>
              <a:rPr lang="pl-PL" sz="1200" dirty="0" err="1"/>
              <a:t>agnostic</a:t>
            </a:r>
            <a:r>
              <a:rPr lang="pl-PL" sz="1200" dirty="0"/>
              <a:t>” 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HTTP/</a:t>
            </a:r>
            <a:r>
              <a:rPr lang="pl-PL" sz="1200" dirty="0" err="1"/>
              <a:t>Protobuf</a:t>
            </a:r>
            <a:endParaRPr lang="pl-PL" sz="1200" dirty="0"/>
          </a:p>
          <a:p>
            <a:pPr lvl="1"/>
            <a:r>
              <a:rPr lang="pl-PL" sz="1200" dirty="0"/>
              <a:t>Wspiera: ślady [</a:t>
            </a:r>
            <a:r>
              <a:rPr lang="pl-PL" sz="1200" dirty="0" err="1"/>
              <a:t>trace</a:t>
            </a:r>
            <a:r>
              <a:rPr lang="pl-PL" sz="1200" dirty="0"/>
              <a:t>], metryki i logi</a:t>
            </a:r>
          </a:p>
          <a:p>
            <a:pPr lvl="1"/>
            <a:r>
              <a:rPr lang="pl-PL" sz="1200" dirty="0"/>
              <a:t>Open Source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6558-E0C8-C2B7-6012-579C08DA6427}"/>
              </a:ext>
            </a:extLst>
          </p:cNvPr>
          <p:cNvSpPr txBox="1"/>
          <p:nvPr/>
        </p:nvSpPr>
        <p:spPr>
          <a:xfrm>
            <a:off x="2760863" y="3152829"/>
            <a:ext cx="66702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opentelemetry.exporter.otlp.proto.grpc.exporter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OTLPMetricExporter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PeriodicExportingMetricReader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OTLPMetricExporter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="localhost:4317")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PeriodicExportingMetricReader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233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DE55-014B-67C1-6981-FA37CD87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5E5-D259-A2D8-49F4-E23BD39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Jaeger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Jaegera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D0ED-7979-E6F4-9D44-2FFA7264BA59}"/>
              </a:ext>
            </a:extLst>
          </p:cNvPr>
          <p:cNvSpPr txBox="1"/>
          <p:nvPr/>
        </p:nvSpPr>
        <p:spPr>
          <a:xfrm>
            <a:off x="2760863" y="2718634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=6831)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888F4-42EB-8FB3-018E-E8187A30CDC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50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3878C-089C-7A3A-79AF-3350B157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E1A8-5226-12B6-F474-1343DF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Zipkin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Zipkina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8793-3A2A-F7E1-E05C-5DE60A04BB98}"/>
              </a:ext>
            </a:extLst>
          </p:cNvPr>
          <p:cNvSpPr txBox="1"/>
          <p:nvPr/>
        </p:nvSpPr>
        <p:spPr>
          <a:xfrm>
            <a:off x="2760863" y="263717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opentelemetry.exporter.zipkin.json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="http://localhost:9411/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/v2/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B7DFFE-2D20-106B-9995-9489CA37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28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F13D-1315-37FC-2496-83A5F0F6F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DF1C-177D-387C-AD25-0072A746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Prometheus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Wystawia </a:t>
            </a:r>
            <a:r>
              <a:rPr lang="pl-PL" sz="1200" dirty="0" err="1"/>
              <a:t>endpoint</a:t>
            </a:r>
            <a:r>
              <a:rPr lang="pl-PL" sz="1200" dirty="0"/>
              <a:t> z którego </a:t>
            </a:r>
            <a:r>
              <a:rPr lang="pl-PL" sz="1200" dirty="0" err="1"/>
              <a:t>Prometeus</a:t>
            </a:r>
            <a:r>
              <a:rPr lang="pl-PL" sz="1200" dirty="0"/>
              <a:t> może konsumować dane 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r>
              <a:rPr lang="pl-PL" sz="1200" dirty="0"/>
              <a:t>Wspiera tylko pasywny model komunikacji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90AC-57B4-FD65-741F-DCB74B4AC8BE}"/>
              </a:ext>
            </a:extLst>
          </p:cNvPr>
          <p:cNvSpPr txBox="1"/>
          <p:nvPr/>
        </p:nvSpPr>
        <p:spPr>
          <a:xfrm>
            <a:off x="2760863" y="2567226"/>
            <a:ext cx="66702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opentelemetry.exporter.prometheus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B9120-BA1D-A38B-7C3A-872BC547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45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CF7A-8303-80D6-53BC-64440141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78F-C9E4-B33E-2377-4E12702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Azure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Azure</a:t>
            </a:r>
            <a:r>
              <a:rPr lang="pl-PL" sz="1200" dirty="0"/>
              <a:t> Monitor</a:t>
            </a:r>
          </a:p>
          <a:p>
            <a:pPr lvl="1"/>
            <a:r>
              <a:rPr lang="pl-PL" sz="1200" dirty="0"/>
              <a:t>Dedykowany w środowisku chmurowym Microsoft </a:t>
            </a:r>
            <a:r>
              <a:rPr lang="pl-PL" sz="1200" dirty="0" err="1"/>
              <a:t>Azure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999F8-6EF3-ADB4-F44F-015792014A73}"/>
              </a:ext>
            </a:extLst>
          </p:cNvPr>
          <p:cNvSpPr txBox="1"/>
          <p:nvPr/>
        </p:nvSpPr>
        <p:spPr>
          <a:xfrm>
            <a:off x="2760863" y="307611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azure.monitor.opentelemetry.exporter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FAC470-E83F-1683-C6BE-E3550BBF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49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7C35-F63F-F669-4C47-6E3F0065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BF51-13C7-7762-EA60-F0618D0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AWS X-Ray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w środowisku chmurowym AWS</a:t>
            </a:r>
          </a:p>
          <a:p>
            <a:pPr lvl="1"/>
            <a:r>
              <a:rPr lang="pl-PL" sz="1200" dirty="0"/>
              <a:t>Wspiera ślady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E2C73-1D23-0EB4-48DB-EC67B62005C0}"/>
              </a:ext>
            </a:extLst>
          </p:cNvPr>
          <p:cNvSpPr txBox="1"/>
          <p:nvPr/>
        </p:nvSpPr>
        <p:spPr>
          <a:xfrm>
            <a:off x="2760863" y="2647689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opentelemetry.exporter.aws_xray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FE104D-4D1A-1ED0-31DF-51F4AC1A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2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0974-1748-D640-260D-68F69653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B0A5-A43C-D981-F52D-8B378F35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Google </a:t>
            </a:r>
            <a:r>
              <a:rPr lang="pl-PL" sz="1600" dirty="0" err="1"/>
              <a:t>Cloud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Goolge</a:t>
            </a:r>
            <a:r>
              <a:rPr lang="pl-PL" sz="1200" dirty="0"/>
              <a:t>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Trace</a:t>
            </a:r>
            <a:r>
              <a:rPr lang="pl-PL" sz="1200" dirty="0"/>
              <a:t> i Google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Logging</a:t>
            </a:r>
            <a:endParaRPr lang="pl-PL" sz="1200" dirty="0"/>
          </a:p>
          <a:p>
            <a:pPr lvl="1"/>
            <a:r>
              <a:rPr lang="pl-PL" sz="1200" dirty="0"/>
              <a:t>Wspiera ślady i logi</a:t>
            </a:r>
          </a:p>
          <a:p>
            <a:pPr lvl="1"/>
            <a:r>
              <a:rPr lang="pl-PL" sz="1200" dirty="0"/>
              <a:t>Dedykowany w środowisku chmurowym Google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58629-0D28-E1A9-E291-692F89F93945}"/>
              </a:ext>
            </a:extLst>
          </p:cNvPr>
          <p:cNvSpPr txBox="1"/>
          <p:nvPr/>
        </p:nvSpPr>
        <p:spPr>
          <a:xfrm>
            <a:off x="2760863" y="2613530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opentelemetry.exporter.cloud_trace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9ACB51-79FB-ACAF-27EA-F881D162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4: Zbieranie i Eksport Danych</a:t>
            </a:r>
            <a:endParaRPr lang="pl-PL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05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1652</Words>
  <Application>Microsoft Macintosh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Consolas</vt:lpstr>
      <vt:lpstr>Office Theme</vt:lpstr>
      <vt:lpstr>Szkolenie OpenTelemetry</vt:lpstr>
      <vt:lpstr>Plan szkolenia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27</cp:revision>
  <dcterms:created xsi:type="dcterms:W3CDTF">2024-09-29T12:49:22Z</dcterms:created>
  <dcterms:modified xsi:type="dcterms:W3CDTF">2024-09-29T19:21:53Z</dcterms:modified>
</cp:coreProperties>
</file>