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79" r:id="rId4"/>
    <p:sldId id="257" r:id="rId5"/>
    <p:sldId id="262" r:id="rId6"/>
    <p:sldId id="258" r:id="rId7"/>
    <p:sldId id="263" r:id="rId8"/>
    <p:sldId id="259" r:id="rId9"/>
    <p:sldId id="260" r:id="rId10"/>
    <p:sldId id="261"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Đồ</a:t>
            </a:r>
            <a:r>
              <a:rPr lang="en-US" dirty="0" smtClean="0"/>
              <a:t> </a:t>
            </a:r>
            <a:r>
              <a:rPr lang="en-US" dirty="0" err="1" smtClean="0"/>
              <a:t>Án</a:t>
            </a:r>
            <a:r>
              <a:rPr lang="en-US" dirty="0" smtClean="0"/>
              <a:t> </a:t>
            </a:r>
            <a:r>
              <a:rPr lang="en-US" dirty="0" err="1" smtClean="0"/>
              <a:t>cuối</a:t>
            </a:r>
            <a:r>
              <a:rPr lang="en-US" dirty="0" smtClean="0"/>
              <a:t> </a:t>
            </a:r>
            <a:r>
              <a:rPr lang="en-US" dirty="0" err="1" smtClean="0"/>
              <a:t>kì</a:t>
            </a:r>
            <a:endParaRPr lang="en-US" dirty="0"/>
          </a:p>
        </p:txBody>
      </p:sp>
      <p:sp>
        <p:nvSpPr>
          <p:cNvPr id="3" name="Subtitle 2"/>
          <p:cNvSpPr>
            <a:spLocks noGrp="1"/>
          </p:cNvSpPr>
          <p:nvPr>
            <p:ph type="subTitle" idx="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và</a:t>
            </a:r>
            <a:r>
              <a:rPr lang="en-US" dirty="0" smtClean="0"/>
              <a:t> DEMO PARQUET</a:t>
            </a:r>
            <a:endParaRPr lang="en-US" dirty="0"/>
          </a:p>
        </p:txBody>
      </p:sp>
    </p:spTree>
    <p:extLst>
      <p:ext uri="{BB962C8B-B14F-4D97-AF65-F5344CB8AC3E}">
        <p14:creationId xmlns:p14="http://schemas.microsoft.com/office/powerpoint/2010/main" val="390985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t>
            </a:r>
            <a:r>
              <a:rPr lang="en-US" dirty="0" err="1" smtClean="0"/>
              <a:t>là</a:t>
            </a:r>
            <a:r>
              <a:rPr lang="en-US" dirty="0" smtClean="0"/>
              <a:t> </a:t>
            </a:r>
            <a:r>
              <a:rPr lang="en-US" dirty="0" err="1" smtClean="0"/>
              <a:t>gì</a:t>
            </a:r>
            <a:r>
              <a:rPr lang="en-US" dirty="0"/>
              <a:t>?</a:t>
            </a:r>
          </a:p>
        </p:txBody>
      </p:sp>
      <p:sp>
        <p:nvSpPr>
          <p:cNvPr id="3" name="Content Placeholder 2"/>
          <p:cNvSpPr>
            <a:spLocks noGrp="1"/>
          </p:cNvSpPr>
          <p:nvPr>
            <p:ph idx="1"/>
          </p:nvPr>
        </p:nvSpPr>
        <p:spPr/>
        <p:txBody>
          <a:bodyPr/>
          <a:lstStyle/>
          <a:p>
            <a:r>
              <a:rPr lang="en-US" dirty="0"/>
              <a:t>Hadoop </a:t>
            </a:r>
            <a:r>
              <a:rPr lang="en-US" dirty="0" err="1"/>
              <a:t>là</a:t>
            </a:r>
            <a:r>
              <a:rPr lang="en-US" dirty="0"/>
              <a:t> </a:t>
            </a:r>
            <a:r>
              <a:rPr lang="en-US" dirty="0" err="1"/>
              <a:t>một</a:t>
            </a:r>
            <a:r>
              <a:rPr lang="en-US" dirty="0"/>
              <a:t> Apache framework </a:t>
            </a:r>
            <a:r>
              <a:rPr lang="en-US" dirty="0" err="1"/>
              <a:t>nguồn</a:t>
            </a:r>
            <a:r>
              <a:rPr lang="en-US" dirty="0"/>
              <a:t> </a:t>
            </a:r>
            <a:r>
              <a:rPr lang="en-US" dirty="0" err="1"/>
              <a:t>mở</a:t>
            </a:r>
            <a:r>
              <a:rPr lang="en-US" dirty="0"/>
              <a:t> </a:t>
            </a:r>
            <a:r>
              <a:rPr lang="en-US" dirty="0" err="1"/>
              <a:t>viết</a:t>
            </a:r>
            <a:r>
              <a:rPr lang="en-US" dirty="0"/>
              <a:t> </a:t>
            </a:r>
            <a:r>
              <a:rPr lang="en-US" dirty="0" err="1"/>
              <a:t>bằng</a:t>
            </a:r>
            <a:r>
              <a:rPr lang="en-US" dirty="0"/>
              <a:t> Java </a:t>
            </a:r>
            <a:r>
              <a:rPr lang="en-US" dirty="0" err="1"/>
              <a:t>cho</a:t>
            </a:r>
            <a:r>
              <a:rPr lang="en-US" dirty="0"/>
              <a:t> </a:t>
            </a:r>
            <a:r>
              <a:rPr lang="en-US" dirty="0" err="1"/>
              <a:t>phép</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phân</a:t>
            </a:r>
            <a:r>
              <a:rPr lang="en-US" dirty="0"/>
              <a:t> </a:t>
            </a:r>
            <a:r>
              <a:rPr lang="en-US" dirty="0" err="1"/>
              <a:t>tán</a:t>
            </a:r>
            <a:r>
              <a:rPr lang="en-US" dirty="0"/>
              <a:t> </a:t>
            </a:r>
            <a:r>
              <a:rPr lang="en-US" dirty="0" err="1"/>
              <a:t>có</a:t>
            </a:r>
            <a:r>
              <a:rPr lang="en-US" dirty="0"/>
              <a:t> </a:t>
            </a:r>
            <a:r>
              <a:rPr lang="en-US" dirty="0" err="1"/>
              <a:t>cường</a:t>
            </a:r>
            <a:r>
              <a:rPr lang="en-US" dirty="0"/>
              <a:t> </a:t>
            </a:r>
            <a:r>
              <a:rPr lang="en-US" dirty="0" err="1"/>
              <a:t>độ</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một</a:t>
            </a:r>
            <a:r>
              <a:rPr lang="en-US" dirty="0"/>
              <a:t> </a:t>
            </a:r>
            <a:r>
              <a:rPr lang="en-US" dirty="0" err="1"/>
              <a:t>cách</a:t>
            </a:r>
            <a:r>
              <a:rPr lang="en-US" dirty="0"/>
              <a:t> </a:t>
            </a:r>
            <a:r>
              <a:rPr lang="en-US" dirty="0" err="1"/>
              <a:t>miễn</a:t>
            </a:r>
            <a:r>
              <a:rPr lang="en-US" dirty="0"/>
              <a:t> </a:t>
            </a:r>
            <a:r>
              <a:rPr lang="en-US" dirty="0" err="1"/>
              <a:t>phí</a:t>
            </a:r>
            <a:r>
              <a:rPr lang="en-US" dirty="0" smtClean="0"/>
              <a:t>.</a:t>
            </a:r>
          </a:p>
          <a:p>
            <a:r>
              <a:rPr lang="en-US" dirty="0" err="1"/>
              <a:t>Nó</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để</a:t>
            </a:r>
            <a:r>
              <a:rPr lang="en-US" dirty="0"/>
              <a:t> </a:t>
            </a:r>
            <a:r>
              <a:rPr lang="en-US" dirty="0" err="1"/>
              <a:t>mở</a:t>
            </a:r>
            <a:r>
              <a:rPr lang="en-US" dirty="0"/>
              <a:t> </a:t>
            </a:r>
            <a:r>
              <a:rPr lang="en-US" dirty="0" err="1"/>
              <a:t>rộng</a:t>
            </a:r>
            <a:r>
              <a:rPr lang="en-US" dirty="0"/>
              <a:t> </a:t>
            </a:r>
            <a:r>
              <a:rPr lang="en-US" dirty="0" err="1"/>
              <a:t>quy</a:t>
            </a:r>
            <a:r>
              <a:rPr lang="en-US" dirty="0"/>
              <a:t> </a:t>
            </a:r>
            <a:r>
              <a:rPr lang="en-US" dirty="0" err="1"/>
              <a:t>mô</a:t>
            </a:r>
            <a:r>
              <a:rPr lang="en-US" dirty="0"/>
              <a:t> </a:t>
            </a:r>
            <a:r>
              <a:rPr lang="en-US" dirty="0" err="1"/>
              <a:t>từ</a:t>
            </a:r>
            <a:r>
              <a:rPr lang="en-US" dirty="0"/>
              <a:t> </a:t>
            </a:r>
            <a:r>
              <a:rPr lang="en-US" dirty="0" err="1"/>
              <a:t>một</a:t>
            </a:r>
            <a:r>
              <a:rPr lang="en-US" dirty="0"/>
              <a:t> </a:t>
            </a:r>
            <a:r>
              <a:rPr lang="en-US" dirty="0" err="1"/>
              <a:t>máy</a:t>
            </a:r>
            <a:r>
              <a:rPr lang="en-US" dirty="0"/>
              <a:t> </a:t>
            </a:r>
            <a:r>
              <a:rPr lang="en-US" dirty="0" err="1"/>
              <a:t>chủ</a:t>
            </a:r>
            <a:r>
              <a:rPr lang="en-US" dirty="0"/>
              <a:t> </a:t>
            </a:r>
            <a:r>
              <a:rPr lang="en-US" dirty="0" err="1"/>
              <a:t>đơn</a:t>
            </a:r>
            <a:r>
              <a:rPr lang="en-US" dirty="0"/>
              <a:t> sang </a:t>
            </a:r>
            <a:r>
              <a:rPr lang="en-US" dirty="0" err="1"/>
              <a:t>hàng</a:t>
            </a:r>
            <a:r>
              <a:rPr lang="en-US" dirty="0"/>
              <a:t> </a:t>
            </a:r>
            <a:r>
              <a:rPr lang="en-US" dirty="0" err="1"/>
              <a:t>ngàn</a:t>
            </a:r>
            <a:r>
              <a:rPr lang="en-US" dirty="0"/>
              <a:t> </a:t>
            </a:r>
            <a:r>
              <a:rPr lang="en-US" dirty="0" err="1"/>
              <a:t>máy</a:t>
            </a:r>
            <a:r>
              <a:rPr lang="en-US" dirty="0"/>
              <a:t> </a:t>
            </a:r>
            <a:r>
              <a:rPr lang="en-US" dirty="0" err="1"/>
              <a:t>tính</a:t>
            </a:r>
            <a:r>
              <a:rPr lang="en-US" dirty="0"/>
              <a:t> </a:t>
            </a:r>
            <a:r>
              <a:rPr lang="en-US" dirty="0" err="1"/>
              <a:t>khác</a:t>
            </a:r>
            <a:r>
              <a:rPr lang="en-US" dirty="0"/>
              <a:t> </a:t>
            </a:r>
            <a:r>
              <a:rPr lang="en-US" dirty="0" err="1"/>
              <a:t>có</a:t>
            </a:r>
            <a:r>
              <a:rPr lang="en-US" dirty="0"/>
              <a:t> </a:t>
            </a:r>
            <a:r>
              <a:rPr lang="en-US" dirty="0" err="1"/>
              <a:t>tính</a:t>
            </a:r>
            <a:r>
              <a:rPr lang="en-US" dirty="0"/>
              <a:t> </a:t>
            </a:r>
            <a:r>
              <a:rPr lang="en-US" dirty="0" err="1"/>
              <a:t>toán</a:t>
            </a:r>
            <a:r>
              <a:rPr lang="en-US" dirty="0"/>
              <a:t> </a:t>
            </a:r>
            <a:r>
              <a:rPr lang="en-US" dirty="0" err="1"/>
              <a:t>và</a:t>
            </a:r>
            <a:r>
              <a:rPr lang="en-US" dirty="0"/>
              <a:t> </a:t>
            </a:r>
            <a:r>
              <a:rPr lang="en-US" dirty="0" err="1"/>
              <a:t>lưu</a:t>
            </a:r>
            <a:r>
              <a:rPr lang="en-US" dirty="0"/>
              <a:t> </a:t>
            </a:r>
            <a:r>
              <a:rPr lang="en-US" dirty="0" err="1"/>
              <a:t>trữ</a:t>
            </a:r>
            <a:r>
              <a:rPr lang="en-US" dirty="0"/>
              <a:t> </a:t>
            </a:r>
            <a:r>
              <a:rPr lang="en-US" dirty="0" err="1"/>
              <a:t>cục</a:t>
            </a:r>
            <a:r>
              <a:rPr lang="en-US" dirty="0"/>
              <a:t> </a:t>
            </a:r>
            <a:r>
              <a:rPr lang="en-US" dirty="0" err="1"/>
              <a:t>bộ</a:t>
            </a:r>
            <a:r>
              <a:rPr lang="en-US" dirty="0"/>
              <a:t> (local computation and storage</a:t>
            </a:r>
            <a:r>
              <a:rPr lang="en-US" dirty="0" smtClean="0"/>
              <a:t>).</a:t>
            </a:r>
          </a:p>
          <a:p>
            <a:r>
              <a:rPr lang="en-US" dirty="0" err="1"/>
              <a:t>Nhờ</a:t>
            </a:r>
            <a:r>
              <a:rPr lang="en-US" dirty="0"/>
              <a:t> </a:t>
            </a:r>
            <a:r>
              <a:rPr lang="en-US" dirty="0" err="1"/>
              <a:t>có</a:t>
            </a:r>
            <a:r>
              <a:rPr lang="en-US" dirty="0"/>
              <a:t> </a:t>
            </a:r>
            <a:r>
              <a:rPr lang="en-US" dirty="0" err="1"/>
              <a:t>cơ</a:t>
            </a:r>
            <a:r>
              <a:rPr lang="en-US" dirty="0"/>
              <a:t> </a:t>
            </a:r>
            <a:r>
              <a:rPr lang="en-US" dirty="0" err="1"/>
              <a:t>chế</a:t>
            </a:r>
            <a:r>
              <a:rPr lang="en-US" dirty="0"/>
              <a:t> streaming </a:t>
            </a:r>
            <a:r>
              <a:rPr lang="en-US" dirty="0" err="1"/>
              <a:t>mà</a:t>
            </a:r>
            <a:r>
              <a:rPr lang="en-US" dirty="0"/>
              <a:t> Hadoop </a:t>
            </a:r>
            <a:r>
              <a:rPr lang="en-US" dirty="0" err="1"/>
              <a:t>có</a:t>
            </a:r>
            <a:r>
              <a:rPr lang="en-US" dirty="0"/>
              <a:t> </a:t>
            </a:r>
            <a:r>
              <a:rPr lang="en-US" dirty="0" err="1"/>
              <a:t>thể</a:t>
            </a:r>
            <a:r>
              <a:rPr lang="en-US" dirty="0"/>
              <a:t> </a:t>
            </a:r>
            <a:r>
              <a:rPr lang="en-US" dirty="0" err="1"/>
              <a:t>phát</a:t>
            </a:r>
            <a:r>
              <a:rPr lang="en-US" dirty="0"/>
              <a:t> </a:t>
            </a:r>
            <a:r>
              <a:rPr lang="en-US" dirty="0" err="1"/>
              <a:t>triển</a:t>
            </a:r>
            <a:r>
              <a:rPr lang="en-US" dirty="0"/>
              <a:t> </a:t>
            </a:r>
            <a:r>
              <a:rPr lang="en-US" dirty="0" err="1"/>
              <a:t>trên</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phân</a:t>
            </a:r>
            <a:r>
              <a:rPr lang="en-US" dirty="0"/>
              <a:t> </a:t>
            </a:r>
            <a:r>
              <a:rPr lang="en-US" dirty="0" err="1"/>
              <a:t>tán</a:t>
            </a:r>
            <a:r>
              <a:rPr lang="en-US" dirty="0"/>
              <a:t> </a:t>
            </a:r>
            <a:r>
              <a:rPr lang="en-US" dirty="0" err="1"/>
              <a:t>bằng</a:t>
            </a:r>
            <a:r>
              <a:rPr lang="en-US" dirty="0"/>
              <a:t> </a:t>
            </a:r>
            <a:r>
              <a:rPr lang="en-US" dirty="0" err="1"/>
              <a:t>cả</a:t>
            </a:r>
            <a:r>
              <a:rPr lang="en-US" dirty="0"/>
              <a:t> java </a:t>
            </a:r>
            <a:r>
              <a:rPr lang="en-US" dirty="0" err="1"/>
              <a:t>lẫn</a:t>
            </a:r>
            <a:r>
              <a:rPr lang="en-US" dirty="0"/>
              <a:t> </a:t>
            </a:r>
            <a:r>
              <a:rPr lang="en-US" dirty="0" err="1"/>
              <a:t>một</a:t>
            </a:r>
            <a:r>
              <a:rPr lang="en-US" dirty="0"/>
              <a:t> </a:t>
            </a:r>
            <a:r>
              <a:rPr lang="en-US" dirty="0" err="1"/>
              <a:t>số</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khác</a:t>
            </a:r>
            <a:r>
              <a:rPr lang="en-US" dirty="0"/>
              <a:t> </a:t>
            </a:r>
            <a:r>
              <a:rPr lang="en-US" dirty="0" err="1"/>
              <a:t>như</a:t>
            </a:r>
            <a:r>
              <a:rPr lang="en-US" dirty="0"/>
              <a:t> C++, </a:t>
            </a:r>
            <a:r>
              <a:rPr lang="en-US" dirty="0" err="1"/>
              <a:t>Pyhthon</a:t>
            </a:r>
            <a:r>
              <a:rPr lang="en-US" dirty="0"/>
              <a:t>, </a:t>
            </a:r>
            <a:r>
              <a:rPr lang="en-US" dirty="0" smtClean="0"/>
              <a:t>Pearl,..</a:t>
            </a:r>
            <a:endParaRPr lang="en-US" dirty="0"/>
          </a:p>
        </p:txBody>
      </p:sp>
    </p:spTree>
    <p:extLst>
      <p:ext uri="{BB962C8B-B14F-4D97-AF65-F5344CB8AC3E}">
        <p14:creationId xmlns:p14="http://schemas.microsoft.com/office/powerpoint/2010/main" val="144107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hadoop</a:t>
            </a:r>
            <a:endParaRPr lang="en-US" dirty="0"/>
          </a:p>
        </p:txBody>
      </p:sp>
      <p:sp>
        <p:nvSpPr>
          <p:cNvPr id="3" name="Content Placeholder 2"/>
          <p:cNvSpPr>
            <a:spLocks noGrp="1"/>
          </p:cNvSpPr>
          <p:nvPr>
            <p:ph idx="1"/>
          </p:nvPr>
        </p:nvSpPr>
        <p:spPr/>
        <p:txBody>
          <a:bodyPr/>
          <a:lstStyle/>
          <a:p>
            <a:pPr lvl="0"/>
            <a:r>
              <a:rPr lang="en-US" b="1" dirty="0"/>
              <a:t>HDFS</a:t>
            </a:r>
            <a:r>
              <a:rPr lang="en-US" dirty="0"/>
              <a:t>: </a:t>
            </a:r>
            <a:r>
              <a:rPr lang="en-US" dirty="0" err="1"/>
              <a:t>Viết</a:t>
            </a:r>
            <a:r>
              <a:rPr lang="en-US" dirty="0"/>
              <a:t> </a:t>
            </a:r>
            <a:r>
              <a:rPr lang="en-US" dirty="0" err="1"/>
              <a:t>tắt</a:t>
            </a:r>
            <a:r>
              <a:rPr lang="en-US" dirty="0"/>
              <a:t> </a:t>
            </a:r>
            <a:r>
              <a:rPr lang="en-US" dirty="0" err="1"/>
              <a:t>của</a:t>
            </a:r>
            <a:r>
              <a:rPr lang="en-US" dirty="0"/>
              <a:t> </a:t>
            </a:r>
            <a:r>
              <a:rPr lang="en-US" b="1" dirty="0"/>
              <a:t>H</a:t>
            </a:r>
            <a:r>
              <a:rPr lang="en-US" dirty="0"/>
              <a:t>adoop </a:t>
            </a:r>
            <a:r>
              <a:rPr lang="en-US" b="1" dirty="0"/>
              <a:t>D</a:t>
            </a:r>
            <a:r>
              <a:rPr lang="en-US" dirty="0"/>
              <a:t>istributed </a:t>
            </a:r>
            <a:r>
              <a:rPr lang="en-US" b="1" dirty="0"/>
              <a:t>F</a:t>
            </a:r>
            <a:r>
              <a:rPr lang="en-US" dirty="0"/>
              <a:t>ile </a:t>
            </a:r>
            <a:r>
              <a:rPr lang="en-US" b="1" dirty="0"/>
              <a:t>S</a:t>
            </a:r>
            <a:r>
              <a:rPr lang="en-US" dirty="0"/>
              <a:t>ystem, </a:t>
            </a:r>
            <a:r>
              <a:rPr lang="en-US" dirty="0" err="1"/>
              <a:t>đây</a:t>
            </a:r>
            <a:r>
              <a:rPr lang="en-US" dirty="0"/>
              <a:t> </a:t>
            </a:r>
            <a:r>
              <a:rPr lang="en-US" dirty="0" err="1"/>
              <a:t>là</a:t>
            </a:r>
            <a:r>
              <a:rPr lang="en-US" dirty="0"/>
              <a:t> </a:t>
            </a:r>
            <a:r>
              <a:rPr lang="en-US" dirty="0" err="1"/>
              <a:t>thành</a:t>
            </a:r>
            <a:r>
              <a:rPr lang="en-US" dirty="0"/>
              <a:t> </a:t>
            </a:r>
            <a:r>
              <a:rPr lang="en-US" dirty="0" err="1"/>
              <a:t>phần</a:t>
            </a:r>
            <a:r>
              <a:rPr lang="en-US" dirty="0"/>
              <a:t> </a:t>
            </a:r>
            <a:r>
              <a:rPr lang="en-US" dirty="0" err="1"/>
              <a:t>xử</a:t>
            </a:r>
            <a:r>
              <a:rPr lang="en-US" dirty="0"/>
              <a:t> </a:t>
            </a:r>
            <a:r>
              <a:rPr lang="en-US" dirty="0" err="1"/>
              <a:t>lý</a:t>
            </a:r>
            <a:r>
              <a:rPr lang="en-US" dirty="0"/>
              <a:t> </a:t>
            </a:r>
            <a:r>
              <a:rPr lang="en-US" dirty="0" err="1"/>
              <a:t>việc</a:t>
            </a:r>
            <a:r>
              <a:rPr lang="en-US" dirty="0"/>
              <a:t> </a:t>
            </a:r>
            <a:r>
              <a:rPr lang="en-US" dirty="0" err="1"/>
              <a:t>lưu</a:t>
            </a:r>
            <a:r>
              <a:rPr lang="en-US" dirty="0"/>
              <a:t> </a:t>
            </a:r>
            <a:r>
              <a:rPr lang="en-US" dirty="0" err="1"/>
              <a:t>trữ</a:t>
            </a:r>
            <a:r>
              <a:rPr lang="en-US" dirty="0"/>
              <a:t> file </a:t>
            </a:r>
            <a:r>
              <a:rPr lang="en-US" dirty="0" err="1"/>
              <a:t>phân</a:t>
            </a:r>
            <a:r>
              <a:rPr lang="en-US" dirty="0"/>
              <a:t> </a:t>
            </a:r>
            <a:r>
              <a:rPr lang="en-US" dirty="0" err="1"/>
              <a:t>tán</a:t>
            </a:r>
            <a:r>
              <a:rPr lang="en-US" dirty="0"/>
              <a:t> </a:t>
            </a:r>
            <a:r>
              <a:rPr lang="en-US" dirty="0" err="1"/>
              <a:t>của</a:t>
            </a:r>
            <a:r>
              <a:rPr lang="en-US" dirty="0"/>
              <a:t> Hadoop.</a:t>
            </a:r>
          </a:p>
          <a:p>
            <a:pPr lvl="0"/>
            <a:r>
              <a:rPr lang="en-US" b="1" dirty="0" err="1"/>
              <a:t>MapReduce</a:t>
            </a:r>
            <a:r>
              <a:rPr lang="en-US" dirty="0"/>
              <a:t>: </a:t>
            </a:r>
            <a:r>
              <a:rPr lang="en-US" dirty="0" err="1"/>
              <a:t>Đây</a:t>
            </a:r>
            <a:r>
              <a:rPr lang="en-US" dirty="0"/>
              <a:t> </a:t>
            </a:r>
            <a:r>
              <a:rPr lang="en-US" dirty="0" err="1"/>
              <a:t>chính</a:t>
            </a:r>
            <a:r>
              <a:rPr lang="en-US" dirty="0"/>
              <a:t> </a:t>
            </a:r>
            <a:r>
              <a:rPr lang="en-US" dirty="0" err="1"/>
              <a:t>là</a:t>
            </a:r>
            <a:r>
              <a:rPr lang="en-US" dirty="0"/>
              <a:t> </a:t>
            </a:r>
            <a:r>
              <a:rPr lang="en-US" dirty="0" err="1"/>
              <a:t>thành</a:t>
            </a:r>
            <a:r>
              <a:rPr lang="en-US" dirty="0"/>
              <a:t> </a:t>
            </a:r>
            <a:r>
              <a:rPr lang="en-US" dirty="0" err="1"/>
              <a:t>phần</a:t>
            </a:r>
            <a:r>
              <a:rPr lang="en-US" dirty="0"/>
              <a:t> </a:t>
            </a:r>
            <a:r>
              <a:rPr lang="en-US" dirty="0" err="1"/>
              <a:t>để</a:t>
            </a:r>
            <a:r>
              <a:rPr lang="en-US" dirty="0"/>
              <a:t> </a:t>
            </a:r>
            <a:r>
              <a:rPr lang="en-US" dirty="0" err="1"/>
              <a:t>bạn</a:t>
            </a:r>
            <a:r>
              <a:rPr lang="en-US" dirty="0"/>
              <a:t> “</a:t>
            </a:r>
            <a:r>
              <a:rPr lang="en-US" dirty="0" err="1"/>
              <a:t>viết</a:t>
            </a:r>
            <a:r>
              <a:rPr lang="en-US" dirty="0"/>
              <a:t> code” </a:t>
            </a:r>
            <a:r>
              <a:rPr lang="en-US" dirty="0" err="1"/>
              <a:t>xử</a:t>
            </a:r>
            <a:r>
              <a:rPr lang="en-US" dirty="0"/>
              <a:t> </a:t>
            </a:r>
            <a:r>
              <a:rPr lang="en-US" dirty="0" err="1"/>
              <a:t>lý</a:t>
            </a:r>
            <a:r>
              <a:rPr lang="en-US" dirty="0"/>
              <a:t> </a:t>
            </a:r>
            <a:r>
              <a:rPr lang="en-US" dirty="0" err="1"/>
              <a:t>cho</a:t>
            </a:r>
            <a:r>
              <a:rPr lang="en-US" dirty="0"/>
              <a:t> </a:t>
            </a:r>
            <a:r>
              <a:rPr lang="en-US" dirty="0" err="1"/>
              <a:t>bài</a:t>
            </a:r>
            <a:r>
              <a:rPr lang="en-US" dirty="0"/>
              <a:t> </a:t>
            </a:r>
            <a:r>
              <a:rPr lang="en-US" dirty="0" err="1"/>
              <a:t>toán</a:t>
            </a:r>
            <a:r>
              <a:rPr lang="en-US" dirty="0"/>
              <a:t> </a:t>
            </a:r>
            <a:r>
              <a:rPr lang="en-US" dirty="0" err="1"/>
              <a:t>của</a:t>
            </a:r>
            <a:r>
              <a:rPr lang="en-US" dirty="0"/>
              <a:t> </a:t>
            </a:r>
            <a:r>
              <a:rPr lang="en-US" dirty="0" err="1"/>
              <a:t>bạn</a:t>
            </a:r>
            <a:r>
              <a:rPr lang="en-US" dirty="0"/>
              <a:t>. </a:t>
            </a:r>
            <a:r>
              <a:rPr lang="en-US" dirty="0" err="1"/>
              <a:t>Là</a:t>
            </a:r>
            <a:r>
              <a:rPr lang="en-US" dirty="0"/>
              <a:t> </a:t>
            </a:r>
            <a:r>
              <a:rPr lang="en-US" dirty="0" err="1"/>
              <a:t>nơi</a:t>
            </a:r>
            <a:r>
              <a:rPr lang="en-US" dirty="0"/>
              <a:t> </a:t>
            </a:r>
            <a:r>
              <a:rPr lang="en-US" dirty="0" err="1"/>
              <a:t>để</a:t>
            </a:r>
            <a:r>
              <a:rPr lang="en-US" dirty="0"/>
              <a:t> </a:t>
            </a:r>
            <a:r>
              <a:rPr lang="en-US" dirty="0" err="1"/>
              <a:t>bạn</a:t>
            </a:r>
            <a:r>
              <a:rPr lang="en-US" dirty="0"/>
              <a:t> </a:t>
            </a:r>
            <a:r>
              <a:rPr lang="en-US" dirty="0" err="1"/>
              <a:t>định</a:t>
            </a:r>
            <a:r>
              <a:rPr lang="en-US" dirty="0"/>
              <a:t> </a:t>
            </a:r>
            <a:r>
              <a:rPr lang="en-US" dirty="0" err="1"/>
              <a:t>nghĩa</a:t>
            </a:r>
            <a:r>
              <a:rPr lang="en-US" dirty="0"/>
              <a:t> </a:t>
            </a:r>
            <a:r>
              <a:rPr lang="en-US" dirty="0" err="1"/>
              <a:t>các</a:t>
            </a:r>
            <a:r>
              <a:rPr lang="en-US" dirty="0"/>
              <a:t> job.</a:t>
            </a:r>
          </a:p>
          <a:p>
            <a:pPr lvl="0"/>
            <a:r>
              <a:rPr lang="en-US" b="1" dirty="0"/>
              <a:t>Yarn Framework</a:t>
            </a:r>
            <a:r>
              <a:rPr lang="en-US" dirty="0"/>
              <a:t>: </a:t>
            </a:r>
            <a:r>
              <a:rPr lang="en-US" dirty="0" err="1"/>
              <a:t>Quản</a:t>
            </a:r>
            <a:r>
              <a:rPr lang="en-US" dirty="0"/>
              <a:t> </a:t>
            </a:r>
            <a:r>
              <a:rPr lang="en-US" dirty="0" err="1"/>
              <a:t>lý</a:t>
            </a:r>
            <a:r>
              <a:rPr lang="en-US" dirty="0"/>
              <a:t> </a:t>
            </a:r>
            <a:r>
              <a:rPr lang="en-US" dirty="0" err="1"/>
              <a:t>lập</a:t>
            </a:r>
            <a:r>
              <a:rPr lang="en-US" dirty="0"/>
              <a:t> </a:t>
            </a:r>
            <a:r>
              <a:rPr lang="en-US" dirty="0" err="1"/>
              <a:t>lịch</a:t>
            </a:r>
            <a:r>
              <a:rPr lang="en-US" dirty="0"/>
              <a:t> </a:t>
            </a:r>
            <a:r>
              <a:rPr lang="en-US" dirty="0" err="1"/>
              <a:t>các</a:t>
            </a:r>
            <a:r>
              <a:rPr lang="en-US" dirty="0"/>
              <a:t> job </a:t>
            </a:r>
            <a:r>
              <a:rPr lang="en-US" dirty="0" err="1"/>
              <a:t>và</a:t>
            </a:r>
            <a:r>
              <a:rPr lang="en-US" dirty="0"/>
              <a:t> </a:t>
            </a:r>
            <a:r>
              <a:rPr lang="en-US" dirty="0" err="1"/>
              <a:t>quản</a:t>
            </a:r>
            <a:r>
              <a:rPr lang="en-US" dirty="0"/>
              <a:t> </a:t>
            </a:r>
            <a:r>
              <a:rPr lang="en-US" dirty="0" err="1"/>
              <a:t>lý</a:t>
            </a:r>
            <a:r>
              <a:rPr lang="en-US" dirty="0"/>
              <a:t> </a:t>
            </a:r>
            <a:r>
              <a:rPr lang="en-US" dirty="0" err="1"/>
              <a:t>tài</a:t>
            </a:r>
            <a:r>
              <a:rPr lang="en-US" dirty="0"/>
              <a:t> </a:t>
            </a:r>
            <a:r>
              <a:rPr lang="en-US" dirty="0" err="1"/>
              <a:t>nguyên</a:t>
            </a:r>
            <a:r>
              <a:rPr lang="en-US" dirty="0"/>
              <a:t> </a:t>
            </a:r>
            <a:r>
              <a:rPr lang="en-US" dirty="0" err="1"/>
              <a:t>các</a:t>
            </a:r>
            <a:r>
              <a:rPr lang="en-US" dirty="0"/>
              <a:t> node.</a:t>
            </a:r>
          </a:p>
          <a:p>
            <a:endParaRPr lang="en-US" dirty="0"/>
          </a:p>
        </p:txBody>
      </p:sp>
    </p:spTree>
    <p:extLst>
      <p:ext uri="{BB962C8B-B14F-4D97-AF65-F5344CB8AC3E}">
        <p14:creationId xmlns:p14="http://schemas.microsoft.com/office/powerpoint/2010/main" val="60244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Kiến</a:t>
            </a:r>
            <a:r>
              <a:rPr lang="en-US" dirty="0"/>
              <a:t> </a:t>
            </a:r>
            <a:r>
              <a:rPr lang="en-US" dirty="0" err="1"/>
              <a:t>trúc</a:t>
            </a:r>
            <a:r>
              <a:rPr lang="en-US" dirty="0"/>
              <a:t> Hadoop </a:t>
            </a:r>
            <a:r>
              <a:rPr lang="en-US" dirty="0" err="1"/>
              <a:t>là</a:t>
            </a:r>
            <a:r>
              <a:rPr lang="en-US" dirty="0"/>
              <a:t> </a:t>
            </a:r>
            <a:r>
              <a:rPr lang="en-US" dirty="0" err="1"/>
              <a:t>gì</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err="1"/>
              <a:t>Một</a:t>
            </a:r>
            <a:r>
              <a:rPr lang="en-US" dirty="0"/>
              <a:t> </a:t>
            </a:r>
            <a:r>
              <a:rPr lang="en-US" dirty="0" err="1"/>
              <a:t>cụm</a:t>
            </a:r>
            <a:r>
              <a:rPr lang="en-US" dirty="0"/>
              <a:t> Hadoop </a:t>
            </a:r>
            <a:r>
              <a:rPr lang="en-US" dirty="0" err="1"/>
              <a:t>nhỏ</a:t>
            </a:r>
            <a:r>
              <a:rPr lang="en-US" dirty="0"/>
              <a:t> </a:t>
            </a:r>
            <a:r>
              <a:rPr lang="en-US" dirty="0" err="1"/>
              <a:t>gồm</a:t>
            </a:r>
            <a:r>
              <a:rPr lang="en-US" dirty="0"/>
              <a:t> 1 master node </a:t>
            </a:r>
            <a:r>
              <a:rPr lang="en-US" dirty="0" err="1"/>
              <a:t>và</a:t>
            </a:r>
            <a:r>
              <a:rPr lang="en-US" dirty="0"/>
              <a:t> </a:t>
            </a:r>
            <a:r>
              <a:rPr lang="en-US" dirty="0" err="1"/>
              <a:t>nhiều</a:t>
            </a:r>
            <a:r>
              <a:rPr lang="en-US" dirty="0"/>
              <a:t> worker/slave node. </a:t>
            </a:r>
          </a:p>
          <a:p>
            <a:r>
              <a:rPr lang="en-US" dirty="0" err="1"/>
              <a:t>Mỗi</a:t>
            </a:r>
            <a:r>
              <a:rPr lang="en-US" dirty="0"/>
              <a:t> </a:t>
            </a:r>
            <a:r>
              <a:rPr lang="en-US" dirty="0" err="1"/>
              <a:t>lớp</a:t>
            </a:r>
            <a:r>
              <a:rPr lang="en-US" dirty="0"/>
              <a:t> </a:t>
            </a:r>
            <a:r>
              <a:rPr lang="en-US" dirty="0" err="1"/>
              <a:t>có</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liên</a:t>
            </a:r>
            <a:r>
              <a:rPr lang="en-US" dirty="0"/>
              <a:t> </a:t>
            </a:r>
            <a:r>
              <a:rPr lang="en-US" dirty="0" err="1"/>
              <a:t>quan</a:t>
            </a:r>
            <a:r>
              <a:rPr lang="en-US" dirty="0"/>
              <a:t> </a:t>
            </a:r>
            <a:r>
              <a:rPr lang="en-US" dirty="0" err="1"/>
              <a:t>riêng</a:t>
            </a:r>
            <a:r>
              <a:rPr lang="en-US" dirty="0"/>
              <a:t>. Master node </a:t>
            </a:r>
            <a:r>
              <a:rPr lang="en-US" dirty="0" err="1"/>
              <a:t>gồm</a:t>
            </a:r>
            <a:r>
              <a:rPr lang="en-US" dirty="0"/>
              <a:t> </a:t>
            </a:r>
            <a:r>
              <a:rPr lang="en-US" dirty="0" err="1"/>
              <a:t>JobTracker</a:t>
            </a:r>
            <a:r>
              <a:rPr lang="en-US" dirty="0"/>
              <a:t>, </a:t>
            </a:r>
            <a:r>
              <a:rPr lang="en-US" dirty="0" err="1"/>
              <a:t>TaskTracker</a:t>
            </a:r>
            <a:r>
              <a:rPr lang="en-US" dirty="0"/>
              <a:t>, </a:t>
            </a:r>
            <a:r>
              <a:rPr lang="en-US" dirty="0" err="1"/>
              <a:t>NameNode</a:t>
            </a:r>
            <a:r>
              <a:rPr lang="en-US" dirty="0"/>
              <a:t>, </a:t>
            </a:r>
            <a:r>
              <a:rPr lang="en-US" dirty="0" err="1"/>
              <a:t>và</a:t>
            </a:r>
            <a:r>
              <a:rPr lang="en-US" dirty="0"/>
              <a:t> </a:t>
            </a:r>
            <a:r>
              <a:rPr lang="en-US" dirty="0" err="1"/>
              <a:t>DataNode</a:t>
            </a:r>
            <a:r>
              <a:rPr lang="en-US" dirty="0"/>
              <a:t>. Slave node </a:t>
            </a:r>
            <a:r>
              <a:rPr lang="en-US" dirty="0" err="1"/>
              <a:t>gồm</a:t>
            </a:r>
            <a:r>
              <a:rPr lang="en-US" dirty="0"/>
              <a:t> </a:t>
            </a:r>
            <a:r>
              <a:rPr lang="en-US" dirty="0" err="1"/>
              <a:t>DataNode</a:t>
            </a:r>
            <a:r>
              <a:rPr lang="en-US" dirty="0"/>
              <a:t>, </a:t>
            </a:r>
            <a:r>
              <a:rPr lang="en-US" dirty="0" err="1"/>
              <a:t>và</a:t>
            </a:r>
            <a:r>
              <a:rPr lang="en-US" dirty="0"/>
              <a:t> </a:t>
            </a:r>
            <a:r>
              <a:rPr lang="en-US" dirty="0" err="1"/>
              <a:t>TaskTracker</a:t>
            </a:r>
            <a:r>
              <a:rPr lang="en-US" dirty="0"/>
              <a:t>.</a:t>
            </a:r>
          </a:p>
          <a:p>
            <a:r>
              <a:rPr lang="en-US" dirty="0" err="1"/>
              <a:t>Trong</a:t>
            </a:r>
            <a:r>
              <a:rPr lang="en-US" dirty="0"/>
              <a:t> </a:t>
            </a:r>
            <a:r>
              <a:rPr lang="en-US" dirty="0" err="1"/>
              <a:t>một</a:t>
            </a:r>
            <a:r>
              <a:rPr lang="en-US" dirty="0"/>
              <a:t> </a:t>
            </a:r>
            <a:r>
              <a:rPr lang="en-US" dirty="0" err="1"/>
              <a:t>số</a:t>
            </a:r>
            <a:r>
              <a:rPr lang="en-US" dirty="0"/>
              <a:t> </a:t>
            </a:r>
            <a:r>
              <a:rPr lang="en-US" dirty="0" err="1"/>
              <a:t>trường</a:t>
            </a:r>
            <a:r>
              <a:rPr lang="en-US" dirty="0"/>
              <a:t> </a:t>
            </a:r>
            <a:r>
              <a:rPr lang="en-US" dirty="0" err="1"/>
              <a:t>hợp</a:t>
            </a:r>
            <a:r>
              <a:rPr lang="en-US" dirty="0"/>
              <a:t>, Worker/Slave node </a:t>
            </a:r>
            <a:r>
              <a:rPr lang="en-US" dirty="0" err="1"/>
              <a:t>được</a:t>
            </a:r>
            <a:r>
              <a:rPr lang="en-US" dirty="0"/>
              <a:t> </a:t>
            </a:r>
            <a:r>
              <a:rPr lang="en-US" dirty="0" err="1"/>
              <a:t>dùng</a:t>
            </a:r>
            <a:r>
              <a:rPr lang="en-US" dirty="0"/>
              <a:t> </a:t>
            </a:r>
            <a:r>
              <a:rPr lang="en-US" dirty="0" err="1"/>
              <a:t>để</a:t>
            </a:r>
            <a:r>
              <a:rPr lang="en-US" dirty="0"/>
              <a:t> </a:t>
            </a:r>
            <a:r>
              <a:rPr lang="en-US" dirty="0" err="1"/>
              <a:t>làm</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tính</a:t>
            </a:r>
            <a:r>
              <a:rPr lang="en-US" dirty="0"/>
              <a:t> </a:t>
            </a:r>
            <a:r>
              <a:rPr lang="en-US" dirty="0" err="1"/>
              <a:t>toán</a:t>
            </a:r>
            <a:r>
              <a:rPr lang="en-US" dirty="0"/>
              <a:t>.</a:t>
            </a:r>
          </a:p>
          <a:p>
            <a:endParaRPr lang="en-US" dirty="0"/>
          </a:p>
        </p:txBody>
      </p:sp>
    </p:spTree>
    <p:extLst>
      <p:ext uri="{BB962C8B-B14F-4D97-AF65-F5344CB8AC3E}">
        <p14:creationId xmlns:p14="http://schemas.microsoft.com/office/powerpoint/2010/main" val="286835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525119"/>
            <a:ext cx="9603275" cy="1049235"/>
          </a:xfrm>
        </p:spPr>
        <p:txBody>
          <a:bodyPr/>
          <a:lstStyle/>
          <a:p>
            <a:r>
              <a:rPr lang="en-US" dirty="0" err="1"/>
              <a:t>MapReduce</a:t>
            </a:r>
            <a:r>
              <a:rPr lang="en-US" dirty="0"/>
              <a:t> </a:t>
            </a:r>
            <a:r>
              <a:rPr lang="en-US" dirty="0" err="1"/>
              <a:t>là</a:t>
            </a:r>
            <a:r>
              <a:rPr lang="en-US" dirty="0"/>
              <a:t> </a:t>
            </a:r>
            <a:r>
              <a:rPr lang="en-US" dirty="0" err="1"/>
              <a:t>gì</a:t>
            </a:r>
            <a:r>
              <a:rPr lang="en-US" dirty="0"/>
              <a:t>?</a:t>
            </a:r>
            <a:endParaRPr lang="en-US" dirty="0"/>
          </a:p>
        </p:txBody>
      </p:sp>
      <p:sp>
        <p:nvSpPr>
          <p:cNvPr id="3" name="Content Placeholder 2"/>
          <p:cNvSpPr>
            <a:spLocks noGrp="1"/>
          </p:cNvSpPr>
          <p:nvPr>
            <p:ph idx="1"/>
          </p:nvPr>
        </p:nvSpPr>
        <p:spPr/>
        <p:txBody>
          <a:bodyPr/>
          <a:lstStyle/>
          <a:p>
            <a:r>
              <a:rPr lang="en-US" dirty="0" err="1"/>
              <a:t>MapReduce</a:t>
            </a:r>
            <a:r>
              <a:rPr lang="en-US" dirty="0"/>
              <a:t> </a:t>
            </a:r>
            <a:r>
              <a:rPr lang="en-US" dirty="0" err="1"/>
              <a:t>là</a:t>
            </a:r>
            <a:r>
              <a:rPr lang="en-US" dirty="0"/>
              <a:t> </a:t>
            </a:r>
            <a:r>
              <a:rPr lang="en-US" dirty="0" err="1"/>
              <a:t>mô</a:t>
            </a:r>
            <a:r>
              <a:rPr lang="en-US" dirty="0"/>
              <a:t> </a:t>
            </a:r>
            <a:r>
              <a:rPr lang="en-US" dirty="0" err="1"/>
              <a:t>hình</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độc</a:t>
            </a:r>
            <a:r>
              <a:rPr lang="en-US" dirty="0"/>
              <a:t> </a:t>
            </a:r>
            <a:r>
              <a:rPr lang="en-US" dirty="0" err="1"/>
              <a:t>quyền</a:t>
            </a:r>
            <a:r>
              <a:rPr lang="en-US" dirty="0"/>
              <a:t> </a:t>
            </a:r>
            <a:r>
              <a:rPr lang="en-US" dirty="0" err="1"/>
              <a:t>bởi</a:t>
            </a:r>
            <a:r>
              <a:rPr lang="en-US" dirty="0"/>
              <a:t> Google, </a:t>
            </a:r>
            <a:r>
              <a:rPr lang="en-US" dirty="0" err="1"/>
              <a:t>nó</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lập</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song </a:t>
            </a:r>
            <a:r>
              <a:rPr lang="en-US" dirty="0" err="1"/>
              <a:t>song</a:t>
            </a:r>
            <a:r>
              <a:rPr lang="en-US" dirty="0"/>
              <a:t> </a:t>
            </a:r>
            <a:r>
              <a:rPr lang="en-US" dirty="0" err="1"/>
              <a:t>và</a:t>
            </a:r>
            <a:r>
              <a:rPr lang="en-US" dirty="0"/>
              <a:t> </a:t>
            </a:r>
            <a:r>
              <a:rPr lang="en-US" dirty="0" err="1"/>
              <a:t>phân</a:t>
            </a:r>
            <a:r>
              <a:rPr lang="en-US" dirty="0"/>
              <a:t> </a:t>
            </a:r>
            <a:r>
              <a:rPr lang="en-US" dirty="0" err="1"/>
              <a:t>tán</a:t>
            </a:r>
            <a:r>
              <a:rPr lang="en-US" dirty="0"/>
              <a:t> </a:t>
            </a:r>
            <a:r>
              <a:rPr lang="en-US" dirty="0" err="1"/>
              <a:t>thuật</a:t>
            </a:r>
            <a:r>
              <a:rPr lang="en-US" dirty="0"/>
              <a:t> </a:t>
            </a:r>
            <a:r>
              <a:rPr lang="en-US" dirty="0" err="1"/>
              <a:t>toán</a:t>
            </a:r>
            <a:r>
              <a:rPr lang="en-US" dirty="0"/>
              <a:t> </a:t>
            </a:r>
            <a:r>
              <a:rPr lang="en-US" dirty="0" err="1"/>
              <a:t>trên</a:t>
            </a:r>
            <a:r>
              <a:rPr lang="en-US" dirty="0"/>
              <a:t> 1 </a:t>
            </a:r>
            <a:r>
              <a:rPr lang="en-US" dirty="0" err="1"/>
              <a:t>cụm</a:t>
            </a:r>
            <a:r>
              <a:rPr lang="en-US" dirty="0"/>
              <a:t> </a:t>
            </a:r>
            <a:r>
              <a:rPr lang="en-US" dirty="0" err="1"/>
              <a:t>máy</a:t>
            </a:r>
            <a:r>
              <a:rPr lang="en-US" dirty="0"/>
              <a:t> </a:t>
            </a:r>
            <a:r>
              <a:rPr lang="en-US" dirty="0" err="1"/>
              <a:t>tính</a:t>
            </a:r>
            <a:r>
              <a:rPr lang="en-US" dirty="0"/>
              <a:t>. </a:t>
            </a:r>
            <a:r>
              <a:rPr lang="en-US" dirty="0" err="1"/>
              <a:t>Khi</a:t>
            </a:r>
            <a:r>
              <a:rPr lang="en-US" dirty="0"/>
              <a:t> </a:t>
            </a:r>
            <a:r>
              <a:rPr lang="en-US" dirty="0" err="1"/>
              <a:t>nhắc</a:t>
            </a:r>
            <a:r>
              <a:rPr lang="en-US" dirty="0"/>
              <a:t> </a:t>
            </a:r>
            <a:r>
              <a:rPr lang="en-US" dirty="0" err="1"/>
              <a:t>đến</a:t>
            </a:r>
            <a:r>
              <a:rPr lang="en-US" dirty="0"/>
              <a:t> </a:t>
            </a:r>
            <a:r>
              <a:rPr lang="en-US" dirty="0" err="1"/>
              <a:t>MapReduce</a:t>
            </a:r>
            <a:r>
              <a:rPr lang="en-US" dirty="0"/>
              <a:t> </a:t>
            </a:r>
            <a:r>
              <a:rPr lang="en-US" dirty="0" err="1"/>
              <a:t>là</a:t>
            </a:r>
            <a:r>
              <a:rPr lang="en-US" dirty="0"/>
              <a:t> </a:t>
            </a:r>
            <a:r>
              <a:rPr lang="en-US" dirty="0" err="1"/>
              <a:t>mọi</a:t>
            </a:r>
            <a:r>
              <a:rPr lang="en-US" dirty="0"/>
              <a:t> </a:t>
            </a:r>
            <a:r>
              <a:rPr lang="en-US" dirty="0" err="1"/>
              <a:t>người</a:t>
            </a:r>
            <a:r>
              <a:rPr lang="en-US" dirty="0"/>
              <a:t> </a:t>
            </a:r>
            <a:r>
              <a:rPr lang="en-US" dirty="0" err="1"/>
              <a:t>sẽ</a:t>
            </a:r>
            <a:r>
              <a:rPr lang="en-US" dirty="0"/>
              <a:t> </a:t>
            </a:r>
            <a:r>
              <a:rPr lang="en-US" dirty="0" err="1"/>
              <a:t>nghĩ</a:t>
            </a:r>
            <a:r>
              <a:rPr lang="en-US" dirty="0"/>
              <a:t> </a:t>
            </a:r>
            <a:r>
              <a:rPr lang="en-US" dirty="0" err="1"/>
              <a:t>ngay</a:t>
            </a:r>
            <a:r>
              <a:rPr lang="en-US" dirty="0"/>
              <a:t> </a:t>
            </a:r>
            <a:r>
              <a:rPr lang="en-US" dirty="0" err="1"/>
              <a:t>đến</a:t>
            </a:r>
            <a:r>
              <a:rPr lang="en-US" dirty="0"/>
              <a:t> Hadoop </a:t>
            </a:r>
            <a:r>
              <a:rPr lang="en-US" dirty="0" err="1" smtClean="0"/>
              <a:t>MapReduce</a:t>
            </a:r>
            <a:r>
              <a:rPr lang="en-US" dirty="0" smtClean="0"/>
              <a:t>.</a:t>
            </a:r>
          </a:p>
          <a:p>
            <a:r>
              <a:rPr lang="en-US" b="1" dirty="0" err="1"/>
              <a:t>MapReduce</a:t>
            </a:r>
            <a:r>
              <a:rPr lang="en-US" dirty="0"/>
              <a:t> </a:t>
            </a:r>
            <a:r>
              <a:rPr lang="en-US" dirty="0" err="1"/>
              <a:t>gồm</a:t>
            </a:r>
            <a:r>
              <a:rPr lang="en-US" dirty="0"/>
              <a:t> </a:t>
            </a:r>
            <a:r>
              <a:rPr lang="en-US" dirty="0" err="1"/>
              <a:t>một</a:t>
            </a:r>
            <a:r>
              <a:rPr lang="en-US" dirty="0"/>
              <a:t> single master (</a:t>
            </a:r>
            <a:r>
              <a:rPr lang="en-US" dirty="0" err="1"/>
              <a:t>máy</a:t>
            </a:r>
            <a:r>
              <a:rPr lang="en-US" dirty="0"/>
              <a:t> </a:t>
            </a:r>
            <a:r>
              <a:rPr lang="en-US" dirty="0" err="1"/>
              <a:t>chủ</a:t>
            </a:r>
            <a:r>
              <a:rPr lang="en-US" dirty="0"/>
              <a:t>) </a:t>
            </a:r>
            <a:r>
              <a:rPr lang="en-US" dirty="0" err="1"/>
              <a:t>JobTracker</a:t>
            </a:r>
            <a:r>
              <a:rPr lang="en-US" dirty="0"/>
              <a:t> </a:t>
            </a:r>
            <a:r>
              <a:rPr lang="en-US" dirty="0" err="1"/>
              <a:t>và</a:t>
            </a:r>
            <a:r>
              <a:rPr lang="en-US" dirty="0"/>
              <a:t> </a:t>
            </a:r>
            <a:r>
              <a:rPr lang="en-US" dirty="0" err="1"/>
              <a:t>các</a:t>
            </a:r>
            <a:r>
              <a:rPr lang="en-US" dirty="0"/>
              <a:t> slave (</a:t>
            </a:r>
            <a:r>
              <a:rPr lang="en-US" dirty="0" err="1"/>
              <a:t>máy</a:t>
            </a:r>
            <a:r>
              <a:rPr lang="en-US" dirty="0"/>
              <a:t> </a:t>
            </a:r>
            <a:r>
              <a:rPr lang="en-US" dirty="0" err="1"/>
              <a:t>trạm</a:t>
            </a:r>
            <a:r>
              <a:rPr lang="en-US" dirty="0"/>
              <a:t>) </a:t>
            </a:r>
            <a:r>
              <a:rPr lang="en-US" dirty="0" err="1"/>
              <a:t>TaskTracker</a:t>
            </a:r>
            <a:r>
              <a:rPr lang="en-US" dirty="0"/>
              <a:t> </a:t>
            </a:r>
            <a:r>
              <a:rPr lang="en-US" dirty="0" err="1"/>
              <a:t>trên</a:t>
            </a:r>
            <a:r>
              <a:rPr lang="en-US" dirty="0"/>
              <a:t> </a:t>
            </a:r>
            <a:r>
              <a:rPr lang="en-US" dirty="0" err="1"/>
              <a:t>mỗi</a:t>
            </a:r>
            <a:r>
              <a:rPr lang="en-US" dirty="0"/>
              <a:t> cluster-node. Master </a:t>
            </a:r>
            <a:r>
              <a:rPr lang="en-US" dirty="0" err="1"/>
              <a:t>có</a:t>
            </a:r>
            <a:r>
              <a:rPr lang="en-US" dirty="0"/>
              <a:t> </a:t>
            </a:r>
            <a:r>
              <a:rPr lang="en-US" dirty="0" err="1"/>
              <a:t>nhiệm</a:t>
            </a:r>
            <a:r>
              <a:rPr lang="en-US" dirty="0"/>
              <a:t> </a:t>
            </a:r>
            <a:r>
              <a:rPr lang="en-US" dirty="0" err="1"/>
              <a:t>vụ</a:t>
            </a:r>
            <a:r>
              <a:rPr lang="en-US" dirty="0"/>
              <a:t> </a:t>
            </a:r>
            <a:r>
              <a:rPr lang="en-US" dirty="0" err="1"/>
              <a:t>quản</a:t>
            </a:r>
            <a:r>
              <a:rPr lang="en-US" dirty="0"/>
              <a:t> </a:t>
            </a:r>
            <a:r>
              <a:rPr lang="en-US" dirty="0" err="1"/>
              <a:t>lý</a:t>
            </a:r>
            <a:r>
              <a:rPr lang="en-US" dirty="0"/>
              <a:t> </a:t>
            </a:r>
            <a:r>
              <a:rPr lang="en-US" dirty="0" err="1"/>
              <a:t>tài</a:t>
            </a:r>
            <a:r>
              <a:rPr lang="en-US" dirty="0"/>
              <a:t> </a:t>
            </a:r>
            <a:r>
              <a:rPr lang="en-US" dirty="0" err="1"/>
              <a:t>nguyên</a:t>
            </a:r>
            <a:r>
              <a:rPr lang="en-US" dirty="0"/>
              <a:t>, </a:t>
            </a:r>
            <a:r>
              <a:rPr lang="en-US" dirty="0" err="1"/>
              <a:t>theo</a:t>
            </a:r>
            <a:r>
              <a:rPr lang="en-US" dirty="0"/>
              <a:t> </a:t>
            </a:r>
            <a:r>
              <a:rPr lang="en-US" dirty="0" err="1"/>
              <a:t>dõi</a:t>
            </a:r>
            <a:r>
              <a:rPr lang="en-US" dirty="0"/>
              <a:t> </a:t>
            </a:r>
            <a:r>
              <a:rPr lang="en-US" dirty="0" err="1"/>
              <a:t>quá</a:t>
            </a:r>
            <a:r>
              <a:rPr lang="en-US" dirty="0"/>
              <a:t> </a:t>
            </a:r>
            <a:r>
              <a:rPr lang="en-US" dirty="0" err="1"/>
              <a:t>trình</a:t>
            </a:r>
            <a:r>
              <a:rPr lang="en-US" dirty="0"/>
              <a:t> </a:t>
            </a:r>
            <a:r>
              <a:rPr lang="en-US" dirty="0" err="1"/>
              <a:t>tiêu</a:t>
            </a:r>
            <a:r>
              <a:rPr lang="en-US" dirty="0"/>
              <a:t> </a:t>
            </a:r>
            <a:r>
              <a:rPr lang="en-US" dirty="0" err="1"/>
              <a:t>thụ</a:t>
            </a:r>
            <a:r>
              <a:rPr lang="en-US" dirty="0"/>
              <a:t> </a:t>
            </a:r>
            <a:r>
              <a:rPr lang="en-US" dirty="0" err="1"/>
              <a:t>tài</a:t>
            </a:r>
            <a:r>
              <a:rPr lang="en-US" dirty="0"/>
              <a:t> </a:t>
            </a:r>
            <a:r>
              <a:rPr lang="en-US" dirty="0" err="1"/>
              <a:t>nguyên</a:t>
            </a:r>
            <a:r>
              <a:rPr lang="en-US" dirty="0"/>
              <a:t> </a:t>
            </a:r>
            <a:r>
              <a:rPr lang="en-US" dirty="0" err="1"/>
              <a:t>và</a:t>
            </a:r>
            <a:r>
              <a:rPr lang="en-US" dirty="0"/>
              <a:t> </a:t>
            </a:r>
            <a:r>
              <a:rPr lang="en-US" dirty="0" err="1"/>
              <a:t>lập</a:t>
            </a:r>
            <a:r>
              <a:rPr lang="en-US" dirty="0"/>
              <a:t> </a:t>
            </a:r>
            <a:r>
              <a:rPr lang="en-US" dirty="0" err="1"/>
              <a:t>lịch</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trên</a:t>
            </a:r>
            <a:r>
              <a:rPr lang="en-US" dirty="0"/>
              <a:t> </a:t>
            </a:r>
            <a:r>
              <a:rPr lang="en-US" dirty="0" err="1"/>
              <a:t>các</a:t>
            </a:r>
            <a:r>
              <a:rPr lang="en-US" dirty="0"/>
              <a:t> </a:t>
            </a:r>
            <a:r>
              <a:rPr lang="en-US" dirty="0" err="1"/>
              <a:t>máy</a:t>
            </a:r>
            <a:r>
              <a:rPr lang="en-US" dirty="0"/>
              <a:t> </a:t>
            </a:r>
            <a:r>
              <a:rPr lang="en-US" dirty="0" err="1"/>
              <a:t>trạm</a:t>
            </a:r>
            <a:r>
              <a:rPr lang="en-US" dirty="0"/>
              <a:t>, </a:t>
            </a:r>
            <a:r>
              <a:rPr lang="en-US" dirty="0" err="1"/>
              <a:t>theo</a:t>
            </a:r>
            <a:r>
              <a:rPr lang="en-US" dirty="0"/>
              <a:t> </a:t>
            </a:r>
            <a:r>
              <a:rPr lang="en-US" dirty="0" err="1"/>
              <a:t>dõi</a:t>
            </a:r>
            <a:r>
              <a:rPr lang="en-US" dirty="0"/>
              <a:t> </a:t>
            </a:r>
            <a:r>
              <a:rPr lang="en-US" dirty="0" err="1"/>
              <a:t>chúng</a:t>
            </a:r>
            <a:r>
              <a:rPr lang="en-US" dirty="0"/>
              <a:t> </a:t>
            </a:r>
            <a:r>
              <a:rPr lang="en-US" dirty="0" err="1"/>
              <a:t>và</a:t>
            </a:r>
            <a:r>
              <a:rPr lang="en-US" dirty="0"/>
              <a:t> </a:t>
            </a:r>
            <a:r>
              <a:rPr lang="en-US" dirty="0" err="1"/>
              <a:t>thực</a:t>
            </a:r>
            <a:r>
              <a:rPr lang="en-US" dirty="0"/>
              <a:t> </a:t>
            </a:r>
            <a:r>
              <a:rPr lang="en-US" dirty="0" err="1"/>
              <a:t>thi</a:t>
            </a:r>
            <a:r>
              <a:rPr lang="en-US" dirty="0"/>
              <a:t> </a:t>
            </a:r>
            <a:r>
              <a:rPr lang="en-US" dirty="0" err="1"/>
              <a:t>lại</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bị</a:t>
            </a:r>
            <a:r>
              <a:rPr lang="en-US" dirty="0"/>
              <a:t> </a:t>
            </a:r>
            <a:r>
              <a:rPr lang="en-US" dirty="0" err="1"/>
              <a:t>lỗi</a:t>
            </a:r>
            <a:r>
              <a:rPr lang="en-US" dirty="0"/>
              <a:t>. </a:t>
            </a:r>
            <a:r>
              <a:rPr lang="en-US" dirty="0" err="1"/>
              <a:t>Những</a:t>
            </a:r>
            <a:r>
              <a:rPr lang="en-US" dirty="0"/>
              <a:t> </a:t>
            </a:r>
            <a:r>
              <a:rPr lang="en-US" dirty="0" err="1"/>
              <a:t>máy</a:t>
            </a:r>
            <a:r>
              <a:rPr lang="en-US" dirty="0"/>
              <a:t> slave </a:t>
            </a:r>
            <a:r>
              <a:rPr lang="en-US" dirty="0" err="1"/>
              <a:t>TaskTracker</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được</a:t>
            </a:r>
            <a:r>
              <a:rPr lang="en-US" dirty="0"/>
              <a:t> master </a:t>
            </a:r>
            <a:r>
              <a:rPr lang="en-US" dirty="0" err="1"/>
              <a:t>chỉ</a:t>
            </a:r>
            <a:r>
              <a:rPr lang="en-US" dirty="0"/>
              <a:t> </a:t>
            </a:r>
            <a:r>
              <a:rPr lang="en-US" dirty="0" err="1"/>
              <a:t>định</a:t>
            </a:r>
            <a:r>
              <a:rPr lang="en-US" dirty="0"/>
              <a:t> </a:t>
            </a:r>
            <a:r>
              <a:rPr lang="en-US" dirty="0" err="1"/>
              <a:t>và</a:t>
            </a:r>
            <a:r>
              <a:rPr lang="en-US" dirty="0"/>
              <a:t> </a:t>
            </a:r>
            <a:r>
              <a:rPr lang="en-US" dirty="0" err="1"/>
              <a:t>cung</a:t>
            </a:r>
            <a:r>
              <a:rPr lang="en-US" dirty="0"/>
              <a:t> </a:t>
            </a:r>
            <a:r>
              <a:rPr lang="en-US" dirty="0" err="1"/>
              <a:t>cấp</a:t>
            </a:r>
            <a:r>
              <a:rPr lang="en-US" dirty="0"/>
              <a:t> </a:t>
            </a:r>
            <a:r>
              <a:rPr lang="en-US" dirty="0" err="1"/>
              <a:t>thông</a:t>
            </a:r>
            <a:r>
              <a:rPr lang="en-US" dirty="0"/>
              <a:t> tin </a:t>
            </a:r>
            <a:r>
              <a:rPr lang="en-US" dirty="0" err="1"/>
              <a:t>trạng</a:t>
            </a:r>
            <a:r>
              <a:rPr lang="en-US" dirty="0"/>
              <a:t> </a:t>
            </a:r>
            <a:r>
              <a:rPr lang="en-US" dirty="0" err="1"/>
              <a:t>thái</a:t>
            </a:r>
            <a:r>
              <a:rPr lang="en-US" dirty="0"/>
              <a:t> </a:t>
            </a:r>
            <a:r>
              <a:rPr lang="en-US" dirty="0" err="1"/>
              <a:t>tác</a:t>
            </a:r>
            <a:r>
              <a:rPr lang="en-US" dirty="0"/>
              <a:t> </a:t>
            </a:r>
            <a:r>
              <a:rPr lang="en-US" dirty="0" err="1"/>
              <a:t>vụ</a:t>
            </a:r>
            <a:r>
              <a:rPr lang="en-US" dirty="0"/>
              <a:t> (task-status) </a:t>
            </a:r>
            <a:r>
              <a:rPr lang="en-US" dirty="0" err="1"/>
              <a:t>để</a:t>
            </a:r>
            <a:r>
              <a:rPr lang="en-US" dirty="0"/>
              <a:t> master </a:t>
            </a:r>
            <a:r>
              <a:rPr lang="en-US" dirty="0" err="1"/>
              <a:t>theo</a:t>
            </a:r>
            <a:r>
              <a:rPr lang="en-US" dirty="0"/>
              <a:t> </a:t>
            </a:r>
            <a:r>
              <a:rPr lang="en-US" dirty="0" err="1"/>
              <a:t>dõi</a:t>
            </a:r>
            <a:r>
              <a:rPr lang="en-US" dirty="0"/>
              <a:t>.</a:t>
            </a:r>
          </a:p>
          <a:p>
            <a:endParaRPr lang="en-US" dirty="0"/>
          </a:p>
        </p:txBody>
      </p:sp>
    </p:spTree>
    <p:extLst>
      <p:ext uri="{BB962C8B-B14F-4D97-AF65-F5344CB8AC3E}">
        <p14:creationId xmlns:p14="http://schemas.microsoft.com/office/powerpoint/2010/main" val="2962466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Hadoop </a:t>
            </a:r>
            <a:r>
              <a:rPr lang="en-US" dirty="0" err="1"/>
              <a:t>MapReduce</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err="1"/>
              <a:t>MapReduce</a:t>
            </a:r>
            <a:r>
              <a:rPr lang="en-US" dirty="0"/>
              <a:t> </a:t>
            </a:r>
            <a:r>
              <a:rPr lang="en-US" dirty="0" err="1"/>
              <a:t>có</a:t>
            </a:r>
            <a:r>
              <a:rPr lang="en-US" dirty="0"/>
              <a:t> 2 </a:t>
            </a:r>
            <a:r>
              <a:rPr lang="en-US" dirty="0" err="1"/>
              <a:t>thành</a:t>
            </a:r>
            <a:r>
              <a:rPr lang="en-US" dirty="0"/>
              <a:t> </a:t>
            </a:r>
            <a:r>
              <a:rPr lang="en-US" dirty="0" err="1"/>
              <a:t>phần</a:t>
            </a:r>
            <a:r>
              <a:rPr lang="en-US" dirty="0"/>
              <a:t> </a:t>
            </a:r>
            <a:r>
              <a:rPr lang="en-US" dirty="0" err="1"/>
              <a:t>chính</a:t>
            </a:r>
            <a:r>
              <a:rPr lang="en-US" dirty="0"/>
              <a:t> </a:t>
            </a:r>
            <a:r>
              <a:rPr lang="en-US" dirty="0" err="1"/>
              <a:t>là</a:t>
            </a:r>
            <a:r>
              <a:rPr lang="en-US" dirty="0"/>
              <a:t> </a:t>
            </a:r>
            <a:r>
              <a:rPr lang="en-US" b="1" i="1" dirty="0"/>
              <a:t>Map</a:t>
            </a:r>
            <a:r>
              <a:rPr lang="en-US" dirty="0"/>
              <a:t> </a:t>
            </a:r>
            <a:r>
              <a:rPr lang="en-US" dirty="0" err="1"/>
              <a:t>và</a:t>
            </a:r>
            <a:r>
              <a:rPr lang="en-US" dirty="0"/>
              <a:t> </a:t>
            </a:r>
            <a:r>
              <a:rPr lang="en-US" b="1" i="1" dirty="0"/>
              <a:t>Reduce</a:t>
            </a:r>
            <a:r>
              <a:rPr lang="en-US" dirty="0"/>
              <a:t>. </a:t>
            </a:r>
            <a:r>
              <a:rPr lang="en-US" dirty="0" err="1"/>
              <a:t>Đây</a:t>
            </a:r>
            <a:r>
              <a:rPr lang="en-US" dirty="0"/>
              <a:t> </a:t>
            </a:r>
            <a:r>
              <a:rPr lang="en-US" dirty="0" err="1"/>
              <a:t>là</a:t>
            </a:r>
            <a:r>
              <a:rPr lang="en-US" dirty="0"/>
              <a:t> 2 </a:t>
            </a:r>
            <a:r>
              <a:rPr lang="en-US" dirty="0" err="1"/>
              <a:t>thành</a:t>
            </a:r>
            <a:r>
              <a:rPr lang="en-US" dirty="0"/>
              <a:t> </a:t>
            </a:r>
            <a:r>
              <a:rPr lang="en-US" dirty="0" err="1"/>
              <a:t>phần</a:t>
            </a:r>
            <a:r>
              <a:rPr lang="en-US" dirty="0"/>
              <a:t> </a:t>
            </a:r>
            <a:r>
              <a:rPr lang="en-US" dirty="0" err="1"/>
              <a:t>được</a:t>
            </a:r>
            <a:r>
              <a:rPr lang="en-US" dirty="0"/>
              <a:t> </a:t>
            </a:r>
            <a:r>
              <a:rPr lang="en-US" dirty="0" err="1"/>
              <a:t>chính</a:t>
            </a:r>
            <a:r>
              <a:rPr lang="en-US" dirty="0"/>
              <a:t> </a:t>
            </a:r>
            <a:r>
              <a:rPr lang="en-US" dirty="0" err="1"/>
              <a:t>người</a:t>
            </a:r>
            <a:r>
              <a:rPr lang="en-US" dirty="0"/>
              <a:t> </a:t>
            </a:r>
            <a:r>
              <a:rPr lang="en-US" dirty="0" err="1"/>
              <a:t>dùng</a:t>
            </a:r>
            <a:r>
              <a:rPr lang="en-US" dirty="0"/>
              <a:t> </a:t>
            </a:r>
            <a:r>
              <a:rPr lang="en-US" dirty="0" err="1"/>
              <a:t>định</a:t>
            </a:r>
            <a:r>
              <a:rPr lang="en-US" dirty="0"/>
              <a:t> </a:t>
            </a:r>
            <a:r>
              <a:rPr lang="en-US" dirty="0" err="1"/>
              <a:t>nghĩa</a:t>
            </a:r>
            <a:r>
              <a:rPr lang="en-US" dirty="0"/>
              <a:t> </a:t>
            </a:r>
            <a:r>
              <a:rPr lang="en-US" dirty="0" err="1"/>
              <a:t>và</a:t>
            </a:r>
            <a:r>
              <a:rPr lang="en-US" dirty="0"/>
              <a:t> </a:t>
            </a:r>
            <a:r>
              <a:rPr lang="en-US" dirty="0" err="1"/>
              <a:t>nó</a:t>
            </a:r>
            <a:r>
              <a:rPr lang="en-US" dirty="0"/>
              <a:t> </a:t>
            </a:r>
            <a:r>
              <a:rPr lang="en-US" dirty="0" err="1"/>
              <a:t>cũng</a:t>
            </a:r>
            <a:r>
              <a:rPr lang="en-US" dirty="0"/>
              <a:t> </a:t>
            </a:r>
            <a:r>
              <a:rPr lang="en-US" dirty="0" err="1"/>
              <a:t>là</a:t>
            </a:r>
            <a:r>
              <a:rPr lang="en-US" dirty="0"/>
              <a:t> 2 </a:t>
            </a:r>
            <a:r>
              <a:rPr lang="en-US" dirty="0" err="1"/>
              <a:t>giai</a:t>
            </a:r>
            <a:r>
              <a:rPr lang="en-US" dirty="0"/>
              <a:t> </a:t>
            </a:r>
            <a:r>
              <a:rPr lang="en-US" dirty="0" err="1"/>
              <a:t>đoạn</a:t>
            </a:r>
            <a:r>
              <a:rPr lang="en-US" dirty="0"/>
              <a:t> </a:t>
            </a:r>
            <a:r>
              <a:rPr lang="en-US" dirty="0" err="1"/>
              <a:t>nối</a:t>
            </a:r>
            <a:r>
              <a:rPr lang="en-US" dirty="0"/>
              <a:t> </a:t>
            </a:r>
            <a:r>
              <a:rPr lang="en-US" dirty="0" err="1"/>
              <a:t>tiếp</a:t>
            </a:r>
            <a:r>
              <a:rPr lang="en-US" dirty="0"/>
              <a:t> </a:t>
            </a:r>
            <a:r>
              <a:rPr lang="en-US" dirty="0" err="1"/>
              <a:t>nhau</a:t>
            </a:r>
            <a:r>
              <a:rPr lang="en-US" dirty="0"/>
              <a:t> </a:t>
            </a:r>
            <a:r>
              <a:rPr lang="en-US" dirty="0" err="1"/>
              <a:t>trong</a:t>
            </a:r>
            <a:r>
              <a:rPr lang="en-US" dirty="0"/>
              <a:t> </a:t>
            </a:r>
            <a:r>
              <a:rPr lang="en-US" dirty="0" err="1"/>
              <a:t>quy</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MapReduce</a:t>
            </a:r>
            <a:r>
              <a:rPr lang="en-US" dirty="0"/>
              <a:t>. </a:t>
            </a:r>
            <a:r>
              <a:rPr lang="en-US" dirty="0" err="1"/>
              <a:t>Ngoài</a:t>
            </a:r>
            <a:r>
              <a:rPr lang="en-US" dirty="0"/>
              <a:t> </a:t>
            </a:r>
            <a:r>
              <a:rPr lang="en-US" dirty="0" err="1"/>
              <a:t>ra</a:t>
            </a:r>
            <a:r>
              <a:rPr lang="en-US" dirty="0"/>
              <a:t> ở </a:t>
            </a:r>
            <a:r>
              <a:rPr lang="en-US" dirty="0" err="1"/>
              <a:t>giữa</a:t>
            </a:r>
            <a:r>
              <a:rPr lang="en-US" dirty="0"/>
              <a:t> </a:t>
            </a:r>
            <a:r>
              <a:rPr lang="en-US" b="1" i="1" dirty="0"/>
              <a:t>Map</a:t>
            </a:r>
            <a:r>
              <a:rPr lang="en-US" dirty="0"/>
              <a:t> </a:t>
            </a:r>
            <a:r>
              <a:rPr lang="en-US" dirty="0" err="1"/>
              <a:t>và</a:t>
            </a:r>
            <a:r>
              <a:rPr lang="en-US" dirty="0"/>
              <a:t> </a:t>
            </a:r>
            <a:r>
              <a:rPr lang="en-US" b="1" i="1" dirty="0"/>
              <a:t>Reduce</a:t>
            </a:r>
            <a:r>
              <a:rPr lang="en-US" dirty="0"/>
              <a:t> </a:t>
            </a:r>
            <a:r>
              <a:rPr lang="en-US" dirty="0" err="1"/>
              <a:t>còn</a:t>
            </a:r>
            <a:r>
              <a:rPr lang="en-US" dirty="0"/>
              <a:t> </a:t>
            </a:r>
            <a:r>
              <a:rPr lang="en-US" dirty="0" err="1"/>
              <a:t>một</a:t>
            </a:r>
            <a:r>
              <a:rPr lang="en-US" dirty="0"/>
              <a:t> </a:t>
            </a:r>
            <a:r>
              <a:rPr lang="en-US" dirty="0" err="1"/>
              <a:t>giai</a:t>
            </a:r>
            <a:r>
              <a:rPr lang="en-US" dirty="0"/>
              <a:t> </a:t>
            </a:r>
            <a:r>
              <a:rPr lang="en-US" dirty="0" err="1"/>
              <a:t>đoạn</a:t>
            </a:r>
            <a:r>
              <a:rPr lang="en-US" dirty="0"/>
              <a:t> </a:t>
            </a:r>
            <a:r>
              <a:rPr lang="en-US" dirty="0" err="1"/>
              <a:t>trung</a:t>
            </a:r>
            <a:r>
              <a:rPr lang="en-US" dirty="0"/>
              <a:t> </a:t>
            </a:r>
            <a:r>
              <a:rPr lang="en-US" dirty="0" err="1"/>
              <a:t>gian</a:t>
            </a:r>
            <a:r>
              <a:rPr lang="en-US" dirty="0"/>
              <a:t> </a:t>
            </a:r>
            <a:r>
              <a:rPr lang="en-US" dirty="0" err="1"/>
              <a:t>là</a:t>
            </a:r>
            <a:r>
              <a:rPr lang="en-US" dirty="0"/>
              <a:t> </a:t>
            </a:r>
            <a:r>
              <a:rPr lang="en-US" b="1" i="1" dirty="0"/>
              <a:t>Shuffle</a:t>
            </a:r>
            <a:r>
              <a:rPr lang="en-US" dirty="0"/>
              <a:t>.</a:t>
            </a:r>
          </a:p>
          <a:p>
            <a:endParaRPr lang="en-US" dirty="0"/>
          </a:p>
        </p:txBody>
      </p:sp>
    </p:spTree>
    <p:extLst>
      <p:ext uri="{BB962C8B-B14F-4D97-AF65-F5344CB8AC3E}">
        <p14:creationId xmlns:p14="http://schemas.microsoft.com/office/powerpoint/2010/main" val="1599174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1579" y="804520"/>
            <a:ext cx="9603275" cy="4661826"/>
          </a:xfrm>
        </p:spPr>
        <p:txBody>
          <a:bodyPr/>
          <a:lstStyle/>
          <a:p>
            <a:r>
              <a:rPr lang="en-US" dirty="0" err="1"/>
              <a:t>Đây</a:t>
            </a:r>
            <a:r>
              <a:rPr lang="en-US" dirty="0"/>
              <a:t> </a:t>
            </a:r>
            <a:r>
              <a:rPr lang="en-US" dirty="0" err="1"/>
              <a:t>là</a:t>
            </a:r>
            <a:r>
              <a:rPr lang="en-US" dirty="0"/>
              <a:t> </a:t>
            </a:r>
            <a:r>
              <a:rPr lang="en-US" dirty="0" err="1"/>
              <a:t>ví</a:t>
            </a:r>
            <a:r>
              <a:rPr lang="en-US" dirty="0"/>
              <a:t> </a:t>
            </a:r>
            <a:r>
              <a:rPr lang="en-US" dirty="0" err="1"/>
              <a:t>dụ</a:t>
            </a:r>
            <a:r>
              <a:rPr lang="en-US" dirty="0"/>
              <a:t> </a:t>
            </a:r>
            <a:r>
              <a:rPr lang="en-US" dirty="0" err="1"/>
              <a:t>cách</a:t>
            </a:r>
            <a:r>
              <a:rPr lang="en-US" dirty="0"/>
              <a:t> </a:t>
            </a:r>
            <a:r>
              <a:rPr lang="en-US" dirty="0" err="1"/>
              <a:t>MapReduce</a:t>
            </a:r>
            <a:r>
              <a:rPr lang="en-US" dirty="0"/>
              <a:t> </a:t>
            </a:r>
            <a:r>
              <a:rPr lang="en-US" dirty="0" err="1"/>
              <a:t>hoạt</a:t>
            </a:r>
            <a:r>
              <a:rPr lang="en-US" dirty="0"/>
              <a:t> </a:t>
            </a:r>
            <a:r>
              <a:rPr lang="en-US" dirty="0" err="1"/>
              <a:t>động</a:t>
            </a:r>
            <a:r>
              <a:rPr lang="en-US" dirty="0"/>
              <a:t>:</a:t>
            </a:r>
          </a:p>
          <a:p>
            <a:endParaRPr lang="en-US" dirty="0"/>
          </a:p>
        </p:txBody>
      </p:sp>
      <p:pic>
        <p:nvPicPr>
          <p:cNvPr id="4" name="Picture 3" descr="What is Hadoop Mapreduce and How Does it Work"/>
          <p:cNvPicPr/>
          <p:nvPr/>
        </p:nvPicPr>
        <p:blipFill>
          <a:blip r:embed="rId2">
            <a:extLst>
              <a:ext uri="{28A0092B-C50C-407E-A947-70E740481C1C}">
                <a14:useLocalDpi xmlns:a14="http://schemas.microsoft.com/office/drawing/2010/main" val="0"/>
              </a:ext>
            </a:extLst>
          </a:blip>
          <a:srcRect/>
          <a:stretch>
            <a:fillRect/>
          </a:stretch>
        </p:blipFill>
        <p:spPr bwMode="auto">
          <a:xfrm>
            <a:off x="1451578" y="1853754"/>
            <a:ext cx="9603275" cy="3612592"/>
          </a:xfrm>
          <a:prstGeom prst="rect">
            <a:avLst/>
          </a:prstGeom>
          <a:noFill/>
          <a:ln>
            <a:noFill/>
          </a:ln>
        </p:spPr>
      </p:pic>
    </p:spTree>
    <p:extLst>
      <p:ext uri="{BB962C8B-B14F-4D97-AF65-F5344CB8AC3E}">
        <p14:creationId xmlns:p14="http://schemas.microsoft.com/office/powerpoint/2010/main" val="3997999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728319"/>
            <a:ext cx="9603275" cy="1049235"/>
          </a:xfrm>
        </p:spPr>
        <p:txBody>
          <a:bodyPr/>
          <a:lstStyle/>
          <a:p>
            <a:r>
              <a:rPr lang="en-US" dirty="0" err="1"/>
              <a:t>Ưu</a:t>
            </a:r>
            <a:r>
              <a:rPr lang="en-US" dirty="0"/>
              <a:t> </a:t>
            </a:r>
            <a:r>
              <a:rPr lang="en-US" dirty="0" err="1"/>
              <a:t>điểm</a:t>
            </a:r>
            <a:r>
              <a:rPr lang="en-US" dirty="0"/>
              <a:t> </a:t>
            </a:r>
            <a:r>
              <a:rPr lang="en-US" dirty="0" err="1"/>
              <a:t>của</a:t>
            </a:r>
            <a:r>
              <a:rPr lang="en-US" dirty="0"/>
              <a:t> Hadoop </a:t>
            </a:r>
            <a:r>
              <a:rPr lang="en-US" dirty="0" err="1"/>
              <a:t>MapReduce</a:t>
            </a:r>
            <a:r>
              <a:rPr lang="en-US" dirty="0"/>
              <a:t/>
            </a:r>
            <a:br>
              <a:rPr lang="en-US" dirty="0"/>
            </a:br>
            <a:endParaRPr lang="en-US" dirty="0"/>
          </a:p>
        </p:txBody>
      </p:sp>
      <p:sp>
        <p:nvSpPr>
          <p:cNvPr id="3" name="Content Placeholder 2"/>
          <p:cNvSpPr>
            <a:spLocks noGrp="1"/>
          </p:cNvSpPr>
          <p:nvPr>
            <p:ph idx="1"/>
          </p:nvPr>
        </p:nvSpPr>
        <p:spPr>
          <a:xfrm>
            <a:off x="1451579" y="2015732"/>
            <a:ext cx="9603275" cy="3572268"/>
          </a:xfrm>
        </p:spPr>
        <p:txBody>
          <a:bodyPr>
            <a:normAutofit lnSpcReduction="10000"/>
          </a:bodyPr>
          <a:lstStyle/>
          <a:p>
            <a:r>
              <a:rPr lang="en-US" b="1" i="1" dirty="0" err="1"/>
              <a:t>Hỗ</a:t>
            </a:r>
            <a:r>
              <a:rPr lang="en-US" b="1" i="1" dirty="0"/>
              <a:t> </a:t>
            </a:r>
            <a:r>
              <a:rPr lang="en-US" b="1" i="1" dirty="0" err="1"/>
              <a:t>trợ</a:t>
            </a:r>
            <a:r>
              <a:rPr lang="en-US" b="1" i="1" dirty="0"/>
              <a:t> </a:t>
            </a:r>
            <a:r>
              <a:rPr lang="en-US" b="1" i="1" dirty="0" err="1"/>
              <a:t>xử</a:t>
            </a:r>
            <a:r>
              <a:rPr lang="en-US" b="1" i="1" dirty="0"/>
              <a:t> </a:t>
            </a:r>
            <a:r>
              <a:rPr lang="en-US" b="1" i="1" dirty="0" err="1"/>
              <a:t>lý</a:t>
            </a:r>
            <a:r>
              <a:rPr lang="en-US" b="1" i="1" dirty="0"/>
              <a:t> </a:t>
            </a:r>
            <a:r>
              <a:rPr lang="en-US" b="1" i="1" dirty="0" err="1"/>
              <a:t>và</a:t>
            </a:r>
            <a:r>
              <a:rPr lang="en-US" b="1" i="1" dirty="0"/>
              <a:t> </a:t>
            </a:r>
            <a:r>
              <a:rPr lang="en-US" b="1" i="1" dirty="0" err="1"/>
              <a:t>tính</a:t>
            </a:r>
            <a:r>
              <a:rPr lang="en-US" b="1" i="1" dirty="0"/>
              <a:t> </a:t>
            </a:r>
            <a:r>
              <a:rPr lang="en-US" b="1" i="1" dirty="0" err="1"/>
              <a:t>toán</a:t>
            </a:r>
            <a:r>
              <a:rPr lang="en-US" b="1" i="1" dirty="0"/>
              <a:t> song </a:t>
            </a:r>
            <a:r>
              <a:rPr lang="en-US" b="1" i="1" dirty="0" err="1"/>
              <a:t>song</a:t>
            </a:r>
            <a:r>
              <a:rPr lang="en-US" b="1" i="1" dirty="0"/>
              <a:t> (Parallel Processing</a:t>
            </a:r>
            <a:r>
              <a:rPr lang="en-US" b="1" i="1" dirty="0" smtClean="0"/>
              <a:t>)</a:t>
            </a:r>
          </a:p>
          <a:p>
            <a:pPr lvl="1"/>
            <a:r>
              <a:rPr lang="en-US" dirty="0" err="1"/>
              <a:t>Mô</a:t>
            </a:r>
            <a:r>
              <a:rPr lang="en-US" dirty="0"/>
              <a:t> </a:t>
            </a:r>
            <a:r>
              <a:rPr lang="en-US" dirty="0" err="1"/>
              <a:t>hình</a:t>
            </a:r>
            <a:r>
              <a:rPr lang="en-US" dirty="0"/>
              <a:t> </a:t>
            </a:r>
            <a:r>
              <a:rPr lang="en-US" dirty="0" err="1"/>
              <a:t>MapReduce</a:t>
            </a:r>
            <a:r>
              <a:rPr lang="en-US" dirty="0"/>
              <a:t> </a:t>
            </a:r>
            <a:r>
              <a:rPr lang="en-US" dirty="0" err="1"/>
              <a:t>cho</a:t>
            </a:r>
            <a:r>
              <a:rPr lang="en-US" dirty="0"/>
              <a:t> </a:t>
            </a:r>
            <a:r>
              <a:rPr lang="en-US" dirty="0" err="1"/>
              <a:t>phép</a:t>
            </a:r>
            <a:r>
              <a:rPr lang="en-US" dirty="0"/>
              <a:t> </a:t>
            </a:r>
            <a:r>
              <a:rPr lang="en-US" dirty="0" err="1"/>
              <a:t>công</a:t>
            </a:r>
            <a:r>
              <a:rPr lang="en-US" dirty="0"/>
              <a:t> </a:t>
            </a:r>
            <a:r>
              <a:rPr lang="en-US" dirty="0" err="1"/>
              <a:t>việc</a:t>
            </a:r>
            <a:r>
              <a:rPr lang="en-US" dirty="0"/>
              <a:t> </a:t>
            </a:r>
            <a:r>
              <a:rPr lang="en-US" dirty="0" err="1"/>
              <a:t>được</a:t>
            </a:r>
            <a:r>
              <a:rPr lang="en-US" dirty="0"/>
              <a:t> </a:t>
            </a:r>
            <a:r>
              <a:rPr lang="en-US" dirty="0" err="1"/>
              <a:t>phân</a:t>
            </a:r>
            <a:r>
              <a:rPr lang="en-US" dirty="0"/>
              <a:t> chia </a:t>
            </a:r>
            <a:r>
              <a:rPr lang="en-US" dirty="0" err="1"/>
              <a:t>ra</a:t>
            </a:r>
            <a:r>
              <a:rPr lang="en-US" dirty="0"/>
              <a:t> </a:t>
            </a:r>
            <a:r>
              <a:rPr lang="en-US" dirty="0" err="1"/>
              <a:t>thành</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nhỏ</a:t>
            </a:r>
            <a:r>
              <a:rPr lang="en-US" dirty="0"/>
              <a:t> </a:t>
            </a:r>
            <a:r>
              <a:rPr lang="en-US" dirty="0" err="1"/>
              <a:t>hơn</a:t>
            </a:r>
            <a:r>
              <a:rPr lang="en-US" dirty="0"/>
              <a:t> </a:t>
            </a:r>
            <a:r>
              <a:rPr lang="en-US" dirty="0" err="1"/>
              <a:t>hoàn</a:t>
            </a:r>
            <a:r>
              <a:rPr lang="en-US" dirty="0"/>
              <a:t> </a:t>
            </a:r>
            <a:r>
              <a:rPr lang="en-US" dirty="0" err="1"/>
              <a:t>toàn</a:t>
            </a:r>
            <a:r>
              <a:rPr lang="en-US" dirty="0"/>
              <a:t> </a:t>
            </a:r>
            <a:r>
              <a:rPr lang="en-US" dirty="0" err="1"/>
              <a:t>riêng</a:t>
            </a:r>
            <a:r>
              <a:rPr lang="en-US" dirty="0"/>
              <a:t> </a:t>
            </a:r>
            <a:r>
              <a:rPr lang="en-US" dirty="0" err="1"/>
              <a:t>biệt</a:t>
            </a:r>
            <a:r>
              <a:rPr lang="en-US" dirty="0" smtClean="0"/>
              <a:t>.</a:t>
            </a:r>
            <a:endParaRPr lang="en-US" b="1" i="1" dirty="0" smtClean="0"/>
          </a:p>
          <a:p>
            <a:r>
              <a:rPr lang="en-US" b="1" i="1" dirty="0"/>
              <a:t>Data </a:t>
            </a:r>
            <a:r>
              <a:rPr lang="en-US" b="1" i="1" dirty="0" smtClean="0"/>
              <a:t>Locality</a:t>
            </a:r>
          </a:p>
          <a:p>
            <a:pPr lvl="1"/>
            <a:r>
              <a:rPr lang="en-US" dirty="0"/>
              <a:t>Hadoop </a:t>
            </a:r>
            <a:r>
              <a:rPr lang="en-US" dirty="0" err="1"/>
              <a:t>khắc</a:t>
            </a:r>
            <a:r>
              <a:rPr lang="en-US" dirty="0"/>
              <a:t> </a:t>
            </a:r>
            <a:r>
              <a:rPr lang="en-US" dirty="0" err="1"/>
              <a:t>phục</a:t>
            </a:r>
            <a:r>
              <a:rPr lang="en-US" dirty="0"/>
              <a:t> </a:t>
            </a:r>
            <a:r>
              <a:rPr lang="en-US" dirty="0" err="1"/>
              <a:t>vấn</a:t>
            </a:r>
            <a:r>
              <a:rPr lang="en-US" dirty="0"/>
              <a:t> </a:t>
            </a:r>
            <a:r>
              <a:rPr lang="en-US" dirty="0" err="1"/>
              <a:t>đề</a:t>
            </a:r>
            <a:r>
              <a:rPr lang="en-US" dirty="0"/>
              <a:t> </a:t>
            </a:r>
            <a:r>
              <a:rPr lang="en-US" dirty="0" err="1"/>
              <a:t>trên</a:t>
            </a:r>
            <a:r>
              <a:rPr lang="en-US" dirty="0"/>
              <a:t> </a:t>
            </a:r>
            <a:r>
              <a:rPr lang="en-US" dirty="0" err="1"/>
              <a:t>bằng</a:t>
            </a:r>
            <a:r>
              <a:rPr lang="en-US" dirty="0"/>
              <a:t> </a:t>
            </a:r>
            <a:r>
              <a:rPr lang="en-US" dirty="0" err="1"/>
              <a:t>cách</a:t>
            </a:r>
            <a:r>
              <a:rPr lang="en-US" dirty="0"/>
              <a:t> </a:t>
            </a:r>
            <a:r>
              <a:rPr lang="en-US" dirty="0" err="1"/>
              <a:t>phân</a:t>
            </a:r>
            <a:r>
              <a:rPr lang="en-US" dirty="0"/>
              <a:t> </a:t>
            </a:r>
            <a:r>
              <a:rPr lang="en-US" dirty="0" err="1"/>
              <a:t>phối</a:t>
            </a:r>
            <a:r>
              <a:rPr lang="en-US" dirty="0"/>
              <a:t> </a:t>
            </a:r>
            <a:r>
              <a:rPr lang="en-US" dirty="0" err="1"/>
              <a:t>dữ</a:t>
            </a:r>
            <a:r>
              <a:rPr lang="en-US" dirty="0"/>
              <a:t> </a:t>
            </a:r>
            <a:r>
              <a:rPr lang="en-US" dirty="0" err="1"/>
              <a:t>liệu</a:t>
            </a:r>
            <a:r>
              <a:rPr lang="en-US" dirty="0"/>
              <a:t> ở </a:t>
            </a:r>
            <a:r>
              <a:rPr lang="en-US" dirty="0" err="1"/>
              <a:t>nhiều</a:t>
            </a:r>
            <a:r>
              <a:rPr lang="en-US" dirty="0"/>
              <a:t> node </a:t>
            </a:r>
            <a:r>
              <a:rPr lang="en-US" dirty="0" err="1"/>
              <a:t>và</a:t>
            </a:r>
            <a:r>
              <a:rPr lang="en-US" dirty="0"/>
              <a:t> </a:t>
            </a:r>
            <a:r>
              <a:rPr lang="en-US" dirty="0" err="1"/>
              <a:t>mỗi</a:t>
            </a:r>
            <a:r>
              <a:rPr lang="en-US" dirty="0"/>
              <a:t> node </a:t>
            </a:r>
            <a:r>
              <a:rPr lang="en-US" dirty="0" err="1"/>
              <a:t>xử</a:t>
            </a:r>
            <a:r>
              <a:rPr lang="en-US" dirty="0"/>
              <a:t> </a:t>
            </a:r>
            <a:r>
              <a:rPr lang="en-US" dirty="0" err="1"/>
              <a:t>lý</a:t>
            </a:r>
            <a:r>
              <a:rPr lang="en-US" dirty="0"/>
              <a:t> </a:t>
            </a:r>
            <a:r>
              <a:rPr lang="en-US" dirty="0" err="1"/>
              <a:t>các</a:t>
            </a:r>
            <a:r>
              <a:rPr lang="en-US" dirty="0"/>
              <a:t> </a:t>
            </a:r>
            <a:r>
              <a:rPr lang="en-US" dirty="0" err="1"/>
              <a:t>phần</a:t>
            </a:r>
            <a:r>
              <a:rPr lang="en-US" dirty="0"/>
              <a:t> </a:t>
            </a:r>
            <a:r>
              <a:rPr lang="en-US" dirty="0" err="1"/>
              <a:t>dữ</a:t>
            </a:r>
            <a:r>
              <a:rPr lang="en-US" dirty="0"/>
              <a:t> </a:t>
            </a:r>
            <a:r>
              <a:rPr lang="en-US" dirty="0" err="1"/>
              <a:t>liệu</a:t>
            </a:r>
            <a:r>
              <a:rPr lang="en-US" dirty="0"/>
              <a:t> </a:t>
            </a:r>
            <a:r>
              <a:rPr lang="en-US" dirty="0" err="1"/>
              <a:t>nằm</a:t>
            </a:r>
            <a:r>
              <a:rPr lang="en-US" dirty="0"/>
              <a:t> </a:t>
            </a:r>
            <a:r>
              <a:rPr lang="en-US" dirty="0" err="1"/>
              <a:t>trên</a:t>
            </a:r>
            <a:r>
              <a:rPr lang="en-US" dirty="0"/>
              <a:t> </a:t>
            </a:r>
            <a:r>
              <a:rPr lang="en-US" dirty="0" err="1"/>
              <a:t>chính</a:t>
            </a:r>
            <a:r>
              <a:rPr lang="en-US" dirty="0"/>
              <a:t> </a:t>
            </a:r>
            <a:r>
              <a:rPr lang="en-US" dirty="0" err="1"/>
              <a:t>nó</a:t>
            </a:r>
            <a:r>
              <a:rPr lang="en-US" dirty="0" smtClean="0"/>
              <a:t>.</a:t>
            </a:r>
            <a:endParaRPr lang="en-US" dirty="0"/>
          </a:p>
          <a:p>
            <a:r>
              <a:rPr lang="en-US" b="1" i="1" dirty="0" err="1"/>
              <a:t>Khả</a:t>
            </a:r>
            <a:r>
              <a:rPr lang="en-US" b="1" i="1" dirty="0"/>
              <a:t> </a:t>
            </a:r>
            <a:r>
              <a:rPr lang="en-US" b="1" i="1" dirty="0" err="1"/>
              <a:t>năng</a:t>
            </a:r>
            <a:r>
              <a:rPr lang="en-US" b="1" i="1" dirty="0"/>
              <a:t> </a:t>
            </a:r>
            <a:r>
              <a:rPr lang="en-US" b="1" i="1" dirty="0" err="1"/>
              <a:t>mở</a:t>
            </a:r>
            <a:r>
              <a:rPr lang="en-US" b="1" i="1" dirty="0"/>
              <a:t> </a:t>
            </a:r>
            <a:r>
              <a:rPr lang="en-US" b="1" i="1" dirty="0" err="1"/>
              <a:t>rộng</a:t>
            </a:r>
            <a:r>
              <a:rPr lang="en-US" b="1" i="1" dirty="0"/>
              <a:t> (Scalability)</a:t>
            </a:r>
            <a:endParaRPr lang="en-US" dirty="0"/>
          </a:p>
          <a:p>
            <a:pPr lvl="1"/>
            <a:r>
              <a:rPr lang="en-US" dirty="0"/>
              <a:t>Hadoop </a:t>
            </a:r>
            <a:r>
              <a:rPr lang="en-US" dirty="0" err="1"/>
              <a:t>có</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cao</a:t>
            </a:r>
            <a:r>
              <a:rPr lang="en-US" dirty="0"/>
              <a:t>, </a:t>
            </a:r>
            <a:r>
              <a:rPr lang="en-US" dirty="0" err="1"/>
              <a:t>có</a:t>
            </a:r>
            <a:r>
              <a:rPr lang="en-US" dirty="0"/>
              <a:t> </a:t>
            </a:r>
            <a:r>
              <a:rPr lang="en-US" dirty="0" err="1"/>
              <a:t>thể</a:t>
            </a:r>
            <a:r>
              <a:rPr lang="en-US" dirty="0"/>
              <a:t> </a:t>
            </a:r>
            <a:r>
              <a:rPr lang="en-US" dirty="0" err="1"/>
              <a:t>lên</a:t>
            </a:r>
            <a:r>
              <a:rPr lang="en-US" dirty="0"/>
              <a:t> </a:t>
            </a:r>
            <a:r>
              <a:rPr lang="en-US" dirty="0" err="1"/>
              <a:t>tới</a:t>
            </a:r>
            <a:r>
              <a:rPr lang="en-US" dirty="0"/>
              <a:t> </a:t>
            </a:r>
            <a:r>
              <a:rPr lang="en-US" dirty="0" err="1"/>
              <a:t>hàng</a:t>
            </a:r>
            <a:r>
              <a:rPr lang="en-US" dirty="0"/>
              <a:t> </a:t>
            </a:r>
            <a:r>
              <a:rPr lang="en-US" dirty="0" err="1"/>
              <a:t>nghìn</a:t>
            </a:r>
            <a:r>
              <a:rPr lang="en-US" dirty="0"/>
              <a:t> node </a:t>
            </a:r>
            <a:r>
              <a:rPr lang="en-US" dirty="0" err="1"/>
              <a:t>mà</a:t>
            </a:r>
            <a:r>
              <a:rPr lang="en-US" dirty="0"/>
              <a:t> </a:t>
            </a:r>
            <a:r>
              <a:rPr lang="en-US" dirty="0" err="1"/>
              <a:t>không</a:t>
            </a:r>
            <a:r>
              <a:rPr lang="en-US" dirty="0"/>
              <a:t> </a:t>
            </a:r>
            <a:r>
              <a:rPr lang="en-US" dirty="0" err="1"/>
              <a:t>ảnh</a:t>
            </a:r>
            <a:r>
              <a:rPr lang="en-US" dirty="0"/>
              <a:t> </a:t>
            </a:r>
            <a:r>
              <a:rPr lang="en-US" dirty="0" err="1"/>
              <a:t>hưởng</a:t>
            </a:r>
            <a:r>
              <a:rPr lang="en-US" dirty="0"/>
              <a:t> </a:t>
            </a:r>
            <a:r>
              <a:rPr lang="en-US" dirty="0" err="1"/>
              <a:t>tới</a:t>
            </a:r>
            <a:r>
              <a:rPr lang="en-US" dirty="0"/>
              <a:t> </a:t>
            </a:r>
            <a:r>
              <a:rPr lang="en-US" dirty="0" err="1"/>
              <a:t>hiệu</a:t>
            </a:r>
            <a:r>
              <a:rPr lang="en-US" dirty="0"/>
              <a:t> </a:t>
            </a:r>
            <a:r>
              <a:rPr lang="en-US" dirty="0" err="1"/>
              <a:t>năng</a:t>
            </a:r>
            <a:r>
              <a:rPr lang="en-US" dirty="0"/>
              <a:t> </a:t>
            </a:r>
            <a:r>
              <a:rPr lang="en-US" dirty="0" err="1"/>
              <a:t>cũng</a:t>
            </a:r>
            <a:r>
              <a:rPr lang="en-US" dirty="0"/>
              <a:t> </a:t>
            </a:r>
            <a:r>
              <a:rPr lang="en-US" dirty="0" err="1"/>
              <a:t>như</a:t>
            </a:r>
            <a:r>
              <a:rPr lang="en-US" dirty="0"/>
              <a:t> </a:t>
            </a:r>
            <a:r>
              <a:rPr lang="en-US" dirty="0" err="1"/>
              <a:t>phát</a:t>
            </a:r>
            <a:r>
              <a:rPr lang="en-US" dirty="0"/>
              <a:t> </a:t>
            </a:r>
            <a:r>
              <a:rPr lang="en-US" dirty="0" err="1"/>
              <a:t>sinh</a:t>
            </a:r>
            <a:r>
              <a:rPr lang="en-US" dirty="0"/>
              <a:t> </a:t>
            </a:r>
            <a:r>
              <a:rPr lang="en-US" dirty="0" err="1"/>
              <a:t>lỗi</a:t>
            </a:r>
            <a:r>
              <a:rPr lang="en-US" dirty="0"/>
              <a:t>.</a:t>
            </a:r>
          </a:p>
          <a:p>
            <a:pPr lvl="1"/>
            <a:endParaRPr lang="en-US" dirty="0"/>
          </a:p>
        </p:txBody>
      </p:sp>
    </p:spTree>
    <p:extLst>
      <p:ext uri="{BB962C8B-B14F-4D97-AF65-F5344CB8AC3E}">
        <p14:creationId xmlns:p14="http://schemas.microsoft.com/office/powerpoint/2010/main" val="130727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Ưu</a:t>
            </a:r>
            <a:r>
              <a:rPr lang="en-US" dirty="0"/>
              <a:t> </a:t>
            </a:r>
            <a:r>
              <a:rPr lang="en-US" dirty="0" err="1"/>
              <a:t>điểm</a:t>
            </a:r>
            <a:r>
              <a:rPr lang="en-US" dirty="0"/>
              <a:t> </a:t>
            </a:r>
            <a:r>
              <a:rPr lang="en-US" dirty="0" err="1"/>
              <a:t>của</a:t>
            </a:r>
            <a:r>
              <a:rPr lang="en-US" dirty="0"/>
              <a:t> Hadoop </a:t>
            </a:r>
            <a:r>
              <a:rPr lang="en-US" dirty="0" err="1"/>
              <a:t>MapReduce</a:t>
            </a:r>
            <a:r>
              <a:rPr lang="en-US" dirty="0"/>
              <a:t/>
            </a:r>
            <a:br>
              <a:rPr lang="en-US" dirty="0"/>
            </a:br>
            <a:endParaRPr lang="en-US" dirty="0"/>
          </a:p>
        </p:txBody>
      </p:sp>
      <p:sp>
        <p:nvSpPr>
          <p:cNvPr id="3" name="Content Placeholder 2"/>
          <p:cNvSpPr>
            <a:spLocks noGrp="1"/>
          </p:cNvSpPr>
          <p:nvPr>
            <p:ph idx="1"/>
          </p:nvPr>
        </p:nvSpPr>
        <p:spPr>
          <a:xfrm>
            <a:off x="1451579" y="2015732"/>
            <a:ext cx="9603275" cy="3697171"/>
          </a:xfrm>
        </p:spPr>
        <p:txBody>
          <a:bodyPr>
            <a:normAutofit fontScale="85000" lnSpcReduction="20000"/>
          </a:bodyPr>
          <a:lstStyle/>
          <a:p>
            <a:r>
              <a:rPr lang="en-US" b="1" i="1" dirty="0" err="1"/>
              <a:t>Tính</a:t>
            </a:r>
            <a:r>
              <a:rPr lang="en-US" b="1" i="1" dirty="0"/>
              <a:t> </a:t>
            </a:r>
            <a:r>
              <a:rPr lang="en-US" b="1" i="1" dirty="0" err="1"/>
              <a:t>sẵn</a:t>
            </a:r>
            <a:r>
              <a:rPr lang="en-US" b="1" i="1" dirty="0"/>
              <a:t> </a:t>
            </a:r>
            <a:r>
              <a:rPr lang="en-US" b="1" i="1" dirty="0" err="1"/>
              <a:t>có</a:t>
            </a:r>
            <a:r>
              <a:rPr lang="en-US" b="1" i="1" dirty="0"/>
              <a:t> </a:t>
            </a:r>
            <a:r>
              <a:rPr lang="en-US" b="1" i="1" dirty="0" err="1"/>
              <a:t>và</a:t>
            </a:r>
            <a:r>
              <a:rPr lang="en-US" b="1" i="1" dirty="0"/>
              <a:t> </a:t>
            </a:r>
            <a:r>
              <a:rPr lang="en-US" b="1" i="1" dirty="0" err="1"/>
              <a:t>khả</a:t>
            </a:r>
            <a:r>
              <a:rPr lang="en-US" b="1" i="1" dirty="0"/>
              <a:t> </a:t>
            </a:r>
            <a:r>
              <a:rPr lang="en-US" b="1" i="1" dirty="0" err="1"/>
              <a:t>năng</a:t>
            </a:r>
            <a:r>
              <a:rPr lang="en-US" b="1" i="1" dirty="0"/>
              <a:t> </a:t>
            </a:r>
            <a:r>
              <a:rPr lang="en-US" b="1" i="1" dirty="0" err="1"/>
              <a:t>chịu</a:t>
            </a:r>
            <a:r>
              <a:rPr lang="en-US" b="1" i="1" dirty="0"/>
              <a:t> </a:t>
            </a:r>
            <a:r>
              <a:rPr lang="en-US" b="1" i="1" dirty="0" err="1"/>
              <a:t>lỗi</a:t>
            </a:r>
            <a:r>
              <a:rPr lang="en-US" b="1" i="1" dirty="0"/>
              <a:t> (Availability &amp; Fault Tolerance</a:t>
            </a:r>
            <a:r>
              <a:rPr lang="en-US" b="1" i="1" dirty="0" smtClean="0"/>
              <a:t>)</a:t>
            </a:r>
          </a:p>
          <a:p>
            <a:pPr lvl="1"/>
            <a:r>
              <a:rPr lang="en-US" dirty="0"/>
              <a:t>Hadoop </a:t>
            </a:r>
            <a:r>
              <a:rPr lang="en-US" dirty="0" err="1"/>
              <a:t>lưu</a:t>
            </a:r>
            <a:r>
              <a:rPr lang="en-US" dirty="0"/>
              <a:t> </a:t>
            </a:r>
            <a:r>
              <a:rPr lang="en-US" dirty="0" err="1"/>
              <a:t>trữ</a:t>
            </a:r>
            <a:r>
              <a:rPr lang="en-US" dirty="0"/>
              <a:t> </a:t>
            </a:r>
            <a:r>
              <a:rPr lang="en-US" dirty="0" err="1"/>
              <a:t>các</a:t>
            </a:r>
            <a:r>
              <a:rPr lang="en-US" dirty="0"/>
              <a:t> </a:t>
            </a:r>
            <a:r>
              <a:rPr lang="en-US" dirty="0" err="1"/>
              <a:t>bản</a:t>
            </a:r>
            <a:r>
              <a:rPr lang="en-US" dirty="0"/>
              <a:t> </a:t>
            </a:r>
            <a:r>
              <a:rPr lang="en-US" dirty="0" err="1"/>
              <a:t>sao</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a:t>vì</a:t>
            </a:r>
            <a:r>
              <a:rPr lang="en-US" dirty="0"/>
              <a:t> </a:t>
            </a:r>
            <a:r>
              <a:rPr lang="en-US" dirty="0" err="1"/>
              <a:t>thế</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bị</a:t>
            </a:r>
            <a:r>
              <a:rPr lang="en-US" dirty="0"/>
              <a:t> </a:t>
            </a:r>
            <a:r>
              <a:rPr lang="en-US" dirty="0" err="1"/>
              <a:t>lỗi</a:t>
            </a:r>
            <a:r>
              <a:rPr lang="en-US" dirty="0"/>
              <a:t> </a:t>
            </a:r>
            <a:r>
              <a:rPr lang="en-US" dirty="0" err="1"/>
              <a:t>bản</a:t>
            </a:r>
            <a:r>
              <a:rPr lang="en-US" dirty="0"/>
              <a:t> </a:t>
            </a:r>
            <a:r>
              <a:rPr lang="en-US" dirty="0" err="1"/>
              <a:t>sao</a:t>
            </a:r>
            <a:r>
              <a:rPr lang="en-US" dirty="0"/>
              <a:t> </a:t>
            </a:r>
            <a:r>
              <a:rPr lang="en-US" dirty="0" err="1"/>
              <a:t>dữ</a:t>
            </a:r>
            <a:r>
              <a:rPr lang="en-US" dirty="0"/>
              <a:t> </a:t>
            </a:r>
            <a:r>
              <a:rPr lang="en-US" dirty="0" err="1"/>
              <a:t>liệu</a:t>
            </a:r>
            <a:r>
              <a:rPr lang="en-US" dirty="0"/>
              <a:t> </a:t>
            </a:r>
            <a:r>
              <a:rPr lang="en-US" dirty="0" err="1"/>
              <a:t>luôn</a:t>
            </a:r>
            <a:r>
              <a:rPr lang="en-US" dirty="0"/>
              <a:t> </a:t>
            </a:r>
            <a:r>
              <a:rPr lang="en-US" dirty="0" err="1"/>
              <a:t>sẵn</a:t>
            </a:r>
            <a:r>
              <a:rPr lang="en-US" dirty="0"/>
              <a:t> </a:t>
            </a:r>
            <a:r>
              <a:rPr lang="en-US" dirty="0" err="1"/>
              <a:t>sàng</a:t>
            </a:r>
            <a:r>
              <a:rPr lang="en-US" dirty="0"/>
              <a:t> </a:t>
            </a:r>
            <a:r>
              <a:rPr lang="en-US" dirty="0" err="1"/>
              <a:t>sử</a:t>
            </a:r>
            <a:r>
              <a:rPr lang="en-US" dirty="0"/>
              <a:t> </a:t>
            </a:r>
            <a:r>
              <a:rPr lang="en-US" dirty="0" err="1"/>
              <a:t>dụng</a:t>
            </a:r>
            <a:r>
              <a:rPr lang="en-US" dirty="0"/>
              <a:t> </a:t>
            </a:r>
            <a:r>
              <a:rPr lang="en-US" dirty="0" err="1"/>
              <a:t>bất</a:t>
            </a:r>
            <a:r>
              <a:rPr lang="en-US" dirty="0"/>
              <a:t> </a:t>
            </a:r>
            <a:r>
              <a:rPr lang="en-US" dirty="0" err="1"/>
              <a:t>cứ</a:t>
            </a:r>
            <a:r>
              <a:rPr lang="en-US" dirty="0"/>
              <a:t> </a:t>
            </a:r>
            <a:r>
              <a:rPr lang="en-US" dirty="0" err="1"/>
              <a:t>khi</a:t>
            </a:r>
            <a:r>
              <a:rPr lang="en-US" dirty="0"/>
              <a:t> </a:t>
            </a:r>
            <a:r>
              <a:rPr lang="en-US" dirty="0" err="1"/>
              <a:t>nào</a:t>
            </a:r>
            <a:r>
              <a:rPr lang="en-US" dirty="0"/>
              <a:t> </a:t>
            </a:r>
            <a:r>
              <a:rPr lang="en-US" dirty="0" err="1"/>
              <a:t>được</a:t>
            </a:r>
            <a:r>
              <a:rPr lang="en-US" dirty="0"/>
              <a:t> </a:t>
            </a:r>
            <a:r>
              <a:rPr lang="en-US" dirty="0" err="1"/>
              <a:t>yêu</a:t>
            </a:r>
            <a:r>
              <a:rPr lang="en-US" dirty="0"/>
              <a:t> </a:t>
            </a:r>
            <a:r>
              <a:rPr lang="en-US" dirty="0" err="1"/>
              <a:t>cầu</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tính</a:t>
            </a:r>
            <a:r>
              <a:rPr lang="en-US" dirty="0"/>
              <a:t> </a:t>
            </a:r>
            <a:r>
              <a:rPr lang="en-US" dirty="0" err="1"/>
              <a:t>sẵn</a:t>
            </a:r>
            <a:r>
              <a:rPr lang="en-US" dirty="0"/>
              <a:t> </a:t>
            </a:r>
            <a:r>
              <a:rPr lang="en-US" dirty="0" err="1"/>
              <a:t>có</a:t>
            </a:r>
            <a:r>
              <a:rPr lang="en-US" dirty="0"/>
              <a:t> </a:t>
            </a:r>
            <a:r>
              <a:rPr lang="en-US" dirty="0" err="1"/>
              <a:t>của</a:t>
            </a:r>
            <a:r>
              <a:rPr lang="en-US" dirty="0"/>
              <a:t> </a:t>
            </a:r>
            <a:r>
              <a:rPr lang="en-US" dirty="0" err="1"/>
              <a:t>dữ</a:t>
            </a:r>
            <a:r>
              <a:rPr lang="en-US" dirty="0"/>
              <a:t> </a:t>
            </a:r>
            <a:r>
              <a:rPr lang="en-US" dirty="0" err="1"/>
              <a:t>liệu</a:t>
            </a:r>
            <a:r>
              <a:rPr lang="en-US" dirty="0" smtClean="0"/>
              <a:t>.</a:t>
            </a:r>
            <a:endParaRPr lang="en-US" dirty="0"/>
          </a:p>
          <a:p>
            <a:r>
              <a:rPr lang="en-US" b="1" i="1" dirty="0"/>
              <a:t>Chi </a:t>
            </a:r>
            <a:r>
              <a:rPr lang="en-US" b="1" i="1" dirty="0" err="1"/>
              <a:t>phí</a:t>
            </a:r>
            <a:r>
              <a:rPr lang="en-US" b="1" i="1" dirty="0"/>
              <a:t> </a:t>
            </a:r>
            <a:r>
              <a:rPr lang="en-US" b="1" i="1" dirty="0" err="1"/>
              <a:t>thấp</a:t>
            </a:r>
            <a:r>
              <a:rPr lang="en-US" b="1" i="1" dirty="0"/>
              <a:t> (Cost-effective</a:t>
            </a:r>
            <a:r>
              <a:rPr lang="en-US" b="1" i="1" dirty="0" smtClean="0"/>
              <a:t>)</a:t>
            </a:r>
          </a:p>
          <a:p>
            <a:pPr lvl="1"/>
            <a:r>
              <a:rPr lang="en-US" dirty="0"/>
              <a:t>Hadoop </a:t>
            </a:r>
            <a:r>
              <a:rPr lang="en-US" dirty="0" err="1"/>
              <a:t>có</a:t>
            </a:r>
            <a:r>
              <a:rPr lang="en-US" dirty="0"/>
              <a:t> </a:t>
            </a:r>
            <a:r>
              <a:rPr lang="en-US" dirty="0" err="1"/>
              <a:t>khả</a:t>
            </a:r>
            <a:r>
              <a:rPr lang="en-US" dirty="0"/>
              <a:t> </a:t>
            </a:r>
            <a:r>
              <a:rPr lang="en-US" dirty="0" err="1"/>
              <a:t>năng</a:t>
            </a:r>
            <a:r>
              <a:rPr lang="en-US" dirty="0"/>
              <a:t> </a:t>
            </a:r>
            <a:r>
              <a:rPr lang="en-US" dirty="0" err="1"/>
              <a:t>chịu</a:t>
            </a:r>
            <a:r>
              <a:rPr lang="en-US" dirty="0"/>
              <a:t> </a:t>
            </a:r>
            <a:r>
              <a:rPr lang="en-US" dirty="0" err="1"/>
              <a:t>lỗi</a:t>
            </a:r>
            <a:r>
              <a:rPr lang="en-US" dirty="0"/>
              <a:t> </a:t>
            </a:r>
            <a:r>
              <a:rPr lang="en-US" dirty="0" err="1"/>
              <a:t>cao</a:t>
            </a:r>
            <a:r>
              <a:rPr lang="en-US" dirty="0"/>
              <a:t> </a:t>
            </a:r>
            <a:r>
              <a:rPr lang="en-US" dirty="0" err="1"/>
              <a:t>vì</a:t>
            </a:r>
            <a:r>
              <a:rPr lang="en-US" dirty="0"/>
              <a:t> </a:t>
            </a:r>
            <a:r>
              <a:rPr lang="en-US" dirty="0" err="1"/>
              <a:t>vậy</a:t>
            </a:r>
            <a:r>
              <a:rPr lang="en-US" dirty="0"/>
              <a:t> </a:t>
            </a:r>
            <a:r>
              <a:rPr lang="en-US" dirty="0" err="1"/>
              <a:t>cần</a:t>
            </a:r>
            <a:r>
              <a:rPr lang="en-US" dirty="0"/>
              <a:t> </a:t>
            </a:r>
            <a:r>
              <a:rPr lang="en-US" dirty="0" err="1"/>
              <a:t>ít</a:t>
            </a:r>
            <a:r>
              <a:rPr lang="en-US" dirty="0"/>
              <a:t> </a:t>
            </a:r>
            <a:r>
              <a:rPr lang="en-US" dirty="0" err="1"/>
              <a:t>các</a:t>
            </a:r>
            <a:r>
              <a:rPr lang="en-US" dirty="0"/>
              <a:t> </a:t>
            </a:r>
            <a:r>
              <a:rPr lang="en-US" dirty="0" err="1"/>
              <a:t>quản</a:t>
            </a:r>
            <a:r>
              <a:rPr lang="en-US" dirty="0"/>
              <a:t> </a:t>
            </a:r>
            <a:r>
              <a:rPr lang="en-US" dirty="0" err="1"/>
              <a:t>trị</a:t>
            </a:r>
            <a:r>
              <a:rPr lang="en-US" dirty="0"/>
              <a:t> </a:t>
            </a:r>
            <a:r>
              <a:rPr lang="en-US" dirty="0" err="1"/>
              <a:t>viên</a:t>
            </a:r>
            <a:r>
              <a:rPr lang="en-US" dirty="0"/>
              <a:t> </a:t>
            </a:r>
            <a:r>
              <a:rPr lang="en-US" dirty="0" err="1"/>
              <a:t>hơn</a:t>
            </a:r>
            <a:r>
              <a:rPr lang="en-US" dirty="0"/>
              <a:t>. Hadoop </a:t>
            </a:r>
            <a:r>
              <a:rPr lang="en-US" dirty="0" err="1"/>
              <a:t>là</a:t>
            </a:r>
            <a:r>
              <a:rPr lang="en-US" dirty="0"/>
              <a:t> </a:t>
            </a:r>
            <a:r>
              <a:rPr lang="en-US" dirty="0" err="1"/>
              <a:t>dễ</a:t>
            </a:r>
            <a:r>
              <a:rPr lang="en-US" dirty="0"/>
              <a:t> </a:t>
            </a:r>
            <a:r>
              <a:rPr lang="en-US" dirty="0" err="1"/>
              <a:t>học</a:t>
            </a:r>
            <a:r>
              <a:rPr lang="en-US" dirty="0"/>
              <a:t>, </a:t>
            </a:r>
            <a:r>
              <a:rPr lang="en-US" dirty="0" err="1"/>
              <a:t>dễ</a:t>
            </a:r>
            <a:r>
              <a:rPr lang="en-US" dirty="0"/>
              <a:t> </a:t>
            </a:r>
            <a:r>
              <a:rPr lang="en-US" dirty="0" err="1"/>
              <a:t>sử</a:t>
            </a:r>
            <a:r>
              <a:rPr lang="en-US" dirty="0"/>
              <a:t> </a:t>
            </a:r>
            <a:r>
              <a:rPr lang="en-US" dirty="0" err="1"/>
              <a:t>dụng</a:t>
            </a:r>
            <a:r>
              <a:rPr lang="en-US" dirty="0"/>
              <a:t> </a:t>
            </a:r>
            <a:r>
              <a:rPr lang="en-US" dirty="0" err="1"/>
              <a:t>nên</a:t>
            </a:r>
            <a:r>
              <a:rPr lang="en-US" dirty="0"/>
              <a:t> </a:t>
            </a:r>
            <a:r>
              <a:rPr lang="en-US" dirty="0" err="1"/>
              <a:t>cũng</a:t>
            </a:r>
            <a:r>
              <a:rPr lang="en-US" dirty="0"/>
              <a:t> </a:t>
            </a:r>
            <a:r>
              <a:rPr lang="en-US" dirty="0" err="1"/>
              <a:t>tốn</a:t>
            </a:r>
            <a:r>
              <a:rPr lang="en-US" dirty="0"/>
              <a:t> </a:t>
            </a:r>
            <a:r>
              <a:rPr lang="en-US" dirty="0" err="1"/>
              <a:t>ít</a:t>
            </a:r>
            <a:r>
              <a:rPr lang="en-US" dirty="0"/>
              <a:t> chi </a:t>
            </a:r>
            <a:r>
              <a:rPr lang="en-US" dirty="0" err="1"/>
              <a:t>phí</a:t>
            </a:r>
            <a:r>
              <a:rPr lang="en-US" dirty="0"/>
              <a:t> </a:t>
            </a:r>
            <a:r>
              <a:rPr lang="en-US" dirty="0" err="1"/>
              <a:t>trong</a:t>
            </a:r>
            <a:r>
              <a:rPr lang="en-US" dirty="0"/>
              <a:t> </a:t>
            </a:r>
            <a:r>
              <a:rPr lang="en-US" dirty="0" err="1"/>
              <a:t>việc</a:t>
            </a:r>
            <a:r>
              <a:rPr lang="en-US" dirty="0"/>
              <a:t> </a:t>
            </a:r>
            <a:r>
              <a:rPr lang="en-US" dirty="0" err="1"/>
              <a:t>đào</a:t>
            </a:r>
            <a:r>
              <a:rPr lang="en-US" dirty="0"/>
              <a:t> </a:t>
            </a:r>
            <a:r>
              <a:rPr lang="en-US" dirty="0" err="1"/>
              <a:t>tạo</a:t>
            </a:r>
            <a:r>
              <a:rPr lang="en-US" dirty="0"/>
              <a:t> </a:t>
            </a:r>
            <a:r>
              <a:rPr lang="en-US" dirty="0" err="1"/>
              <a:t>cũng</a:t>
            </a:r>
            <a:r>
              <a:rPr lang="en-US" dirty="0"/>
              <a:t> </a:t>
            </a:r>
            <a:r>
              <a:rPr lang="en-US" dirty="0" err="1"/>
              <a:t>như</a:t>
            </a:r>
            <a:r>
              <a:rPr lang="en-US" dirty="0"/>
              <a:t> </a:t>
            </a:r>
            <a:r>
              <a:rPr lang="en-US" dirty="0" err="1"/>
              <a:t>thuê</a:t>
            </a:r>
            <a:r>
              <a:rPr lang="en-US" dirty="0"/>
              <a:t> </a:t>
            </a:r>
            <a:r>
              <a:rPr lang="en-US" dirty="0" err="1"/>
              <a:t>nhân</a:t>
            </a:r>
            <a:r>
              <a:rPr lang="en-US" dirty="0"/>
              <a:t> </a:t>
            </a:r>
            <a:r>
              <a:rPr lang="en-US" dirty="0" err="1"/>
              <a:t>công</a:t>
            </a:r>
            <a:r>
              <a:rPr lang="en-US" dirty="0" smtClean="0"/>
              <a:t>.</a:t>
            </a:r>
            <a:endParaRPr lang="en-US" dirty="0"/>
          </a:p>
          <a:p>
            <a:r>
              <a:rPr lang="en-US" b="1" i="1" dirty="0" err="1"/>
              <a:t>Bảo</a:t>
            </a:r>
            <a:r>
              <a:rPr lang="en-US" b="1" i="1" dirty="0"/>
              <a:t> </a:t>
            </a:r>
            <a:r>
              <a:rPr lang="en-US" b="1" i="1" dirty="0" err="1"/>
              <a:t>mật</a:t>
            </a:r>
            <a:r>
              <a:rPr lang="en-US" b="1" i="1" dirty="0"/>
              <a:t> </a:t>
            </a:r>
            <a:r>
              <a:rPr lang="en-US" b="1" i="1" dirty="0" err="1"/>
              <a:t>và</a:t>
            </a:r>
            <a:r>
              <a:rPr lang="en-US" b="1" i="1" dirty="0"/>
              <a:t> </a:t>
            </a:r>
            <a:r>
              <a:rPr lang="en-US" b="1" i="1" dirty="0" err="1"/>
              <a:t>xác</a:t>
            </a:r>
            <a:r>
              <a:rPr lang="en-US" b="1" i="1" dirty="0"/>
              <a:t> </a:t>
            </a:r>
            <a:r>
              <a:rPr lang="en-US" b="1" i="1" dirty="0" err="1"/>
              <a:t>thực</a:t>
            </a:r>
            <a:r>
              <a:rPr lang="en-US" b="1" i="1" dirty="0"/>
              <a:t> (Security &amp; Authentication</a:t>
            </a:r>
            <a:r>
              <a:rPr lang="en-US" b="1" i="1" dirty="0" smtClean="0"/>
              <a:t>)</a:t>
            </a:r>
          </a:p>
          <a:p>
            <a:pPr lvl="1"/>
            <a:r>
              <a:rPr lang="en-US" dirty="0" err="1"/>
              <a:t>Mô</a:t>
            </a:r>
            <a:r>
              <a:rPr lang="en-US" dirty="0"/>
              <a:t> </a:t>
            </a:r>
            <a:r>
              <a:rPr lang="en-US" dirty="0" err="1"/>
              <a:t>hình</a:t>
            </a:r>
            <a:r>
              <a:rPr lang="en-US" dirty="0"/>
              <a:t> </a:t>
            </a:r>
            <a:r>
              <a:rPr lang="en-US" dirty="0" err="1"/>
              <a:t>lập</a:t>
            </a:r>
            <a:r>
              <a:rPr lang="en-US" dirty="0"/>
              <a:t> </a:t>
            </a:r>
            <a:r>
              <a:rPr lang="en-US" dirty="0" err="1"/>
              <a:t>trình</a:t>
            </a:r>
            <a:r>
              <a:rPr lang="en-US" dirty="0"/>
              <a:t> </a:t>
            </a:r>
            <a:r>
              <a:rPr lang="en-US" dirty="0" err="1"/>
              <a:t>MapReduce</a:t>
            </a:r>
            <a:r>
              <a:rPr lang="en-US" dirty="0"/>
              <a:t> </a:t>
            </a:r>
            <a:r>
              <a:rPr lang="en-US" dirty="0" err="1"/>
              <a:t>giải</a:t>
            </a:r>
            <a:r>
              <a:rPr lang="en-US" dirty="0"/>
              <a:t> </a:t>
            </a:r>
            <a:r>
              <a:rPr lang="en-US" dirty="0" err="1"/>
              <a:t>quyết</a:t>
            </a:r>
            <a:r>
              <a:rPr lang="en-US" dirty="0"/>
              <a:t> </a:t>
            </a:r>
            <a:r>
              <a:rPr lang="en-US" dirty="0" err="1"/>
              <a:t>rủi</a:t>
            </a:r>
            <a:r>
              <a:rPr lang="en-US" dirty="0"/>
              <a:t> </a:t>
            </a:r>
            <a:r>
              <a:rPr lang="en-US" dirty="0" err="1"/>
              <a:t>ro</a:t>
            </a:r>
            <a:r>
              <a:rPr lang="en-US" dirty="0"/>
              <a:t> </a:t>
            </a:r>
            <a:r>
              <a:rPr lang="en-US" dirty="0" err="1"/>
              <a:t>về</a:t>
            </a:r>
            <a:r>
              <a:rPr lang="en-US" dirty="0"/>
              <a:t> </a:t>
            </a:r>
            <a:r>
              <a:rPr lang="en-US" dirty="0" err="1"/>
              <a:t>bảo</a:t>
            </a:r>
            <a:r>
              <a:rPr lang="en-US" dirty="0"/>
              <a:t> </a:t>
            </a:r>
            <a:r>
              <a:rPr lang="en-US" dirty="0" err="1"/>
              <a:t>mật</a:t>
            </a:r>
            <a:r>
              <a:rPr lang="en-US" dirty="0"/>
              <a:t> </a:t>
            </a:r>
            <a:r>
              <a:rPr lang="en-US" dirty="0" err="1"/>
              <a:t>bằng</a:t>
            </a:r>
            <a:r>
              <a:rPr lang="en-US" dirty="0"/>
              <a:t> </a:t>
            </a:r>
            <a:r>
              <a:rPr lang="en-US" dirty="0" err="1"/>
              <a:t>cách</a:t>
            </a:r>
            <a:r>
              <a:rPr lang="en-US" dirty="0"/>
              <a:t> </a:t>
            </a:r>
            <a:r>
              <a:rPr lang="en-US" dirty="0" err="1"/>
              <a:t>làm</a:t>
            </a:r>
            <a:r>
              <a:rPr lang="en-US" dirty="0"/>
              <a:t> </a:t>
            </a:r>
            <a:r>
              <a:rPr lang="en-US" dirty="0" err="1"/>
              <a:t>việc</a:t>
            </a:r>
            <a:r>
              <a:rPr lang="en-US" dirty="0"/>
              <a:t> </a:t>
            </a:r>
            <a:r>
              <a:rPr lang="en-US" dirty="0" err="1"/>
              <a:t>với</a:t>
            </a:r>
            <a:r>
              <a:rPr lang="en-US" dirty="0"/>
              <a:t> HDFS </a:t>
            </a:r>
            <a:r>
              <a:rPr lang="en-US" dirty="0" err="1"/>
              <a:t>và</a:t>
            </a:r>
            <a:r>
              <a:rPr lang="en-US" dirty="0"/>
              <a:t> </a:t>
            </a:r>
            <a:r>
              <a:rPr lang="en-US" dirty="0" err="1"/>
              <a:t>HBase</a:t>
            </a:r>
            <a:r>
              <a:rPr lang="en-US" dirty="0"/>
              <a:t> </a:t>
            </a:r>
            <a:r>
              <a:rPr lang="en-US" dirty="0" err="1"/>
              <a:t>có</a:t>
            </a:r>
            <a:r>
              <a:rPr lang="en-US" dirty="0"/>
              <a:t> </a:t>
            </a:r>
            <a:r>
              <a:rPr lang="en-US" dirty="0" err="1"/>
              <a:t>tính</a:t>
            </a:r>
            <a:r>
              <a:rPr lang="en-US" dirty="0"/>
              <a:t> </a:t>
            </a:r>
            <a:r>
              <a:rPr lang="en-US" dirty="0" err="1"/>
              <a:t>mật</a:t>
            </a:r>
            <a:r>
              <a:rPr lang="en-US" dirty="0"/>
              <a:t> </a:t>
            </a:r>
            <a:r>
              <a:rPr lang="en-US" dirty="0" err="1"/>
              <a:t>cao</a:t>
            </a:r>
            <a:r>
              <a:rPr lang="en-US" dirty="0"/>
              <a:t> </a:t>
            </a:r>
            <a:r>
              <a:rPr lang="en-US" dirty="0" err="1"/>
              <a:t>chỉ</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được</a:t>
            </a:r>
            <a:r>
              <a:rPr lang="en-US" dirty="0"/>
              <a:t> </a:t>
            </a:r>
            <a:r>
              <a:rPr lang="en-US" dirty="0" err="1"/>
              <a:t>phê</a:t>
            </a:r>
            <a:r>
              <a:rPr lang="en-US" dirty="0"/>
              <a:t> </a:t>
            </a:r>
            <a:r>
              <a:rPr lang="en-US" dirty="0" err="1"/>
              <a:t>duyệt</a:t>
            </a:r>
            <a:r>
              <a:rPr lang="en-US" dirty="0"/>
              <a:t> </a:t>
            </a:r>
            <a:r>
              <a:rPr lang="en-US" dirty="0" err="1"/>
              <a:t>mới</a:t>
            </a:r>
            <a:r>
              <a:rPr lang="en-US" dirty="0"/>
              <a:t> </a:t>
            </a:r>
            <a:r>
              <a:rPr lang="en-US" dirty="0" err="1"/>
              <a:t>có</a:t>
            </a:r>
            <a:r>
              <a:rPr lang="en-US" dirty="0"/>
              <a:t> </a:t>
            </a:r>
            <a:r>
              <a:rPr lang="en-US" dirty="0" err="1"/>
              <a:t>thể</a:t>
            </a:r>
            <a:r>
              <a:rPr lang="en-US" dirty="0"/>
              <a:t> </a:t>
            </a:r>
            <a:r>
              <a:rPr lang="en-US" dirty="0" err="1"/>
              <a:t>thao</a:t>
            </a:r>
            <a:r>
              <a:rPr lang="en-US" dirty="0"/>
              <a:t> </a:t>
            </a:r>
            <a:r>
              <a:rPr lang="en-US" dirty="0" err="1"/>
              <a:t>tác</a:t>
            </a:r>
            <a:r>
              <a:rPr lang="en-US" dirty="0"/>
              <a:t> </a:t>
            </a:r>
            <a:r>
              <a:rPr lang="en-US" dirty="0" err="1"/>
              <a:t>trên</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a:t>
            </a:r>
            <a:r>
              <a:rPr lang="en-US" dirty="0" err="1"/>
              <a:t>hệ</a:t>
            </a:r>
            <a:r>
              <a:rPr lang="en-US" dirty="0"/>
              <a:t> </a:t>
            </a:r>
            <a:r>
              <a:rPr lang="en-US" dirty="0" err="1"/>
              <a:t>thống</a:t>
            </a:r>
            <a:r>
              <a:rPr lang="en-US" dirty="0" smtClean="0"/>
              <a:t>.</a:t>
            </a:r>
            <a:endParaRPr lang="en-US" dirty="0"/>
          </a:p>
          <a:p>
            <a:r>
              <a:rPr lang="en-US" b="1" i="1" dirty="0" err="1"/>
              <a:t>Mô</a:t>
            </a:r>
            <a:r>
              <a:rPr lang="en-US" b="1" i="1" dirty="0"/>
              <a:t> </a:t>
            </a:r>
            <a:r>
              <a:rPr lang="en-US" b="1" i="1" dirty="0" err="1"/>
              <a:t>hình</a:t>
            </a:r>
            <a:r>
              <a:rPr lang="en-US" b="1" i="1" dirty="0"/>
              <a:t> </a:t>
            </a:r>
            <a:r>
              <a:rPr lang="en-US" b="1" i="1" dirty="0" err="1"/>
              <a:t>lập</a:t>
            </a:r>
            <a:r>
              <a:rPr lang="en-US" b="1" i="1" dirty="0"/>
              <a:t> </a:t>
            </a:r>
            <a:r>
              <a:rPr lang="en-US" b="1" i="1" dirty="0" err="1"/>
              <a:t>trình</a:t>
            </a:r>
            <a:r>
              <a:rPr lang="en-US" b="1" i="1" dirty="0"/>
              <a:t> </a:t>
            </a:r>
            <a:r>
              <a:rPr lang="en-US" b="1" i="1" dirty="0" err="1"/>
              <a:t>đơn</a:t>
            </a:r>
            <a:r>
              <a:rPr lang="en-US" b="1" i="1" dirty="0"/>
              <a:t> </a:t>
            </a:r>
            <a:r>
              <a:rPr lang="en-US" b="1" i="1" dirty="0" err="1" smtClean="0"/>
              <a:t>giản</a:t>
            </a:r>
            <a:endParaRPr lang="en-US" b="1" i="1" dirty="0" smtClean="0"/>
          </a:p>
          <a:p>
            <a:pPr lvl="1"/>
            <a:r>
              <a:rPr lang="en-US" dirty="0" err="1"/>
              <a:t>M</a:t>
            </a:r>
            <a:r>
              <a:rPr lang="en-US" dirty="0" err="1" smtClean="0"/>
              <a:t>ô</a:t>
            </a:r>
            <a:r>
              <a:rPr lang="en-US" dirty="0" smtClean="0"/>
              <a:t> </a:t>
            </a:r>
            <a:r>
              <a:rPr lang="en-US" dirty="0" err="1"/>
              <a:t>hình</a:t>
            </a:r>
            <a:r>
              <a:rPr lang="en-US" dirty="0"/>
              <a:t> </a:t>
            </a:r>
            <a:r>
              <a:rPr lang="en-US" dirty="0" err="1"/>
              <a:t>lập</a:t>
            </a:r>
            <a:r>
              <a:rPr lang="en-US" dirty="0"/>
              <a:t> </a:t>
            </a:r>
            <a:r>
              <a:rPr lang="en-US" dirty="0" err="1"/>
              <a:t>trình</a:t>
            </a:r>
            <a:r>
              <a:rPr lang="en-US" dirty="0"/>
              <a:t> </a:t>
            </a:r>
            <a:r>
              <a:rPr lang="en-US" dirty="0" err="1"/>
              <a:t>MapReduce</a:t>
            </a:r>
            <a:r>
              <a:rPr lang="en-US" dirty="0"/>
              <a:t> </a:t>
            </a:r>
            <a:r>
              <a:rPr lang="en-US" dirty="0" err="1"/>
              <a:t>là</a:t>
            </a:r>
            <a:r>
              <a:rPr lang="en-US" dirty="0"/>
              <a:t> </a:t>
            </a:r>
            <a:r>
              <a:rPr lang="en-US" dirty="0" err="1"/>
              <a:t>cực</a:t>
            </a:r>
            <a:r>
              <a:rPr lang="en-US" dirty="0"/>
              <a:t> </a:t>
            </a:r>
            <a:r>
              <a:rPr lang="en-US" dirty="0" err="1"/>
              <a:t>kì</a:t>
            </a:r>
            <a:r>
              <a:rPr lang="en-US" dirty="0"/>
              <a:t> </a:t>
            </a:r>
            <a:r>
              <a:rPr lang="en-US" dirty="0" err="1"/>
              <a:t>đơn</a:t>
            </a:r>
            <a:r>
              <a:rPr lang="en-US" dirty="0"/>
              <a:t> </a:t>
            </a:r>
            <a:r>
              <a:rPr lang="en-US" dirty="0" err="1"/>
              <a:t>giản</a:t>
            </a:r>
            <a:r>
              <a:rPr lang="en-US" dirty="0"/>
              <a:t>, </a:t>
            </a:r>
            <a:r>
              <a:rPr lang="en-US" dirty="0" err="1"/>
              <a:t>ngoài</a:t>
            </a:r>
            <a:r>
              <a:rPr lang="en-US" dirty="0"/>
              <a:t> </a:t>
            </a:r>
            <a:r>
              <a:rPr lang="en-US" dirty="0" err="1"/>
              <a:t>ra</a:t>
            </a:r>
            <a:r>
              <a:rPr lang="en-US" dirty="0"/>
              <a:t> </a:t>
            </a:r>
            <a:r>
              <a:rPr lang="en-US" dirty="0" err="1"/>
              <a:t>thì</a:t>
            </a:r>
            <a:r>
              <a:rPr lang="en-US" dirty="0"/>
              <a:t> Hadoop </a:t>
            </a:r>
            <a:r>
              <a:rPr lang="en-US" dirty="0" err="1"/>
              <a:t>MapReduce</a:t>
            </a:r>
            <a:r>
              <a:rPr lang="en-US" dirty="0"/>
              <a:t> </a:t>
            </a:r>
            <a:r>
              <a:rPr lang="en-US" dirty="0" err="1"/>
              <a:t>sử</a:t>
            </a:r>
            <a:r>
              <a:rPr lang="en-US" dirty="0"/>
              <a:t> </a:t>
            </a:r>
            <a:r>
              <a:rPr lang="en-US" dirty="0" err="1"/>
              <a:t>dụng</a:t>
            </a:r>
            <a:r>
              <a:rPr lang="en-US" dirty="0"/>
              <a:t> </a:t>
            </a:r>
            <a:r>
              <a:rPr lang="en-US" dirty="0" err="1"/>
              <a:t>ngôn</a:t>
            </a:r>
            <a:r>
              <a:rPr lang="en-US" dirty="0"/>
              <a:t> </a:t>
            </a:r>
            <a:r>
              <a:rPr lang="en-US" dirty="0" err="1"/>
              <a:t>ngữ</a:t>
            </a:r>
            <a:r>
              <a:rPr lang="en-US" dirty="0"/>
              <a:t> Java </a:t>
            </a:r>
            <a:r>
              <a:rPr lang="en-US" dirty="0" err="1"/>
              <a:t>là</a:t>
            </a:r>
            <a:r>
              <a:rPr lang="en-US" dirty="0"/>
              <a:t> </a:t>
            </a:r>
            <a:r>
              <a:rPr lang="en-US" dirty="0" err="1"/>
              <a:t>một</a:t>
            </a:r>
            <a:r>
              <a:rPr lang="en-US" dirty="0"/>
              <a:t> </a:t>
            </a:r>
            <a:r>
              <a:rPr lang="en-US" dirty="0" err="1"/>
              <a:t>ngôn</a:t>
            </a:r>
            <a:r>
              <a:rPr lang="en-US" dirty="0"/>
              <a:t> </a:t>
            </a:r>
            <a:r>
              <a:rPr lang="en-US" dirty="0" err="1"/>
              <a:t>ngữ</a:t>
            </a:r>
            <a:r>
              <a:rPr lang="en-US" dirty="0"/>
              <a:t> </a:t>
            </a:r>
            <a:r>
              <a:rPr lang="en-US" dirty="0" err="1"/>
              <a:t>phổ</a:t>
            </a:r>
            <a:r>
              <a:rPr lang="en-US" dirty="0"/>
              <a:t> </a:t>
            </a:r>
            <a:r>
              <a:rPr lang="en-US" dirty="0" err="1"/>
              <a:t>biến</a:t>
            </a:r>
            <a:r>
              <a:rPr lang="en-US" dirty="0"/>
              <a:t> </a:t>
            </a:r>
            <a:r>
              <a:rPr lang="en-US" dirty="0" err="1"/>
              <a:t>và</a:t>
            </a:r>
            <a:r>
              <a:rPr lang="en-US" dirty="0"/>
              <a:t> </a:t>
            </a:r>
            <a:r>
              <a:rPr lang="en-US" dirty="0" err="1"/>
              <a:t>dễ</a:t>
            </a:r>
            <a:r>
              <a:rPr lang="en-US" dirty="0"/>
              <a:t> </a:t>
            </a:r>
            <a:r>
              <a:rPr lang="en-US" dirty="0" err="1"/>
              <a:t>học</a:t>
            </a:r>
            <a:r>
              <a:rPr lang="en-US" dirty="0"/>
              <a:t>.</a:t>
            </a:r>
          </a:p>
          <a:p>
            <a:endParaRPr lang="en-US" b="1" i="1" dirty="0" smtClean="0"/>
          </a:p>
          <a:p>
            <a:endParaRPr lang="en-US" dirty="0"/>
          </a:p>
          <a:p>
            <a:endParaRPr lang="en-US" dirty="0"/>
          </a:p>
        </p:txBody>
      </p:sp>
    </p:spTree>
    <p:extLst>
      <p:ext uri="{BB962C8B-B14F-4D97-AF65-F5344CB8AC3E}">
        <p14:creationId xmlns:p14="http://schemas.microsoft.com/office/powerpoint/2010/main" val="540214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đồ</a:t>
            </a:r>
            <a:r>
              <a:rPr lang="en-US" dirty="0"/>
              <a:t> </a:t>
            </a:r>
            <a:r>
              <a:rPr lang="en-US" dirty="0" err="1"/>
              <a:t>án</a:t>
            </a:r>
            <a:r>
              <a:rPr lang="en-US" dirty="0"/>
              <a:t/>
            </a:r>
            <a:br>
              <a:rPr lang="en-US" dirty="0"/>
            </a:br>
            <a:endParaRPr lang="en-US" dirty="0"/>
          </a:p>
        </p:txBody>
      </p:sp>
      <p:pic>
        <p:nvPicPr>
          <p:cNvPr id="3080" name="Picture 8" descr="Installing an AWS EMR cluster tutorial | Big Data Demystifi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1963024"/>
            <a:ext cx="4789830" cy="408543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Amazon S3 là gì? Tạo và quản lý bucket trên Amazon S3 - VinaSupport"/>
          <p:cNvSpPr>
            <a:spLocks noChangeAspect="1" noChangeArrowheads="1"/>
          </p:cNvSpPr>
          <p:nvPr/>
        </p:nvSpPr>
        <p:spPr bwMode="auto">
          <a:xfrm>
            <a:off x="155574" y="-144463"/>
            <a:ext cx="2283649" cy="22836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2" descr="Amazon S3 là gì? Tạo và quản lý bucket trên Amazon S3 - VinaSuppo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6" name="Picture 14" descr="Amazon S3 là gì? Tạo và quản lý bucket trên Amazon S3 - VinaSup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468" y="1963025"/>
            <a:ext cx="4704386" cy="2248248"/>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Amazon SageMaker continues to expand machine learning (ML) use in the cloud  | VentureBe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467" y="4320331"/>
            <a:ext cx="4704387" cy="1728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924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AWS </a:t>
            </a:r>
            <a:r>
              <a:rPr lang="en-US" b="1" dirty="0" smtClean="0"/>
              <a:t>S3</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Amazon S3 (Amazon Simple Storage) </a:t>
            </a:r>
            <a:r>
              <a:rPr lang="en-US" dirty="0" err="1"/>
              <a:t>là</a:t>
            </a:r>
            <a:r>
              <a:rPr lang="en-US" dirty="0"/>
              <a:t> </a:t>
            </a:r>
            <a:r>
              <a:rPr lang="en-US" dirty="0" err="1"/>
              <a:t>một</a:t>
            </a:r>
            <a:r>
              <a:rPr lang="en-US" dirty="0"/>
              <a:t> </a:t>
            </a:r>
            <a:r>
              <a:rPr lang="en-US" dirty="0" err="1"/>
              <a:t>dịch</a:t>
            </a:r>
            <a:r>
              <a:rPr lang="en-US" dirty="0"/>
              <a:t> </a:t>
            </a:r>
            <a:r>
              <a:rPr lang="en-US" dirty="0" err="1"/>
              <a:t>vụ</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bởi</a:t>
            </a:r>
            <a:r>
              <a:rPr lang="en-US" dirty="0"/>
              <a:t> Amazon</a:t>
            </a:r>
          </a:p>
          <a:p>
            <a:pPr marL="0" indent="0">
              <a:buNone/>
            </a:pPr>
            <a:r>
              <a:rPr lang="en-US" dirty="0"/>
              <a:t>Web Services (AWS),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lưu</a:t>
            </a:r>
            <a:r>
              <a:rPr lang="en-US" dirty="0"/>
              <a:t> </a:t>
            </a:r>
            <a:r>
              <a:rPr lang="en-US" dirty="0" err="1"/>
              <a:t>trữ</a:t>
            </a:r>
            <a:r>
              <a:rPr lang="en-US" dirty="0"/>
              <a:t> </a:t>
            </a:r>
            <a:r>
              <a:rPr lang="en-US" dirty="0" err="1"/>
              <a:t>đối</a:t>
            </a:r>
            <a:r>
              <a:rPr lang="en-US" dirty="0"/>
              <a:t> </a:t>
            </a:r>
            <a:r>
              <a:rPr lang="en-US" dirty="0" err="1"/>
              <a:t>tượng</a:t>
            </a:r>
            <a:r>
              <a:rPr lang="en-US" dirty="0"/>
              <a:t> (object storage) </a:t>
            </a:r>
            <a:r>
              <a:rPr lang="en-US" dirty="0" err="1"/>
              <a:t>thông</a:t>
            </a:r>
            <a:endParaRPr lang="en-US" dirty="0"/>
          </a:p>
          <a:p>
            <a:pPr marL="0" indent="0">
              <a:buNone/>
            </a:pPr>
            <a:r>
              <a:rPr lang="en-US" dirty="0"/>
              <a:t>qua </a:t>
            </a:r>
            <a:r>
              <a:rPr lang="en-US" dirty="0" err="1"/>
              <a:t>giao</a:t>
            </a:r>
            <a:r>
              <a:rPr lang="en-US" dirty="0"/>
              <a:t> </a:t>
            </a:r>
            <a:r>
              <a:rPr lang="en-US" dirty="0" err="1"/>
              <a:t>diện</a:t>
            </a:r>
            <a:r>
              <a:rPr lang="en-US" dirty="0"/>
              <a:t> web. Amazon S3 </a:t>
            </a:r>
            <a:r>
              <a:rPr lang="en-US" dirty="0" err="1"/>
              <a:t>sử</a:t>
            </a:r>
            <a:r>
              <a:rPr lang="en-US" dirty="0"/>
              <a:t> </a:t>
            </a:r>
            <a:r>
              <a:rPr lang="en-US" dirty="0" err="1"/>
              <a:t>dụng</a:t>
            </a:r>
            <a:r>
              <a:rPr lang="en-US" dirty="0"/>
              <a:t> </a:t>
            </a:r>
            <a:r>
              <a:rPr lang="en-US" dirty="0" err="1"/>
              <a:t>cùng</a:t>
            </a:r>
            <a:r>
              <a:rPr lang="en-US" dirty="0"/>
              <a:t> </a:t>
            </a:r>
            <a:r>
              <a:rPr lang="en-US" dirty="0" err="1"/>
              <a:t>một</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lưu</a:t>
            </a:r>
            <a:r>
              <a:rPr lang="en-US" dirty="0"/>
              <a:t> </a:t>
            </a:r>
            <a:r>
              <a:rPr lang="en-US" dirty="0" err="1"/>
              <a:t>trữ</a:t>
            </a:r>
            <a:r>
              <a:rPr lang="en-US" dirty="0"/>
              <a:t> </a:t>
            </a:r>
            <a:r>
              <a:rPr lang="en-US" dirty="0" err="1"/>
              <a:t>có</a:t>
            </a:r>
            <a:r>
              <a:rPr lang="en-US" dirty="0"/>
              <a:t> </a:t>
            </a:r>
            <a:r>
              <a:rPr lang="en-US" dirty="0" err="1"/>
              <a:t>thể</a:t>
            </a:r>
            <a:r>
              <a:rPr lang="en-US" dirty="0"/>
              <a:t> </a:t>
            </a:r>
            <a:r>
              <a:rPr lang="en-US" dirty="0" err="1"/>
              <a:t>mở</a:t>
            </a:r>
            <a:endParaRPr lang="en-US" dirty="0"/>
          </a:p>
          <a:p>
            <a:pPr marL="0" indent="0">
              <a:buNone/>
            </a:pPr>
            <a:r>
              <a:rPr lang="en-US" dirty="0" err="1"/>
              <a:t>rộng</a:t>
            </a:r>
            <a:r>
              <a:rPr lang="en-US" dirty="0"/>
              <a:t>. Amazon S3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bất</a:t>
            </a:r>
            <a:r>
              <a:rPr lang="en-US" dirty="0"/>
              <a:t> </a:t>
            </a:r>
            <a:r>
              <a:rPr lang="en-US" dirty="0" err="1"/>
              <a:t>kỳ</a:t>
            </a:r>
            <a:r>
              <a:rPr lang="en-US" dirty="0"/>
              <a:t> </a:t>
            </a:r>
            <a:r>
              <a:rPr lang="en-US" dirty="0" err="1"/>
              <a:t>loại</a:t>
            </a:r>
            <a:r>
              <a:rPr lang="en-US" dirty="0"/>
              <a:t> </a:t>
            </a:r>
            <a:r>
              <a:rPr lang="en-US" dirty="0" err="1"/>
              <a:t>đối</a:t>
            </a:r>
            <a:r>
              <a:rPr lang="en-US" dirty="0"/>
              <a:t> </a:t>
            </a:r>
            <a:r>
              <a:rPr lang="en-US" dirty="0" err="1"/>
              <a:t>tượng</a:t>
            </a:r>
            <a:r>
              <a:rPr lang="en-US" dirty="0"/>
              <a:t> </a:t>
            </a:r>
            <a:r>
              <a:rPr lang="en-US" dirty="0" err="1"/>
              <a:t>nào</a:t>
            </a:r>
            <a:r>
              <a:rPr lang="en-US" dirty="0"/>
              <a:t> </a:t>
            </a:r>
            <a:r>
              <a:rPr lang="en-US" dirty="0" err="1"/>
              <a:t>cho</a:t>
            </a:r>
            <a:endParaRPr lang="en-US" dirty="0"/>
          </a:p>
          <a:p>
            <a:pPr marL="0" indent="0">
              <a:buNone/>
            </a:pPr>
            <a:r>
              <a:rPr lang="en-US" dirty="0" err="1"/>
              <a:t>phép</a:t>
            </a:r>
            <a:r>
              <a:rPr lang="en-US" dirty="0"/>
              <a:t> </a:t>
            </a:r>
            <a:r>
              <a:rPr lang="en-US" dirty="0" err="1"/>
              <a:t>sử</a:t>
            </a:r>
            <a:r>
              <a:rPr lang="en-US" dirty="0"/>
              <a:t> </a:t>
            </a:r>
            <a:r>
              <a:rPr lang="en-US" dirty="0" err="1"/>
              <a:t>dụng</a:t>
            </a:r>
            <a:r>
              <a:rPr lang="en-US" dirty="0"/>
              <a:t> </a:t>
            </a:r>
            <a:r>
              <a:rPr lang="en-US" dirty="0" err="1"/>
              <a:t>như</a:t>
            </a:r>
            <a:r>
              <a:rPr lang="en-US" dirty="0"/>
              <a:t> </a:t>
            </a:r>
            <a:r>
              <a:rPr lang="en-US" dirty="0" err="1"/>
              <a:t>lưu</a:t>
            </a:r>
            <a:r>
              <a:rPr lang="en-US" dirty="0"/>
              <a:t> </a:t>
            </a:r>
            <a:r>
              <a:rPr lang="en-US" dirty="0" err="1"/>
              <a:t>trữ</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Internet, </a:t>
            </a:r>
            <a:r>
              <a:rPr lang="en-US" dirty="0" err="1"/>
              <a:t>sao</a:t>
            </a:r>
            <a:r>
              <a:rPr lang="en-US" dirty="0"/>
              <a:t> </a:t>
            </a:r>
            <a:r>
              <a:rPr lang="en-US" dirty="0" err="1"/>
              <a:t>lưu</a:t>
            </a:r>
            <a:r>
              <a:rPr lang="en-US" dirty="0"/>
              <a:t> </a:t>
            </a:r>
            <a:r>
              <a:rPr lang="en-US" dirty="0" err="1"/>
              <a:t>và</a:t>
            </a:r>
            <a:r>
              <a:rPr lang="en-US" dirty="0"/>
              <a:t> </a:t>
            </a:r>
            <a:r>
              <a:rPr lang="en-US" dirty="0" err="1"/>
              <a:t>phục</a:t>
            </a:r>
            <a:r>
              <a:rPr lang="en-US" dirty="0"/>
              <a:t> </a:t>
            </a:r>
            <a:r>
              <a:rPr lang="en-US" dirty="0" err="1"/>
              <a:t>hồi</a:t>
            </a:r>
            <a:r>
              <a:rPr lang="en-US" dirty="0"/>
              <a:t>, </a:t>
            </a:r>
            <a:r>
              <a:rPr lang="en-US" dirty="0" err="1"/>
              <a:t>khôi</a:t>
            </a:r>
            <a:endParaRPr lang="en-US" dirty="0"/>
          </a:p>
          <a:p>
            <a:pPr marL="0" indent="0">
              <a:buNone/>
            </a:pPr>
            <a:r>
              <a:rPr lang="en-US" dirty="0" err="1"/>
              <a:t>phục</a:t>
            </a:r>
            <a:r>
              <a:rPr lang="en-US" dirty="0"/>
              <a:t> </a:t>
            </a:r>
            <a:r>
              <a:rPr lang="en-US" dirty="0" err="1"/>
              <a:t>sự</a:t>
            </a:r>
            <a:r>
              <a:rPr lang="en-US" dirty="0"/>
              <a:t> </a:t>
            </a:r>
            <a:r>
              <a:rPr lang="en-US" dirty="0" err="1"/>
              <a:t>cố</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hồ</a:t>
            </a:r>
            <a:r>
              <a:rPr lang="en-US" dirty="0"/>
              <a:t> </a:t>
            </a:r>
            <a:r>
              <a:rPr lang="en-US" dirty="0" err="1"/>
              <a:t>dữ</a:t>
            </a:r>
            <a:r>
              <a:rPr lang="en-US" dirty="0"/>
              <a:t> </a:t>
            </a:r>
            <a:r>
              <a:rPr lang="en-US" dirty="0" err="1"/>
              <a:t>liệu</a:t>
            </a:r>
            <a:r>
              <a:rPr lang="en-US" dirty="0"/>
              <a:t> (data lakes) </a:t>
            </a:r>
            <a:r>
              <a:rPr lang="en-US" dirty="0" err="1"/>
              <a:t>để</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lưu</a:t>
            </a:r>
            <a:r>
              <a:rPr lang="en-US" dirty="0"/>
              <a:t> </a:t>
            </a:r>
            <a:r>
              <a:rPr lang="en-US" dirty="0" err="1"/>
              <a:t>trữ</a:t>
            </a:r>
            <a:r>
              <a:rPr lang="en-US" dirty="0"/>
              <a:t> </a:t>
            </a:r>
            <a:r>
              <a:rPr lang="en-US" dirty="0" err="1"/>
              <a:t>đám</a:t>
            </a:r>
            <a:r>
              <a:rPr lang="en-US" dirty="0"/>
              <a:t> </a:t>
            </a:r>
            <a:r>
              <a:rPr lang="en-US" dirty="0" err="1"/>
              <a:t>mây</a:t>
            </a:r>
            <a:r>
              <a:rPr lang="en-US" dirty="0"/>
              <a:t> </a:t>
            </a:r>
            <a:r>
              <a:rPr lang="en-US" dirty="0" err="1"/>
              <a:t>kết</a:t>
            </a:r>
            <a:r>
              <a:rPr lang="en-US" dirty="0"/>
              <a:t> </a:t>
            </a:r>
            <a:r>
              <a:rPr lang="en-US" dirty="0" err="1"/>
              <a:t>hợp</a:t>
            </a:r>
            <a:r>
              <a:rPr lang="en-US" dirty="0"/>
              <a:t> (Hybrid Cloud Storage</a:t>
            </a:r>
            <a:r>
              <a:rPr lang="en-US" dirty="0" smtClean="0"/>
              <a:t>).</a:t>
            </a:r>
          </a:p>
          <a:p>
            <a:pPr lvl="0"/>
            <a:r>
              <a:rPr lang="en-US" b="1" dirty="0" err="1"/>
              <a:t>Tác</a:t>
            </a:r>
            <a:r>
              <a:rPr lang="en-US" b="1" dirty="0"/>
              <a:t> </a:t>
            </a:r>
            <a:r>
              <a:rPr lang="en-US" b="1" dirty="0" err="1"/>
              <a:t>dụng</a:t>
            </a:r>
            <a:r>
              <a:rPr lang="en-US" b="1" dirty="0"/>
              <a:t>:</a:t>
            </a:r>
            <a:endParaRPr lang="en-US" sz="1600" dirty="0"/>
          </a:p>
          <a:p>
            <a:pPr lvl="1"/>
            <a:r>
              <a:rPr lang="en-US" dirty="0" err="1"/>
              <a:t>Tạo</a:t>
            </a:r>
            <a:r>
              <a:rPr lang="en-US" dirty="0"/>
              <a:t> bucket </a:t>
            </a:r>
            <a:r>
              <a:rPr lang="en-US" dirty="0" err="1"/>
              <a:t>chứa</a:t>
            </a:r>
            <a:r>
              <a:rPr lang="en-US" dirty="0"/>
              <a:t> data </a:t>
            </a:r>
            <a:r>
              <a:rPr lang="en-US" dirty="0" err="1"/>
              <a:t>đầu</a:t>
            </a:r>
            <a:r>
              <a:rPr lang="en-US" dirty="0"/>
              <a:t> </a:t>
            </a:r>
            <a:r>
              <a:rPr lang="en-US" dirty="0" err="1"/>
              <a:t>vào</a:t>
            </a:r>
            <a:r>
              <a:rPr lang="en-US" dirty="0"/>
              <a:t> (file train.csv)</a:t>
            </a:r>
            <a:endParaRPr lang="en-US" sz="1400" dirty="0"/>
          </a:p>
          <a:p>
            <a:pPr lvl="1"/>
            <a:r>
              <a:rPr lang="en-US" dirty="0" err="1"/>
              <a:t>Tạo</a:t>
            </a:r>
            <a:r>
              <a:rPr lang="en-US" dirty="0"/>
              <a:t> bucket </a:t>
            </a:r>
            <a:r>
              <a:rPr lang="en-US" dirty="0" err="1"/>
              <a:t>chứa</a:t>
            </a:r>
            <a:r>
              <a:rPr lang="en-US" dirty="0"/>
              <a:t> data </a:t>
            </a:r>
            <a:r>
              <a:rPr lang="en-US" dirty="0" err="1"/>
              <a:t>đầu</a:t>
            </a:r>
            <a:r>
              <a:rPr lang="en-US" dirty="0"/>
              <a:t> </a:t>
            </a:r>
            <a:r>
              <a:rPr lang="en-US" dirty="0" err="1"/>
              <a:t>ra</a:t>
            </a:r>
            <a:r>
              <a:rPr lang="en-US" dirty="0"/>
              <a:t> (</a:t>
            </a:r>
            <a:r>
              <a:rPr lang="en-US" dirty="0" err="1"/>
              <a:t>các</a:t>
            </a:r>
            <a:r>
              <a:rPr lang="en-US" dirty="0"/>
              <a:t> file </a:t>
            </a:r>
            <a:r>
              <a:rPr lang="en-US" dirty="0" err="1"/>
              <a:t>được</a:t>
            </a:r>
            <a:r>
              <a:rPr lang="en-US" dirty="0"/>
              <a:t> convert </a:t>
            </a:r>
            <a:r>
              <a:rPr lang="en-US" dirty="0" err="1"/>
              <a:t>thành</a:t>
            </a:r>
            <a:r>
              <a:rPr lang="en-US" dirty="0"/>
              <a:t> file parquet)</a:t>
            </a:r>
            <a:endParaRPr lang="en-US" sz="1400" dirty="0"/>
          </a:p>
          <a:p>
            <a:pPr marL="0" indent="0">
              <a:buNone/>
            </a:pPr>
            <a:endParaRPr lang="en-US" dirty="0"/>
          </a:p>
          <a:p>
            <a:endParaRPr lang="en-US" dirty="0"/>
          </a:p>
        </p:txBody>
      </p:sp>
    </p:spTree>
    <p:extLst>
      <p:ext uri="{BB962C8B-B14F-4D97-AF65-F5344CB8AC3E}">
        <p14:creationId xmlns:p14="http://schemas.microsoft.com/office/powerpoint/2010/main" val="382290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Thông</a:t>
            </a:r>
            <a:r>
              <a:rPr lang="en-US" dirty="0" smtClean="0"/>
              <a:t> tin </a:t>
            </a:r>
            <a:r>
              <a:rPr lang="en-US" dirty="0" err="1" smtClean="0"/>
              <a:t>môn</a:t>
            </a:r>
            <a:r>
              <a:rPr lang="en-US" dirty="0" smtClean="0"/>
              <a:t> </a:t>
            </a:r>
            <a:r>
              <a:rPr lang="en-US" dirty="0" err="1" smtClean="0"/>
              <a:t>học</a:t>
            </a:r>
            <a:endParaRPr lang="en-US" dirty="0"/>
          </a:p>
        </p:txBody>
      </p:sp>
      <p:sp>
        <p:nvSpPr>
          <p:cNvPr id="3" name="Content Placeholder 2"/>
          <p:cNvSpPr>
            <a:spLocks noGrp="1"/>
          </p:cNvSpPr>
          <p:nvPr>
            <p:ph idx="1"/>
          </p:nvPr>
        </p:nvSpPr>
        <p:spPr/>
        <p:txBody>
          <a:bodyPr/>
          <a:lstStyle/>
          <a:p>
            <a:r>
              <a:rPr lang="en-US" b="1" dirty="0" err="1" smtClean="0"/>
              <a:t>Tên</a:t>
            </a:r>
            <a:r>
              <a:rPr lang="en-US" b="1" dirty="0" smtClean="0"/>
              <a:t> </a:t>
            </a:r>
            <a:r>
              <a:rPr lang="en-US" b="1" dirty="0" err="1" smtClean="0"/>
              <a:t>môn</a:t>
            </a:r>
            <a:r>
              <a:rPr lang="en-US" b="1" dirty="0" smtClean="0"/>
              <a:t>: </a:t>
            </a:r>
            <a:r>
              <a:rPr lang="en-US" dirty="0" err="1" smtClean="0"/>
              <a:t>Điện</a:t>
            </a:r>
            <a:r>
              <a:rPr lang="en-US" dirty="0" smtClean="0"/>
              <a:t> </a:t>
            </a:r>
            <a:r>
              <a:rPr lang="en-US" dirty="0" err="1" smtClean="0"/>
              <a:t>Toán</a:t>
            </a:r>
            <a:r>
              <a:rPr lang="en-US" dirty="0" smtClean="0"/>
              <a:t> </a:t>
            </a:r>
            <a:r>
              <a:rPr lang="en-US" dirty="0" err="1" smtClean="0"/>
              <a:t>Đám</a:t>
            </a:r>
            <a:r>
              <a:rPr lang="en-US" dirty="0" smtClean="0"/>
              <a:t> </a:t>
            </a:r>
            <a:r>
              <a:rPr lang="en-US" dirty="0" err="1" smtClean="0"/>
              <a:t>Mây</a:t>
            </a:r>
            <a:endParaRPr lang="en-US" dirty="0" smtClean="0"/>
          </a:p>
          <a:p>
            <a:r>
              <a:rPr lang="en-US" b="1" dirty="0" err="1" smtClean="0"/>
              <a:t>Mã</a:t>
            </a:r>
            <a:r>
              <a:rPr lang="en-US" b="1" dirty="0" smtClean="0"/>
              <a:t> </a:t>
            </a:r>
            <a:r>
              <a:rPr lang="en-US" b="1" dirty="0" err="1" smtClean="0"/>
              <a:t>Lớp</a:t>
            </a:r>
            <a:r>
              <a:rPr lang="en-US" b="1" dirty="0" smtClean="0"/>
              <a:t>: </a:t>
            </a:r>
            <a:r>
              <a:rPr lang="en-US" dirty="0" smtClean="0"/>
              <a:t>CLCO332779_22_1_03CLC</a:t>
            </a:r>
          </a:p>
          <a:p>
            <a:r>
              <a:rPr lang="en-US" b="1" dirty="0" err="1" smtClean="0"/>
              <a:t>Giảng</a:t>
            </a:r>
            <a:r>
              <a:rPr lang="en-US" b="1" dirty="0" smtClean="0"/>
              <a:t> </a:t>
            </a:r>
            <a:r>
              <a:rPr lang="en-US" b="1" dirty="0" err="1" smtClean="0"/>
              <a:t>viên</a:t>
            </a:r>
            <a:r>
              <a:rPr lang="en-US" b="1" dirty="0" smtClean="0"/>
              <a:t> </a:t>
            </a:r>
            <a:r>
              <a:rPr lang="en-US" b="1" dirty="0" err="1" smtClean="0"/>
              <a:t>hướng</a:t>
            </a:r>
            <a:r>
              <a:rPr lang="en-US" b="1" dirty="0" smtClean="0"/>
              <a:t> </a:t>
            </a:r>
            <a:r>
              <a:rPr lang="en-US" b="1" dirty="0" err="1" smtClean="0"/>
              <a:t>dẫn</a:t>
            </a:r>
            <a:r>
              <a:rPr lang="en-US" b="1" dirty="0" smtClean="0"/>
              <a:t>: </a:t>
            </a:r>
            <a:r>
              <a:rPr lang="en-US" dirty="0" err="1" smtClean="0"/>
              <a:t>Huỳnh</a:t>
            </a:r>
            <a:r>
              <a:rPr lang="en-US" dirty="0" smtClean="0"/>
              <a:t> </a:t>
            </a:r>
            <a:r>
              <a:rPr lang="en-US" dirty="0" err="1" smtClean="0"/>
              <a:t>Xuân</a:t>
            </a:r>
            <a:r>
              <a:rPr lang="en-US" dirty="0" smtClean="0"/>
              <a:t> </a:t>
            </a:r>
            <a:r>
              <a:rPr lang="en-US" dirty="0" err="1" smtClean="0"/>
              <a:t>Phụng</a:t>
            </a:r>
            <a:endParaRPr lang="en-US" dirty="0"/>
          </a:p>
        </p:txBody>
      </p:sp>
    </p:spTree>
    <p:extLst>
      <p:ext uri="{BB962C8B-B14F-4D97-AF65-F5344CB8AC3E}">
        <p14:creationId xmlns:p14="http://schemas.microsoft.com/office/powerpoint/2010/main" val="244730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AWS EMR</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Amazon EMR </a:t>
            </a:r>
            <a:r>
              <a:rPr lang="en-US" dirty="0" err="1"/>
              <a:t>Serverless</a:t>
            </a:r>
            <a:r>
              <a:rPr lang="en-US" dirty="0"/>
              <a:t> </a:t>
            </a:r>
            <a:r>
              <a:rPr lang="en-US" dirty="0" err="1"/>
              <a:t>là</a:t>
            </a:r>
            <a:r>
              <a:rPr lang="en-US" dirty="0"/>
              <a:t> </a:t>
            </a:r>
            <a:r>
              <a:rPr lang="en-US" dirty="0" err="1"/>
              <a:t>một</a:t>
            </a:r>
            <a:r>
              <a:rPr lang="en-US" dirty="0"/>
              <a:t> </a:t>
            </a:r>
            <a:r>
              <a:rPr lang="en-US" dirty="0" err="1"/>
              <a:t>lựa</a:t>
            </a:r>
            <a:r>
              <a:rPr lang="en-US" dirty="0"/>
              <a:t> </a:t>
            </a:r>
            <a:r>
              <a:rPr lang="en-US" dirty="0" err="1"/>
              <a:t>chọn</a:t>
            </a:r>
            <a:r>
              <a:rPr lang="en-US" dirty="0"/>
              <a:t> </a:t>
            </a:r>
            <a:r>
              <a:rPr lang="en-US" dirty="0" err="1"/>
              <a:t>mới</a:t>
            </a:r>
            <a:r>
              <a:rPr lang="en-US" dirty="0"/>
              <a:t> </a:t>
            </a:r>
            <a:r>
              <a:rPr lang="en-US" dirty="0" err="1"/>
              <a:t>trong</a:t>
            </a:r>
            <a:r>
              <a:rPr lang="en-US" dirty="0"/>
              <a:t> Amazon EMR, </a:t>
            </a:r>
            <a:r>
              <a:rPr lang="en-US" dirty="0" err="1"/>
              <a:t>giúp</a:t>
            </a:r>
            <a:r>
              <a:rPr lang="en-US" dirty="0"/>
              <a:t> </a:t>
            </a:r>
            <a:r>
              <a:rPr lang="en-US" dirty="0" err="1"/>
              <a:t>các</a:t>
            </a:r>
            <a:r>
              <a:rPr lang="en-US" dirty="0"/>
              <a:t> </a:t>
            </a:r>
            <a:r>
              <a:rPr lang="en-US" dirty="0" err="1"/>
              <a:t>kỹ</a:t>
            </a:r>
            <a:r>
              <a:rPr lang="en-US" dirty="0"/>
              <a:t> </a:t>
            </a:r>
            <a:r>
              <a:rPr lang="en-US" dirty="0" err="1"/>
              <a:t>sư</a:t>
            </a:r>
            <a:r>
              <a:rPr lang="en-US" dirty="0"/>
              <a:t> </a:t>
            </a:r>
            <a:r>
              <a:rPr lang="en-US" dirty="0" err="1"/>
              <a:t>và</a:t>
            </a:r>
            <a:r>
              <a:rPr lang="en-US" dirty="0"/>
              <a:t> </a:t>
            </a:r>
            <a:r>
              <a:rPr lang="en-US" dirty="0" err="1"/>
              <a:t>nhà</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thể</a:t>
            </a:r>
            <a:r>
              <a:rPr lang="en-US" dirty="0"/>
              <a:t> </a:t>
            </a:r>
            <a:r>
              <a:rPr lang="en-US" dirty="0" err="1"/>
              <a:t>chạy</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bằng</a:t>
            </a:r>
            <a:r>
              <a:rPr lang="en-US" dirty="0"/>
              <a:t> </a:t>
            </a:r>
            <a:r>
              <a:rPr lang="en-US" dirty="0" err="1"/>
              <a:t>các</a:t>
            </a:r>
            <a:r>
              <a:rPr lang="en-US" dirty="0"/>
              <a:t> </a:t>
            </a:r>
            <a:r>
              <a:rPr lang="en-US" dirty="0" err="1"/>
              <a:t>khung</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có</a:t>
            </a:r>
            <a:r>
              <a:rPr lang="en-US" dirty="0"/>
              <a:t> </a:t>
            </a:r>
            <a:r>
              <a:rPr lang="en-US" dirty="0" err="1"/>
              <a:t>nguồn</a:t>
            </a:r>
            <a:r>
              <a:rPr lang="en-US" dirty="0"/>
              <a:t> </a:t>
            </a:r>
            <a:r>
              <a:rPr lang="en-US" dirty="0" err="1"/>
              <a:t>mở</a:t>
            </a:r>
            <a:r>
              <a:rPr lang="en-US" dirty="0"/>
              <a:t> </a:t>
            </a:r>
            <a:r>
              <a:rPr lang="en-US" dirty="0" err="1"/>
              <a:t>một</a:t>
            </a:r>
            <a:r>
              <a:rPr lang="en-US" dirty="0"/>
              <a:t> </a:t>
            </a:r>
            <a:r>
              <a:rPr lang="en-US" dirty="0" err="1"/>
              <a:t>cách</a:t>
            </a:r>
            <a:r>
              <a:rPr lang="en-US" dirty="0"/>
              <a:t> </a:t>
            </a:r>
            <a:r>
              <a:rPr lang="en-US" dirty="0" err="1"/>
              <a:t>dễ</a:t>
            </a:r>
            <a:r>
              <a:rPr lang="en-US" dirty="0"/>
              <a:t> </a:t>
            </a:r>
            <a:r>
              <a:rPr lang="en-US" dirty="0" err="1"/>
              <a:t>dàng</a:t>
            </a:r>
            <a:r>
              <a:rPr lang="en-US" dirty="0"/>
              <a:t> </a:t>
            </a:r>
            <a:r>
              <a:rPr lang="en-US" dirty="0" err="1"/>
              <a:t>và</a:t>
            </a:r>
            <a:r>
              <a:rPr lang="en-US" dirty="0"/>
              <a:t> </a:t>
            </a:r>
            <a:r>
              <a:rPr lang="en-US" dirty="0" err="1"/>
              <a:t>tiết</a:t>
            </a:r>
            <a:r>
              <a:rPr lang="en-US" dirty="0"/>
              <a:t> </a:t>
            </a:r>
            <a:r>
              <a:rPr lang="en-US" dirty="0" err="1"/>
              <a:t>kiệm</a:t>
            </a:r>
            <a:r>
              <a:rPr lang="en-US" dirty="0"/>
              <a:t> chi </a:t>
            </a:r>
            <a:r>
              <a:rPr lang="en-US" dirty="0" err="1"/>
              <a:t>phí</a:t>
            </a:r>
            <a:r>
              <a:rPr lang="en-US" dirty="0"/>
              <a:t>, </a:t>
            </a:r>
            <a:r>
              <a:rPr lang="en-US" dirty="0" err="1"/>
              <a:t>ví</a:t>
            </a:r>
            <a:r>
              <a:rPr lang="en-US" dirty="0"/>
              <a:t> </a:t>
            </a:r>
            <a:r>
              <a:rPr lang="en-US" dirty="0" err="1"/>
              <a:t>dụ</a:t>
            </a:r>
            <a:r>
              <a:rPr lang="en-US" dirty="0"/>
              <a:t> </a:t>
            </a:r>
            <a:r>
              <a:rPr lang="en-US" dirty="0" err="1"/>
              <a:t>như</a:t>
            </a:r>
            <a:r>
              <a:rPr lang="en-US" dirty="0"/>
              <a:t> Apache Spark, Hive </a:t>
            </a:r>
            <a:r>
              <a:rPr lang="en-US" dirty="0" err="1"/>
              <a:t>hoặc</a:t>
            </a:r>
            <a:r>
              <a:rPr lang="en-US" dirty="0"/>
              <a:t> Presto, </a:t>
            </a:r>
            <a:r>
              <a:rPr lang="en-US" dirty="0" err="1"/>
              <a:t>mà</a:t>
            </a:r>
            <a:r>
              <a:rPr lang="en-US" dirty="0"/>
              <a:t> </a:t>
            </a:r>
            <a:r>
              <a:rPr lang="en-US" dirty="0" err="1"/>
              <a:t>không</a:t>
            </a:r>
            <a:r>
              <a:rPr lang="en-US" dirty="0"/>
              <a:t> </a:t>
            </a:r>
            <a:r>
              <a:rPr lang="en-US" dirty="0" err="1"/>
              <a:t>phải</a:t>
            </a:r>
            <a:r>
              <a:rPr lang="en-US" dirty="0"/>
              <a:t> </a:t>
            </a:r>
            <a:r>
              <a:rPr lang="en-US" dirty="0" err="1"/>
              <a:t>điều</a:t>
            </a:r>
            <a:r>
              <a:rPr lang="en-US" dirty="0"/>
              <a:t> </a:t>
            </a:r>
            <a:r>
              <a:rPr lang="en-US" dirty="0" err="1"/>
              <a:t>chỉnh</a:t>
            </a:r>
            <a:r>
              <a:rPr lang="en-US" dirty="0"/>
              <a:t>, </a:t>
            </a:r>
            <a:r>
              <a:rPr lang="en-US" dirty="0" err="1"/>
              <a:t>vận</a:t>
            </a:r>
            <a:r>
              <a:rPr lang="en-US" dirty="0"/>
              <a:t> </a:t>
            </a:r>
            <a:r>
              <a:rPr lang="en-US" dirty="0" err="1"/>
              <a:t>hành</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bảo</a:t>
            </a:r>
            <a:r>
              <a:rPr lang="en-US" dirty="0"/>
              <a:t> </a:t>
            </a:r>
            <a:r>
              <a:rPr lang="en-US" dirty="0" err="1"/>
              <a:t>mật</a:t>
            </a:r>
            <a:r>
              <a:rPr lang="en-US" dirty="0"/>
              <a:t> hay </a:t>
            </a:r>
            <a:r>
              <a:rPr lang="en-US" dirty="0" err="1"/>
              <a:t>quản</a:t>
            </a:r>
            <a:r>
              <a:rPr lang="en-US" dirty="0"/>
              <a:t> </a:t>
            </a:r>
            <a:r>
              <a:rPr lang="en-US" dirty="0" err="1"/>
              <a:t>lý</a:t>
            </a:r>
            <a:r>
              <a:rPr lang="en-US" dirty="0"/>
              <a:t> </a:t>
            </a:r>
            <a:r>
              <a:rPr lang="en-US" dirty="0" err="1"/>
              <a:t>các</a:t>
            </a:r>
            <a:r>
              <a:rPr lang="en-US" dirty="0"/>
              <a:t> </a:t>
            </a:r>
            <a:r>
              <a:rPr lang="en-US" dirty="0" err="1"/>
              <a:t>cụm</a:t>
            </a:r>
            <a:r>
              <a:rPr lang="en-US" dirty="0"/>
              <a:t>.</a:t>
            </a:r>
          </a:p>
          <a:p>
            <a:pPr lvl="0"/>
            <a:r>
              <a:rPr lang="en-US" b="1" dirty="0" err="1"/>
              <a:t>Tác</a:t>
            </a:r>
            <a:r>
              <a:rPr lang="en-US" b="1" dirty="0"/>
              <a:t> </a:t>
            </a:r>
            <a:r>
              <a:rPr lang="en-US" b="1" dirty="0" err="1"/>
              <a:t>dụng</a:t>
            </a:r>
            <a:r>
              <a:rPr lang="en-US" b="1" dirty="0"/>
              <a:t>: </a:t>
            </a:r>
            <a:endParaRPr lang="en-US" dirty="0"/>
          </a:p>
          <a:p>
            <a:pPr lvl="1"/>
            <a:r>
              <a:rPr lang="en-US" dirty="0" err="1"/>
              <a:t>Tạo</a:t>
            </a:r>
            <a:r>
              <a:rPr lang="en-US" dirty="0"/>
              <a:t> </a:t>
            </a:r>
            <a:r>
              <a:rPr lang="en-US" dirty="0" err="1"/>
              <a:t>các</a:t>
            </a:r>
            <a:r>
              <a:rPr lang="en-US" dirty="0"/>
              <a:t> Spark Cluster</a:t>
            </a:r>
          </a:p>
          <a:p>
            <a:pPr lvl="1"/>
            <a:r>
              <a:rPr lang="en-US" dirty="0" err="1"/>
              <a:t>Xử</a:t>
            </a:r>
            <a:r>
              <a:rPr lang="en-US" dirty="0"/>
              <a:t> </a:t>
            </a:r>
            <a:r>
              <a:rPr lang="en-US" dirty="0" err="1"/>
              <a:t>lý</a:t>
            </a:r>
            <a:r>
              <a:rPr lang="en-US" dirty="0"/>
              <a:t> </a:t>
            </a:r>
            <a:r>
              <a:rPr lang="en-US" dirty="0" err="1"/>
              <a:t>các</a:t>
            </a:r>
            <a:r>
              <a:rPr lang="en-US" dirty="0"/>
              <a:t> Spark Job – </a:t>
            </a:r>
            <a:r>
              <a:rPr lang="en-US" dirty="0" err="1"/>
              <a:t>đọc</a:t>
            </a:r>
            <a:r>
              <a:rPr lang="en-US" dirty="0"/>
              <a:t>/</a:t>
            </a:r>
            <a:r>
              <a:rPr lang="en-US" dirty="0" err="1"/>
              <a:t>ghi</a:t>
            </a:r>
            <a:r>
              <a:rPr lang="en-US" dirty="0"/>
              <a:t> file Parquet</a:t>
            </a:r>
          </a:p>
          <a:p>
            <a:endParaRPr lang="en-US" dirty="0"/>
          </a:p>
        </p:txBody>
      </p:sp>
    </p:spTree>
    <p:extLst>
      <p:ext uri="{BB962C8B-B14F-4D97-AF65-F5344CB8AC3E}">
        <p14:creationId xmlns:p14="http://schemas.microsoft.com/office/powerpoint/2010/main" val="1022308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AWS </a:t>
            </a:r>
            <a:r>
              <a:rPr lang="en-US" b="1" dirty="0" err="1"/>
              <a:t>SageMaker</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Amazon </a:t>
            </a:r>
            <a:r>
              <a:rPr lang="en-US" dirty="0" err="1"/>
              <a:t>SageMaker</a:t>
            </a:r>
            <a:r>
              <a:rPr lang="en-US" dirty="0"/>
              <a:t> </a:t>
            </a:r>
            <a:r>
              <a:rPr lang="en-US" dirty="0" err="1"/>
              <a:t>là</a:t>
            </a:r>
            <a:r>
              <a:rPr lang="en-US" dirty="0"/>
              <a:t> </a:t>
            </a:r>
            <a:r>
              <a:rPr lang="en-US" dirty="0" err="1"/>
              <a:t>một</a:t>
            </a:r>
            <a:r>
              <a:rPr lang="en-US" dirty="0"/>
              <a:t> </a:t>
            </a:r>
            <a:r>
              <a:rPr lang="en-US" dirty="0" err="1"/>
              <a:t>giải</a:t>
            </a:r>
            <a:r>
              <a:rPr lang="en-US" dirty="0"/>
              <a:t> </a:t>
            </a:r>
            <a:r>
              <a:rPr lang="en-US" dirty="0" err="1"/>
              <a:t>pháp</a:t>
            </a:r>
            <a:r>
              <a:rPr lang="en-US" dirty="0"/>
              <a:t> AWS </a:t>
            </a:r>
            <a:r>
              <a:rPr lang="en-US" dirty="0" err="1"/>
              <a:t>được</a:t>
            </a:r>
            <a:r>
              <a:rPr lang="en-US" dirty="0"/>
              <a:t> </a:t>
            </a:r>
            <a:r>
              <a:rPr lang="en-US" dirty="0" err="1"/>
              <a:t>quản</a:t>
            </a:r>
            <a:r>
              <a:rPr lang="en-US" dirty="0"/>
              <a:t> </a:t>
            </a:r>
            <a:r>
              <a:rPr lang="en-US" dirty="0" err="1"/>
              <a:t>lý</a:t>
            </a:r>
            <a:r>
              <a:rPr lang="en-US" dirty="0"/>
              <a:t> </a:t>
            </a:r>
            <a:r>
              <a:rPr lang="en-US" dirty="0" err="1"/>
              <a:t>hoàn</a:t>
            </a:r>
            <a:r>
              <a:rPr lang="en-US" dirty="0"/>
              <a:t> </a:t>
            </a:r>
            <a:r>
              <a:rPr lang="en-US" dirty="0" err="1"/>
              <a:t>toàn</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nhà</a:t>
            </a:r>
            <a:r>
              <a:rPr lang="en-US" dirty="0"/>
              <a:t> </a:t>
            </a:r>
            <a:r>
              <a:rPr lang="en-US" dirty="0" err="1"/>
              <a:t>khoa</a:t>
            </a:r>
            <a:r>
              <a:rPr lang="en-US" dirty="0"/>
              <a:t> </a:t>
            </a:r>
            <a:r>
              <a:rPr lang="en-US" dirty="0" err="1"/>
              <a:t>học</a:t>
            </a:r>
            <a:r>
              <a:rPr lang="en-US" dirty="0"/>
              <a:t> </a:t>
            </a:r>
            <a:r>
              <a:rPr lang="en-US" dirty="0" err="1"/>
              <a:t>và</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dữ</a:t>
            </a:r>
            <a:r>
              <a:rPr lang="en-US" dirty="0"/>
              <a:t> </a:t>
            </a:r>
            <a:r>
              <a:rPr lang="en-US" dirty="0" err="1"/>
              <a:t>liệu</a:t>
            </a:r>
            <a:r>
              <a:rPr lang="en-US" dirty="0"/>
              <a:t> </a:t>
            </a:r>
            <a:r>
              <a:rPr lang="en-US" dirty="0" err="1"/>
              <a:t>nhanh</a:t>
            </a:r>
            <a:r>
              <a:rPr lang="en-US" dirty="0"/>
              <a:t> </a:t>
            </a:r>
            <a:r>
              <a:rPr lang="en-US" dirty="0" err="1"/>
              <a:t>chóng</a:t>
            </a:r>
            <a:r>
              <a:rPr lang="en-US" dirty="0"/>
              <a:t> </a:t>
            </a:r>
            <a:r>
              <a:rPr lang="en-US" dirty="0" err="1"/>
              <a:t>xây</a:t>
            </a:r>
            <a:r>
              <a:rPr lang="en-US" dirty="0"/>
              <a:t> </a:t>
            </a:r>
            <a:r>
              <a:rPr lang="en-US" dirty="0" err="1"/>
              <a:t>dựng</a:t>
            </a:r>
            <a:r>
              <a:rPr lang="en-US" dirty="0"/>
              <a:t>, </a:t>
            </a:r>
            <a:r>
              <a:rPr lang="en-US" dirty="0" err="1"/>
              <a:t>đào</a:t>
            </a:r>
            <a:r>
              <a:rPr lang="en-US" dirty="0"/>
              <a:t> </a:t>
            </a:r>
            <a:r>
              <a:rPr lang="en-US" dirty="0" err="1"/>
              <a:t>tạo</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học</a:t>
            </a:r>
            <a:r>
              <a:rPr lang="en-US" dirty="0"/>
              <a:t> </a:t>
            </a:r>
            <a:r>
              <a:rPr lang="en-US" dirty="0" err="1"/>
              <a:t>máy</a:t>
            </a:r>
            <a:r>
              <a:rPr lang="en-US" dirty="0"/>
              <a:t>. </a:t>
            </a:r>
            <a:r>
              <a:rPr lang="en-US" dirty="0" err="1"/>
              <a:t>Nó</a:t>
            </a:r>
            <a:r>
              <a:rPr lang="en-US" dirty="0"/>
              <a:t> ở </a:t>
            </a:r>
            <a:r>
              <a:rPr lang="en-US" dirty="0" err="1"/>
              <a:t>dạng</a:t>
            </a:r>
            <a:r>
              <a:rPr lang="en-US" dirty="0"/>
              <a:t> </a:t>
            </a:r>
            <a:r>
              <a:rPr lang="en-US" dirty="0" err="1"/>
              <a:t>môi</a:t>
            </a:r>
            <a:r>
              <a:rPr lang="en-US" dirty="0"/>
              <a:t> </a:t>
            </a:r>
            <a:r>
              <a:rPr lang="en-US" dirty="0" err="1"/>
              <a:t>trường</a:t>
            </a:r>
            <a:r>
              <a:rPr lang="en-US" dirty="0"/>
              <a:t> </a:t>
            </a:r>
            <a:r>
              <a:rPr lang="en-US" dirty="0" err="1"/>
              <a:t>phát</a:t>
            </a:r>
            <a:r>
              <a:rPr lang="en-US" dirty="0"/>
              <a:t> </a:t>
            </a:r>
            <a:r>
              <a:rPr lang="en-US" dirty="0" err="1"/>
              <a:t>triển</a:t>
            </a:r>
            <a:r>
              <a:rPr lang="en-US" dirty="0"/>
              <a:t> </a:t>
            </a:r>
            <a:r>
              <a:rPr lang="en-US" dirty="0" err="1"/>
              <a:t>tích</a:t>
            </a:r>
            <a:r>
              <a:rPr lang="en-US" dirty="0"/>
              <a:t> </a:t>
            </a:r>
            <a:r>
              <a:rPr lang="en-US" dirty="0" err="1"/>
              <a:t>hợp</a:t>
            </a:r>
            <a:r>
              <a:rPr lang="en-US" dirty="0"/>
              <a:t> </a:t>
            </a:r>
            <a:r>
              <a:rPr lang="en-US" dirty="0" err="1"/>
              <a:t>cho</a:t>
            </a:r>
            <a:r>
              <a:rPr lang="en-US" dirty="0"/>
              <a:t> </a:t>
            </a:r>
            <a:r>
              <a:rPr lang="en-US" dirty="0" err="1"/>
              <a:t>máy</a:t>
            </a:r>
            <a:r>
              <a:rPr lang="en-US" dirty="0"/>
              <a:t> </a:t>
            </a:r>
            <a:r>
              <a:rPr lang="en-US" dirty="0" err="1"/>
              <a:t>học</a:t>
            </a:r>
            <a:r>
              <a:rPr lang="en-US" dirty="0"/>
              <a:t>, Amazon </a:t>
            </a:r>
            <a:r>
              <a:rPr lang="en-US" dirty="0" err="1"/>
              <a:t>SageMaker</a:t>
            </a:r>
            <a:r>
              <a:rPr lang="en-US" dirty="0"/>
              <a:t> Studio, </a:t>
            </a:r>
            <a:r>
              <a:rPr lang="en-US" dirty="0" err="1"/>
              <a:t>hoạt</a:t>
            </a:r>
            <a:r>
              <a:rPr lang="en-US" dirty="0"/>
              <a:t> </a:t>
            </a:r>
            <a:r>
              <a:rPr lang="en-US" dirty="0" err="1"/>
              <a:t>động</a:t>
            </a:r>
            <a:r>
              <a:rPr lang="en-US" dirty="0"/>
              <a:t> </a:t>
            </a:r>
            <a:r>
              <a:rPr lang="en-US" dirty="0" err="1"/>
              <a:t>như</a:t>
            </a:r>
            <a:r>
              <a:rPr lang="en-US" dirty="0"/>
              <a:t> </a:t>
            </a:r>
            <a:r>
              <a:rPr lang="en-US" dirty="0" err="1"/>
              <a:t>một</a:t>
            </a:r>
            <a:r>
              <a:rPr lang="en-US" dirty="0"/>
              <a:t> </a:t>
            </a:r>
            <a:r>
              <a:rPr lang="en-US" dirty="0" err="1"/>
              <a:t>cơ</a:t>
            </a:r>
            <a:r>
              <a:rPr lang="en-US" dirty="0"/>
              <a:t> </a:t>
            </a:r>
            <a:r>
              <a:rPr lang="en-US" dirty="0" err="1"/>
              <a:t>sở</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dựa</a:t>
            </a:r>
            <a:r>
              <a:rPr lang="en-US" dirty="0"/>
              <a:t> </a:t>
            </a:r>
            <a:r>
              <a:rPr lang="en-US" dirty="0" err="1"/>
              <a:t>trên</a:t>
            </a:r>
            <a:r>
              <a:rPr lang="en-US" dirty="0"/>
              <a:t> </a:t>
            </a:r>
            <a:r>
              <a:rPr lang="en-US" dirty="0" err="1"/>
              <a:t>một</a:t>
            </a:r>
            <a:r>
              <a:rPr lang="en-US" dirty="0"/>
              <a:t> </a:t>
            </a:r>
            <a:r>
              <a:rPr lang="en-US" dirty="0" err="1"/>
              <a:t>bộ</a:t>
            </a:r>
            <a:r>
              <a:rPr lang="en-US" dirty="0"/>
              <a:t> </a:t>
            </a:r>
            <a:r>
              <a:rPr lang="en-US" dirty="0" err="1"/>
              <a:t>sưu</a:t>
            </a:r>
            <a:r>
              <a:rPr lang="en-US" dirty="0"/>
              <a:t> </a:t>
            </a:r>
            <a:r>
              <a:rPr lang="en-US" dirty="0" err="1"/>
              <a:t>tập</a:t>
            </a:r>
            <a:r>
              <a:rPr lang="en-US" dirty="0"/>
              <a:t> </a:t>
            </a:r>
            <a:r>
              <a:rPr lang="en-US" dirty="0" err="1"/>
              <a:t>các</a:t>
            </a:r>
            <a:r>
              <a:rPr lang="en-US" dirty="0"/>
              <a:t> </a:t>
            </a:r>
            <a:r>
              <a:rPr lang="en-US" dirty="0" err="1"/>
              <a:t>công</a:t>
            </a:r>
            <a:r>
              <a:rPr lang="en-US" dirty="0"/>
              <a:t> </a:t>
            </a:r>
            <a:r>
              <a:rPr lang="en-US" dirty="0" err="1"/>
              <a:t>cụ</a:t>
            </a:r>
            <a:r>
              <a:rPr lang="en-US" dirty="0"/>
              <a:t> AWS </a:t>
            </a:r>
            <a:r>
              <a:rPr lang="en-US" dirty="0" err="1"/>
              <a:t>SageMaker</a:t>
            </a:r>
            <a:r>
              <a:rPr lang="en-US" dirty="0"/>
              <a:t> </a:t>
            </a:r>
            <a:r>
              <a:rPr lang="en-US" dirty="0" err="1"/>
              <a:t>khác</a:t>
            </a:r>
            <a:r>
              <a:rPr lang="en-US" dirty="0"/>
              <a:t>.</a:t>
            </a:r>
          </a:p>
          <a:p>
            <a:pPr lvl="0"/>
            <a:r>
              <a:rPr lang="en-US" b="1" dirty="0" err="1"/>
              <a:t>Tác</a:t>
            </a:r>
            <a:r>
              <a:rPr lang="en-US" b="1" dirty="0"/>
              <a:t> </a:t>
            </a:r>
            <a:r>
              <a:rPr lang="en-US" b="1" dirty="0" err="1"/>
              <a:t>dụng</a:t>
            </a:r>
            <a:r>
              <a:rPr lang="en-US" b="1" dirty="0"/>
              <a:t>:</a:t>
            </a:r>
            <a:endParaRPr lang="en-US" sz="1600" dirty="0"/>
          </a:p>
          <a:p>
            <a:pPr lvl="1"/>
            <a:r>
              <a:rPr lang="en-US" dirty="0" err="1"/>
              <a:t>Xây</a:t>
            </a:r>
            <a:r>
              <a:rPr lang="en-US" dirty="0"/>
              <a:t> </a:t>
            </a:r>
            <a:r>
              <a:rPr lang="en-US" dirty="0" err="1"/>
              <a:t>dụng</a:t>
            </a:r>
            <a:r>
              <a:rPr lang="en-US" dirty="0"/>
              <a:t> notebooks instance </a:t>
            </a:r>
            <a:r>
              <a:rPr lang="en-US" dirty="0" err="1"/>
              <a:t>được</a:t>
            </a:r>
            <a:r>
              <a:rPr lang="en-US" dirty="0"/>
              <a:t> </a:t>
            </a:r>
            <a:r>
              <a:rPr lang="en-US" dirty="0" err="1"/>
              <a:t>hỗ</a:t>
            </a:r>
            <a:r>
              <a:rPr lang="en-US" dirty="0"/>
              <a:t> </a:t>
            </a:r>
            <a:r>
              <a:rPr lang="en-US" dirty="0" err="1"/>
              <a:t>trợ</a:t>
            </a:r>
            <a:r>
              <a:rPr lang="en-US" dirty="0"/>
              <a:t> </a:t>
            </a:r>
            <a:r>
              <a:rPr lang="en-US" dirty="0" err="1"/>
              <a:t>bởi</a:t>
            </a:r>
            <a:r>
              <a:rPr lang="en-US" dirty="0"/>
              <a:t> Amazon EMR</a:t>
            </a:r>
            <a:endParaRPr lang="en-US" sz="1400" dirty="0"/>
          </a:p>
          <a:p>
            <a:pPr lvl="1"/>
            <a:r>
              <a:rPr lang="en-US" dirty="0" err="1"/>
              <a:t>Đóng</a:t>
            </a:r>
            <a:r>
              <a:rPr lang="en-US" dirty="0"/>
              <a:t> </a:t>
            </a:r>
            <a:r>
              <a:rPr lang="en-US" dirty="0" err="1"/>
              <a:t>vai</a:t>
            </a:r>
            <a:r>
              <a:rPr lang="en-US" dirty="0"/>
              <a:t> </a:t>
            </a:r>
            <a:r>
              <a:rPr lang="en-US" dirty="0" err="1"/>
              <a:t>trò</a:t>
            </a:r>
            <a:r>
              <a:rPr lang="en-US" dirty="0"/>
              <a:t> </a:t>
            </a:r>
            <a:r>
              <a:rPr lang="en-US" dirty="0" err="1"/>
              <a:t>như</a:t>
            </a:r>
            <a:r>
              <a:rPr lang="en-US" dirty="0"/>
              <a:t> interface </a:t>
            </a:r>
            <a:r>
              <a:rPr lang="en-US" dirty="0" err="1"/>
              <a:t>giữa</a:t>
            </a:r>
            <a:r>
              <a:rPr lang="en-US" dirty="0"/>
              <a:t> EMR </a:t>
            </a:r>
            <a:r>
              <a:rPr lang="en-US" dirty="0" err="1"/>
              <a:t>và</a:t>
            </a:r>
            <a:r>
              <a:rPr lang="en-US" dirty="0"/>
              <a:t> Livy</a:t>
            </a:r>
            <a:endParaRPr lang="en-US" sz="1400" dirty="0"/>
          </a:p>
          <a:p>
            <a:endParaRPr lang="en-US" dirty="0"/>
          </a:p>
        </p:txBody>
      </p:sp>
    </p:spTree>
    <p:extLst>
      <p:ext uri="{BB962C8B-B14F-4D97-AF65-F5344CB8AC3E}">
        <p14:creationId xmlns:p14="http://schemas.microsoft.com/office/powerpoint/2010/main" val="3229808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Apache Spark</a:t>
            </a:r>
            <a:br>
              <a:rPr lang="en-US" dirty="0"/>
            </a:br>
            <a:endParaRPr lang="en-US" dirty="0"/>
          </a:p>
        </p:txBody>
      </p:sp>
      <p:sp>
        <p:nvSpPr>
          <p:cNvPr id="4" name="AutoShape 2" descr="Apache Spark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5"/>
          <p:cNvSpPr>
            <a:spLocks noGrp="1"/>
          </p:cNvSpPr>
          <p:nvPr>
            <p:ph idx="1"/>
          </p:nvPr>
        </p:nvSpPr>
        <p:spPr/>
        <p:txBody>
          <a:bodyPr/>
          <a:lstStyle/>
          <a:p>
            <a:endParaRPr lang="en-US"/>
          </a:p>
        </p:txBody>
      </p:sp>
      <p:pic>
        <p:nvPicPr>
          <p:cNvPr id="4104" name="Picture 8" descr="Apache Spark là gì? Lợi ích khi sử dụng Apache Sp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8" y="1853755"/>
            <a:ext cx="9603275" cy="401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67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a:t>
            </a:r>
            <a:endParaRPr lang="en-US" dirty="0"/>
          </a:p>
        </p:txBody>
      </p:sp>
      <p:sp>
        <p:nvSpPr>
          <p:cNvPr id="3" name="Content Placeholder 2"/>
          <p:cNvSpPr>
            <a:spLocks noGrp="1"/>
          </p:cNvSpPr>
          <p:nvPr>
            <p:ph idx="1"/>
          </p:nvPr>
        </p:nvSpPr>
        <p:spPr/>
        <p:txBody>
          <a:bodyPr>
            <a:normAutofit lnSpcReduction="10000"/>
          </a:bodyPr>
          <a:lstStyle/>
          <a:p>
            <a:r>
              <a:rPr lang="vi-VN" dirty="0"/>
              <a:t>Apache Spark là một framework mã nguồn mở tính toán cụm, được phát triển sơ khởi vào năm 2009 bởi AMPLab. Sau này, Spark đã được trao cho Apache Software Foundation vào năm 2013 và được phát triển cho đến nay.</a:t>
            </a:r>
            <a:endParaRPr lang="en-US" dirty="0"/>
          </a:p>
          <a:p>
            <a:r>
              <a:rPr lang="en-US" dirty="0"/>
              <a:t>Apache spark </a:t>
            </a:r>
            <a:r>
              <a:rPr lang="en-US" dirty="0" err="1"/>
              <a:t>cho</a:t>
            </a:r>
            <a:r>
              <a:rPr lang="en-US" dirty="0"/>
              <a:t> </a:t>
            </a:r>
            <a:r>
              <a:rPr lang="en-US" dirty="0" err="1"/>
              <a:t>phép</a:t>
            </a:r>
            <a:r>
              <a:rPr lang="en-US" dirty="0"/>
              <a:t> </a:t>
            </a:r>
            <a:r>
              <a:rPr lang="en-US" dirty="0" err="1"/>
              <a:t>bạn</a:t>
            </a:r>
            <a:r>
              <a:rPr lang="en-US" dirty="0"/>
              <a:t> </a:t>
            </a:r>
            <a:r>
              <a:rPr lang="en-US" dirty="0" err="1"/>
              <a:t>xây</a:t>
            </a:r>
            <a:r>
              <a:rPr lang="en-US" dirty="0"/>
              <a:t> </a:t>
            </a:r>
            <a:r>
              <a:rPr lang="en-US" dirty="0" err="1"/>
              <a:t>dựng</a:t>
            </a:r>
            <a:r>
              <a:rPr lang="en-US" dirty="0"/>
              <a:t> </a:t>
            </a:r>
            <a:r>
              <a:rPr lang="en-US" dirty="0" err="1"/>
              <a:t>những</a:t>
            </a:r>
            <a:r>
              <a:rPr lang="en-US" dirty="0"/>
              <a:t> </a:t>
            </a:r>
            <a:r>
              <a:rPr lang="en-US" dirty="0" err="1"/>
              <a:t>mô</a:t>
            </a:r>
            <a:r>
              <a:rPr lang="en-US" dirty="0"/>
              <a:t> </a:t>
            </a:r>
            <a:r>
              <a:rPr lang="en-US" dirty="0" err="1"/>
              <a:t>hình</a:t>
            </a:r>
            <a:r>
              <a:rPr lang="en-US" dirty="0"/>
              <a:t> </a:t>
            </a:r>
            <a:r>
              <a:rPr lang="en-US" dirty="0" err="1"/>
              <a:t>dự</a:t>
            </a:r>
            <a:r>
              <a:rPr lang="en-US" dirty="0"/>
              <a:t> </a:t>
            </a:r>
            <a:r>
              <a:rPr lang="en-US" dirty="0" err="1"/>
              <a:t>đoán</a:t>
            </a:r>
            <a:r>
              <a:rPr lang="en-US" dirty="0"/>
              <a:t> </a:t>
            </a:r>
            <a:r>
              <a:rPr lang="en-US" dirty="0" err="1"/>
              <a:t>nhanh</a:t>
            </a:r>
            <a:r>
              <a:rPr lang="en-US" dirty="0"/>
              <a:t> </a:t>
            </a:r>
            <a:r>
              <a:rPr lang="en-US" dirty="0" err="1"/>
              <a:t>chóng</a:t>
            </a:r>
            <a:r>
              <a:rPr lang="en-US" dirty="0"/>
              <a:t> </a:t>
            </a:r>
            <a:r>
              <a:rPr lang="en-US" dirty="0" err="1"/>
              <a:t>với</a:t>
            </a:r>
            <a:r>
              <a:rPr lang="en-US" dirty="0"/>
              <a:t> </a:t>
            </a:r>
            <a:r>
              <a:rPr lang="en-US" dirty="0" err="1"/>
              <a:t>khả</a:t>
            </a:r>
            <a:r>
              <a:rPr lang="en-US" dirty="0"/>
              <a:t> </a:t>
            </a:r>
            <a:r>
              <a:rPr lang="en-US" dirty="0" err="1"/>
              <a:t>năng</a:t>
            </a:r>
            <a:r>
              <a:rPr lang="en-US" dirty="0"/>
              <a:t> </a:t>
            </a:r>
            <a:r>
              <a:rPr lang="en-US" dirty="0" err="1"/>
              <a:t>thực</a:t>
            </a:r>
            <a:r>
              <a:rPr lang="en-US" dirty="0"/>
              <a:t> </a:t>
            </a:r>
            <a:r>
              <a:rPr lang="en-US" dirty="0" err="1"/>
              <a:t>hiện</a:t>
            </a:r>
            <a:r>
              <a:rPr lang="en-US" dirty="0"/>
              <a:t> </a:t>
            </a:r>
            <a:r>
              <a:rPr lang="en-US" dirty="0" err="1"/>
              <a:t>tính</a:t>
            </a:r>
            <a:r>
              <a:rPr lang="en-US" dirty="0"/>
              <a:t> </a:t>
            </a:r>
            <a:r>
              <a:rPr lang="en-US" dirty="0" err="1"/>
              <a:t>toán</a:t>
            </a:r>
            <a:r>
              <a:rPr lang="en-US" dirty="0"/>
              <a:t> </a:t>
            </a:r>
            <a:r>
              <a:rPr lang="en-US" dirty="0" err="1"/>
              <a:t>cùng</a:t>
            </a:r>
            <a:r>
              <a:rPr lang="en-US" dirty="0"/>
              <a:t> </a:t>
            </a:r>
            <a:r>
              <a:rPr lang="en-US" dirty="0" err="1"/>
              <a:t>lúc</a:t>
            </a:r>
            <a:r>
              <a:rPr lang="en-US" dirty="0"/>
              <a:t> </a:t>
            </a:r>
            <a:r>
              <a:rPr lang="en-US" dirty="0" err="1"/>
              <a:t>trên</a:t>
            </a:r>
            <a:r>
              <a:rPr lang="en-US" dirty="0"/>
              <a:t> </a:t>
            </a:r>
            <a:r>
              <a:rPr lang="en-US" dirty="0" err="1"/>
              <a:t>một</a:t>
            </a:r>
            <a:r>
              <a:rPr lang="en-US" dirty="0"/>
              <a:t> </a:t>
            </a:r>
            <a:r>
              <a:rPr lang="en-US" dirty="0" err="1"/>
              <a:t>nhóm</a:t>
            </a:r>
            <a:r>
              <a:rPr lang="en-US" dirty="0"/>
              <a:t> </a:t>
            </a:r>
            <a:r>
              <a:rPr lang="en-US" dirty="0" err="1"/>
              <a:t>các</a:t>
            </a:r>
            <a:r>
              <a:rPr lang="en-US" dirty="0"/>
              <a:t> </a:t>
            </a:r>
            <a:r>
              <a:rPr lang="en-US" dirty="0" err="1"/>
              <a:t>máy</a:t>
            </a:r>
            <a:r>
              <a:rPr lang="en-US" dirty="0"/>
              <a:t> </a:t>
            </a:r>
            <a:r>
              <a:rPr lang="en-US" dirty="0" err="1"/>
              <a:t>tính</a:t>
            </a:r>
            <a:r>
              <a:rPr lang="en-US" dirty="0"/>
              <a:t> hay </a:t>
            </a:r>
            <a:r>
              <a:rPr lang="en-US" dirty="0" err="1"/>
              <a:t>trên</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thiết</a:t>
            </a:r>
            <a:r>
              <a:rPr lang="en-US" dirty="0"/>
              <a:t> </a:t>
            </a:r>
            <a:r>
              <a:rPr lang="en-US" dirty="0" err="1"/>
              <a:t>phải</a:t>
            </a:r>
            <a:r>
              <a:rPr lang="en-US" dirty="0"/>
              <a:t> </a:t>
            </a:r>
            <a:r>
              <a:rPr lang="en-US" dirty="0" err="1"/>
              <a:t>trích</a:t>
            </a:r>
            <a:r>
              <a:rPr lang="en-US" dirty="0"/>
              <a:t> </a:t>
            </a:r>
            <a:r>
              <a:rPr lang="en-US" dirty="0" err="1"/>
              <a:t>xuất</a:t>
            </a:r>
            <a:r>
              <a:rPr lang="en-US" dirty="0"/>
              <a:t> </a:t>
            </a:r>
            <a:r>
              <a:rPr lang="en-US" dirty="0" err="1"/>
              <a:t>các</a:t>
            </a:r>
            <a:r>
              <a:rPr lang="en-US" dirty="0"/>
              <a:t> </a:t>
            </a:r>
            <a:r>
              <a:rPr lang="en-US" dirty="0" err="1"/>
              <a:t>mẫu</a:t>
            </a:r>
            <a:r>
              <a:rPr lang="en-US" dirty="0"/>
              <a:t> </a:t>
            </a:r>
            <a:r>
              <a:rPr lang="en-US" dirty="0" err="1"/>
              <a:t>tính</a:t>
            </a:r>
            <a:r>
              <a:rPr lang="en-US" dirty="0"/>
              <a:t> </a:t>
            </a:r>
            <a:r>
              <a:rPr lang="en-US" dirty="0" err="1"/>
              <a:t>toán</a:t>
            </a:r>
            <a:r>
              <a:rPr lang="en-US" dirty="0"/>
              <a:t> </a:t>
            </a:r>
            <a:r>
              <a:rPr lang="en-US" dirty="0" err="1"/>
              <a:t>thử</a:t>
            </a:r>
            <a:r>
              <a:rPr lang="en-US" dirty="0"/>
              <a:t> </a:t>
            </a:r>
            <a:r>
              <a:rPr lang="en-US" dirty="0" err="1"/>
              <a:t>nghiệm</a:t>
            </a:r>
            <a:r>
              <a:rPr lang="en-US" dirty="0" smtClean="0"/>
              <a:t>.</a:t>
            </a:r>
          </a:p>
          <a:p>
            <a:r>
              <a:rPr lang="en-US" dirty="0"/>
              <a:t>Apache spark </a:t>
            </a:r>
            <a:r>
              <a:rPr lang="en-US" dirty="0" err="1"/>
              <a:t>cho</a:t>
            </a:r>
            <a:r>
              <a:rPr lang="en-US" dirty="0"/>
              <a:t> </a:t>
            </a:r>
            <a:r>
              <a:rPr lang="en-US" dirty="0" err="1"/>
              <a:t>phép</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Nghĩa</a:t>
            </a:r>
            <a:r>
              <a:rPr lang="en-US" dirty="0"/>
              <a:t> </a:t>
            </a:r>
            <a:r>
              <a:rPr lang="en-US" dirty="0" err="1"/>
              <a:t>là</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vừa</a:t>
            </a:r>
            <a:r>
              <a:rPr lang="en-US" dirty="0"/>
              <a:t> </a:t>
            </a:r>
            <a:r>
              <a:rPr lang="en-US" dirty="0" err="1"/>
              <a:t>nhận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các</a:t>
            </a:r>
            <a:r>
              <a:rPr lang="en-US" dirty="0"/>
              <a:t> </a:t>
            </a:r>
            <a:r>
              <a:rPr lang="en-US" dirty="0" err="1"/>
              <a:t>nguồn</a:t>
            </a:r>
            <a:r>
              <a:rPr lang="en-US" dirty="0"/>
              <a:t> </a:t>
            </a:r>
            <a:r>
              <a:rPr lang="en-US" dirty="0" err="1"/>
              <a:t>dữ</a:t>
            </a:r>
            <a:r>
              <a:rPr lang="en-US" dirty="0"/>
              <a:t> </a:t>
            </a:r>
            <a:r>
              <a:rPr lang="en-US" dirty="0" err="1"/>
              <a:t>liệu</a:t>
            </a:r>
            <a:r>
              <a:rPr lang="en-US" dirty="0"/>
              <a:t> </a:t>
            </a:r>
            <a:r>
              <a:rPr lang="en-US" dirty="0" err="1"/>
              <a:t>khác</a:t>
            </a:r>
            <a:r>
              <a:rPr lang="en-US" dirty="0"/>
              <a:t> </a:t>
            </a:r>
            <a:r>
              <a:rPr lang="en-US" dirty="0" err="1"/>
              <a:t>nhau</a:t>
            </a:r>
            <a:r>
              <a:rPr lang="en-US" dirty="0"/>
              <a:t>, </a:t>
            </a:r>
            <a:r>
              <a:rPr lang="en-US" dirty="0" err="1"/>
              <a:t>vừa</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xử</a:t>
            </a:r>
            <a:r>
              <a:rPr lang="en-US" dirty="0"/>
              <a:t> </a:t>
            </a:r>
            <a:r>
              <a:rPr lang="en-US" dirty="0" err="1"/>
              <a:t>lý</a:t>
            </a:r>
            <a:r>
              <a:rPr lang="en-US" dirty="0"/>
              <a:t> </a:t>
            </a:r>
            <a:r>
              <a:rPr lang="en-US" dirty="0" err="1"/>
              <a:t>ngay</a:t>
            </a:r>
            <a:r>
              <a:rPr lang="en-US" dirty="0"/>
              <a:t> </a:t>
            </a:r>
            <a:r>
              <a:rPr lang="en-US" dirty="0" err="1"/>
              <a:t>những</a:t>
            </a:r>
            <a:r>
              <a:rPr lang="en-US" dirty="0"/>
              <a:t> </a:t>
            </a:r>
            <a:r>
              <a:rPr lang="en-US" dirty="0" err="1"/>
              <a:t>dữ</a:t>
            </a:r>
            <a:r>
              <a:rPr lang="en-US" dirty="0"/>
              <a:t> </a:t>
            </a:r>
            <a:r>
              <a:rPr lang="en-US" dirty="0" err="1"/>
              <a:t>liệu</a:t>
            </a:r>
            <a:r>
              <a:rPr lang="en-US" dirty="0"/>
              <a:t> </a:t>
            </a:r>
            <a:r>
              <a:rPr lang="en-US" dirty="0" err="1"/>
              <a:t>mà</a:t>
            </a:r>
            <a:r>
              <a:rPr lang="en-US" dirty="0"/>
              <a:t> </a:t>
            </a:r>
            <a:r>
              <a:rPr lang="en-US" dirty="0" err="1"/>
              <a:t>nó</a:t>
            </a:r>
            <a:r>
              <a:rPr lang="en-US" dirty="0"/>
              <a:t> </a:t>
            </a:r>
            <a:r>
              <a:rPr lang="en-US" dirty="0" err="1"/>
              <a:t>vừa</a:t>
            </a:r>
            <a:r>
              <a:rPr lang="en-US" dirty="0"/>
              <a:t> </a:t>
            </a:r>
            <a:r>
              <a:rPr lang="en-US" dirty="0" err="1"/>
              <a:t>nhận</a:t>
            </a:r>
            <a:r>
              <a:rPr lang="en-US" dirty="0"/>
              <a:t> </a:t>
            </a:r>
            <a:r>
              <a:rPr lang="en-US" dirty="0" err="1"/>
              <a:t>được</a:t>
            </a:r>
            <a:r>
              <a:rPr lang="en-US" dirty="0"/>
              <a:t> </a:t>
            </a:r>
            <a:r>
              <a:rPr lang="en-US" dirty="0" err="1"/>
              <a:t>một</a:t>
            </a:r>
            <a:r>
              <a:rPr lang="en-US" dirty="0"/>
              <a:t> </a:t>
            </a:r>
            <a:r>
              <a:rPr lang="en-US" dirty="0" err="1"/>
              <a:t>cách</a:t>
            </a:r>
            <a:r>
              <a:rPr lang="en-US" dirty="0"/>
              <a:t> </a:t>
            </a:r>
            <a:r>
              <a:rPr lang="en-US" dirty="0" err="1"/>
              <a:t>đồng</a:t>
            </a:r>
            <a:r>
              <a:rPr lang="en-US" dirty="0"/>
              <a:t> </a:t>
            </a:r>
            <a:r>
              <a:rPr lang="en-US" dirty="0" err="1"/>
              <a:t>thời</a:t>
            </a:r>
            <a:r>
              <a:rPr lang="en-US" dirty="0"/>
              <a:t>.</a:t>
            </a:r>
          </a:p>
          <a:p>
            <a:endParaRPr lang="en-US" dirty="0"/>
          </a:p>
        </p:txBody>
      </p:sp>
    </p:spTree>
    <p:extLst>
      <p:ext uri="{BB962C8B-B14F-4D97-AF65-F5344CB8AC3E}">
        <p14:creationId xmlns:p14="http://schemas.microsoft.com/office/powerpoint/2010/main" val="616863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APACHE LIVY</a:t>
            </a:r>
            <a:endParaRPr lang="en-US" dirty="0"/>
          </a:p>
        </p:txBody>
      </p:sp>
      <p:sp>
        <p:nvSpPr>
          <p:cNvPr id="3" name="Content Placeholder 2"/>
          <p:cNvSpPr>
            <a:spLocks noGrp="1"/>
          </p:cNvSpPr>
          <p:nvPr>
            <p:ph idx="1"/>
          </p:nvPr>
        </p:nvSpPr>
        <p:spPr/>
        <p:txBody>
          <a:bodyPr/>
          <a:lstStyle/>
          <a:p>
            <a:endParaRPr lang="en-US" dirty="0"/>
          </a:p>
        </p:txBody>
      </p:sp>
      <p:pic>
        <p:nvPicPr>
          <p:cNvPr id="5124" name="Picture 4" descr="Submitting pyspark jobs to Livy with livy_sub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15732"/>
            <a:ext cx="9603275" cy="3537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585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livy</a:t>
            </a:r>
            <a:endParaRPr lang="en-US" dirty="0"/>
          </a:p>
        </p:txBody>
      </p:sp>
      <p:sp>
        <p:nvSpPr>
          <p:cNvPr id="3" name="Content Placeholder 2"/>
          <p:cNvSpPr>
            <a:spLocks noGrp="1"/>
          </p:cNvSpPr>
          <p:nvPr>
            <p:ph idx="1"/>
          </p:nvPr>
        </p:nvSpPr>
        <p:spPr/>
        <p:txBody>
          <a:bodyPr/>
          <a:lstStyle/>
          <a:p>
            <a:r>
              <a:rPr lang="en-US" dirty="0"/>
              <a:t>Apache Livy </a:t>
            </a:r>
            <a:r>
              <a:rPr lang="en-US" dirty="0" err="1"/>
              <a:t>là</a:t>
            </a:r>
            <a:r>
              <a:rPr lang="en-US" dirty="0"/>
              <a:t> </a:t>
            </a:r>
            <a:r>
              <a:rPr lang="en-US" dirty="0" err="1"/>
              <a:t>dịch</a:t>
            </a:r>
            <a:r>
              <a:rPr lang="en-US" dirty="0"/>
              <a:t> </a:t>
            </a:r>
            <a:r>
              <a:rPr lang="en-US" dirty="0" err="1"/>
              <a:t>vụ</a:t>
            </a:r>
            <a:r>
              <a:rPr lang="en-US" dirty="0"/>
              <a:t> </a:t>
            </a:r>
            <a:r>
              <a:rPr lang="en-US" dirty="0" err="1"/>
              <a:t>cho</a:t>
            </a:r>
            <a:r>
              <a:rPr lang="en-US" dirty="0"/>
              <a:t> </a:t>
            </a:r>
            <a:r>
              <a:rPr lang="en-US" dirty="0" err="1"/>
              <a:t>phép</a:t>
            </a:r>
            <a:r>
              <a:rPr lang="en-US" dirty="0"/>
              <a:t> </a:t>
            </a:r>
            <a:r>
              <a:rPr lang="en-US" dirty="0" err="1"/>
              <a:t>tương</a:t>
            </a:r>
            <a:r>
              <a:rPr lang="en-US" dirty="0"/>
              <a:t> </a:t>
            </a:r>
            <a:r>
              <a:rPr lang="en-US" dirty="0" err="1"/>
              <a:t>tác</a:t>
            </a:r>
            <a:r>
              <a:rPr lang="en-US" dirty="0"/>
              <a:t> </a:t>
            </a:r>
            <a:r>
              <a:rPr lang="en-US" dirty="0" err="1"/>
              <a:t>dễ</a:t>
            </a:r>
            <a:r>
              <a:rPr lang="en-US" dirty="0"/>
              <a:t> </a:t>
            </a:r>
            <a:r>
              <a:rPr lang="en-US" dirty="0" err="1"/>
              <a:t>dàng</a:t>
            </a:r>
            <a:r>
              <a:rPr lang="en-US" dirty="0"/>
              <a:t> </a:t>
            </a:r>
            <a:r>
              <a:rPr lang="en-US" dirty="0" err="1"/>
              <a:t>với</a:t>
            </a:r>
            <a:r>
              <a:rPr lang="en-US" dirty="0"/>
              <a:t> Spark Cluster </a:t>
            </a:r>
            <a:r>
              <a:rPr lang="en-US" dirty="0" err="1"/>
              <a:t>thông</a:t>
            </a:r>
            <a:r>
              <a:rPr lang="en-US" dirty="0"/>
              <a:t> qua </a:t>
            </a:r>
            <a:r>
              <a:rPr lang="en-US" dirty="0" err="1"/>
              <a:t>giao</a:t>
            </a:r>
            <a:r>
              <a:rPr lang="en-US" dirty="0"/>
              <a:t> </a:t>
            </a:r>
            <a:r>
              <a:rPr lang="en-US" dirty="0" err="1"/>
              <a:t>diện</a:t>
            </a:r>
            <a:r>
              <a:rPr lang="en-US" dirty="0"/>
              <a:t> REST. </a:t>
            </a:r>
            <a:r>
              <a:rPr lang="en-US" dirty="0" err="1"/>
              <a:t>Nó</a:t>
            </a:r>
            <a:r>
              <a:rPr lang="en-US" dirty="0"/>
              <a:t> </a:t>
            </a:r>
            <a:r>
              <a:rPr lang="en-US" dirty="0" err="1"/>
              <a:t>cho</a:t>
            </a:r>
            <a:r>
              <a:rPr lang="en-US" dirty="0"/>
              <a:t> </a:t>
            </a:r>
            <a:r>
              <a:rPr lang="en-US" dirty="0" err="1"/>
              <a:t>phép</a:t>
            </a:r>
            <a:r>
              <a:rPr lang="en-US" dirty="0"/>
              <a:t> </a:t>
            </a:r>
            <a:r>
              <a:rPr lang="en-US" dirty="0" err="1"/>
              <a:t>dễ</a:t>
            </a:r>
            <a:r>
              <a:rPr lang="en-US" dirty="0"/>
              <a:t> </a:t>
            </a:r>
            <a:r>
              <a:rPr lang="en-US" dirty="0" err="1"/>
              <a:t>dàng</a:t>
            </a:r>
            <a:r>
              <a:rPr lang="en-US" dirty="0"/>
              <a:t> </a:t>
            </a:r>
            <a:r>
              <a:rPr lang="en-US" dirty="0" err="1"/>
              <a:t>gửi</a:t>
            </a:r>
            <a:r>
              <a:rPr lang="en-US" dirty="0"/>
              <a:t> </a:t>
            </a:r>
            <a:r>
              <a:rPr lang="en-US" dirty="0" err="1"/>
              <a:t>các</a:t>
            </a:r>
            <a:r>
              <a:rPr lang="en-US" dirty="0"/>
              <a:t> Spark Job </a:t>
            </a:r>
            <a:r>
              <a:rPr lang="en-US" dirty="0" err="1"/>
              <a:t>hoặc</a:t>
            </a:r>
            <a:r>
              <a:rPr lang="en-US" dirty="0"/>
              <a:t> </a:t>
            </a:r>
            <a:r>
              <a:rPr lang="en-US" dirty="0" err="1"/>
              <a:t>các</a:t>
            </a:r>
            <a:r>
              <a:rPr lang="en-US" dirty="0"/>
              <a:t> </a:t>
            </a:r>
            <a:r>
              <a:rPr lang="en-US" dirty="0" err="1"/>
              <a:t>đoạn</a:t>
            </a:r>
            <a:r>
              <a:rPr lang="en-US" dirty="0"/>
              <a:t> </a:t>
            </a:r>
            <a:r>
              <a:rPr lang="en-US" dirty="0" err="1"/>
              <a:t>mã</a:t>
            </a:r>
            <a:r>
              <a:rPr lang="en-US" dirty="0"/>
              <a:t> Spark. </a:t>
            </a:r>
            <a:r>
              <a:rPr lang="en-US" dirty="0" err="1"/>
              <a:t>Tất</a:t>
            </a:r>
            <a:r>
              <a:rPr lang="en-US" dirty="0"/>
              <a:t> </a:t>
            </a:r>
            <a:r>
              <a:rPr lang="en-US" dirty="0" err="1"/>
              <a:t>cả</a:t>
            </a:r>
            <a:r>
              <a:rPr lang="en-US" dirty="0"/>
              <a:t> </a:t>
            </a:r>
            <a:r>
              <a:rPr lang="en-US" dirty="0" err="1"/>
              <a:t>thông</a:t>
            </a:r>
            <a:r>
              <a:rPr lang="en-US" dirty="0"/>
              <a:t> qua </a:t>
            </a:r>
            <a:r>
              <a:rPr lang="en-US" dirty="0" err="1"/>
              <a:t>giao</a:t>
            </a:r>
            <a:r>
              <a:rPr lang="en-US" dirty="0"/>
              <a:t> </a:t>
            </a:r>
            <a:r>
              <a:rPr lang="en-US" dirty="0" err="1"/>
              <a:t>diện</a:t>
            </a:r>
            <a:r>
              <a:rPr lang="en-US" dirty="0"/>
              <a:t> REST </a:t>
            </a:r>
            <a:r>
              <a:rPr lang="en-US" dirty="0" err="1"/>
              <a:t>đơn</a:t>
            </a:r>
            <a:r>
              <a:rPr lang="en-US" dirty="0"/>
              <a:t> </a:t>
            </a:r>
            <a:r>
              <a:rPr lang="en-US" dirty="0" err="1"/>
              <a:t>giản</a:t>
            </a:r>
            <a:r>
              <a:rPr lang="en-US" dirty="0"/>
              <a:t> </a:t>
            </a:r>
            <a:r>
              <a:rPr lang="en-US" dirty="0" err="1"/>
              <a:t>hoặc</a:t>
            </a:r>
            <a:r>
              <a:rPr lang="en-US" dirty="0"/>
              <a:t> </a:t>
            </a:r>
            <a:r>
              <a:rPr lang="en-US" dirty="0" err="1"/>
              <a:t>thư</a:t>
            </a:r>
            <a:r>
              <a:rPr lang="en-US" dirty="0"/>
              <a:t> </a:t>
            </a:r>
            <a:r>
              <a:rPr lang="en-US" dirty="0" err="1"/>
              <a:t>viện</a:t>
            </a:r>
            <a:r>
              <a:rPr lang="en-US" dirty="0"/>
              <a:t> </a:t>
            </a:r>
            <a:r>
              <a:rPr lang="en-US" dirty="0" err="1"/>
              <a:t>khách</a:t>
            </a:r>
            <a:r>
              <a:rPr lang="en-US" dirty="0"/>
              <a:t> </a:t>
            </a:r>
            <a:r>
              <a:rPr lang="en-US" dirty="0" err="1"/>
              <a:t>hàng</a:t>
            </a:r>
            <a:r>
              <a:rPr lang="en-US" dirty="0"/>
              <a:t> RPC. Apache </a:t>
            </a:r>
            <a:r>
              <a:rPr lang="en-US" dirty="0" err="1"/>
              <a:t>cũng</a:t>
            </a:r>
            <a:r>
              <a:rPr lang="en-US" dirty="0"/>
              <a:t> </a:t>
            </a:r>
            <a:r>
              <a:rPr lang="en-US" dirty="0" err="1"/>
              <a:t>đơn</a:t>
            </a:r>
            <a:r>
              <a:rPr lang="en-US" dirty="0"/>
              <a:t> </a:t>
            </a:r>
            <a:r>
              <a:rPr lang="en-US" dirty="0" err="1"/>
              <a:t>giản</a:t>
            </a:r>
            <a:r>
              <a:rPr lang="en-US" dirty="0"/>
              <a:t> </a:t>
            </a:r>
            <a:r>
              <a:rPr lang="en-US" dirty="0" err="1"/>
              <a:t>hóa</a:t>
            </a:r>
            <a:r>
              <a:rPr lang="en-US" dirty="0"/>
              <a:t> </a:t>
            </a:r>
            <a:r>
              <a:rPr lang="en-US" dirty="0" err="1"/>
              <a:t>sự</a:t>
            </a:r>
            <a:r>
              <a:rPr lang="en-US" dirty="0"/>
              <a:t> </a:t>
            </a:r>
            <a:r>
              <a:rPr lang="en-US" dirty="0" err="1"/>
              <a:t>tương</a:t>
            </a:r>
            <a:r>
              <a:rPr lang="en-US" dirty="0"/>
              <a:t> </a:t>
            </a:r>
            <a:r>
              <a:rPr lang="en-US" dirty="0" err="1"/>
              <a:t>tác</a:t>
            </a:r>
            <a:r>
              <a:rPr lang="en-US" dirty="0"/>
              <a:t> </a:t>
            </a:r>
            <a:r>
              <a:rPr lang="en-US" dirty="0" err="1"/>
              <a:t>giữa</a:t>
            </a:r>
            <a:r>
              <a:rPr lang="en-US" dirty="0"/>
              <a:t> Spark </a:t>
            </a:r>
            <a:r>
              <a:rPr lang="en-US" dirty="0" err="1"/>
              <a:t>các</a:t>
            </a:r>
            <a:r>
              <a:rPr lang="en-US" dirty="0"/>
              <a:t> </a:t>
            </a:r>
            <a:r>
              <a:rPr lang="en-US" dirty="0" err="1"/>
              <a:t>máy</a:t>
            </a:r>
            <a:r>
              <a:rPr lang="en-US" dirty="0"/>
              <a:t> </a:t>
            </a:r>
            <a:r>
              <a:rPr lang="en-US" dirty="0" err="1"/>
              <a:t>chủ</a:t>
            </a:r>
            <a:r>
              <a:rPr lang="en-US" dirty="0"/>
              <a:t> </a:t>
            </a:r>
            <a:r>
              <a:rPr lang="en-US" dirty="0" err="1"/>
              <a:t>ứng</a:t>
            </a:r>
            <a:r>
              <a:rPr lang="en-US" dirty="0"/>
              <a:t> </a:t>
            </a:r>
            <a:r>
              <a:rPr lang="en-US" dirty="0" err="1"/>
              <a:t>dụng</a:t>
            </a:r>
            <a:r>
              <a:rPr lang="en-US" dirty="0"/>
              <a:t>, do </a:t>
            </a:r>
            <a:r>
              <a:rPr lang="en-US" dirty="0" err="1"/>
              <a:t>đó</a:t>
            </a:r>
            <a:r>
              <a:rPr lang="en-US" dirty="0"/>
              <a:t> </a:t>
            </a:r>
            <a:r>
              <a:rPr lang="en-US" dirty="0" err="1"/>
              <a:t>cho</a:t>
            </a:r>
            <a:r>
              <a:rPr lang="en-US" dirty="0"/>
              <a:t> </a:t>
            </a:r>
            <a:r>
              <a:rPr lang="en-US" dirty="0" err="1"/>
              <a:t>phép</a:t>
            </a:r>
            <a:r>
              <a:rPr lang="en-US" dirty="0"/>
              <a:t> </a:t>
            </a:r>
            <a:r>
              <a:rPr lang="en-US" dirty="0" err="1"/>
              <a:t>sử</a:t>
            </a:r>
            <a:r>
              <a:rPr lang="en-US" dirty="0"/>
              <a:t> </a:t>
            </a:r>
            <a:r>
              <a:rPr lang="en-US" dirty="0" err="1"/>
              <a:t>dụng</a:t>
            </a:r>
            <a:r>
              <a:rPr lang="en-US" dirty="0"/>
              <a:t> Spark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Web/Di </a:t>
            </a:r>
            <a:r>
              <a:rPr lang="en-US" dirty="0" err="1"/>
              <a:t>động</a:t>
            </a:r>
            <a:r>
              <a:rPr lang="en-US" dirty="0"/>
              <a:t>.</a:t>
            </a:r>
          </a:p>
          <a:p>
            <a:endParaRPr lang="en-US" dirty="0"/>
          </a:p>
        </p:txBody>
      </p:sp>
    </p:spTree>
    <p:extLst>
      <p:ext uri="{BB962C8B-B14F-4D97-AF65-F5344CB8AC3E}">
        <p14:creationId xmlns:p14="http://schemas.microsoft.com/office/powerpoint/2010/main" val="53350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Thành</a:t>
            </a:r>
            <a:r>
              <a:rPr lang="en-US" dirty="0" smtClean="0"/>
              <a:t> </a:t>
            </a:r>
            <a:r>
              <a:rPr lang="en-US" dirty="0" err="1" smtClean="0"/>
              <a:t>viên</a:t>
            </a:r>
            <a:endParaRPr lang="en-US" dirty="0"/>
          </a:p>
        </p:txBody>
      </p:sp>
      <p:sp>
        <p:nvSpPr>
          <p:cNvPr id="3" name="Content Placeholder 2"/>
          <p:cNvSpPr>
            <a:spLocks noGrp="1"/>
          </p:cNvSpPr>
          <p:nvPr>
            <p:ph idx="1"/>
          </p:nvPr>
        </p:nvSpPr>
        <p:spPr/>
        <p:txBody>
          <a:bodyPr/>
          <a:lstStyle/>
          <a:p>
            <a:r>
              <a:rPr lang="en-US" dirty="0" err="1" smtClean="0"/>
              <a:t>Đường</a:t>
            </a:r>
            <a:r>
              <a:rPr lang="en-US" dirty="0" smtClean="0"/>
              <a:t> </a:t>
            </a:r>
            <a:r>
              <a:rPr lang="en-US" dirty="0" err="1" smtClean="0"/>
              <a:t>Nguyễn</a:t>
            </a:r>
            <a:r>
              <a:rPr lang="en-US" dirty="0" smtClean="0"/>
              <a:t> An </a:t>
            </a:r>
            <a:r>
              <a:rPr lang="en-US" dirty="0" err="1" smtClean="0"/>
              <a:t>Khang</a:t>
            </a:r>
            <a:r>
              <a:rPr lang="en-US" dirty="0" smtClean="0"/>
              <a:t> – 20110501 – </a:t>
            </a:r>
            <a:r>
              <a:rPr lang="en-US" dirty="0" err="1" smtClean="0"/>
              <a:t>Nhóm</a:t>
            </a:r>
            <a:r>
              <a:rPr lang="en-US" dirty="0" smtClean="0"/>
              <a:t> </a:t>
            </a:r>
            <a:r>
              <a:rPr lang="en-US" dirty="0" err="1" smtClean="0"/>
              <a:t>trưởng</a:t>
            </a:r>
            <a:endParaRPr lang="en-US" dirty="0" smtClean="0"/>
          </a:p>
          <a:p>
            <a:r>
              <a:rPr lang="en-US" dirty="0" err="1" smtClean="0"/>
              <a:t>Đoàn</a:t>
            </a:r>
            <a:r>
              <a:rPr lang="en-US" dirty="0" smtClean="0"/>
              <a:t> </a:t>
            </a:r>
            <a:r>
              <a:rPr lang="en-US" dirty="0" err="1" smtClean="0"/>
              <a:t>Văn</a:t>
            </a:r>
            <a:r>
              <a:rPr lang="en-US" dirty="0" smtClean="0"/>
              <a:t> </a:t>
            </a:r>
            <a:r>
              <a:rPr lang="en-US" dirty="0" err="1" smtClean="0"/>
              <a:t>Hiếu</a:t>
            </a:r>
            <a:r>
              <a:rPr lang="en-US" dirty="0" smtClean="0"/>
              <a:t> – 20110476</a:t>
            </a:r>
          </a:p>
          <a:p>
            <a:r>
              <a:rPr lang="en-US" dirty="0" err="1" smtClean="0"/>
              <a:t>Bùi</a:t>
            </a:r>
            <a:r>
              <a:rPr lang="en-US" dirty="0" smtClean="0"/>
              <a:t> </a:t>
            </a:r>
            <a:r>
              <a:rPr lang="en-US" dirty="0" err="1" smtClean="0"/>
              <a:t>Quang</a:t>
            </a:r>
            <a:r>
              <a:rPr lang="en-US" dirty="0" smtClean="0"/>
              <a:t> </a:t>
            </a:r>
            <a:r>
              <a:rPr lang="en-US" dirty="0" err="1" smtClean="0"/>
              <a:t>Huy</a:t>
            </a:r>
            <a:r>
              <a:rPr lang="en-US" dirty="0" smtClean="0"/>
              <a:t> – 20110492</a:t>
            </a:r>
          </a:p>
          <a:p>
            <a:endParaRPr lang="en-US" dirty="0"/>
          </a:p>
        </p:txBody>
      </p:sp>
    </p:spTree>
    <p:extLst>
      <p:ext uri="{BB962C8B-B14F-4D97-AF65-F5344CB8AC3E}">
        <p14:creationId xmlns:p14="http://schemas.microsoft.com/office/powerpoint/2010/main" val="16050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parquet</a:t>
            </a:r>
            <a:br>
              <a:rPr lang="en-US" dirty="0" smtClean="0"/>
            </a:br>
            <a:endParaRPr lang="en-US" dirty="0"/>
          </a:p>
        </p:txBody>
      </p:sp>
      <p:pic>
        <p:nvPicPr>
          <p:cNvPr id="1026" name="Picture 2" descr="Spark: Convert Text (CSV) to Parquet để tối ưu hóa Spark SQL và HDFS - Tôi  là Duyệ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1969294"/>
            <a:ext cx="9603275" cy="406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38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Parquet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p:txBody>
          <a:bodyPr/>
          <a:lstStyle/>
          <a:p>
            <a:r>
              <a:rPr lang="en-US" b="1" dirty="0" err="1"/>
              <a:t>Parpuet</a:t>
            </a:r>
            <a:r>
              <a:rPr lang="en-US" dirty="0"/>
              <a:t> – </a:t>
            </a:r>
            <a:r>
              <a:rPr lang="en-US" dirty="0" err="1"/>
              <a:t>là</a:t>
            </a:r>
            <a:r>
              <a:rPr lang="en-US" dirty="0"/>
              <a:t> </a:t>
            </a:r>
            <a:r>
              <a:rPr lang="en-US" dirty="0" err="1"/>
              <a:t>một</a:t>
            </a:r>
            <a:r>
              <a:rPr lang="en-US" dirty="0"/>
              <a:t> </a:t>
            </a:r>
            <a:r>
              <a:rPr lang="en-US" dirty="0" err="1"/>
              <a:t>định</a:t>
            </a:r>
            <a:r>
              <a:rPr lang="en-US" dirty="0"/>
              <a:t> </a:t>
            </a:r>
            <a:r>
              <a:rPr lang="en-US" dirty="0" err="1"/>
              <a:t>dạng</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theo</a:t>
            </a:r>
            <a:r>
              <a:rPr lang="en-US" dirty="0"/>
              <a:t> </a:t>
            </a:r>
            <a:r>
              <a:rPr lang="en-US" dirty="0" err="1"/>
              <a:t>cột</a:t>
            </a:r>
            <a:r>
              <a:rPr lang="en-US" dirty="0"/>
              <a:t>.</a:t>
            </a:r>
          </a:p>
          <a:p>
            <a:r>
              <a:rPr lang="en-US" dirty="0" err="1" smtClean="0"/>
              <a:t>Về</a:t>
            </a:r>
            <a:r>
              <a:rPr lang="en-US" dirty="0" smtClean="0"/>
              <a:t> </a:t>
            </a:r>
            <a:r>
              <a:rPr lang="en-US" dirty="0" err="1"/>
              <a:t>cơ</a:t>
            </a:r>
            <a:r>
              <a:rPr lang="en-US" dirty="0"/>
              <a:t> </a:t>
            </a:r>
            <a:r>
              <a:rPr lang="en-US" dirty="0" err="1"/>
              <a:t>bản</a:t>
            </a:r>
            <a:r>
              <a:rPr lang="en-US" dirty="0"/>
              <a:t> </a:t>
            </a:r>
            <a:r>
              <a:rPr lang="en-US" dirty="0" err="1"/>
              <a:t>thì</a:t>
            </a:r>
            <a:r>
              <a:rPr lang="en-US" dirty="0"/>
              <a:t> </a:t>
            </a:r>
            <a:r>
              <a:rPr lang="en-US" dirty="0" err="1"/>
              <a:t>cả</a:t>
            </a:r>
            <a:r>
              <a:rPr lang="en-US" dirty="0"/>
              <a:t> CSV </a:t>
            </a:r>
            <a:r>
              <a:rPr lang="en-US" dirty="0" err="1"/>
              <a:t>và</a:t>
            </a:r>
            <a:r>
              <a:rPr lang="en-US" dirty="0"/>
              <a:t> Parquet </a:t>
            </a:r>
            <a:r>
              <a:rPr lang="en-US" dirty="0" err="1"/>
              <a:t>đều</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nhưng</a:t>
            </a:r>
            <a:r>
              <a:rPr lang="en-US" dirty="0"/>
              <a:t> </a:t>
            </a:r>
            <a:r>
              <a:rPr lang="en-US" dirty="0" err="1"/>
              <a:t>chúng</a:t>
            </a:r>
            <a:r>
              <a:rPr lang="en-US" dirty="0"/>
              <a:t> </a:t>
            </a:r>
            <a:r>
              <a:rPr lang="en-US" dirty="0" err="1"/>
              <a:t>có</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trong</a:t>
            </a:r>
            <a:r>
              <a:rPr lang="en-US" dirty="0"/>
              <a:t> </a:t>
            </a:r>
            <a:r>
              <a:rPr lang="en-US" dirty="0" err="1"/>
              <a:t>nội</a:t>
            </a:r>
            <a:r>
              <a:rPr lang="en-US" dirty="0"/>
              <a:t> </a:t>
            </a:r>
            <a:r>
              <a:rPr lang="en-US" dirty="0" err="1"/>
              <a:t>bộ</a:t>
            </a:r>
            <a:r>
              <a:rPr lang="en-US" dirty="0"/>
              <a:t>. CSV </a:t>
            </a:r>
            <a:r>
              <a:rPr lang="en-US" dirty="0" err="1"/>
              <a:t>được</a:t>
            </a:r>
            <a:r>
              <a:rPr lang="en-US" dirty="0"/>
              <a:t> </a:t>
            </a:r>
            <a:r>
              <a:rPr lang="en-US" dirty="0" err="1"/>
              <a:t>tổ</a:t>
            </a:r>
            <a:r>
              <a:rPr lang="en-US" dirty="0"/>
              <a:t> </a:t>
            </a:r>
            <a:r>
              <a:rPr lang="en-US" dirty="0" err="1"/>
              <a:t>chức</a:t>
            </a:r>
            <a:r>
              <a:rPr lang="en-US" dirty="0"/>
              <a:t> </a:t>
            </a:r>
            <a:r>
              <a:rPr lang="en-US" dirty="0" err="1"/>
              <a:t>dữ</a:t>
            </a:r>
            <a:r>
              <a:rPr lang="en-US" dirty="0"/>
              <a:t> </a:t>
            </a:r>
            <a:r>
              <a:rPr lang="en-US" dirty="0" err="1"/>
              <a:t>liệu</a:t>
            </a:r>
            <a:r>
              <a:rPr lang="en-US" dirty="0"/>
              <a:t> </a:t>
            </a:r>
            <a:r>
              <a:rPr lang="en-US" dirty="0" err="1"/>
              <a:t>theo</a:t>
            </a:r>
            <a:r>
              <a:rPr lang="en-US" dirty="0"/>
              <a:t> </a:t>
            </a:r>
            <a:r>
              <a:rPr lang="en-US" dirty="0" err="1"/>
              <a:t>hàng</a:t>
            </a:r>
            <a:r>
              <a:rPr lang="en-US" dirty="0"/>
              <a:t>, </a:t>
            </a:r>
            <a:r>
              <a:rPr lang="en-US" dirty="0" err="1"/>
              <a:t>còn</a:t>
            </a:r>
            <a:r>
              <a:rPr lang="en-US" dirty="0"/>
              <a:t> Parquet </a:t>
            </a:r>
            <a:r>
              <a:rPr lang="en-US" dirty="0" err="1"/>
              <a:t>thì</a:t>
            </a:r>
            <a:r>
              <a:rPr lang="en-US" dirty="0"/>
              <a:t> </a:t>
            </a:r>
            <a:r>
              <a:rPr lang="en-US" dirty="0" err="1"/>
              <a:t>theo</a:t>
            </a:r>
            <a:r>
              <a:rPr lang="en-US" dirty="0"/>
              <a:t> </a:t>
            </a:r>
            <a:r>
              <a:rPr lang="en-US" dirty="0" err="1"/>
              <a:t>cột</a:t>
            </a:r>
            <a:r>
              <a:rPr lang="en-US" dirty="0"/>
              <a:t>.</a:t>
            </a:r>
          </a:p>
          <a:p>
            <a:endParaRPr lang="en-US" dirty="0"/>
          </a:p>
        </p:txBody>
      </p:sp>
    </p:spTree>
    <p:extLst>
      <p:ext uri="{BB962C8B-B14F-4D97-AF65-F5344CB8AC3E}">
        <p14:creationId xmlns:p14="http://schemas.microsoft.com/office/powerpoint/2010/main" val="263175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525099" y="3540365"/>
            <a:ext cx="9712325" cy="1985960"/>
          </a:xfrm>
          <a:prstGeom prst="rect">
            <a:avLst/>
          </a:prstGeom>
        </p:spPr>
      </p:pic>
      <p:pic>
        <p:nvPicPr>
          <p:cNvPr id="5" name="Picture 4"/>
          <p:cNvPicPr/>
          <p:nvPr/>
        </p:nvPicPr>
        <p:blipFill>
          <a:blip r:embed="rId3"/>
          <a:stretch>
            <a:fillRect/>
          </a:stretch>
        </p:blipFill>
        <p:spPr>
          <a:xfrm>
            <a:off x="1525099" y="838200"/>
            <a:ext cx="9712326" cy="1999402"/>
          </a:xfrm>
          <a:prstGeom prst="rect">
            <a:avLst/>
          </a:prstGeom>
        </p:spPr>
      </p:pic>
      <p:sp>
        <p:nvSpPr>
          <p:cNvPr id="9" name="Content Placeholder 2"/>
          <p:cNvSpPr txBox="1">
            <a:spLocks/>
          </p:cNvSpPr>
          <p:nvPr/>
        </p:nvSpPr>
        <p:spPr>
          <a:xfrm>
            <a:off x="1525099" y="352080"/>
            <a:ext cx="9603275" cy="517424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err="1"/>
              <a:t>Dữ</a:t>
            </a:r>
            <a:r>
              <a:rPr lang="en-US" dirty="0"/>
              <a:t> </a:t>
            </a:r>
            <a:r>
              <a:rPr lang="en-US" dirty="0" err="1"/>
              <a:t>liệu</a:t>
            </a:r>
            <a:r>
              <a:rPr lang="en-US" dirty="0"/>
              <a:t> </a:t>
            </a:r>
            <a:r>
              <a:rPr lang="en-US" dirty="0" err="1"/>
              <a:t>mẫu</a:t>
            </a:r>
            <a:r>
              <a:rPr lang="en-US" dirty="0"/>
              <a:t>:</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err="1" smtClean="0"/>
              <a:t>Bảng</a:t>
            </a:r>
            <a:r>
              <a:rPr lang="en-US" dirty="0" smtClean="0"/>
              <a:t> </a:t>
            </a:r>
            <a:r>
              <a:rPr lang="en-US" dirty="0" err="1" smtClean="0"/>
              <a:t>lưu</a:t>
            </a:r>
            <a:r>
              <a:rPr lang="en-US" dirty="0" smtClean="0"/>
              <a:t> </a:t>
            </a:r>
            <a:r>
              <a:rPr lang="en-US" dirty="0" err="1" smtClean="0"/>
              <a:t>trữ</a:t>
            </a:r>
            <a:r>
              <a:rPr lang="en-US" dirty="0" smtClean="0"/>
              <a:t> Amazon S3 </a:t>
            </a:r>
            <a:r>
              <a:rPr lang="en-US" dirty="0" err="1" smtClean="0"/>
              <a:t>và</a:t>
            </a:r>
            <a:r>
              <a:rPr lang="en-US" dirty="0" smtClean="0"/>
              <a:t> so </a:t>
            </a:r>
            <a:r>
              <a:rPr lang="en-US" dirty="0" err="1" smtClean="0"/>
              <a:t>sánh</a:t>
            </a:r>
            <a:r>
              <a:rPr lang="en-US" dirty="0" smtClean="0"/>
              <a:t> </a:t>
            </a:r>
            <a:r>
              <a:rPr lang="en-US" dirty="0" err="1" smtClean="0"/>
              <a:t>giá</a:t>
            </a:r>
            <a:r>
              <a:rPr lang="en-US" dirty="0" smtClean="0"/>
              <a:t> </a:t>
            </a:r>
            <a:r>
              <a:rPr lang="en-US" dirty="0" err="1" smtClean="0"/>
              <a:t>truy</a:t>
            </a:r>
            <a:r>
              <a:rPr lang="en-US" dirty="0" smtClean="0"/>
              <a:t> </a:t>
            </a:r>
            <a:r>
              <a:rPr lang="en-US" dirty="0" err="1" smtClean="0"/>
              <a:t>vấn</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dạng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khác</a:t>
            </a:r>
            <a:r>
              <a:rPr lang="en-US" dirty="0" smtClean="0"/>
              <a:t> </a:t>
            </a:r>
            <a:r>
              <a:rPr lang="en-US" dirty="0" err="1" smtClean="0"/>
              <a:t>nhau</a:t>
            </a:r>
            <a:r>
              <a:rPr lang="en-US" dirty="0" smtClean="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79671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t>
            </a:r>
            <a:r>
              <a:rPr lang="en-US" dirty="0" err="1" smtClean="0"/>
              <a:t>sánh</a:t>
            </a:r>
            <a:r>
              <a:rPr lang="en-US" dirty="0" smtClean="0"/>
              <a:t> parquet </a:t>
            </a:r>
            <a:r>
              <a:rPr lang="en-US" dirty="0" err="1" smtClean="0"/>
              <a:t>và</a:t>
            </a:r>
            <a:r>
              <a:rPr lang="en-US" dirty="0" smtClean="0"/>
              <a:t> csv</a:t>
            </a:r>
            <a:endParaRPr lang="en-US" dirty="0"/>
          </a:p>
        </p:txBody>
      </p:sp>
      <p:sp>
        <p:nvSpPr>
          <p:cNvPr id="3" name="Content Placeholder 2"/>
          <p:cNvSpPr>
            <a:spLocks noGrp="1"/>
          </p:cNvSpPr>
          <p:nvPr>
            <p:ph idx="1"/>
          </p:nvPr>
        </p:nvSpPr>
        <p:spPr/>
        <p:txBody>
          <a:bodyPr/>
          <a:lstStyle/>
          <a:p>
            <a:r>
              <a:rPr lang="en-US" dirty="0" err="1" smtClean="0"/>
              <a:t>Cùng</a:t>
            </a:r>
            <a:r>
              <a:rPr lang="en-US" dirty="0" smtClean="0"/>
              <a:t> 1 </a:t>
            </a:r>
            <a:r>
              <a:rPr lang="en-US" dirty="0" err="1" smtClean="0"/>
              <a:t>kích</a:t>
            </a:r>
            <a:r>
              <a:rPr lang="en-US" dirty="0" smtClean="0"/>
              <a:t> </a:t>
            </a:r>
            <a:r>
              <a:rPr lang="en-US" dirty="0" err="1" smtClean="0"/>
              <a:t>thước</a:t>
            </a:r>
            <a:r>
              <a:rPr lang="en-US" dirty="0" smtClean="0"/>
              <a:t> </a:t>
            </a:r>
            <a:r>
              <a:rPr lang="en-US" dirty="0" err="1" smtClean="0"/>
              <a:t>tệp</a:t>
            </a:r>
            <a:r>
              <a:rPr lang="en-US" dirty="0" smtClean="0"/>
              <a:t> </a:t>
            </a:r>
            <a:r>
              <a:rPr lang="en-US" dirty="0" err="1" smtClean="0"/>
              <a:t>thì</a:t>
            </a:r>
            <a:r>
              <a:rPr lang="en-US" dirty="0" smtClean="0"/>
              <a:t> Parquet </a:t>
            </a:r>
            <a:r>
              <a:rPr lang="en-US" dirty="0" err="1" smtClean="0"/>
              <a:t>sẽ</a:t>
            </a:r>
            <a:r>
              <a:rPr lang="en-US" dirty="0" smtClean="0"/>
              <a:t> </a:t>
            </a:r>
            <a:r>
              <a:rPr lang="en-US" dirty="0" err="1" smtClean="0"/>
              <a:t>cho</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quét</a:t>
            </a:r>
            <a:r>
              <a:rPr lang="en-US" dirty="0" smtClean="0"/>
              <a:t> </a:t>
            </a:r>
            <a:r>
              <a:rPr lang="en-US" dirty="0" err="1" smtClean="0"/>
              <a:t>và</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nhanh</a:t>
            </a:r>
            <a:r>
              <a:rPr lang="en-US" dirty="0" smtClean="0"/>
              <a:t> </a:t>
            </a:r>
            <a:r>
              <a:rPr lang="en-US" dirty="0" err="1" smtClean="0"/>
              <a:t>hơn</a:t>
            </a:r>
            <a:r>
              <a:rPr lang="en-US" dirty="0" smtClean="0"/>
              <a:t> CSV</a:t>
            </a:r>
          </a:p>
          <a:p>
            <a:r>
              <a:rPr lang="en-US" dirty="0" err="1" smtClean="0"/>
              <a:t>Có</a:t>
            </a:r>
            <a:r>
              <a:rPr lang="en-US" dirty="0" smtClean="0"/>
              <a:t> </a:t>
            </a:r>
            <a:r>
              <a:rPr lang="en-US" dirty="0" err="1" smtClean="0"/>
              <a:t>tính</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cao</a:t>
            </a:r>
            <a:r>
              <a:rPr lang="en-US" dirty="0" smtClean="0"/>
              <a:t> </a:t>
            </a:r>
            <a:r>
              <a:rPr lang="en-US" dirty="0" err="1" smtClean="0"/>
              <a:t>hơn</a:t>
            </a:r>
            <a:r>
              <a:rPr lang="en-US" dirty="0" smtClean="0"/>
              <a:t> CSV</a:t>
            </a:r>
          </a:p>
          <a:p>
            <a:r>
              <a:rPr lang="en-US" dirty="0" err="1" smtClean="0"/>
              <a:t>Và</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nhất</a:t>
            </a:r>
            <a:r>
              <a:rPr lang="en-US" dirty="0" smtClean="0"/>
              <a:t> </a:t>
            </a:r>
            <a:r>
              <a:rPr lang="en-US" dirty="0" err="1" smtClean="0"/>
              <a:t>là</a:t>
            </a:r>
            <a:r>
              <a:rPr lang="en-US" dirty="0" smtClean="0"/>
              <a:t> </a:t>
            </a:r>
            <a:r>
              <a:rPr lang="en-US" dirty="0" err="1" smtClean="0"/>
              <a:t>tiết</a:t>
            </a:r>
            <a:r>
              <a:rPr lang="en-US" dirty="0" smtClean="0"/>
              <a:t> </a:t>
            </a:r>
            <a:r>
              <a:rPr lang="en-US" dirty="0" err="1" smtClean="0"/>
              <a:t>kiệm</a:t>
            </a:r>
            <a:r>
              <a:rPr lang="en-US" dirty="0" smtClean="0"/>
              <a:t> chi </a:t>
            </a:r>
            <a:r>
              <a:rPr lang="en-US" dirty="0" err="1" smtClean="0"/>
              <a:t>phí</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dùng</a:t>
            </a:r>
            <a:r>
              <a:rPr lang="en-US" dirty="0" smtClean="0"/>
              <a:t>.</a:t>
            </a:r>
            <a:endParaRPr lang="en-US" dirty="0"/>
          </a:p>
        </p:txBody>
      </p:sp>
    </p:spTree>
    <p:extLst>
      <p:ext uri="{BB962C8B-B14F-4D97-AF65-F5344CB8AC3E}">
        <p14:creationId xmlns:p14="http://schemas.microsoft.com/office/powerpoint/2010/main" val="192007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8" y="355600"/>
            <a:ext cx="9603275" cy="5174245"/>
          </a:xfrm>
        </p:spPr>
        <p:txBody>
          <a:bodyPr/>
          <a:lstStyle/>
          <a:p>
            <a:r>
              <a:rPr lang="en-US" dirty="0" err="1"/>
              <a:t>B</a:t>
            </a:r>
            <a:r>
              <a:rPr lang="en-US" dirty="0" err="1" smtClean="0"/>
              <a:t>ảng</a:t>
            </a:r>
            <a:r>
              <a:rPr lang="en-US" dirty="0" smtClean="0"/>
              <a:t> </a:t>
            </a:r>
            <a:r>
              <a:rPr lang="en-US" dirty="0" err="1"/>
              <a:t>giá</a:t>
            </a:r>
            <a:r>
              <a:rPr lang="en-US" dirty="0"/>
              <a:t> </a:t>
            </a:r>
            <a:r>
              <a:rPr lang="en-US" dirty="0" err="1"/>
              <a:t>của</a:t>
            </a:r>
            <a:r>
              <a:rPr lang="en-US" dirty="0"/>
              <a:t> </a:t>
            </a:r>
            <a:r>
              <a:rPr lang="en-US" dirty="0" err="1"/>
              <a:t>dịch</a:t>
            </a:r>
            <a:r>
              <a:rPr lang="en-US" dirty="0"/>
              <a:t> </a:t>
            </a:r>
            <a:r>
              <a:rPr lang="en-US" dirty="0" err="1"/>
              <a:t>vụ</a:t>
            </a:r>
            <a:r>
              <a:rPr lang="en-US" dirty="0"/>
              <a:t> Amazon S3:</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err="1"/>
              <a:t>B</a:t>
            </a:r>
            <a:r>
              <a:rPr lang="en-US" dirty="0" err="1" smtClean="0"/>
              <a:t>ảng</a:t>
            </a:r>
            <a:r>
              <a:rPr lang="en-US" dirty="0" smtClean="0"/>
              <a:t> </a:t>
            </a:r>
            <a:r>
              <a:rPr lang="en-US" dirty="0" err="1"/>
              <a:t>lưu</a:t>
            </a:r>
            <a:r>
              <a:rPr lang="en-US" dirty="0"/>
              <a:t> </a:t>
            </a:r>
            <a:r>
              <a:rPr lang="en-US" dirty="0" err="1"/>
              <a:t>trữ</a:t>
            </a:r>
            <a:r>
              <a:rPr lang="en-US" dirty="0"/>
              <a:t> Amazon S3 </a:t>
            </a:r>
            <a:r>
              <a:rPr lang="en-US" dirty="0" err="1"/>
              <a:t>và</a:t>
            </a:r>
            <a:r>
              <a:rPr lang="en-US" dirty="0"/>
              <a:t> so </a:t>
            </a:r>
            <a:r>
              <a:rPr lang="en-US" dirty="0" err="1"/>
              <a:t>sánh</a:t>
            </a:r>
            <a:r>
              <a:rPr lang="en-US" dirty="0"/>
              <a:t> </a:t>
            </a:r>
            <a:r>
              <a:rPr lang="en-US" dirty="0" err="1"/>
              <a:t>giá</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các</a:t>
            </a:r>
            <a:r>
              <a:rPr lang="en-US" dirty="0"/>
              <a:t> </a:t>
            </a:r>
            <a:r>
              <a:rPr lang="en-US" dirty="0" err="1"/>
              <a:t>định</a:t>
            </a:r>
            <a:r>
              <a:rPr lang="en-US" dirty="0"/>
              <a:t> </a:t>
            </a:r>
            <a:r>
              <a:rPr lang="en-US" dirty="0" err="1"/>
              <a:t>dạng</a:t>
            </a:r>
            <a:r>
              <a:rPr lang="en-US" dirty="0"/>
              <a:t> </a:t>
            </a:r>
            <a:r>
              <a:rPr lang="en-US" dirty="0" err="1"/>
              <a:t>dữ</a:t>
            </a:r>
            <a:r>
              <a:rPr lang="en-US" dirty="0"/>
              <a:t> </a:t>
            </a:r>
            <a:r>
              <a:rPr lang="en-US" dirty="0" err="1"/>
              <a:t>liệu</a:t>
            </a:r>
            <a:r>
              <a:rPr lang="en-US" dirty="0"/>
              <a:t> </a:t>
            </a:r>
            <a:r>
              <a:rPr lang="en-US" dirty="0" err="1"/>
              <a:t>khác</a:t>
            </a:r>
            <a:r>
              <a:rPr lang="en-US" dirty="0"/>
              <a:t> </a:t>
            </a:r>
            <a:r>
              <a:rPr lang="en-US" dirty="0" err="1" smtClean="0"/>
              <a:t>nhau</a:t>
            </a:r>
            <a:r>
              <a:rPr lang="en-US" dirty="0"/>
              <a:t>:</a:t>
            </a:r>
            <a:endParaRPr lang="en-US" dirty="0"/>
          </a:p>
          <a:p>
            <a:pPr marL="0" indent="0">
              <a:buNone/>
            </a:pPr>
            <a:endParaRPr lang="en-US" dirty="0"/>
          </a:p>
        </p:txBody>
      </p:sp>
      <p:pic>
        <p:nvPicPr>
          <p:cNvPr id="4" name="Picture 3"/>
          <p:cNvPicPr/>
          <p:nvPr/>
        </p:nvPicPr>
        <p:blipFill>
          <a:blip r:embed="rId2"/>
          <a:stretch>
            <a:fillRect/>
          </a:stretch>
        </p:blipFill>
        <p:spPr>
          <a:xfrm>
            <a:off x="1451578" y="975042"/>
            <a:ext cx="9603275" cy="1831658"/>
          </a:xfrm>
          <a:prstGeom prst="rect">
            <a:avLst/>
          </a:prstGeom>
        </p:spPr>
      </p:pic>
      <p:pic>
        <p:nvPicPr>
          <p:cNvPr id="5" name="Picture 4"/>
          <p:cNvPicPr/>
          <p:nvPr/>
        </p:nvPicPr>
        <p:blipFill>
          <a:blip r:embed="rId3"/>
          <a:stretch>
            <a:fillRect/>
          </a:stretch>
        </p:blipFill>
        <p:spPr>
          <a:xfrm>
            <a:off x="1451577" y="3426142"/>
            <a:ext cx="9603275" cy="1679258"/>
          </a:xfrm>
          <a:prstGeom prst="rect">
            <a:avLst/>
          </a:prstGeom>
        </p:spPr>
      </p:pic>
    </p:spTree>
    <p:extLst>
      <p:ext uri="{BB962C8B-B14F-4D97-AF65-F5344CB8AC3E}">
        <p14:creationId xmlns:p14="http://schemas.microsoft.com/office/powerpoint/2010/main" val="425537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về</a:t>
            </a:r>
            <a:r>
              <a:rPr lang="en-US" dirty="0"/>
              <a:t> Hadoop </a:t>
            </a:r>
            <a:r>
              <a:rPr lang="en-US" dirty="0" err="1"/>
              <a:t>MapReduce</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Hadoop là gì? Hiểu thêm về kiến trúc của Hadoop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8" y="2015732"/>
            <a:ext cx="9603275" cy="357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5584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37</TotalTime>
  <Words>1636</Words>
  <Application>Microsoft Office PowerPoint</Application>
  <PresentationFormat>Widescreen</PresentationFormat>
  <Paragraphs>95</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Gallery</vt:lpstr>
      <vt:lpstr>Đồ Án cuối kì</vt:lpstr>
      <vt:lpstr>Thông tin môn học</vt:lpstr>
      <vt:lpstr>Thành viên</vt:lpstr>
      <vt:lpstr>GiớI thiệu về parquet </vt:lpstr>
      <vt:lpstr>Parquet là gì?</vt:lpstr>
      <vt:lpstr>PowerPoint Presentation</vt:lpstr>
      <vt:lpstr>So sánh parquet và csv</vt:lpstr>
      <vt:lpstr>PowerPoint Presentation</vt:lpstr>
      <vt:lpstr>Giới thiệu về Hadoop MapReduce </vt:lpstr>
      <vt:lpstr>Hadoop là gì?</vt:lpstr>
      <vt:lpstr>Thành phần chính của hadoop</vt:lpstr>
      <vt:lpstr>Kiến trúc Hadoop là gì? </vt:lpstr>
      <vt:lpstr>MapReduce là gì?</vt:lpstr>
      <vt:lpstr>Các thành phần trong Hadoop MapReduce? </vt:lpstr>
      <vt:lpstr>PowerPoint Presentation</vt:lpstr>
      <vt:lpstr>Ưu điểm của Hadoop MapReduce </vt:lpstr>
      <vt:lpstr>Ưu điểm của Hadoop MapReduce </vt:lpstr>
      <vt:lpstr>Giới thiệu về các dịch vụ được sử dụng trong đồ án </vt:lpstr>
      <vt:lpstr>AWS S3 </vt:lpstr>
      <vt:lpstr>AWS EMR </vt:lpstr>
      <vt:lpstr>AWS SageMaker </vt:lpstr>
      <vt:lpstr>Giới thiệu Apache Spark </vt:lpstr>
      <vt:lpstr>Apache Spark</vt:lpstr>
      <vt:lpstr>GIỚI THIỆU APACHE LIVY</vt:lpstr>
      <vt:lpstr>Apache livy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cuối kì</dc:title>
  <dc:creator>Doan Hieu</dc:creator>
  <cp:lastModifiedBy>Doan Hieu</cp:lastModifiedBy>
  <cp:revision>6</cp:revision>
  <dcterms:created xsi:type="dcterms:W3CDTF">2022-12-10T00:50:53Z</dcterms:created>
  <dcterms:modified xsi:type="dcterms:W3CDTF">2022-12-10T01:28:45Z</dcterms:modified>
</cp:coreProperties>
</file>