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4" r:id="rId8"/>
    <p:sldId id="263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35FA-5F28-4BB7-90D7-293F21AA2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371 Project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Budget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B89D8-9497-435D-8E21-432B32230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Hoffman</a:t>
            </a:r>
          </a:p>
          <a:p>
            <a:r>
              <a:rPr lang="en-US" dirty="0"/>
              <a:t>Zachary Wichlacz</a:t>
            </a:r>
          </a:p>
        </p:txBody>
      </p:sp>
    </p:spTree>
    <p:extLst>
      <p:ext uri="{BB962C8B-B14F-4D97-AF65-F5344CB8AC3E}">
        <p14:creationId xmlns:p14="http://schemas.microsoft.com/office/powerpoint/2010/main" val="13100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67EE-E792-4A11-BB7E-385C4317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</a:t>
            </a:r>
            <a:r>
              <a:rPr lang="en-US" dirty="0" smtClean="0"/>
              <a:t>Budget </a:t>
            </a:r>
            <a:r>
              <a:rPr lang="en-US" dirty="0"/>
              <a:t>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6742-5D2D-4341-BA25-12F138FF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90371"/>
            <a:ext cx="8825659" cy="34163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/>
              <a:t>and Helpful</a:t>
            </a:r>
          </a:p>
          <a:p>
            <a:endParaRPr lang="en-US" dirty="0"/>
          </a:p>
          <a:p>
            <a:r>
              <a:rPr lang="en-US" dirty="0"/>
              <a:t>Some Past Experience</a:t>
            </a:r>
          </a:p>
          <a:p>
            <a:endParaRPr lang="en-US" dirty="0" smtClean="0"/>
          </a:p>
          <a:p>
            <a:r>
              <a:rPr lang="en-US" dirty="0" smtClean="0"/>
              <a:t>Known Object-Orientation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264A1-9DE7-496E-9620-649E711DB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30" t="310" r="830" b="22687"/>
          <a:stretch/>
        </p:blipFill>
        <p:spPr>
          <a:xfrm>
            <a:off x="7075525" y="2603500"/>
            <a:ext cx="3961521" cy="39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8337-A8CC-44B0-8263-B192A95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</a:t>
            </a:r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80-C365-45A6-9CF2-1907E0BA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90065"/>
          </a:xfrm>
        </p:spPr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Language</a:t>
            </a:r>
          </a:p>
          <a:p>
            <a:endParaRPr lang="en-US" dirty="0"/>
          </a:p>
          <a:p>
            <a:r>
              <a:rPr lang="en-US" dirty="0" smtClean="0"/>
              <a:t>Windows/Mac Compatible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MySQL User </a:t>
            </a:r>
            <a:r>
              <a:rPr lang="en-US" dirty="0"/>
              <a:t>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Elements of OOP from this Semester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8337-A8CC-44B0-8263-B192A95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80-C365-45A6-9CF2-1907E0BA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78" y="3222977"/>
            <a:ext cx="4463182" cy="12245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Encapsulation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57" t="23009" r="67698" b="27745"/>
          <a:stretch/>
        </p:blipFill>
        <p:spPr>
          <a:xfrm>
            <a:off x="6631665" y="1680632"/>
            <a:ext cx="4372132" cy="48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8337-A8CC-44B0-8263-B192A95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smtClean="0"/>
              <a:t>OOP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80-C365-45A6-9CF2-1907E0BA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4463182" cy="3890065"/>
          </a:xfrm>
        </p:spPr>
        <p:txBody>
          <a:bodyPr/>
          <a:lstStyle/>
          <a:p>
            <a:r>
              <a:rPr lang="en-US" dirty="0" smtClean="0"/>
              <a:t>Inheritance </a:t>
            </a:r>
          </a:p>
          <a:p>
            <a:pPr lvl="1"/>
            <a:r>
              <a:rPr lang="en-US" dirty="0" smtClean="0"/>
              <a:t>Is A</a:t>
            </a:r>
          </a:p>
          <a:p>
            <a:pPr lvl="1"/>
            <a:r>
              <a:rPr lang="en-US" dirty="0" smtClean="0"/>
              <a:t>Has A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More Polymorphism</a:t>
            </a:r>
          </a:p>
          <a:p>
            <a:pPr lvl="1"/>
            <a:r>
              <a:rPr lang="en-US" dirty="0" smtClean="0"/>
              <a:t>Operator Overloading</a:t>
            </a:r>
          </a:p>
          <a:p>
            <a:pPr lvl="1"/>
            <a:r>
              <a:rPr lang="en-US" dirty="0" smtClean="0"/>
              <a:t>Function Overloading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99" t="17692" r="45071" b="75691"/>
          <a:stretch/>
        </p:blipFill>
        <p:spPr>
          <a:xfrm>
            <a:off x="5129939" y="1736643"/>
            <a:ext cx="6685425" cy="540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717" t="34502" r="61299" b="54562"/>
          <a:stretch/>
        </p:blipFill>
        <p:spPr>
          <a:xfrm>
            <a:off x="5129939" y="2451581"/>
            <a:ext cx="6214821" cy="1216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564" t="20710" r="67907" b="45577"/>
          <a:stretch/>
        </p:blipFill>
        <p:spPr>
          <a:xfrm>
            <a:off x="4596784" y="4010770"/>
            <a:ext cx="3408090" cy="2634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854" t="12189" r="63938" b="47179"/>
          <a:stretch/>
        </p:blipFill>
        <p:spPr>
          <a:xfrm>
            <a:off x="8414748" y="4010770"/>
            <a:ext cx="3400616" cy="26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8337-A8CC-44B0-8263-B192A95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</a:t>
            </a:r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80-C365-45A6-9CF2-1907E0BA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90065"/>
          </a:xfrm>
        </p:spPr>
        <p:txBody>
          <a:bodyPr/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Main Page or “Budget Page”</a:t>
            </a:r>
          </a:p>
          <a:p>
            <a:endParaRPr lang="en-US" dirty="0"/>
          </a:p>
          <a:p>
            <a:r>
              <a:rPr lang="en-US" dirty="0"/>
              <a:t>Set Categories</a:t>
            </a:r>
          </a:p>
          <a:p>
            <a:endParaRPr lang="en-US" dirty="0"/>
          </a:p>
          <a:p>
            <a:r>
              <a:rPr lang="en-US" dirty="0"/>
              <a:t>Add Transactions</a:t>
            </a:r>
          </a:p>
          <a:p>
            <a:endParaRPr lang="en-US" dirty="0"/>
          </a:p>
          <a:p>
            <a:r>
              <a:rPr lang="en-US" dirty="0"/>
              <a:t>Tracker per Category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financial bud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82" y="2824880"/>
            <a:ext cx="5172485" cy="34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6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5647-CB8B-4B5A-A49A-00A2D2EA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F57D-EC5F-4FB4-8936-7C0EA3529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ny questions meme david s pumpkins">
            <a:extLst>
              <a:ext uri="{FF2B5EF4-FFF2-40B4-BE49-F238E27FC236}">
                <a16:creationId xmlns:a16="http://schemas.microsoft.com/office/drawing/2014/main" id="{3BE8DB94-A1F8-4353-A680-5D6699BF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46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558D7C89B44409915492566D61566" ma:contentTypeVersion="2" ma:contentTypeDescription="Create a new document." ma:contentTypeScope="" ma:versionID="18afb57bc58a29555fe15e67a2c4454c">
  <xsd:schema xmlns:xsd="http://www.w3.org/2001/XMLSchema" xmlns:xs="http://www.w3.org/2001/XMLSchema" xmlns:p="http://schemas.microsoft.com/office/2006/metadata/properties" xmlns:ns3="d7bac5d0-2335-4af3-a26e-eec782928e6a" targetNamespace="http://schemas.microsoft.com/office/2006/metadata/properties" ma:root="true" ma:fieldsID="c64f4e4cbe2fb934bbf24434232390a3" ns3:_="">
    <xsd:import namespace="d7bac5d0-2335-4af3-a26e-eec782928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ac5d0-2335-4af3-a26e-eec782928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78846-EED8-44E0-B5D1-9F2B32AE00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8C19A6-FFB5-477A-8BC3-7C2280573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bac5d0-2335-4af3-a26e-eec782928e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7A254F-D7D3-4A60-8EE5-0D6075089CD8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d7bac5d0-2335-4af3-a26e-eec782928e6a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78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CS 371 Project 2 Budget Application</vt:lpstr>
      <vt:lpstr>Why a Budget Tool?</vt:lpstr>
      <vt:lpstr>Budget Backend</vt:lpstr>
      <vt:lpstr>Elements of OOP</vt:lpstr>
      <vt:lpstr>Elements of OOP (cont.)</vt:lpstr>
      <vt:lpstr>Budget Frontend</vt:lpstr>
      <vt:lpstr>DEMO…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371 Project 1 Budget App</dc:title>
  <dc:creator>Wichlacz, Zachary - wichza18</dc:creator>
  <cp:lastModifiedBy>Wichlacz, Zachary - wichza18</cp:lastModifiedBy>
  <cp:revision>14</cp:revision>
  <dcterms:created xsi:type="dcterms:W3CDTF">2019-10-24T04:30:20Z</dcterms:created>
  <dcterms:modified xsi:type="dcterms:W3CDTF">2019-12-12T17:35:20Z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0x010100787558D7C89B44409915492566D61566</vt:lpwstr>
  </property>
</Properties>
</file>