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96" y="-11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0F7D22-08A1-4AF6-A319-36D8D40082D3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a-DK"/>
        </a:p>
      </dgm:t>
    </dgm:pt>
    <dgm:pt modelId="{45AEED40-A080-4422-B62B-91108C7A99AC}">
      <dgm:prSet phldrT="[Tekst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da-DK" dirty="0" smtClean="0">
              <a:solidFill>
                <a:schemeClr val="tx1"/>
              </a:solidFill>
            </a:rPr>
            <a:t>Classical</a:t>
          </a:r>
          <a:endParaRPr lang="da-DK" dirty="0">
            <a:solidFill>
              <a:schemeClr val="tx1"/>
            </a:solidFill>
          </a:endParaRPr>
        </a:p>
      </dgm:t>
    </dgm:pt>
    <dgm:pt modelId="{7B4D4B23-2F95-4A9E-AA70-884EB373C64A}" type="parTrans" cxnId="{ECBF0F1A-C38B-44B3-A472-58D4A6F665E8}">
      <dgm:prSet/>
      <dgm:spPr/>
      <dgm:t>
        <a:bodyPr/>
        <a:lstStyle/>
        <a:p>
          <a:endParaRPr lang="da-DK"/>
        </a:p>
      </dgm:t>
    </dgm:pt>
    <dgm:pt modelId="{A4658ABB-E238-4DB8-9318-95AAF5015355}" type="sibTrans" cxnId="{ECBF0F1A-C38B-44B3-A472-58D4A6F665E8}">
      <dgm:prSet/>
      <dgm:spPr/>
      <dgm:t>
        <a:bodyPr/>
        <a:lstStyle/>
        <a:p>
          <a:endParaRPr lang="da-DK"/>
        </a:p>
      </dgm:t>
    </dgm:pt>
    <dgm:pt modelId="{CFC213CA-303B-4E6F-95B8-C1241B39E35A}">
      <dgm:prSet phldrT="[Tekst]"/>
      <dgm:spPr>
        <a:solidFill>
          <a:schemeClr val="bg1">
            <a:alpha val="90000"/>
          </a:scheme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da-DK" dirty="0" smtClean="0"/>
            <a:t>Lagrangian Mechanics</a:t>
          </a:r>
          <a:endParaRPr lang="da-DK" dirty="0"/>
        </a:p>
      </dgm:t>
    </dgm:pt>
    <dgm:pt modelId="{874F9116-406E-4AEE-88BF-5EFBCB9FB98A}" type="parTrans" cxnId="{99EF6D57-43AD-4885-B1EB-313C1512C439}">
      <dgm:prSet/>
      <dgm:spPr/>
      <dgm:t>
        <a:bodyPr/>
        <a:lstStyle/>
        <a:p>
          <a:endParaRPr lang="da-DK"/>
        </a:p>
      </dgm:t>
    </dgm:pt>
    <dgm:pt modelId="{E6201145-F1F1-4D71-A3BF-D4637C58C9AE}" type="sibTrans" cxnId="{99EF6D57-43AD-4885-B1EB-313C1512C439}">
      <dgm:prSet/>
      <dgm:spPr/>
      <dgm:t>
        <a:bodyPr/>
        <a:lstStyle/>
        <a:p>
          <a:endParaRPr lang="da-DK"/>
        </a:p>
      </dgm:t>
    </dgm:pt>
    <dgm:pt modelId="{1765C0B5-0712-45BB-B4CF-BCF5A97CB024}">
      <dgm:prSet phldrT="[Tekst]"/>
      <dgm:spPr>
        <a:solidFill>
          <a:schemeClr val="bg1">
            <a:alpha val="90000"/>
          </a:scheme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da-DK" dirty="0" smtClean="0"/>
            <a:t>Hamiltonian Mechanics</a:t>
          </a:r>
          <a:endParaRPr lang="da-DK" dirty="0"/>
        </a:p>
      </dgm:t>
    </dgm:pt>
    <dgm:pt modelId="{E6D9DE95-81E3-4175-8C88-A5FBD0B7CCB0}" type="parTrans" cxnId="{8B819D39-8E9D-4640-9706-9E0A1C030B97}">
      <dgm:prSet/>
      <dgm:spPr/>
      <dgm:t>
        <a:bodyPr/>
        <a:lstStyle/>
        <a:p>
          <a:endParaRPr lang="da-DK"/>
        </a:p>
      </dgm:t>
    </dgm:pt>
    <dgm:pt modelId="{D924B8DF-33AC-4A4F-9715-E4FD960EAA81}" type="sibTrans" cxnId="{8B819D39-8E9D-4640-9706-9E0A1C030B97}">
      <dgm:prSet/>
      <dgm:spPr/>
      <dgm:t>
        <a:bodyPr/>
        <a:lstStyle/>
        <a:p>
          <a:endParaRPr lang="da-DK"/>
        </a:p>
      </dgm:t>
    </dgm:pt>
    <dgm:pt modelId="{734C5E40-FEFA-4B3E-9B8A-B61002B88502}">
      <dgm:prSet phldrT="[Tekst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da-DK" dirty="0" smtClean="0">
              <a:solidFill>
                <a:schemeClr val="tx1"/>
              </a:solidFill>
            </a:rPr>
            <a:t>Quantum</a:t>
          </a:r>
          <a:endParaRPr lang="da-DK" dirty="0">
            <a:solidFill>
              <a:schemeClr val="tx1"/>
            </a:solidFill>
          </a:endParaRPr>
        </a:p>
      </dgm:t>
    </dgm:pt>
    <dgm:pt modelId="{FC9AB3E3-DAB5-41C2-A93D-4304265266C9}" type="parTrans" cxnId="{55A66A50-2233-470E-BBDB-EF3960AB19C2}">
      <dgm:prSet/>
      <dgm:spPr/>
      <dgm:t>
        <a:bodyPr/>
        <a:lstStyle/>
        <a:p>
          <a:endParaRPr lang="da-DK"/>
        </a:p>
      </dgm:t>
    </dgm:pt>
    <dgm:pt modelId="{4119DB89-5F03-4934-954E-33498D17E592}" type="sibTrans" cxnId="{55A66A50-2233-470E-BBDB-EF3960AB19C2}">
      <dgm:prSet/>
      <dgm:spPr/>
      <dgm:t>
        <a:bodyPr/>
        <a:lstStyle/>
        <a:p>
          <a:endParaRPr lang="da-DK"/>
        </a:p>
      </dgm:t>
    </dgm:pt>
    <dgm:pt modelId="{F2D7A7AE-F73D-4362-AD1A-5FC38F4D3AE2}">
      <dgm:prSet phldrT="[Tekst]"/>
      <dgm:spPr>
        <a:solidFill>
          <a:schemeClr val="bg1">
            <a:alpha val="90000"/>
          </a:scheme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da-DK" dirty="0" smtClean="0"/>
            <a:t>The Path Integral Formalism</a:t>
          </a:r>
          <a:endParaRPr lang="da-DK" dirty="0"/>
        </a:p>
      </dgm:t>
    </dgm:pt>
    <dgm:pt modelId="{754FFC9E-41C5-4C4A-A4EB-BBBDB4870830}" type="parTrans" cxnId="{B75A2A9E-56EC-41C2-8D66-70700DACA394}">
      <dgm:prSet/>
      <dgm:spPr/>
      <dgm:t>
        <a:bodyPr/>
        <a:lstStyle/>
        <a:p>
          <a:endParaRPr lang="da-DK"/>
        </a:p>
      </dgm:t>
    </dgm:pt>
    <dgm:pt modelId="{64C4A836-A5CA-4046-A0CF-B3D984C6A2D2}" type="sibTrans" cxnId="{B75A2A9E-56EC-41C2-8D66-70700DACA394}">
      <dgm:prSet/>
      <dgm:spPr/>
      <dgm:t>
        <a:bodyPr/>
        <a:lstStyle/>
        <a:p>
          <a:endParaRPr lang="da-DK"/>
        </a:p>
      </dgm:t>
    </dgm:pt>
    <dgm:pt modelId="{A2AF9FD1-2A6B-46E0-84A5-28EC64343094}">
      <dgm:prSet phldrT="[Tekst]"/>
      <dgm:spPr>
        <a:solidFill>
          <a:schemeClr val="bg1">
            <a:alpha val="90000"/>
          </a:scheme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da-DK" dirty="0" smtClean="0"/>
            <a:t>The Heisenberg Formalism</a:t>
          </a:r>
          <a:endParaRPr lang="da-DK" dirty="0"/>
        </a:p>
      </dgm:t>
    </dgm:pt>
    <dgm:pt modelId="{B687F8FD-F977-4CCD-AAB1-EF6C635B692A}" type="parTrans" cxnId="{14188BB5-0437-4FE5-8A24-D7C579ACF377}">
      <dgm:prSet/>
      <dgm:spPr/>
      <dgm:t>
        <a:bodyPr/>
        <a:lstStyle/>
        <a:p>
          <a:endParaRPr lang="da-DK"/>
        </a:p>
      </dgm:t>
    </dgm:pt>
    <dgm:pt modelId="{B03F1D4C-CAF1-40AF-B29E-357B609605F6}" type="sibTrans" cxnId="{14188BB5-0437-4FE5-8A24-D7C579ACF377}">
      <dgm:prSet/>
      <dgm:spPr/>
      <dgm:t>
        <a:bodyPr/>
        <a:lstStyle/>
        <a:p>
          <a:endParaRPr lang="da-DK"/>
        </a:p>
      </dgm:t>
    </dgm:pt>
    <dgm:pt modelId="{0427F8FE-DCE2-4ACF-8CCF-948FFC932E17}">
      <dgm:prSet/>
      <dgm:spPr>
        <a:solidFill>
          <a:schemeClr val="bg1">
            <a:alpha val="90000"/>
          </a:scheme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da-DK" dirty="0" smtClean="0"/>
            <a:t>Hamilton-Jacobi Mechanics</a:t>
          </a:r>
          <a:endParaRPr lang="da-DK" dirty="0"/>
        </a:p>
      </dgm:t>
    </dgm:pt>
    <dgm:pt modelId="{8A6A31C4-EFCC-4E49-948E-D57BDE8BF194}" type="parTrans" cxnId="{8C3F8D7B-5349-4469-A8D2-FB987966B5F4}">
      <dgm:prSet/>
      <dgm:spPr/>
      <dgm:t>
        <a:bodyPr/>
        <a:lstStyle/>
        <a:p>
          <a:endParaRPr lang="da-DK"/>
        </a:p>
      </dgm:t>
    </dgm:pt>
    <dgm:pt modelId="{9672CBA2-996A-4A32-82FD-CD8CD6D6D8CE}" type="sibTrans" cxnId="{8C3F8D7B-5349-4469-A8D2-FB987966B5F4}">
      <dgm:prSet/>
      <dgm:spPr/>
      <dgm:t>
        <a:bodyPr/>
        <a:lstStyle/>
        <a:p>
          <a:endParaRPr lang="da-DK"/>
        </a:p>
      </dgm:t>
    </dgm:pt>
    <dgm:pt modelId="{FC3D696C-B995-4E72-A036-FAF28E8A0EBC}">
      <dgm:prSet/>
      <dgm:spPr>
        <a:solidFill>
          <a:schemeClr val="bg1">
            <a:alpha val="90000"/>
          </a:scheme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da-DK" dirty="0" smtClean="0"/>
            <a:t>The Scrödinger Formalism</a:t>
          </a:r>
          <a:endParaRPr lang="da-DK" dirty="0"/>
        </a:p>
      </dgm:t>
    </dgm:pt>
    <dgm:pt modelId="{89C17531-746F-4DF0-B207-07492D73EE2A}" type="parTrans" cxnId="{DA2714A0-105C-4478-8EB6-BF30BA587F43}">
      <dgm:prSet/>
      <dgm:spPr/>
      <dgm:t>
        <a:bodyPr/>
        <a:lstStyle/>
        <a:p>
          <a:endParaRPr lang="da-DK"/>
        </a:p>
      </dgm:t>
    </dgm:pt>
    <dgm:pt modelId="{34336233-345F-4E6F-8408-1FBB675C3B5B}" type="sibTrans" cxnId="{DA2714A0-105C-4478-8EB6-BF30BA587F43}">
      <dgm:prSet/>
      <dgm:spPr/>
      <dgm:t>
        <a:bodyPr/>
        <a:lstStyle/>
        <a:p>
          <a:endParaRPr lang="da-DK"/>
        </a:p>
      </dgm:t>
    </dgm:pt>
    <dgm:pt modelId="{B6667077-8FF4-40D4-9D1E-BCC9B6F185A3}" type="pres">
      <dgm:prSet presAssocID="{420F7D22-08A1-4AF6-A319-36D8D40082D3}" presName="Name0" presStyleCnt="0">
        <dgm:presLayoutVars>
          <dgm:dir/>
          <dgm:animLvl val="lvl"/>
          <dgm:resizeHandles val="exact"/>
        </dgm:presLayoutVars>
      </dgm:prSet>
      <dgm:spPr/>
    </dgm:pt>
    <dgm:pt modelId="{FFA9F7F1-5E2C-4780-B5C0-8DA3040C0893}" type="pres">
      <dgm:prSet presAssocID="{734C5E40-FEFA-4B3E-9B8A-B61002B88502}" presName="boxAndChildren" presStyleCnt="0"/>
      <dgm:spPr/>
    </dgm:pt>
    <dgm:pt modelId="{F2F881D7-B7A9-40E5-BB59-D9E1485FE677}" type="pres">
      <dgm:prSet presAssocID="{734C5E40-FEFA-4B3E-9B8A-B61002B88502}" presName="parentTextBox" presStyleLbl="node1" presStyleIdx="0" presStyleCnt="2"/>
      <dgm:spPr/>
    </dgm:pt>
    <dgm:pt modelId="{89CB2C91-039D-4A23-8C79-DE1F4FC1CF10}" type="pres">
      <dgm:prSet presAssocID="{734C5E40-FEFA-4B3E-9B8A-B61002B88502}" presName="entireBox" presStyleLbl="node1" presStyleIdx="0" presStyleCnt="2" custLinFactNeighborY="-2475"/>
      <dgm:spPr/>
    </dgm:pt>
    <dgm:pt modelId="{FF0170FE-4B15-4D61-867C-CEE13CE209BB}" type="pres">
      <dgm:prSet presAssocID="{734C5E40-FEFA-4B3E-9B8A-B61002B88502}" presName="descendantBox" presStyleCnt="0"/>
      <dgm:spPr/>
    </dgm:pt>
    <dgm:pt modelId="{DAC3E126-4315-4A62-AB30-849E9389C36E}" type="pres">
      <dgm:prSet presAssocID="{F2D7A7AE-F73D-4362-AD1A-5FC38F4D3AE2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7C30CB02-BEBC-4AF7-AB72-F6520B320263}" type="pres">
      <dgm:prSet presAssocID="{A2AF9FD1-2A6B-46E0-84A5-28EC64343094}" presName="childTextBo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1D3500E5-5538-4ADC-872C-B0789C81B3DD}" type="pres">
      <dgm:prSet presAssocID="{FC3D696C-B995-4E72-A036-FAF28E8A0EBC}" presName="childTextBox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6A78B1BC-D024-4C45-8832-AEAA644C0E2E}" type="pres">
      <dgm:prSet presAssocID="{A4658ABB-E238-4DB8-9318-95AAF5015355}" presName="sp" presStyleCnt="0"/>
      <dgm:spPr/>
    </dgm:pt>
    <dgm:pt modelId="{161F2B16-9B2A-4DCB-A9FC-E43FD07551A0}" type="pres">
      <dgm:prSet presAssocID="{45AEED40-A080-4422-B62B-91108C7A99AC}" presName="arrowAndChildren" presStyleCnt="0"/>
      <dgm:spPr/>
    </dgm:pt>
    <dgm:pt modelId="{8407113E-4FB2-492B-A0C6-99FF5E5DBC43}" type="pres">
      <dgm:prSet presAssocID="{45AEED40-A080-4422-B62B-91108C7A99AC}" presName="parentTextArrow" presStyleLbl="node1" presStyleIdx="0" presStyleCnt="2"/>
      <dgm:spPr/>
    </dgm:pt>
    <dgm:pt modelId="{40F28F8E-C830-46EA-A344-0A071D1D30CD}" type="pres">
      <dgm:prSet presAssocID="{45AEED40-A080-4422-B62B-91108C7A99AC}" presName="arrow" presStyleLbl="node1" presStyleIdx="1" presStyleCnt="2" custScaleY="99877" custLinFactNeighborY="-1100"/>
      <dgm:spPr/>
    </dgm:pt>
    <dgm:pt modelId="{ADB70AC9-EFBF-4B59-A049-4F61D2311473}" type="pres">
      <dgm:prSet presAssocID="{45AEED40-A080-4422-B62B-91108C7A99AC}" presName="descendantArrow" presStyleCnt="0"/>
      <dgm:spPr/>
    </dgm:pt>
    <dgm:pt modelId="{CF005960-C7CF-4C8B-A131-025EEFE2C27C}" type="pres">
      <dgm:prSet presAssocID="{CFC213CA-303B-4E6F-95B8-C1241B39E35A}" presName="childTextArrow" presStyleLbl="fgAccFollowNode1" presStyleIdx="3" presStyleCnt="6">
        <dgm:presLayoutVars>
          <dgm:bulletEnabled val="1"/>
        </dgm:presLayoutVars>
      </dgm:prSet>
      <dgm:spPr/>
    </dgm:pt>
    <dgm:pt modelId="{2D214C8D-3864-4569-A8F3-EC98C2A2B5F5}" type="pres">
      <dgm:prSet presAssocID="{1765C0B5-0712-45BB-B4CF-BCF5A97CB024}" presName="childTextArrow" presStyleLbl="fgAccFollowNode1" presStyleIdx="4" presStyleCnt="6">
        <dgm:presLayoutVars>
          <dgm:bulletEnabled val="1"/>
        </dgm:presLayoutVars>
      </dgm:prSet>
      <dgm:spPr/>
    </dgm:pt>
    <dgm:pt modelId="{72795AD9-B685-4EA7-95F2-EE7CC560837B}" type="pres">
      <dgm:prSet presAssocID="{0427F8FE-DCE2-4ACF-8CCF-948FFC932E17}" presName="childTextArrow" presStyleLbl="fgAccFollowNode1" presStyleIdx="5" presStyleCnt="6">
        <dgm:presLayoutVars>
          <dgm:bulletEnabled val="1"/>
        </dgm:presLayoutVars>
      </dgm:prSet>
      <dgm:spPr/>
    </dgm:pt>
  </dgm:ptLst>
  <dgm:cxnLst>
    <dgm:cxn modelId="{8B819D39-8E9D-4640-9706-9E0A1C030B97}" srcId="{45AEED40-A080-4422-B62B-91108C7A99AC}" destId="{1765C0B5-0712-45BB-B4CF-BCF5A97CB024}" srcOrd="1" destOrd="0" parTransId="{E6D9DE95-81E3-4175-8C88-A5FBD0B7CCB0}" sibTransId="{D924B8DF-33AC-4A4F-9715-E4FD960EAA81}"/>
    <dgm:cxn modelId="{49B8C13E-2F86-43E9-BB50-AC8B7D36E4D6}" type="presOf" srcId="{734C5E40-FEFA-4B3E-9B8A-B61002B88502}" destId="{89CB2C91-039D-4A23-8C79-DE1F4FC1CF10}" srcOrd="1" destOrd="0" presId="urn:microsoft.com/office/officeart/2005/8/layout/process4"/>
    <dgm:cxn modelId="{DA2714A0-105C-4478-8EB6-BF30BA587F43}" srcId="{734C5E40-FEFA-4B3E-9B8A-B61002B88502}" destId="{FC3D696C-B995-4E72-A036-FAF28E8A0EBC}" srcOrd="2" destOrd="0" parTransId="{89C17531-746F-4DF0-B207-07492D73EE2A}" sibTransId="{34336233-345F-4E6F-8408-1FBB675C3B5B}"/>
    <dgm:cxn modelId="{3733F328-8817-48E0-A548-A1CC4334A176}" type="presOf" srcId="{45AEED40-A080-4422-B62B-91108C7A99AC}" destId="{8407113E-4FB2-492B-A0C6-99FF5E5DBC43}" srcOrd="0" destOrd="0" presId="urn:microsoft.com/office/officeart/2005/8/layout/process4"/>
    <dgm:cxn modelId="{40976A15-8961-41AF-9B0C-74651D0BC2FC}" type="presOf" srcId="{CFC213CA-303B-4E6F-95B8-C1241B39E35A}" destId="{CF005960-C7CF-4C8B-A131-025EEFE2C27C}" srcOrd="0" destOrd="0" presId="urn:microsoft.com/office/officeart/2005/8/layout/process4"/>
    <dgm:cxn modelId="{F347B44A-9CBE-4265-827E-E31E7E2DBFC3}" type="presOf" srcId="{734C5E40-FEFA-4B3E-9B8A-B61002B88502}" destId="{F2F881D7-B7A9-40E5-BB59-D9E1485FE677}" srcOrd="0" destOrd="0" presId="urn:microsoft.com/office/officeart/2005/8/layout/process4"/>
    <dgm:cxn modelId="{8C3F8D7B-5349-4469-A8D2-FB987966B5F4}" srcId="{45AEED40-A080-4422-B62B-91108C7A99AC}" destId="{0427F8FE-DCE2-4ACF-8CCF-948FFC932E17}" srcOrd="2" destOrd="0" parTransId="{8A6A31C4-EFCC-4E49-948E-D57BDE8BF194}" sibTransId="{9672CBA2-996A-4A32-82FD-CD8CD6D6D8CE}"/>
    <dgm:cxn modelId="{EAEA2594-9486-4C42-9AA0-43EE1477FAFE}" type="presOf" srcId="{FC3D696C-B995-4E72-A036-FAF28E8A0EBC}" destId="{1D3500E5-5538-4ADC-872C-B0789C81B3DD}" srcOrd="0" destOrd="0" presId="urn:microsoft.com/office/officeart/2005/8/layout/process4"/>
    <dgm:cxn modelId="{99EF6D57-43AD-4885-B1EB-313C1512C439}" srcId="{45AEED40-A080-4422-B62B-91108C7A99AC}" destId="{CFC213CA-303B-4E6F-95B8-C1241B39E35A}" srcOrd="0" destOrd="0" parTransId="{874F9116-406E-4AEE-88BF-5EFBCB9FB98A}" sibTransId="{E6201145-F1F1-4D71-A3BF-D4637C58C9AE}"/>
    <dgm:cxn modelId="{DFF96CCC-4B05-457B-8C0E-550630D86700}" type="presOf" srcId="{A2AF9FD1-2A6B-46E0-84A5-28EC64343094}" destId="{7C30CB02-BEBC-4AF7-AB72-F6520B320263}" srcOrd="0" destOrd="0" presId="urn:microsoft.com/office/officeart/2005/8/layout/process4"/>
    <dgm:cxn modelId="{B75A2A9E-56EC-41C2-8D66-70700DACA394}" srcId="{734C5E40-FEFA-4B3E-9B8A-B61002B88502}" destId="{F2D7A7AE-F73D-4362-AD1A-5FC38F4D3AE2}" srcOrd="0" destOrd="0" parTransId="{754FFC9E-41C5-4C4A-A4EB-BBBDB4870830}" sibTransId="{64C4A836-A5CA-4046-A0CF-B3D984C6A2D2}"/>
    <dgm:cxn modelId="{ECBF0F1A-C38B-44B3-A472-58D4A6F665E8}" srcId="{420F7D22-08A1-4AF6-A319-36D8D40082D3}" destId="{45AEED40-A080-4422-B62B-91108C7A99AC}" srcOrd="0" destOrd="0" parTransId="{7B4D4B23-2F95-4A9E-AA70-884EB373C64A}" sibTransId="{A4658ABB-E238-4DB8-9318-95AAF5015355}"/>
    <dgm:cxn modelId="{14188BB5-0437-4FE5-8A24-D7C579ACF377}" srcId="{734C5E40-FEFA-4B3E-9B8A-B61002B88502}" destId="{A2AF9FD1-2A6B-46E0-84A5-28EC64343094}" srcOrd="1" destOrd="0" parTransId="{B687F8FD-F977-4CCD-AAB1-EF6C635B692A}" sibTransId="{B03F1D4C-CAF1-40AF-B29E-357B609605F6}"/>
    <dgm:cxn modelId="{0B9C6224-69D9-4E92-9C0D-D3623D859407}" type="presOf" srcId="{420F7D22-08A1-4AF6-A319-36D8D40082D3}" destId="{B6667077-8FF4-40D4-9D1E-BCC9B6F185A3}" srcOrd="0" destOrd="0" presId="urn:microsoft.com/office/officeart/2005/8/layout/process4"/>
    <dgm:cxn modelId="{A5FBF209-DEFA-4747-835A-50435F942345}" type="presOf" srcId="{0427F8FE-DCE2-4ACF-8CCF-948FFC932E17}" destId="{72795AD9-B685-4EA7-95F2-EE7CC560837B}" srcOrd="0" destOrd="0" presId="urn:microsoft.com/office/officeart/2005/8/layout/process4"/>
    <dgm:cxn modelId="{ADF55B59-D365-4745-B8A5-DF830A10A204}" type="presOf" srcId="{F2D7A7AE-F73D-4362-AD1A-5FC38F4D3AE2}" destId="{DAC3E126-4315-4A62-AB30-849E9389C36E}" srcOrd="0" destOrd="0" presId="urn:microsoft.com/office/officeart/2005/8/layout/process4"/>
    <dgm:cxn modelId="{55A66A50-2233-470E-BBDB-EF3960AB19C2}" srcId="{420F7D22-08A1-4AF6-A319-36D8D40082D3}" destId="{734C5E40-FEFA-4B3E-9B8A-B61002B88502}" srcOrd="1" destOrd="0" parTransId="{FC9AB3E3-DAB5-41C2-A93D-4304265266C9}" sibTransId="{4119DB89-5F03-4934-954E-33498D17E592}"/>
    <dgm:cxn modelId="{01A86AEC-0B58-4BBD-BD19-9BBA4AF7CEF5}" type="presOf" srcId="{1765C0B5-0712-45BB-B4CF-BCF5A97CB024}" destId="{2D214C8D-3864-4569-A8F3-EC98C2A2B5F5}" srcOrd="0" destOrd="0" presId="urn:microsoft.com/office/officeart/2005/8/layout/process4"/>
    <dgm:cxn modelId="{0C95E4CC-B771-4D34-BCD1-5AFA19595BFB}" type="presOf" srcId="{45AEED40-A080-4422-B62B-91108C7A99AC}" destId="{40F28F8E-C830-46EA-A344-0A071D1D30CD}" srcOrd="1" destOrd="0" presId="urn:microsoft.com/office/officeart/2005/8/layout/process4"/>
    <dgm:cxn modelId="{319A65EE-EC1C-408F-9E92-CE46C7891076}" type="presParOf" srcId="{B6667077-8FF4-40D4-9D1E-BCC9B6F185A3}" destId="{FFA9F7F1-5E2C-4780-B5C0-8DA3040C0893}" srcOrd="0" destOrd="0" presId="urn:microsoft.com/office/officeart/2005/8/layout/process4"/>
    <dgm:cxn modelId="{1D4A9846-EC4D-461E-B20C-5F9AD64C5A4F}" type="presParOf" srcId="{FFA9F7F1-5E2C-4780-B5C0-8DA3040C0893}" destId="{F2F881D7-B7A9-40E5-BB59-D9E1485FE677}" srcOrd="0" destOrd="0" presId="urn:microsoft.com/office/officeart/2005/8/layout/process4"/>
    <dgm:cxn modelId="{4AB06877-AD83-43AE-801B-C661B8BB0CAD}" type="presParOf" srcId="{FFA9F7F1-5E2C-4780-B5C0-8DA3040C0893}" destId="{89CB2C91-039D-4A23-8C79-DE1F4FC1CF10}" srcOrd="1" destOrd="0" presId="urn:microsoft.com/office/officeart/2005/8/layout/process4"/>
    <dgm:cxn modelId="{6CAFCE2C-A6C0-419E-A9D1-67FA358BD282}" type="presParOf" srcId="{FFA9F7F1-5E2C-4780-B5C0-8DA3040C0893}" destId="{FF0170FE-4B15-4D61-867C-CEE13CE209BB}" srcOrd="2" destOrd="0" presId="urn:microsoft.com/office/officeart/2005/8/layout/process4"/>
    <dgm:cxn modelId="{56B3C044-418C-4DD0-B488-32D6AD4B748A}" type="presParOf" srcId="{FF0170FE-4B15-4D61-867C-CEE13CE209BB}" destId="{DAC3E126-4315-4A62-AB30-849E9389C36E}" srcOrd="0" destOrd="0" presId="urn:microsoft.com/office/officeart/2005/8/layout/process4"/>
    <dgm:cxn modelId="{AD4C04D8-44CD-45F6-AC33-1FE083B43C73}" type="presParOf" srcId="{FF0170FE-4B15-4D61-867C-CEE13CE209BB}" destId="{7C30CB02-BEBC-4AF7-AB72-F6520B320263}" srcOrd="1" destOrd="0" presId="urn:microsoft.com/office/officeart/2005/8/layout/process4"/>
    <dgm:cxn modelId="{4930B8D5-1484-42D8-A1E2-FBA4AD39A3FB}" type="presParOf" srcId="{FF0170FE-4B15-4D61-867C-CEE13CE209BB}" destId="{1D3500E5-5538-4ADC-872C-B0789C81B3DD}" srcOrd="2" destOrd="0" presId="urn:microsoft.com/office/officeart/2005/8/layout/process4"/>
    <dgm:cxn modelId="{16536053-CCAB-4A36-BAF9-29570CE7574D}" type="presParOf" srcId="{B6667077-8FF4-40D4-9D1E-BCC9B6F185A3}" destId="{6A78B1BC-D024-4C45-8832-AEAA644C0E2E}" srcOrd="1" destOrd="0" presId="urn:microsoft.com/office/officeart/2005/8/layout/process4"/>
    <dgm:cxn modelId="{2EA39782-91E0-4503-965B-F16369BE06FA}" type="presParOf" srcId="{B6667077-8FF4-40D4-9D1E-BCC9B6F185A3}" destId="{161F2B16-9B2A-4DCB-A9FC-E43FD07551A0}" srcOrd="2" destOrd="0" presId="urn:microsoft.com/office/officeart/2005/8/layout/process4"/>
    <dgm:cxn modelId="{DB892E91-AFDF-420C-80FD-FF3E15F39FC3}" type="presParOf" srcId="{161F2B16-9B2A-4DCB-A9FC-E43FD07551A0}" destId="{8407113E-4FB2-492B-A0C6-99FF5E5DBC43}" srcOrd="0" destOrd="0" presId="urn:microsoft.com/office/officeart/2005/8/layout/process4"/>
    <dgm:cxn modelId="{E2D4B2E5-8FEB-4926-93ED-EB2D34BC0B7C}" type="presParOf" srcId="{161F2B16-9B2A-4DCB-A9FC-E43FD07551A0}" destId="{40F28F8E-C830-46EA-A344-0A071D1D30CD}" srcOrd="1" destOrd="0" presId="urn:microsoft.com/office/officeart/2005/8/layout/process4"/>
    <dgm:cxn modelId="{35CA51BA-7CB7-42AE-B703-B8FA920655A6}" type="presParOf" srcId="{161F2B16-9B2A-4DCB-A9FC-E43FD07551A0}" destId="{ADB70AC9-EFBF-4B59-A049-4F61D2311473}" srcOrd="2" destOrd="0" presId="urn:microsoft.com/office/officeart/2005/8/layout/process4"/>
    <dgm:cxn modelId="{6D4852B1-67A7-4207-B0A6-4318323BF0DD}" type="presParOf" srcId="{ADB70AC9-EFBF-4B59-A049-4F61D2311473}" destId="{CF005960-C7CF-4C8B-A131-025EEFE2C27C}" srcOrd="0" destOrd="0" presId="urn:microsoft.com/office/officeart/2005/8/layout/process4"/>
    <dgm:cxn modelId="{94095C12-2875-4C5A-8A70-4BFFFF7C6F5C}" type="presParOf" srcId="{ADB70AC9-EFBF-4B59-A049-4F61D2311473}" destId="{2D214C8D-3864-4569-A8F3-EC98C2A2B5F5}" srcOrd="1" destOrd="0" presId="urn:microsoft.com/office/officeart/2005/8/layout/process4"/>
    <dgm:cxn modelId="{C4D2F60B-8B2F-460F-825C-C7463C29B6B7}" type="presParOf" srcId="{ADB70AC9-EFBF-4B59-A049-4F61D2311473}" destId="{72795AD9-B685-4EA7-95F2-EE7CC560837B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CB2C91-039D-4A23-8C79-DE1F4FC1CF10}">
      <dsp:nvSpPr>
        <dsp:cNvPr id="0" name=""/>
        <dsp:cNvSpPr/>
      </dsp:nvSpPr>
      <dsp:spPr>
        <a:xfrm>
          <a:off x="0" y="2411954"/>
          <a:ext cx="6096000" cy="1611312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3000" kern="1200" dirty="0" smtClean="0">
              <a:solidFill>
                <a:schemeClr val="tx1"/>
              </a:solidFill>
            </a:rPr>
            <a:t>Quantum</a:t>
          </a:r>
          <a:endParaRPr lang="da-DK" sz="3000" kern="1200" dirty="0">
            <a:solidFill>
              <a:schemeClr val="tx1"/>
            </a:solidFill>
          </a:endParaRPr>
        </a:p>
      </dsp:txBody>
      <dsp:txXfrm>
        <a:off x="0" y="2411954"/>
        <a:ext cx="6096000" cy="870108"/>
      </dsp:txXfrm>
    </dsp:sp>
    <dsp:sp modelId="{DAC3E126-4315-4A62-AB30-849E9389C36E}">
      <dsp:nvSpPr>
        <dsp:cNvPr id="0" name=""/>
        <dsp:cNvSpPr/>
      </dsp:nvSpPr>
      <dsp:spPr>
        <a:xfrm>
          <a:off x="2976" y="3289716"/>
          <a:ext cx="2030015" cy="741203"/>
        </a:xfrm>
        <a:prstGeom prst="rect">
          <a:avLst/>
        </a:prstGeom>
        <a:solidFill>
          <a:schemeClr val="bg1">
            <a:alpha val="90000"/>
          </a:schemeClr>
        </a:solidFill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900" kern="1200" dirty="0" smtClean="0"/>
            <a:t>The Path Integral Formalism</a:t>
          </a:r>
          <a:endParaRPr lang="da-DK" sz="1900" kern="1200" dirty="0"/>
        </a:p>
      </dsp:txBody>
      <dsp:txXfrm>
        <a:off x="2976" y="3289716"/>
        <a:ext cx="2030015" cy="741203"/>
      </dsp:txXfrm>
    </dsp:sp>
    <dsp:sp modelId="{7C30CB02-BEBC-4AF7-AB72-F6520B320263}">
      <dsp:nvSpPr>
        <dsp:cNvPr id="0" name=""/>
        <dsp:cNvSpPr/>
      </dsp:nvSpPr>
      <dsp:spPr>
        <a:xfrm>
          <a:off x="2032992" y="3289716"/>
          <a:ext cx="2030015" cy="741203"/>
        </a:xfrm>
        <a:prstGeom prst="rect">
          <a:avLst/>
        </a:prstGeom>
        <a:solidFill>
          <a:schemeClr val="bg1">
            <a:alpha val="90000"/>
          </a:schemeClr>
        </a:solidFill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900" kern="1200" dirty="0" smtClean="0"/>
            <a:t>The Heisenberg Formalism</a:t>
          </a:r>
          <a:endParaRPr lang="da-DK" sz="1900" kern="1200" dirty="0"/>
        </a:p>
      </dsp:txBody>
      <dsp:txXfrm>
        <a:off x="2032992" y="3289716"/>
        <a:ext cx="2030015" cy="741203"/>
      </dsp:txXfrm>
    </dsp:sp>
    <dsp:sp modelId="{1D3500E5-5538-4ADC-872C-B0789C81B3DD}">
      <dsp:nvSpPr>
        <dsp:cNvPr id="0" name=""/>
        <dsp:cNvSpPr/>
      </dsp:nvSpPr>
      <dsp:spPr>
        <a:xfrm>
          <a:off x="4063007" y="3289716"/>
          <a:ext cx="2030015" cy="741203"/>
        </a:xfrm>
        <a:prstGeom prst="rect">
          <a:avLst/>
        </a:prstGeom>
        <a:solidFill>
          <a:schemeClr val="bg1">
            <a:alpha val="90000"/>
          </a:schemeClr>
        </a:solidFill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900" kern="1200" dirty="0" smtClean="0"/>
            <a:t>The Scrödinger Formalism</a:t>
          </a:r>
          <a:endParaRPr lang="da-DK" sz="1900" kern="1200" dirty="0"/>
        </a:p>
      </dsp:txBody>
      <dsp:txXfrm>
        <a:off x="4063007" y="3289716"/>
        <a:ext cx="2030015" cy="741203"/>
      </dsp:txXfrm>
    </dsp:sp>
    <dsp:sp modelId="{40F28F8E-C830-46EA-A344-0A071D1D30CD}">
      <dsp:nvSpPr>
        <dsp:cNvPr id="0" name=""/>
        <dsp:cNvSpPr/>
      </dsp:nvSpPr>
      <dsp:spPr>
        <a:xfrm rot="10800000">
          <a:off x="0" y="0"/>
          <a:ext cx="6096000" cy="2475150"/>
        </a:xfrm>
        <a:prstGeom prst="upArrowCallout">
          <a:avLst/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3000" kern="1200" dirty="0" smtClean="0">
              <a:solidFill>
                <a:schemeClr val="tx1"/>
              </a:solidFill>
            </a:rPr>
            <a:t>Classical</a:t>
          </a:r>
          <a:endParaRPr lang="da-DK" sz="3000" kern="1200" dirty="0">
            <a:solidFill>
              <a:schemeClr val="tx1"/>
            </a:solidFill>
          </a:endParaRPr>
        </a:p>
      </dsp:txBody>
      <dsp:txXfrm rot="-10800000">
        <a:off x="0" y="0"/>
        <a:ext cx="6096000" cy="868777"/>
      </dsp:txXfrm>
    </dsp:sp>
    <dsp:sp modelId="{CF005960-C7CF-4C8B-A131-025EEFE2C27C}">
      <dsp:nvSpPr>
        <dsp:cNvPr id="0" name=""/>
        <dsp:cNvSpPr/>
      </dsp:nvSpPr>
      <dsp:spPr>
        <a:xfrm>
          <a:off x="2976" y="869176"/>
          <a:ext cx="2030015" cy="740981"/>
        </a:xfrm>
        <a:prstGeom prst="rect">
          <a:avLst/>
        </a:prstGeom>
        <a:solidFill>
          <a:schemeClr val="bg1">
            <a:alpha val="90000"/>
          </a:schemeClr>
        </a:solidFill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900" kern="1200" dirty="0" smtClean="0"/>
            <a:t>Lagrangian Mechanics</a:t>
          </a:r>
          <a:endParaRPr lang="da-DK" sz="1900" kern="1200" dirty="0"/>
        </a:p>
      </dsp:txBody>
      <dsp:txXfrm>
        <a:off x="2976" y="869176"/>
        <a:ext cx="2030015" cy="740981"/>
      </dsp:txXfrm>
    </dsp:sp>
    <dsp:sp modelId="{2D214C8D-3864-4569-A8F3-EC98C2A2B5F5}">
      <dsp:nvSpPr>
        <dsp:cNvPr id="0" name=""/>
        <dsp:cNvSpPr/>
      </dsp:nvSpPr>
      <dsp:spPr>
        <a:xfrm>
          <a:off x="2032992" y="869176"/>
          <a:ext cx="2030015" cy="740981"/>
        </a:xfrm>
        <a:prstGeom prst="rect">
          <a:avLst/>
        </a:prstGeom>
        <a:solidFill>
          <a:schemeClr val="bg1">
            <a:alpha val="90000"/>
          </a:schemeClr>
        </a:solidFill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900" kern="1200" dirty="0" smtClean="0"/>
            <a:t>Hamiltonian Mechanics</a:t>
          </a:r>
          <a:endParaRPr lang="da-DK" sz="1900" kern="1200" dirty="0"/>
        </a:p>
      </dsp:txBody>
      <dsp:txXfrm>
        <a:off x="2032992" y="869176"/>
        <a:ext cx="2030015" cy="740981"/>
      </dsp:txXfrm>
    </dsp:sp>
    <dsp:sp modelId="{72795AD9-B685-4EA7-95F2-EE7CC560837B}">
      <dsp:nvSpPr>
        <dsp:cNvPr id="0" name=""/>
        <dsp:cNvSpPr/>
      </dsp:nvSpPr>
      <dsp:spPr>
        <a:xfrm>
          <a:off x="4063007" y="869176"/>
          <a:ext cx="2030015" cy="740981"/>
        </a:xfrm>
        <a:prstGeom prst="rect">
          <a:avLst/>
        </a:prstGeom>
        <a:solidFill>
          <a:schemeClr val="bg1">
            <a:alpha val="90000"/>
          </a:schemeClr>
        </a:solidFill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900" kern="1200" dirty="0" smtClean="0"/>
            <a:t>Hamilton-Jacobi Mechanics</a:t>
          </a:r>
          <a:endParaRPr lang="da-DK" sz="1900" kern="1200" dirty="0"/>
        </a:p>
      </dsp:txBody>
      <dsp:txXfrm>
        <a:off x="4063007" y="869176"/>
        <a:ext cx="2030015" cy="7409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792C5-BA04-49E3-9676-283B44F44527}" type="datetimeFigureOut">
              <a:rPr lang="da-DK" smtClean="0"/>
              <a:t>09-09-2018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67BB-70C6-4D31-8A30-60EB22F0A4B4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17322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792C5-BA04-49E3-9676-283B44F44527}" type="datetimeFigureOut">
              <a:rPr lang="da-DK" smtClean="0"/>
              <a:t>09-09-2018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67BB-70C6-4D31-8A30-60EB22F0A4B4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3237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792C5-BA04-49E3-9676-283B44F44527}" type="datetimeFigureOut">
              <a:rPr lang="da-DK" smtClean="0"/>
              <a:t>09-09-2018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67BB-70C6-4D31-8A30-60EB22F0A4B4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9499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792C5-BA04-49E3-9676-283B44F44527}" type="datetimeFigureOut">
              <a:rPr lang="da-DK" smtClean="0"/>
              <a:t>09-09-2018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67BB-70C6-4D31-8A30-60EB22F0A4B4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9883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792C5-BA04-49E3-9676-283B44F44527}" type="datetimeFigureOut">
              <a:rPr lang="da-DK" smtClean="0"/>
              <a:t>09-09-2018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67BB-70C6-4D31-8A30-60EB22F0A4B4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05518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792C5-BA04-49E3-9676-283B44F44527}" type="datetimeFigureOut">
              <a:rPr lang="da-DK" smtClean="0"/>
              <a:t>09-09-2018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67BB-70C6-4D31-8A30-60EB22F0A4B4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03865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792C5-BA04-49E3-9676-283B44F44527}" type="datetimeFigureOut">
              <a:rPr lang="da-DK" smtClean="0"/>
              <a:t>09-09-2018</a:t>
            </a:fld>
            <a:endParaRPr lang="da-DK" dirty="0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67BB-70C6-4D31-8A30-60EB22F0A4B4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5679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792C5-BA04-49E3-9676-283B44F44527}" type="datetimeFigureOut">
              <a:rPr lang="da-DK" smtClean="0"/>
              <a:t>09-09-2018</a:t>
            </a:fld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67BB-70C6-4D31-8A30-60EB22F0A4B4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93094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792C5-BA04-49E3-9676-283B44F44527}" type="datetimeFigureOut">
              <a:rPr lang="da-DK" smtClean="0"/>
              <a:t>09-09-2018</a:t>
            </a:fld>
            <a:endParaRPr lang="da-DK" dirty="0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67BB-70C6-4D31-8A30-60EB22F0A4B4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36016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792C5-BA04-49E3-9676-283B44F44527}" type="datetimeFigureOut">
              <a:rPr lang="da-DK" smtClean="0"/>
              <a:t>09-09-2018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67BB-70C6-4D31-8A30-60EB22F0A4B4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62105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792C5-BA04-49E3-9676-283B44F44527}" type="datetimeFigureOut">
              <a:rPr lang="da-DK" smtClean="0"/>
              <a:t>09-09-2018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67BB-70C6-4D31-8A30-60EB22F0A4B4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6048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792C5-BA04-49E3-9676-283B44F44527}" type="datetimeFigureOut">
              <a:rPr lang="da-DK" smtClean="0"/>
              <a:t>09-09-2018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A67BB-70C6-4D31-8A30-60EB22F0A4B4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48285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8463587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5320630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18</Words>
  <Application>Microsoft Office PowerPoint</Application>
  <PresentationFormat>Skærmshow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Jonas Petersen</dc:creator>
  <cp:lastModifiedBy>Jonas Petersen</cp:lastModifiedBy>
  <cp:revision>3</cp:revision>
  <dcterms:created xsi:type="dcterms:W3CDTF">2018-09-09T16:52:38Z</dcterms:created>
  <dcterms:modified xsi:type="dcterms:W3CDTF">2018-09-09T17:17:14Z</dcterms:modified>
</cp:coreProperties>
</file>