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60" r:id="rId5"/>
    <p:sldId id="259" r:id="rId6"/>
    <p:sldId id="261" r:id="rId7"/>
    <p:sldId id="262" r:id="rId8"/>
    <p:sldId id="25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D64"/>
    <a:srgbClr val="649B7D"/>
    <a:srgbClr val="F9D28C"/>
    <a:srgbClr val="9C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97" d="100"/>
          <a:sy n="97" d="100"/>
        </p:scale>
        <p:origin x="116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B8BB9-47A2-2A47-BF04-A18044AEC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568FB5-B385-8A4F-A0A5-077275AD8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CCAA62-65DD-0447-AACA-F9FD8921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C072-438B-F344-9CE7-5A96D3CDEC80}" type="datetimeFigureOut">
              <a:rPr lang="de-DE" smtClean="0"/>
              <a:t>25.12.21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0B1605-DBDC-724B-9FDE-32346567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821BA0-ADF9-BC49-B93D-AF74BE73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D252-424C-EB46-BBC9-0E7F39860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4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222DD-8B7E-EC4C-A8EE-00509ECB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5213C9-CE9F-414C-B3C4-664936713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3E2F9E-C3C1-4844-BAD5-093227BC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C072-438B-F344-9CE7-5A96D3CDEC80}" type="datetimeFigureOut">
              <a:rPr lang="de-DE" smtClean="0"/>
              <a:t>25.12.21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85AD92-6E5D-BF46-8896-7CE6FDAA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430030-6CC6-D142-9566-54ACEB02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D252-424C-EB46-BBC9-0E7F39860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70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A1F143-328D-3E49-B41A-85D721060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28E36A-8B98-C947-ADD6-41BEF1D95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184452-3E35-5B4E-ABE4-BD1E6AB0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C072-438B-F344-9CE7-5A96D3CDEC80}" type="datetimeFigureOut">
              <a:rPr lang="de-DE" smtClean="0"/>
              <a:t>25.12.21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62880B-307F-1944-8338-F646DA2D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83D008-A1CD-4B4D-9972-B6AE4D86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D252-424C-EB46-BBC9-0E7F39860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73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9AF46-54A4-1842-92BC-8BE8349D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92122-5BE2-C14D-A55F-360E7A064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43DD8C-D226-604E-92A8-B8FADF07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C072-438B-F344-9CE7-5A96D3CDEC80}" type="datetimeFigureOut">
              <a:rPr lang="de-DE" smtClean="0"/>
              <a:t>25.12.21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C48698-D083-A648-8544-A5C8FEDF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3AAD3A-CEDA-7C44-A625-8BEC591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D252-424C-EB46-BBC9-0E7F39860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52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950C8-5801-244B-9D47-43D1F762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7B10D8-E730-9F46-BAA0-4A3BB2A8A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F84E91-B9EA-0F48-A816-B138E7ED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C072-438B-F344-9CE7-5A96D3CDEC80}" type="datetimeFigureOut">
              <a:rPr lang="de-DE" smtClean="0"/>
              <a:t>25.12.21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07D808-43AC-9E42-AEFA-2D0BD156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FE0C4B-D849-6441-A761-769B87C3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D252-424C-EB46-BBC9-0E7F39860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47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1846C-4D9F-C143-ACA2-CDD115C2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40E99-5C6D-AB47-A625-3715935DC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63C497-4894-044F-98DA-83CEFD1E9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6FE880-CC5D-3743-A921-11410461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C072-438B-F344-9CE7-5A96D3CDEC80}" type="datetimeFigureOut">
              <a:rPr lang="de-DE" smtClean="0"/>
              <a:t>25.12.21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7C52AC-6D81-BB48-843A-A451D85E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62A7BD-4BE1-B745-8649-254C0AA6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D252-424C-EB46-BBC9-0E7F39860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12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412D8-88E0-6C4F-B794-981E87AF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76B53B-C971-0E45-9B53-1E026C2E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A612E3-1BA8-4442-AB91-ADC7B7772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4ED15C-E981-3541-BCB8-FC2F7FB28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61A9B9-CE2F-2A42-98D1-22B0C9674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10DE9D-F748-354C-8EF3-A5CF7335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C072-438B-F344-9CE7-5A96D3CDEC80}" type="datetimeFigureOut">
              <a:rPr lang="de-DE" smtClean="0"/>
              <a:t>25.12.21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619291-1147-CF46-9A65-EEFC3A84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F8E4EB-9CE6-1B4A-B596-46C65377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D252-424C-EB46-BBC9-0E7F39860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92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69FC3-8242-DF41-85A3-25354AEC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4B2CC8-1603-604D-96C7-8EB8B41E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C072-438B-F344-9CE7-5A96D3CDEC80}" type="datetimeFigureOut">
              <a:rPr lang="de-DE" smtClean="0"/>
              <a:t>25.12.21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6535B9-A57B-B74A-95DC-A3CD8370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8DB004-3BB2-D643-B5EE-8ED460C3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D252-424C-EB46-BBC9-0E7F39860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71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CEC3DB-4BAD-854E-82DE-EDA41537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C072-438B-F344-9CE7-5A96D3CDEC80}" type="datetimeFigureOut">
              <a:rPr lang="de-DE" smtClean="0"/>
              <a:t>25.12.21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3E8AF4-C64F-CC48-9833-D8AAA8A9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C69D01-CFEA-2449-B23F-A6D9ECFF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D252-424C-EB46-BBC9-0E7F39860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83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8ACF7-9E45-B244-8CAC-54840145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259872-9C8A-B745-BD08-13E4801DA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8693D7-6E26-C24F-AD9F-DF3CF8A5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5BC763-39CC-DA44-86D3-51310B49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C072-438B-F344-9CE7-5A96D3CDEC80}" type="datetimeFigureOut">
              <a:rPr lang="de-DE" smtClean="0"/>
              <a:t>25.12.21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459CE7-336E-194E-BD8C-3F89A952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8A4F5C-C22C-E043-92C2-E6E08B76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D252-424C-EB46-BBC9-0E7F39860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49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4A987-DAAF-8440-A0BC-3FF4211B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AAC046-558C-2C42-BF81-0EDADCC7D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E0592F-25F0-D746-A387-181C3099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CB8CC3-79B2-424E-BEEA-E2849D80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C072-438B-F344-9CE7-5A96D3CDEC80}" type="datetimeFigureOut">
              <a:rPr lang="de-DE" smtClean="0"/>
              <a:t>25.12.21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EB019A-6506-E742-BA1F-D4BAAB6E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EDC5E3-839E-354F-A1DD-BFBA953F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D252-424C-EB46-BBC9-0E7F39860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65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F96FB4-B2DB-974B-919B-5208841C8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3F6DD3-3F93-114A-BCFE-9071383E2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8D204-E2FA-3A4D-AB84-0EB0481EA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9C072-438B-F344-9CE7-5A96D3CDEC80}" type="datetimeFigureOut">
              <a:rPr lang="de-DE" smtClean="0"/>
              <a:t>25.12.21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9DFE2D-92BD-E940-9BF8-E0FA397DC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D914C2-BCDB-984F-8080-7AB86A2BE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BD252-424C-EB46-BBC9-0E7F39860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06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reieck 8">
            <a:extLst>
              <a:ext uri="{FF2B5EF4-FFF2-40B4-BE49-F238E27FC236}">
                <a16:creationId xmlns:a16="http://schemas.microsoft.com/office/drawing/2014/main" id="{56A2F1BE-36CF-C848-A4DF-E1F096F85858}"/>
              </a:ext>
            </a:extLst>
          </p:cNvPr>
          <p:cNvSpPr/>
          <p:nvPr/>
        </p:nvSpPr>
        <p:spPr>
          <a:xfrm rot="5400000">
            <a:off x="921657" y="-513443"/>
            <a:ext cx="5838370" cy="7736116"/>
          </a:xfrm>
          <a:prstGeom prst="triangle">
            <a:avLst>
              <a:gd name="adj" fmla="val 77622"/>
            </a:avLst>
          </a:prstGeom>
          <a:solidFill>
            <a:srgbClr val="F9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Dreieck 7">
            <a:extLst>
              <a:ext uri="{FF2B5EF4-FFF2-40B4-BE49-F238E27FC236}">
                <a16:creationId xmlns:a16="http://schemas.microsoft.com/office/drawing/2014/main" id="{3FC2ECD7-DDE2-734F-8A2C-0455F7646792}"/>
              </a:ext>
            </a:extLst>
          </p:cNvPr>
          <p:cNvSpPr/>
          <p:nvPr/>
        </p:nvSpPr>
        <p:spPr>
          <a:xfrm rot="5400000">
            <a:off x="836981" y="603561"/>
            <a:ext cx="4113959" cy="5842355"/>
          </a:xfrm>
          <a:prstGeom prst="triangle">
            <a:avLst>
              <a:gd name="adj" fmla="val 77622"/>
            </a:avLst>
          </a:prstGeom>
          <a:solidFill>
            <a:srgbClr val="9C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7496B2ED-9AAF-4549-9EA3-338088FE2A53}"/>
              </a:ext>
            </a:extLst>
          </p:cNvPr>
          <p:cNvSpPr/>
          <p:nvPr/>
        </p:nvSpPr>
        <p:spPr>
          <a:xfrm rot="10800000">
            <a:off x="267957" y="-235857"/>
            <a:ext cx="11341554" cy="6509657"/>
          </a:xfrm>
          <a:prstGeom prst="rtTriangle">
            <a:avLst/>
          </a:prstGeom>
          <a:solidFill>
            <a:srgbClr val="9C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Dreieck 6">
            <a:extLst>
              <a:ext uri="{FF2B5EF4-FFF2-40B4-BE49-F238E27FC236}">
                <a16:creationId xmlns:a16="http://schemas.microsoft.com/office/drawing/2014/main" id="{A4810D40-A342-5642-9326-35CBEB4D950A}"/>
              </a:ext>
            </a:extLst>
          </p:cNvPr>
          <p:cNvSpPr/>
          <p:nvPr/>
        </p:nvSpPr>
        <p:spPr>
          <a:xfrm rot="5400000">
            <a:off x="612251" y="1765561"/>
            <a:ext cx="2348489" cy="3627422"/>
          </a:xfrm>
          <a:prstGeom prst="triangle">
            <a:avLst>
              <a:gd name="adj" fmla="val 77622"/>
            </a:avLst>
          </a:prstGeom>
          <a:solidFill>
            <a:srgbClr val="383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winkliges Dreieck 10">
            <a:extLst>
              <a:ext uri="{FF2B5EF4-FFF2-40B4-BE49-F238E27FC236}">
                <a16:creationId xmlns:a16="http://schemas.microsoft.com/office/drawing/2014/main" id="{B4A77B66-7496-8747-8F3B-A35740AE8B3F}"/>
              </a:ext>
            </a:extLst>
          </p:cNvPr>
          <p:cNvSpPr/>
          <p:nvPr/>
        </p:nvSpPr>
        <p:spPr>
          <a:xfrm rot="10193048">
            <a:off x="-51526" y="6137960"/>
            <a:ext cx="10131805" cy="3504667"/>
          </a:xfrm>
          <a:prstGeom prst="rtTriangle">
            <a:avLst/>
          </a:prstGeom>
          <a:solidFill>
            <a:srgbClr val="383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7D7DFD3-86A9-9449-A15E-919EDD90618E}"/>
              </a:ext>
            </a:extLst>
          </p:cNvPr>
          <p:cNvSpPr/>
          <p:nvPr/>
        </p:nvSpPr>
        <p:spPr>
          <a:xfrm>
            <a:off x="9707142" y="5275428"/>
            <a:ext cx="2807594" cy="2748110"/>
          </a:xfrm>
          <a:prstGeom prst="rect">
            <a:avLst/>
          </a:prstGeom>
          <a:solidFill>
            <a:srgbClr val="383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95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50C6153-A2B8-CE4D-BA3A-1C45DEE37B09}"/>
              </a:ext>
            </a:extLst>
          </p:cNvPr>
          <p:cNvGrpSpPr/>
          <p:nvPr/>
        </p:nvGrpSpPr>
        <p:grpSpPr>
          <a:xfrm>
            <a:off x="-3" y="-3"/>
            <a:ext cx="12192000" cy="3198803"/>
            <a:chOff x="-3" y="-3"/>
            <a:chExt cx="12192000" cy="3198803"/>
          </a:xfrm>
        </p:grpSpPr>
        <p:sp>
          <p:nvSpPr>
            <p:cNvPr id="6" name="Rechtwinkliges Dreieck 5">
              <a:extLst>
                <a:ext uri="{FF2B5EF4-FFF2-40B4-BE49-F238E27FC236}">
                  <a16:creationId xmlns:a16="http://schemas.microsoft.com/office/drawing/2014/main" id="{7496B2ED-9AAF-4549-9EA3-338088FE2A53}"/>
                </a:ext>
              </a:extLst>
            </p:cNvPr>
            <p:cNvSpPr/>
            <p:nvPr/>
          </p:nvSpPr>
          <p:spPr>
            <a:xfrm rot="10800000">
              <a:off x="-2" y="-3"/>
              <a:ext cx="12191999" cy="3090043"/>
            </a:xfrm>
            <a:prstGeom prst="rtTriangle">
              <a:avLst/>
            </a:prstGeom>
            <a:solidFill>
              <a:srgbClr val="9C49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winkliges Dreieck 9">
              <a:extLst>
                <a:ext uri="{FF2B5EF4-FFF2-40B4-BE49-F238E27FC236}">
                  <a16:creationId xmlns:a16="http://schemas.microsoft.com/office/drawing/2014/main" id="{A2C2D1D8-6654-DA4B-97EA-0EF1BFB09F69}"/>
                </a:ext>
              </a:extLst>
            </p:cNvPr>
            <p:cNvSpPr/>
            <p:nvPr/>
          </p:nvSpPr>
          <p:spPr>
            <a:xfrm>
              <a:off x="-3" y="108757"/>
              <a:ext cx="12191999" cy="3090043"/>
            </a:xfrm>
            <a:prstGeom prst="rtTriangle">
              <a:avLst/>
            </a:prstGeom>
            <a:solidFill>
              <a:srgbClr val="649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3030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50C6153-A2B8-CE4D-BA3A-1C45DEE37B09}"/>
              </a:ext>
            </a:extLst>
          </p:cNvPr>
          <p:cNvGrpSpPr/>
          <p:nvPr/>
        </p:nvGrpSpPr>
        <p:grpSpPr>
          <a:xfrm>
            <a:off x="-3" y="-3"/>
            <a:ext cx="12192000" cy="3198803"/>
            <a:chOff x="-3" y="-3"/>
            <a:chExt cx="12192000" cy="3198803"/>
          </a:xfrm>
        </p:grpSpPr>
        <p:sp>
          <p:nvSpPr>
            <p:cNvPr id="6" name="Rechtwinkliges Dreieck 5">
              <a:extLst>
                <a:ext uri="{FF2B5EF4-FFF2-40B4-BE49-F238E27FC236}">
                  <a16:creationId xmlns:a16="http://schemas.microsoft.com/office/drawing/2014/main" id="{7496B2ED-9AAF-4549-9EA3-338088FE2A53}"/>
                </a:ext>
              </a:extLst>
            </p:cNvPr>
            <p:cNvSpPr/>
            <p:nvPr/>
          </p:nvSpPr>
          <p:spPr>
            <a:xfrm rot="10800000">
              <a:off x="-2" y="-3"/>
              <a:ext cx="12191999" cy="3090043"/>
            </a:xfrm>
            <a:prstGeom prst="rtTriangle">
              <a:avLst/>
            </a:prstGeom>
            <a:solidFill>
              <a:srgbClr val="9C49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winkliges Dreieck 9">
              <a:extLst>
                <a:ext uri="{FF2B5EF4-FFF2-40B4-BE49-F238E27FC236}">
                  <a16:creationId xmlns:a16="http://schemas.microsoft.com/office/drawing/2014/main" id="{A2C2D1D8-6654-DA4B-97EA-0EF1BFB09F69}"/>
                </a:ext>
              </a:extLst>
            </p:cNvPr>
            <p:cNvSpPr/>
            <p:nvPr/>
          </p:nvSpPr>
          <p:spPr>
            <a:xfrm>
              <a:off x="-3" y="108757"/>
              <a:ext cx="12191999" cy="3090043"/>
            </a:xfrm>
            <a:prstGeom prst="rtTriangle">
              <a:avLst/>
            </a:prstGeom>
            <a:solidFill>
              <a:srgbClr val="383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4895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50C6153-A2B8-CE4D-BA3A-1C45DEE37B09}"/>
              </a:ext>
            </a:extLst>
          </p:cNvPr>
          <p:cNvGrpSpPr/>
          <p:nvPr/>
        </p:nvGrpSpPr>
        <p:grpSpPr>
          <a:xfrm flipH="1">
            <a:off x="-1" y="-3"/>
            <a:ext cx="12192000" cy="3198803"/>
            <a:chOff x="-3" y="-3"/>
            <a:chExt cx="12192000" cy="3198803"/>
          </a:xfrm>
        </p:grpSpPr>
        <p:sp>
          <p:nvSpPr>
            <p:cNvPr id="6" name="Rechtwinkliges Dreieck 5">
              <a:extLst>
                <a:ext uri="{FF2B5EF4-FFF2-40B4-BE49-F238E27FC236}">
                  <a16:creationId xmlns:a16="http://schemas.microsoft.com/office/drawing/2014/main" id="{7496B2ED-9AAF-4549-9EA3-338088FE2A53}"/>
                </a:ext>
              </a:extLst>
            </p:cNvPr>
            <p:cNvSpPr/>
            <p:nvPr/>
          </p:nvSpPr>
          <p:spPr>
            <a:xfrm rot="10800000">
              <a:off x="-2" y="-3"/>
              <a:ext cx="12191999" cy="3090043"/>
            </a:xfrm>
            <a:prstGeom prst="rtTriangle">
              <a:avLst/>
            </a:prstGeom>
            <a:solidFill>
              <a:srgbClr val="9C49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winkliges Dreieck 9">
              <a:extLst>
                <a:ext uri="{FF2B5EF4-FFF2-40B4-BE49-F238E27FC236}">
                  <a16:creationId xmlns:a16="http://schemas.microsoft.com/office/drawing/2014/main" id="{A2C2D1D8-6654-DA4B-97EA-0EF1BFB09F69}"/>
                </a:ext>
              </a:extLst>
            </p:cNvPr>
            <p:cNvSpPr/>
            <p:nvPr/>
          </p:nvSpPr>
          <p:spPr>
            <a:xfrm>
              <a:off x="-3" y="108757"/>
              <a:ext cx="12191999" cy="3090043"/>
            </a:xfrm>
            <a:prstGeom prst="rtTriangle">
              <a:avLst/>
            </a:prstGeom>
            <a:solidFill>
              <a:srgbClr val="649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9177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50C6153-A2B8-CE4D-BA3A-1C45DEE37B09}"/>
              </a:ext>
            </a:extLst>
          </p:cNvPr>
          <p:cNvGrpSpPr/>
          <p:nvPr/>
        </p:nvGrpSpPr>
        <p:grpSpPr>
          <a:xfrm>
            <a:off x="-3" y="-3"/>
            <a:ext cx="12192000" cy="3198803"/>
            <a:chOff x="-3" y="-3"/>
            <a:chExt cx="12192000" cy="3198803"/>
          </a:xfrm>
        </p:grpSpPr>
        <p:sp>
          <p:nvSpPr>
            <p:cNvPr id="6" name="Rechtwinkliges Dreieck 5">
              <a:extLst>
                <a:ext uri="{FF2B5EF4-FFF2-40B4-BE49-F238E27FC236}">
                  <a16:creationId xmlns:a16="http://schemas.microsoft.com/office/drawing/2014/main" id="{7496B2ED-9AAF-4549-9EA3-338088FE2A53}"/>
                </a:ext>
              </a:extLst>
            </p:cNvPr>
            <p:cNvSpPr/>
            <p:nvPr/>
          </p:nvSpPr>
          <p:spPr>
            <a:xfrm rot="10800000">
              <a:off x="-2" y="-3"/>
              <a:ext cx="12191999" cy="3090043"/>
            </a:xfrm>
            <a:prstGeom prst="rtTriangle">
              <a:avLst/>
            </a:prstGeom>
            <a:solidFill>
              <a:srgbClr val="383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winkliges Dreieck 9">
              <a:extLst>
                <a:ext uri="{FF2B5EF4-FFF2-40B4-BE49-F238E27FC236}">
                  <a16:creationId xmlns:a16="http://schemas.microsoft.com/office/drawing/2014/main" id="{A2C2D1D8-6654-DA4B-97EA-0EF1BFB09F69}"/>
                </a:ext>
              </a:extLst>
            </p:cNvPr>
            <p:cNvSpPr/>
            <p:nvPr/>
          </p:nvSpPr>
          <p:spPr>
            <a:xfrm>
              <a:off x="-3" y="108757"/>
              <a:ext cx="12191999" cy="3090043"/>
            </a:xfrm>
            <a:prstGeom prst="rtTriangle">
              <a:avLst/>
            </a:prstGeom>
            <a:solidFill>
              <a:srgbClr val="649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0606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50C6153-A2B8-CE4D-BA3A-1C45DEE37B09}"/>
              </a:ext>
            </a:extLst>
          </p:cNvPr>
          <p:cNvGrpSpPr/>
          <p:nvPr/>
        </p:nvGrpSpPr>
        <p:grpSpPr>
          <a:xfrm flipH="1">
            <a:off x="-1" y="-3"/>
            <a:ext cx="12192000" cy="3198803"/>
            <a:chOff x="-3" y="-3"/>
            <a:chExt cx="12192000" cy="3198803"/>
          </a:xfrm>
        </p:grpSpPr>
        <p:sp>
          <p:nvSpPr>
            <p:cNvPr id="6" name="Rechtwinkliges Dreieck 5">
              <a:extLst>
                <a:ext uri="{FF2B5EF4-FFF2-40B4-BE49-F238E27FC236}">
                  <a16:creationId xmlns:a16="http://schemas.microsoft.com/office/drawing/2014/main" id="{7496B2ED-9AAF-4549-9EA3-338088FE2A53}"/>
                </a:ext>
              </a:extLst>
            </p:cNvPr>
            <p:cNvSpPr/>
            <p:nvPr/>
          </p:nvSpPr>
          <p:spPr>
            <a:xfrm rot="10800000">
              <a:off x="-2" y="-3"/>
              <a:ext cx="12191999" cy="3090043"/>
            </a:xfrm>
            <a:prstGeom prst="rtTriangle">
              <a:avLst/>
            </a:prstGeom>
            <a:solidFill>
              <a:srgbClr val="383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winkliges Dreieck 9">
              <a:extLst>
                <a:ext uri="{FF2B5EF4-FFF2-40B4-BE49-F238E27FC236}">
                  <a16:creationId xmlns:a16="http://schemas.microsoft.com/office/drawing/2014/main" id="{A2C2D1D8-6654-DA4B-97EA-0EF1BFB09F69}"/>
                </a:ext>
              </a:extLst>
            </p:cNvPr>
            <p:cNvSpPr/>
            <p:nvPr/>
          </p:nvSpPr>
          <p:spPr>
            <a:xfrm>
              <a:off x="-3" y="108757"/>
              <a:ext cx="12191999" cy="3090043"/>
            </a:xfrm>
            <a:prstGeom prst="rtTriangle">
              <a:avLst/>
            </a:prstGeom>
            <a:solidFill>
              <a:srgbClr val="649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4068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3F6B08E-5DBA-344D-B739-8192E85D1B46}"/>
              </a:ext>
            </a:extLst>
          </p:cNvPr>
          <p:cNvSpPr/>
          <p:nvPr/>
        </p:nvSpPr>
        <p:spPr>
          <a:xfrm>
            <a:off x="1086678" y="2236304"/>
            <a:ext cx="2385392" cy="2385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724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A2F1F-95D8-3047-88A4-C2C37DBE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5578A-90E3-7D42-9CC0-F201BF272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AB648AF-E2CA-034C-81C3-613087EDB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93" y="-1012374"/>
            <a:ext cx="4535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6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Krug</dc:creator>
  <cp:lastModifiedBy>Hannes Krug</cp:lastModifiedBy>
  <cp:revision>2</cp:revision>
  <dcterms:created xsi:type="dcterms:W3CDTF">2021-12-24T23:33:05Z</dcterms:created>
  <dcterms:modified xsi:type="dcterms:W3CDTF">2021-12-27T13:58:43Z</dcterms:modified>
</cp:coreProperties>
</file>