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58041-3F8C-4768-AAFD-2B88736B1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CB98ABD-72DE-40B6-B47D-A95F54370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D6E89-0763-401D-B6B6-694261EA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4E06-335E-4E87-BD02-FA52AC41FBC7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F1F9F5-B9F3-4E57-BD84-6E8ABD35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B70848-5244-4926-9B8D-4A3093FE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54E-EABE-4D12-B939-DCE1408FD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55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4CC7E-7E1B-4472-99FC-BBCCDC4D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782670-A4F0-40A7-B5BE-AF69C56FD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33A7BD-AAAA-4362-AB4E-E29669B5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4E06-335E-4E87-BD02-FA52AC41FBC7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0C4DF3-AD27-438A-9E9F-978F3786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08D81C-ADC6-4846-B6A6-F0192AEE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54E-EABE-4D12-B939-DCE1408FD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21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AA03A6C-3A0E-4F6E-AFEC-4E0AFC103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F2492B-9546-429D-868C-BD0DEE999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4A3248-F97F-4187-8D43-A81D01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4E06-335E-4E87-BD02-FA52AC41FBC7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8E0848-0513-4EE0-B375-91F277F7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E3FFF8-6016-4619-A95C-60676CF7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54E-EABE-4D12-B939-DCE1408FD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3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5E537-4C99-4054-BDD0-9882022C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52649D-0AB2-4D17-91FE-91944378F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534606-B612-4384-8A02-AAF3946F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4E06-335E-4E87-BD02-FA52AC41FBC7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F5BBD6-156A-4C61-A209-B77E3358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282070-19F8-4FF3-A665-3D15C191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54E-EABE-4D12-B939-DCE1408FD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98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412518-62E9-45DB-A130-61F97E8F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6E299D-D6B7-4AD2-AF65-B3864C121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66EF17-6860-4C7B-BFB2-86715312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4E06-335E-4E87-BD02-FA52AC41FBC7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E4F81-C2B3-4F1B-AABE-D77AE896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BC2241-B5E6-459D-800B-224B83DF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54E-EABE-4D12-B939-DCE1408FD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16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6274-3189-48EB-AB75-0E3D5F6F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215C03-9316-4578-AD9D-0044D5EDB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6BE230-E4B5-410E-90B9-188EBCF08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0B4438-E71D-42D1-88DF-2406C4EA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4E06-335E-4E87-BD02-FA52AC41FBC7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E2991A-2C7F-40CE-917E-6AA73E38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F0E0B-48AB-4A89-948E-D8AE7D29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54E-EABE-4D12-B939-DCE1408FD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27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C50D3-F05D-4D2D-97D3-38D7CFCA5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598B43-9569-48E1-81FC-B84F084D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512BFD-00CC-454C-83FA-5F9309940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D44D47-756A-48F2-842F-BD4FF264D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EF3712-364E-4EE5-9A90-017E42C3D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68F2F7-C318-4D78-B0EF-23A7B361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4E06-335E-4E87-BD02-FA52AC41FBC7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26F3416-0314-4B65-89E0-CA7CD4C4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D67AE6-ACAE-4239-BF0F-DDD04256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54E-EABE-4D12-B939-DCE1408FD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29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22FB9B-9C2D-4F5B-9574-C4DDEF25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0F7EB4-170D-4141-8F87-8AABD2A4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4E06-335E-4E87-BD02-FA52AC41FBC7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4DBD78-63A5-49E8-B81F-9587DB0C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60CDEE-E6B5-4E64-8988-E90B3B21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54E-EABE-4D12-B939-DCE1408FD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62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42C475-97E4-429E-9B5E-704D6ED4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4E06-335E-4E87-BD02-FA52AC41FBC7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7C6455F-D695-412B-BA2A-0AD605C4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9C3005-ECFD-4640-978F-1A807238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54E-EABE-4D12-B939-DCE1408FD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97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C5D90-CB99-4CE4-80F6-EB909A34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8AFBF6-273F-43AC-BB2D-530ADEC7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8D9439-1458-4609-93A7-1F8D2F7E5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4665D6-59E7-43C8-A7A8-A9CDF462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4E06-335E-4E87-BD02-FA52AC41FBC7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729108-2763-4EBC-AE7D-B677500F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E2FB4E-4313-4E75-AC6A-36D40D7B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54E-EABE-4D12-B939-DCE1408FD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4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9A8AC-BFD2-406A-AF7A-463F2601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C2C50D5-7F70-4D31-95B7-B7515FDD0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257AAA-E850-437A-A001-21A27448D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C2FAEC-0812-46F4-BCC6-574C21E8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4E06-335E-4E87-BD02-FA52AC41FBC7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92090-17E3-4EE0-B2FF-8BA5249C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3D63E8-0F29-4A76-B0FE-B4A9DEE6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B54E-EABE-4D12-B939-DCE1408FD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62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53A122-9486-4B4E-9BC3-81D1D4F5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00230-FCEC-4FC5-A64D-8E67C9567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95158-4BE0-4424-8E14-55C609A4B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B4E06-335E-4E87-BD02-FA52AC41FBC7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29D136-5BB9-4BC9-B9B8-19FD213C2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932EC9-4CD7-405A-9EAA-83DE9552F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B54E-EABE-4D12-B939-DCE1408FD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68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648E3DF-A7B8-4B6B-850C-74CC340EB335}"/>
              </a:ext>
            </a:extLst>
          </p:cNvPr>
          <p:cNvGrpSpPr/>
          <p:nvPr/>
        </p:nvGrpSpPr>
        <p:grpSpPr>
          <a:xfrm>
            <a:off x="4076332" y="88778"/>
            <a:ext cx="2432481" cy="2432481"/>
            <a:chOff x="1750382" y="71022"/>
            <a:chExt cx="4345618" cy="4345618"/>
          </a:xfrm>
        </p:grpSpPr>
        <p:pic>
          <p:nvPicPr>
            <p:cNvPr id="1026" name="Picture 2" descr="http://www.fun-free-party-games.com/downloads/Game-Board-8x8-grid(Green)(Reversi).gif">
              <a:extLst>
                <a:ext uri="{FF2B5EF4-FFF2-40B4-BE49-F238E27FC236}">
                  <a16:creationId xmlns:a16="http://schemas.microsoft.com/office/drawing/2014/main" id="{DF271C0B-40BA-425C-A273-BF30F40A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382" y="71022"/>
              <a:ext cx="4345618" cy="4345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7D65F2F-2056-489B-BE20-8E4FF472772A}"/>
                </a:ext>
              </a:extLst>
            </p:cNvPr>
            <p:cNvSpPr/>
            <p:nvPr/>
          </p:nvSpPr>
          <p:spPr>
            <a:xfrm>
              <a:off x="3492623" y="2354802"/>
              <a:ext cx="381739" cy="3817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6429DFDE-761D-42F6-ACCE-BE79E87023F2}"/>
                </a:ext>
              </a:extLst>
            </p:cNvPr>
            <p:cNvSpPr/>
            <p:nvPr/>
          </p:nvSpPr>
          <p:spPr>
            <a:xfrm>
              <a:off x="3492622" y="1814004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71E81E70-4E50-4079-9352-261D3E33FEA0}"/>
                </a:ext>
              </a:extLst>
            </p:cNvPr>
            <p:cNvSpPr/>
            <p:nvPr/>
          </p:nvSpPr>
          <p:spPr>
            <a:xfrm>
              <a:off x="3991252" y="2354802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68C7575E-4B25-405F-84FA-79E86C2B7B6C}"/>
                </a:ext>
              </a:extLst>
            </p:cNvPr>
            <p:cNvSpPr/>
            <p:nvPr/>
          </p:nvSpPr>
          <p:spPr>
            <a:xfrm>
              <a:off x="3991251" y="1273208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05B70CE7-615A-4233-A4AC-5D4593A03E88}"/>
                </a:ext>
              </a:extLst>
            </p:cNvPr>
            <p:cNvSpPr/>
            <p:nvPr/>
          </p:nvSpPr>
          <p:spPr>
            <a:xfrm>
              <a:off x="3991251" y="1814003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乗算記号 6">
              <a:extLst>
                <a:ext uri="{FF2B5EF4-FFF2-40B4-BE49-F238E27FC236}">
                  <a16:creationId xmlns:a16="http://schemas.microsoft.com/office/drawing/2014/main" id="{DE324461-8E2B-4F8C-ADF4-45F500C46E68}"/>
                </a:ext>
              </a:extLst>
            </p:cNvPr>
            <p:cNvSpPr/>
            <p:nvPr/>
          </p:nvSpPr>
          <p:spPr>
            <a:xfrm>
              <a:off x="3492621" y="1273206"/>
              <a:ext cx="381739" cy="38173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乗算記号 12">
              <a:extLst>
                <a:ext uri="{FF2B5EF4-FFF2-40B4-BE49-F238E27FC236}">
                  <a16:creationId xmlns:a16="http://schemas.microsoft.com/office/drawing/2014/main" id="{445F7EF3-FE30-438B-86D0-4E0EF7926F2F}"/>
                </a:ext>
              </a:extLst>
            </p:cNvPr>
            <p:cNvSpPr/>
            <p:nvPr/>
          </p:nvSpPr>
          <p:spPr>
            <a:xfrm>
              <a:off x="4544997" y="2354801"/>
              <a:ext cx="381739" cy="38173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乗算記号 13">
              <a:extLst>
                <a:ext uri="{FF2B5EF4-FFF2-40B4-BE49-F238E27FC236}">
                  <a16:creationId xmlns:a16="http://schemas.microsoft.com/office/drawing/2014/main" id="{522A8014-C2C7-4ED0-A96D-06805CCC84FC}"/>
                </a:ext>
              </a:extLst>
            </p:cNvPr>
            <p:cNvSpPr/>
            <p:nvPr/>
          </p:nvSpPr>
          <p:spPr>
            <a:xfrm>
              <a:off x="4489881" y="1227707"/>
              <a:ext cx="381739" cy="38173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9976F0A-42DF-4FBB-B2C1-F03ED0B506E3}"/>
              </a:ext>
            </a:extLst>
          </p:cNvPr>
          <p:cNvGrpSpPr/>
          <p:nvPr/>
        </p:nvGrpSpPr>
        <p:grpSpPr>
          <a:xfrm>
            <a:off x="719363" y="3586580"/>
            <a:ext cx="2432481" cy="2432481"/>
            <a:chOff x="1750382" y="71022"/>
            <a:chExt cx="4345618" cy="4345618"/>
          </a:xfrm>
        </p:grpSpPr>
        <p:pic>
          <p:nvPicPr>
            <p:cNvPr id="17" name="Picture 2" descr="http://www.fun-free-party-games.com/downloads/Game-Board-8x8-grid(Green)(Reversi).gif">
              <a:extLst>
                <a:ext uri="{FF2B5EF4-FFF2-40B4-BE49-F238E27FC236}">
                  <a16:creationId xmlns:a16="http://schemas.microsoft.com/office/drawing/2014/main" id="{C798B8B7-3B4B-4A87-8F5C-89BFE13E56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382" y="71022"/>
              <a:ext cx="4345618" cy="4345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13A4633-A107-479E-B396-58777886AEDE}"/>
                </a:ext>
              </a:extLst>
            </p:cNvPr>
            <p:cNvSpPr/>
            <p:nvPr/>
          </p:nvSpPr>
          <p:spPr>
            <a:xfrm>
              <a:off x="3492623" y="2354802"/>
              <a:ext cx="381739" cy="3817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08D2D2AC-1BAE-4D85-A221-7330030FB5C3}"/>
                </a:ext>
              </a:extLst>
            </p:cNvPr>
            <p:cNvSpPr/>
            <p:nvPr/>
          </p:nvSpPr>
          <p:spPr>
            <a:xfrm>
              <a:off x="3991252" y="2354802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BC1CE7D1-E9DC-4F84-9266-5AF4BA40FB1B}"/>
                </a:ext>
              </a:extLst>
            </p:cNvPr>
            <p:cNvSpPr/>
            <p:nvPr/>
          </p:nvSpPr>
          <p:spPr>
            <a:xfrm>
              <a:off x="3991251" y="1273208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C426DE7A-F5F4-43AE-AB83-E029C9476419}"/>
                </a:ext>
              </a:extLst>
            </p:cNvPr>
            <p:cNvSpPr/>
            <p:nvPr/>
          </p:nvSpPr>
          <p:spPr>
            <a:xfrm>
              <a:off x="3991251" y="1814003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3A272633-2943-4CE8-A67F-0FA34AA2BAD9}"/>
                </a:ext>
              </a:extLst>
            </p:cNvPr>
            <p:cNvSpPr/>
            <p:nvPr/>
          </p:nvSpPr>
          <p:spPr>
            <a:xfrm>
              <a:off x="3492621" y="1273206"/>
              <a:ext cx="381739" cy="3817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A505329E-8A58-4259-9D6C-A4EF218F3021}"/>
                </a:ext>
              </a:extLst>
            </p:cNvPr>
            <p:cNvSpPr/>
            <p:nvPr/>
          </p:nvSpPr>
          <p:spPr>
            <a:xfrm>
              <a:off x="3492620" y="1798465"/>
              <a:ext cx="381739" cy="3817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DD3CF66-18BF-496B-A26C-30EABCB017E0}"/>
              </a:ext>
            </a:extLst>
          </p:cNvPr>
          <p:cNvGrpSpPr/>
          <p:nvPr/>
        </p:nvGrpSpPr>
        <p:grpSpPr>
          <a:xfrm>
            <a:off x="4048998" y="3586579"/>
            <a:ext cx="2432481" cy="2432481"/>
            <a:chOff x="1750382" y="71022"/>
            <a:chExt cx="4345618" cy="4345618"/>
          </a:xfrm>
        </p:grpSpPr>
        <p:pic>
          <p:nvPicPr>
            <p:cNvPr id="25" name="Picture 2" descr="http://www.fun-free-party-games.com/downloads/Game-Board-8x8-grid(Green)(Reversi).gif">
              <a:extLst>
                <a:ext uri="{FF2B5EF4-FFF2-40B4-BE49-F238E27FC236}">
                  <a16:creationId xmlns:a16="http://schemas.microsoft.com/office/drawing/2014/main" id="{FFFBF4A4-904C-4E2E-A006-3BA9029E23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382" y="71022"/>
              <a:ext cx="4345618" cy="4345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37C547C6-E435-4FFB-972A-E11370245B37}"/>
                </a:ext>
              </a:extLst>
            </p:cNvPr>
            <p:cNvSpPr/>
            <p:nvPr/>
          </p:nvSpPr>
          <p:spPr>
            <a:xfrm>
              <a:off x="3492623" y="2354802"/>
              <a:ext cx="381739" cy="3817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D37EE532-D70F-403B-B53A-3C778C4D2D20}"/>
                </a:ext>
              </a:extLst>
            </p:cNvPr>
            <p:cNvSpPr/>
            <p:nvPr/>
          </p:nvSpPr>
          <p:spPr>
            <a:xfrm>
              <a:off x="3492622" y="1814004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8B3E0A0B-2D54-4F42-8E13-B2518BD38D92}"/>
                </a:ext>
              </a:extLst>
            </p:cNvPr>
            <p:cNvSpPr/>
            <p:nvPr/>
          </p:nvSpPr>
          <p:spPr>
            <a:xfrm>
              <a:off x="3991252" y="2354802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485B76A8-E8CF-4D17-83FE-F621DF8525DC}"/>
                </a:ext>
              </a:extLst>
            </p:cNvPr>
            <p:cNvSpPr/>
            <p:nvPr/>
          </p:nvSpPr>
          <p:spPr>
            <a:xfrm>
              <a:off x="3991251" y="1273208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76B9CEE1-0E6B-49BF-BD30-87BE07AC13A8}"/>
                </a:ext>
              </a:extLst>
            </p:cNvPr>
            <p:cNvSpPr/>
            <p:nvPr/>
          </p:nvSpPr>
          <p:spPr>
            <a:xfrm>
              <a:off x="4544997" y="1273205"/>
              <a:ext cx="381739" cy="3817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D50065FA-72B5-4B2D-B32C-457180AF7FB9}"/>
                </a:ext>
              </a:extLst>
            </p:cNvPr>
            <p:cNvSpPr/>
            <p:nvPr/>
          </p:nvSpPr>
          <p:spPr>
            <a:xfrm>
              <a:off x="3991251" y="1814003"/>
              <a:ext cx="381739" cy="3817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4E25BE8-F266-4992-BA70-CCD992B1A6B8}"/>
              </a:ext>
            </a:extLst>
          </p:cNvPr>
          <p:cNvGrpSpPr/>
          <p:nvPr/>
        </p:nvGrpSpPr>
        <p:grpSpPr>
          <a:xfrm>
            <a:off x="7236782" y="3586578"/>
            <a:ext cx="2432482" cy="2432482"/>
            <a:chOff x="1750382" y="71022"/>
            <a:chExt cx="4345618" cy="4345618"/>
          </a:xfrm>
        </p:grpSpPr>
        <p:pic>
          <p:nvPicPr>
            <p:cNvPr id="33" name="Picture 2" descr="http://www.fun-free-party-games.com/downloads/Game-Board-8x8-grid(Green)(Reversi).gif">
              <a:extLst>
                <a:ext uri="{FF2B5EF4-FFF2-40B4-BE49-F238E27FC236}">
                  <a16:creationId xmlns:a16="http://schemas.microsoft.com/office/drawing/2014/main" id="{58420A8A-1E15-4D29-B81E-0317338D9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382" y="71022"/>
              <a:ext cx="4345618" cy="4345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A5D96D7E-C828-41ED-8B4B-52FD40A63B43}"/>
                </a:ext>
              </a:extLst>
            </p:cNvPr>
            <p:cNvSpPr/>
            <p:nvPr/>
          </p:nvSpPr>
          <p:spPr>
            <a:xfrm>
              <a:off x="3492623" y="2354802"/>
              <a:ext cx="381739" cy="3817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DD97DA6A-250F-4B61-80FE-FFE7181B5B9C}"/>
                </a:ext>
              </a:extLst>
            </p:cNvPr>
            <p:cNvSpPr/>
            <p:nvPr/>
          </p:nvSpPr>
          <p:spPr>
            <a:xfrm>
              <a:off x="3492622" y="1814004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B188D830-150A-4B8C-AED9-0B7E799B7205}"/>
                </a:ext>
              </a:extLst>
            </p:cNvPr>
            <p:cNvSpPr/>
            <p:nvPr/>
          </p:nvSpPr>
          <p:spPr>
            <a:xfrm>
              <a:off x="3991251" y="1273208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2A615BF-BCD2-4D73-9EB9-3D02ED22D34F}"/>
                </a:ext>
              </a:extLst>
            </p:cNvPr>
            <p:cNvSpPr/>
            <p:nvPr/>
          </p:nvSpPr>
          <p:spPr>
            <a:xfrm>
              <a:off x="3991251" y="1814003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46697E0B-BAA1-45B8-9540-8439C4504C23}"/>
                </a:ext>
              </a:extLst>
            </p:cNvPr>
            <p:cNvSpPr/>
            <p:nvPr/>
          </p:nvSpPr>
          <p:spPr>
            <a:xfrm>
              <a:off x="4544997" y="2357021"/>
              <a:ext cx="381739" cy="3817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3B22B6F9-F4F5-4F04-81C2-11E9195DCA13}"/>
                </a:ext>
              </a:extLst>
            </p:cNvPr>
            <p:cNvSpPr/>
            <p:nvPr/>
          </p:nvSpPr>
          <p:spPr>
            <a:xfrm>
              <a:off x="3986069" y="2354798"/>
              <a:ext cx="381739" cy="3817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396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6C3E3AD-44BB-4130-9062-606A4DDAC5FF}"/>
              </a:ext>
            </a:extLst>
          </p:cNvPr>
          <p:cNvGrpSpPr/>
          <p:nvPr/>
        </p:nvGrpSpPr>
        <p:grpSpPr>
          <a:xfrm>
            <a:off x="355024" y="265169"/>
            <a:ext cx="2432482" cy="2432482"/>
            <a:chOff x="1750382" y="71022"/>
            <a:chExt cx="4345618" cy="4345618"/>
          </a:xfrm>
        </p:grpSpPr>
        <p:pic>
          <p:nvPicPr>
            <p:cNvPr id="3" name="Picture 2" descr="http://www.fun-free-party-games.com/downloads/Game-Board-8x8-grid(Green)(Reversi).gif">
              <a:extLst>
                <a:ext uri="{FF2B5EF4-FFF2-40B4-BE49-F238E27FC236}">
                  <a16:creationId xmlns:a16="http://schemas.microsoft.com/office/drawing/2014/main" id="{6FC70648-BA3D-4032-9EF7-F9D8982A2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382" y="71022"/>
              <a:ext cx="4345618" cy="4345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F33B2815-C197-4663-85E3-D618C2401885}"/>
                </a:ext>
              </a:extLst>
            </p:cNvPr>
            <p:cNvSpPr/>
            <p:nvPr/>
          </p:nvSpPr>
          <p:spPr>
            <a:xfrm>
              <a:off x="3492623" y="2354802"/>
              <a:ext cx="381739" cy="3817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5985A64F-9021-43AA-B305-F1E607899E1A}"/>
                </a:ext>
              </a:extLst>
            </p:cNvPr>
            <p:cNvSpPr/>
            <p:nvPr/>
          </p:nvSpPr>
          <p:spPr>
            <a:xfrm>
              <a:off x="3492622" y="1814004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99D8753-6E44-4220-A203-A6F7C75DB045}"/>
                </a:ext>
              </a:extLst>
            </p:cNvPr>
            <p:cNvSpPr/>
            <p:nvPr/>
          </p:nvSpPr>
          <p:spPr>
            <a:xfrm>
              <a:off x="3991251" y="1273208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F58E447-14E4-4CF8-9C16-386E5A682C1F}"/>
                </a:ext>
              </a:extLst>
            </p:cNvPr>
            <p:cNvSpPr/>
            <p:nvPr/>
          </p:nvSpPr>
          <p:spPr>
            <a:xfrm>
              <a:off x="3991251" y="1814003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B97D6A2-A86B-4615-8564-10C216924B90}"/>
                </a:ext>
              </a:extLst>
            </p:cNvPr>
            <p:cNvSpPr/>
            <p:nvPr/>
          </p:nvSpPr>
          <p:spPr>
            <a:xfrm>
              <a:off x="4544997" y="2357021"/>
              <a:ext cx="381739" cy="3817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AD5BA14-6B1C-4A83-9D79-C122406FF096}"/>
                </a:ext>
              </a:extLst>
            </p:cNvPr>
            <p:cNvSpPr/>
            <p:nvPr/>
          </p:nvSpPr>
          <p:spPr>
            <a:xfrm>
              <a:off x="3986069" y="2354798"/>
              <a:ext cx="381739" cy="3817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1A36D88-710A-4D37-80E8-DAB28FDCF0D1}"/>
              </a:ext>
            </a:extLst>
          </p:cNvPr>
          <p:cNvGrpSpPr/>
          <p:nvPr/>
        </p:nvGrpSpPr>
        <p:grpSpPr>
          <a:xfrm>
            <a:off x="2869354" y="274923"/>
            <a:ext cx="2432482" cy="2432482"/>
            <a:chOff x="1750382" y="71022"/>
            <a:chExt cx="4345618" cy="4345618"/>
          </a:xfrm>
        </p:grpSpPr>
        <p:pic>
          <p:nvPicPr>
            <p:cNvPr id="11" name="Picture 2" descr="http://www.fun-free-party-games.com/downloads/Game-Board-8x8-grid(Green)(Reversi).gif">
              <a:extLst>
                <a:ext uri="{FF2B5EF4-FFF2-40B4-BE49-F238E27FC236}">
                  <a16:creationId xmlns:a16="http://schemas.microsoft.com/office/drawing/2014/main" id="{9FCD1079-0194-4F8A-9CFE-F2CD95E24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382" y="71022"/>
              <a:ext cx="4345618" cy="4345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472C659-BB60-4BC7-9301-05A50ACE3C67}"/>
                </a:ext>
              </a:extLst>
            </p:cNvPr>
            <p:cNvSpPr/>
            <p:nvPr/>
          </p:nvSpPr>
          <p:spPr>
            <a:xfrm>
              <a:off x="3476126" y="1273208"/>
              <a:ext cx="381738" cy="3817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94BB4D08-8353-4ABF-8DC5-DF65567BEAF5}"/>
                </a:ext>
              </a:extLst>
            </p:cNvPr>
            <p:cNvSpPr/>
            <p:nvPr/>
          </p:nvSpPr>
          <p:spPr>
            <a:xfrm>
              <a:off x="4544997" y="1814004"/>
              <a:ext cx="381738" cy="3817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FD1398C7-A67E-42DC-AC90-3D0833F1E1D1}"/>
                </a:ext>
              </a:extLst>
            </p:cNvPr>
            <p:cNvSpPr/>
            <p:nvPr/>
          </p:nvSpPr>
          <p:spPr>
            <a:xfrm>
              <a:off x="3991251" y="1273208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C51E8E0C-46C7-422B-BE08-EDFE187BCFA8}"/>
                </a:ext>
              </a:extLst>
            </p:cNvPr>
            <p:cNvSpPr/>
            <p:nvPr/>
          </p:nvSpPr>
          <p:spPr>
            <a:xfrm>
              <a:off x="3991251" y="1814003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865B9BE0-2CA4-4234-93D0-4B12A5EF8F4D}"/>
                </a:ext>
              </a:extLst>
            </p:cNvPr>
            <p:cNvSpPr/>
            <p:nvPr/>
          </p:nvSpPr>
          <p:spPr>
            <a:xfrm>
              <a:off x="3469409" y="2320768"/>
              <a:ext cx="381738" cy="3817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D0F58E4-3C9D-47EC-A498-15870BFCC77C}"/>
                </a:ext>
              </a:extLst>
            </p:cNvPr>
            <p:cNvSpPr/>
            <p:nvPr/>
          </p:nvSpPr>
          <p:spPr>
            <a:xfrm>
              <a:off x="3469409" y="1814004"/>
              <a:ext cx="381738" cy="3817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6829024-63FC-4827-90C2-D9D6FF098A1A}"/>
              </a:ext>
            </a:extLst>
          </p:cNvPr>
          <p:cNvGrpSpPr/>
          <p:nvPr/>
        </p:nvGrpSpPr>
        <p:grpSpPr>
          <a:xfrm rot="5400000">
            <a:off x="5376500" y="274923"/>
            <a:ext cx="2432482" cy="2432482"/>
            <a:chOff x="1750382" y="71022"/>
            <a:chExt cx="4345618" cy="4345618"/>
          </a:xfrm>
        </p:grpSpPr>
        <p:pic>
          <p:nvPicPr>
            <p:cNvPr id="19" name="Picture 2" descr="http://www.fun-free-party-games.com/downloads/Game-Board-8x8-grid(Green)(Reversi).gif">
              <a:extLst>
                <a:ext uri="{FF2B5EF4-FFF2-40B4-BE49-F238E27FC236}">
                  <a16:creationId xmlns:a16="http://schemas.microsoft.com/office/drawing/2014/main" id="{4CB65CA0-FF59-4242-AB17-32CB9F9B7D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382" y="71022"/>
              <a:ext cx="4345618" cy="4345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3947605C-51C7-4B2C-A1C9-59170912B572}"/>
                </a:ext>
              </a:extLst>
            </p:cNvPr>
            <p:cNvSpPr/>
            <p:nvPr/>
          </p:nvSpPr>
          <p:spPr>
            <a:xfrm>
              <a:off x="3476126" y="1273208"/>
              <a:ext cx="381738" cy="3817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F5249A5-0004-4BBD-A3AD-46540C767CB4}"/>
                </a:ext>
              </a:extLst>
            </p:cNvPr>
            <p:cNvSpPr/>
            <p:nvPr/>
          </p:nvSpPr>
          <p:spPr>
            <a:xfrm>
              <a:off x="4544997" y="1814004"/>
              <a:ext cx="381738" cy="3817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4D1699EA-65F6-4171-8D1E-6D183660D8ED}"/>
                </a:ext>
              </a:extLst>
            </p:cNvPr>
            <p:cNvSpPr/>
            <p:nvPr/>
          </p:nvSpPr>
          <p:spPr>
            <a:xfrm>
              <a:off x="3991251" y="1273208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06B7ABB8-94AC-4AC5-8DDD-77C05A0309D1}"/>
                </a:ext>
              </a:extLst>
            </p:cNvPr>
            <p:cNvSpPr/>
            <p:nvPr/>
          </p:nvSpPr>
          <p:spPr>
            <a:xfrm>
              <a:off x="3991251" y="1814003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72885877-9FE1-4AE9-850A-80F292FC053A}"/>
                </a:ext>
              </a:extLst>
            </p:cNvPr>
            <p:cNvSpPr/>
            <p:nvPr/>
          </p:nvSpPr>
          <p:spPr>
            <a:xfrm>
              <a:off x="3469409" y="2320768"/>
              <a:ext cx="381738" cy="3817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6FA28E0-BA04-4FAC-9664-2882FE9D0233}"/>
                </a:ext>
              </a:extLst>
            </p:cNvPr>
            <p:cNvSpPr/>
            <p:nvPr/>
          </p:nvSpPr>
          <p:spPr>
            <a:xfrm>
              <a:off x="3469409" y="1814004"/>
              <a:ext cx="381738" cy="3817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F2CA364-24FB-479A-819F-49D125B9D2E8}"/>
              </a:ext>
            </a:extLst>
          </p:cNvPr>
          <p:cNvGrpSpPr/>
          <p:nvPr/>
        </p:nvGrpSpPr>
        <p:grpSpPr>
          <a:xfrm rot="10800000">
            <a:off x="7898015" y="265168"/>
            <a:ext cx="2432482" cy="2432482"/>
            <a:chOff x="1750382" y="71022"/>
            <a:chExt cx="4345618" cy="4345618"/>
          </a:xfrm>
        </p:grpSpPr>
        <p:pic>
          <p:nvPicPr>
            <p:cNvPr id="27" name="Picture 2" descr="http://www.fun-free-party-games.com/downloads/Game-Board-8x8-grid(Green)(Reversi).gif">
              <a:extLst>
                <a:ext uri="{FF2B5EF4-FFF2-40B4-BE49-F238E27FC236}">
                  <a16:creationId xmlns:a16="http://schemas.microsoft.com/office/drawing/2014/main" id="{8639FDE9-7292-49BB-A3E5-FAC94DFF6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382" y="71022"/>
              <a:ext cx="4345618" cy="4345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0747C3B9-BBAA-405A-8219-644A57142A36}"/>
                </a:ext>
              </a:extLst>
            </p:cNvPr>
            <p:cNvSpPr/>
            <p:nvPr/>
          </p:nvSpPr>
          <p:spPr>
            <a:xfrm>
              <a:off x="3476126" y="1273208"/>
              <a:ext cx="381738" cy="3817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6D1F8DD5-F507-4329-A766-68A6046EAE7D}"/>
                </a:ext>
              </a:extLst>
            </p:cNvPr>
            <p:cNvSpPr/>
            <p:nvPr/>
          </p:nvSpPr>
          <p:spPr>
            <a:xfrm>
              <a:off x="4544997" y="1814004"/>
              <a:ext cx="381738" cy="3817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95FD1D4D-AE71-44D0-8973-2F9F95665972}"/>
                </a:ext>
              </a:extLst>
            </p:cNvPr>
            <p:cNvSpPr/>
            <p:nvPr/>
          </p:nvSpPr>
          <p:spPr>
            <a:xfrm>
              <a:off x="3991251" y="1273208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5AD1FDC0-A644-4F6B-B100-CB9DCBB40BCE}"/>
                </a:ext>
              </a:extLst>
            </p:cNvPr>
            <p:cNvSpPr/>
            <p:nvPr/>
          </p:nvSpPr>
          <p:spPr>
            <a:xfrm>
              <a:off x="3991251" y="1814003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75864030-FBC7-4951-9374-E2650D3998D9}"/>
                </a:ext>
              </a:extLst>
            </p:cNvPr>
            <p:cNvSpPr/>
            <p:nvPr/>
          </p:nvSpPr>
          <p:spPr>
            <a:xfrm>
              <a:off x="3469409" y="2320768"/>
              <a:ext cx="381738" cy="3817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AA0519DC-CEC1-4CCE-A12C-97DCAF9F7A3E}"/>
                </a:ext>
              </a:extLst>
            </p:cNvPr>
            <p:cNvSpPr/>
            <p:nvPr/>
          </p:nvSpPr>
          <p:spPr>
            <a:xfrm>
              <a:off x="3469409" y="1814004"/>
              <a:ext cx="381738" cy="3817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3C7F338-8568-495E-BF75-791A6E34ED7F}"/>
              </a:ext>
            </a:extLst>
          </p:cNvPr>
          <p:cNvGrpSpPr/>
          <p:nvPr/>
        </p:nvGrpSpPr>
        <p:grpSpPr>
          <a:xfrm flipH="1">
            <a:off x="2869354" y="2890945"/>
            <a:ext cx="2432482" cy="2432482"/>
            <a:chOff x="1750382" y="71022"/>
            <a:chExt cx="4345618" cy="4345618"/>
          </a:xfrm>
        </p:grpSpPr>
        <p:pic>
          <p:nvPicPr>
            <p:cNvPr id="35" name="Picture 2" descr="http://www.fun-free-party-games.com/downloads/Game-Board-8x8-grid(Green)(Reversi).gif">
              <a:extLst>
                <a:ext uri="{FF2B5EF4-FFF2-40B4-BE49-F238E27FC236}">
                  <a16:creationId xmlns:a16="http://schemas.microsoft.com/office/drawing/2014/main" id="{E582EFED-4CAE-4D0B-BC5F-5CEF000C8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382" y="71022"/>
              <a:ext cx="4345618" cy="4345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BB740CF6-67CD-4998-8C77-20C6C9E653B2}"/>
                </a:ext>
              </a:extLst>
            </p:cNvPr>
            <p:cNvSpPr/>
            <p:nvPr/>
          </p:nvSpPr>
          <p:spPr>
            <a:xfrm>
              <a:off x="3476126" y="1273208"/>
              <a:ext cx="381738" cy="3817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7C2412F-2C43-4FD6-811B-1A5159516E58}"/>
                </a:ext>
              </a:extLst>
            </p:cNvPr>
            <p:cNvSpPr/>
            <p:nvPr/>
          </p:nvSpPr>
          <p:spPr>
            <a:xfrm>
              <a:off x="4544997" y="1814004"/>
              <a:ext cx="381738" cy="3817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0DF0809-8A57-4761-ADF6-A1FAEFB2E24D}"/>
                </a:ext>
              </a:extLst>
            </p:cNvPr>
            <p:cNvSpPr/>
            <p:nvPr/>
          </p:nvSpPr>
          <p:spPr>
            <a:xfrm>
              <a:off x="3991251" y="1273208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FE68CCC4-97A2-470A-BD12-7A1A1F175D94}"/>
                </a:ext>
              </a:extLst>
            </p:cNvPr>
            <p:cNvSpPr/>
            <p:nvPr/>
          </p:nvSpPr>
          <p:spPr>
            <a:xfrm>
              <a:off x="3991251" y="1814003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224E0FA4-AEFA-450C-AAA8-44CA5CA7501A}"/>
                </a:ext>
              </a:extLst>
            </p:cNvPr>
            <p:cNvSpPr/>
            <p:nvPr/>
          </p:nvSpPr>
          <p:spPr>
            <a:xfrm>
              <a:off x="3469409" y="2320768"/>
              <a:ext cx="381738" cy="3817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7506175B-7070-40E4-8806-5ADBDC45A937}"/>
                </a:ext>
              </a:extLst>
            </p:cNvPr>
            <p:cNvSpPr/>
            <p:nvPr/>
          </p:nvSpPr>
          <p:spPr>
            <a:xfrm>
              <a:off x="3469409" y="1814004"/>
              <a:ext cx="381738" cy="3817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EE88A53B-A5C2-46EE-8064-194AFBCF753C}"/>
              </a:ext>
            </a:extLst>
          </p:cNvPr>
          <p:cNvGrpSpPr/>
          <p:nvPr/>
        </p:nvGrpSpPr>
        <p:grpSpPr>
          <a:xfrm rot="5400000" flipH="1">
            <a:off x="5376500" y="2890945"/>
            <a:ext cx="2432482" cy="2432482"/>
            <a:chOff x="1750382" y="71022"/>
            <a:chExt cx="4345618" cy="4345618"/>
          </a:xfrm>
        </p:grpSpPr>
        <p:pic>
          <p:nvPicPr>
            <p:cNvPr id="43" name="Picture 2" descr="http://www.fun-free-party-games.com/downloads/Game-Board-8x8-grid(Green)(Reversi).gif">
              <a:extLst>
                <a:ext uri="{FF2B5EF4-FFF2-40B4-BE49-F238E27FC236}">
                  <a16:creationId xmlns:a16="http://schemas.microsoft.com/office/drawing/2014/main" id="{0495C65E-CAD9-41AC-9AAB-DD51F5320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382" y="71022"/>
              <a:ext cx="4345618" cy="4345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83F80C58-DE3F-4350-AE5A-0CFF5E7AF94C}"/>
                </a:ext>
              </a:extLst>
            </p:cNvPr>
            <p:cNvSpPr/>
            <p:nvPr/>
          </p:nvSpPr>
          <p:spPr>
            <a:xfrm>
              <a:off x="3476126" y="1273208"/>
              <a:ext cx="381738" cy="3817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2A388B29-56C6-4189-8B11-507273220E05}"/>
                </a:ext>
              </a:extLst>
            </p:cNvPr>
            <p:cNvSpPr/>
            <p:nvPr/>
          </p:nvSpPr>
          <p:spPr>
            <a:xfrm>
              <a:off x="4544997" y="1814004"/>
              <a:ext cx="381738" cy="3817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D582AB83-E6AE-4655-82C3-B1A4BE639B73}"/>
                </a:ext>
              </a:extLst>
            </p:cNvPr>
            <p:cNvSpPr/>
            <p:nvPr/>
          </p:nvSpPr>
          <p:spPr>
            <a:xfrm>
              <a:off x="3991251" y="1273208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5CDD03D-71C6-417A-9923-028450BA984A}"/>
                </a:ext>
              </a:extLst>
            </p:cNvPr>
            <p:cNvSpPr/>
            <p:nvPr/>
          </p:nvSpPr>
          <p:spPr>
            <a:xfrm>
              <a:off x="3991251" y="1814003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55278247-9B2E-41E1-A167-3AC975CBEA7C}"/>
                </a:ext>
              </a:extLst>
            </p:cNvPr>
            <p:cNvSpPr/>
            <p:nvPr/>
          </p:nvSpPr>
          <p:spPr>
            <a:xfrm>
              <a:off x="3469409" y="2320768"/>
              <a:ext cx="381738" cy="3817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A3D7E172-C9FB-446D-AC9A-184304B50560}"/>
                </a:ext>
              </a:extLst>
            </p:cNvPr>
            <p:cNvSpPr/>
            <p:nvPr/>
          </p:nvSpPr>
          <p:spPr>
            <a:xfrm>
              <a:off x="3469409" y="1814004"/>
              <a:ext cx="381738" cy="3817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ABD99F5C-9909-4A1A-8435-005C632430EC}"/>
              </a:ext>
            </a:extLst>
          </p:cNvPr>
          <p:cNvGrpSpPr/>
          <p:nvPr/>
        </p:nvGrpSpPr>
        <p:grpSpPr>
          <a:xfrm rot="10800000" flipH="1">
            <a:off x="7925919" y="2890945"/>
            <a:ext cx="2432482" cy="2432482"/>
            <a:chOff x="1750382" y="71022"/>
            <a:chExt cx="4345618" cy="4345618"/>
          </a:xfrm>
        </p:grpSpPr>
        <p:pic>
          <p:nvPicPr>
            <p:cNvPr id="51" name="Picture 2" descr="http://www.fun-free-party-games.com/downloads/Game-Board-8x8-grid(Green)(Reversi).gif">
              <a:extLst>
                <a:ext uri="{FF2B5EF4-FFF2-40B4-BE49-F238E27FC236}">
                  <a16:creationId xmlns:a16="http://schemas.microsoft.com/office/drawing/2014/main" id="{2B0DB283-4C43-4553-878F-0CF859064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382" y="71022"/>
              <a:ext cx="4345618" cy="4345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7002080E-516D-4C70-A0F5-19B2BC42F70E}"/>
                </a:ext>
              </a:extLst>
            </p:cNvPr>
            <p:cNvSpPr/>
            <p:nvPr/>
          </p:nvSpPr>
          <p:spPr>
            <a:xfrm>
              <a:off x="3476126" y="1273208"/>
              <a:ext cx="381738" cy="3817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C0CF1ACD-008F-4C4C-A841-7E83C8A05CE2}"/>
                </a:ext>
              </a:extLst>
            </p:cNvPr>
            <p:cNvSpPr/>
            <p:nvPr/>
          </p:nvSpPr>
          <p:spPr>
            <a:xfrm>
              <a:off x="4544997" y="1814004"/>
              <a:ext cx="381738" cy="3817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443D5186-EE97-4F86-BA7A-5B8330D30BD9}"/>
                </a:ext>
              </a:extLst>
            </p:cNvPr>
            <p:cNvSpPr/>
            <p:nvPr/>
          </p:nvSpPr>
          <p:spPr>
            <a:xfrm>
              <a:off x="3991251" y="1273208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E4107DB3-F228-4DDC-B9B0-AE4898208530}"/>
                </a:ext>
              </a:extLst>
            </p:cNvPr>
            <p:cNvSpPr/>
            <p:nvPr/>
          </p:nvSpPr>
          <p:spPr>
            <a:xfrm>
              <a:off x="3991251" y="1814003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1299D15C-92D6-49ED-877A-7C7CA2CD7BE3}"/>
                </a:ext>
              </a:extLst>
            </p:cNvPr>
            <p:cNvSpPr/>
            <p:nvPr/>
          </p:nvSpPr>
          <p:spPr>
            <a:xfrm>
              <a:off x="3469409" y="2320768"/>
              <a:ext cx="381738" cy="3817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74506BC9-0F86-4F28-ABFC-34BF1348B351}"/>
                </a:ext>
              </a:extLst>
            </p:cNvPr>
            <p:cNvSpPr/>
            <p:nvPr/>
          </p:nvSpPr>
          <p:spPr>
            <a:xfrm>
              <a:off x="3469409" y="1814004"/>
              <a:ext cx="381738" cy="3817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F8972A23-6F09-4601-ABC4-FACE46001D5C}"/>
              </a:ext>
            </a:extLst>
          </p:cNvPr>
          <p:cNvGrpSpPr/>
          <p:nvPr/>
        </p:nvGrpSpPr>
        <p:grpSpPr>
          <a:xfrm rot="16200000" flipH="1">
            <a:off x="374343" y="2890945"/>
            <a:ext cx="2432482" cy="2432482"/>
            <a:chOff x="1750382" y="71022"/>
            <a:chExt cx="4345618" cy="4345618"/>
          </a:xfrm>
        </p:grpSpPr>
        <p:pic>
          <p:nvPicPr>
            <p:cNvPr id="59" name="Picture 2" descr="http://www.fun-free-party-games.com/downloads/Game-Board-8x8-grid(Green)(Reversi).gif">
              <a:extLst>
                <a:ext uri="{FF2B5EF4-FFF2-40B4-BE49-F238E27FC236}">
                  <a16:creationId xmlns:a16="http://schemas.microsoft.com/office/drawing/2014/main" id="{4E886DCD-DA09-4F95-83FA-4B8449E0D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382" y="71022"/>
              <a:ext cx="4345618" cy="4345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7243213A-859E-40B1-8CE7-E03E131E674A}"/>
                </a:ext>
              </a:extLst>
            </p:cNvPr>
            <p:cNvSpPr/>
            <p:nvPr/>
          </p:nvSpPr>
          <p:spPr>
            <a:xfrm>
              <a:off x="3476126" y="1273208"/>
              <a:ext cx="381738" cy="3817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236E53F8-99DF-4F29-BF56-AEC12811A2DA}"/>
                </a:ext>
              </a:extLst>
            </p:cNvPr>
            <p:cNvSpPr/>
            <p:nvPr/>
          </p:nvSpPr>
          <p:spPr>
            <a:xfrm>
              <a:off x="4544997" y="1814004"/>
              <a:ext cx="381738" cy="3817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253B4D4D-7A42-4AB4-9B30-24122C25F178}"/>
                </a:ext>
              </a:extLst>
            </p:cNvPr>
            <p:cNvSpPr/>
            <p:nvPr/>
          </p:nvSpPr>
          <p:spPr>
            <a:xfrm>
              <a:off x="3991251" y="1273208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5E24D2AA-8D2E-451E-AFB0-DC01BCC751EA}"/>
                </a:ext>
              </a:extLst>
            </p:cNvPr>
            <p:cNvSpPr/>
            <p:nvPr/>
          </p:nvSpPr>
          <p:spPr>
            <a:xfrm>
              <a:off x="3991251" y="1814003"/>
              <a:ext cx="381739" cy="3817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F230008A-41C8-493B-AE7E-93B37ECD3017}"/>
                </a:ext>
              </a:extLst>
            </p:cNvPr>
            <p:cNvSpPr/>
            <p:nvPr/>
          </p:nvSpPr>
          <p:spPr>
            <a:xfrm>
              <a:off x="3469409" y="2320768"/>
              <a:ext cx="381738" cy="3817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7FDD4C41-90F8-42DD-9F43-98017B1B1E49}"/>
                </a:ext>
              </a:extLst>
            </p:cNvPr>
            <p:cNvSpPr/>
            <p:nvPr/>
          </p:nvSpPr>
          <p:spPr>
            <a:xfrm>
              <a:off x="3469409" y="1814004"/>
              <a:ext cx="381738" cy="3817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649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Tatsuhiro Koshi</dc:creator>
  <cp:lastModifiedBy>Tatsuhiro Koshi</cp:lastModifiedBy>
  <cp:revision>6</cp:revision>
  <dcterms:created xsi:type="dcterms:W3CDTF">2017-12-13T06:28:30Z</dcterms:created>
  <dcterms:modified xsi:type="dcterms:W3CDTF">2017-12-13T08:09:42Z</dcterms:modified>
</cp:coreProperties>
</file>