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EF5D7-C7E7-4D09-8B06-C1E75829ECC3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2204E-83F6-41A4-B115-8494927D22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2204E-83F6-41A4-B115-8494927D22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2204E-83F6-41A4-B115-8494927D22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81FB98-A626-4BC9-9BC3-ACE06A0DCA74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6362F4-7FE4-45BE-BDC4-B9AB44BDF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4282" y="0"/>
            <a:ext cx="5429288" cy="128586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Windows object 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422"/>
            <a:ext cx="9144000" cy="5643578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dirty="0" smtClean="0"/>
              <a:t>  The windows object is the to level object in the          </a:t>
            </a:r>
            <a:r>
              <a:rPr lang="en-US" dirty="0" err="1" smtClean="0"/>
              <a:t>javascript</a:t>
            </a:r>
            <a:r>
              <a:rPr lang="en-US" dirty="0" smtClean="0"/>
              <a:t> hierarchy .                              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The  windows object represents a browser windows.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A windows object is created automatically with every instance of  a &lt;body/&gt; tag.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IE: Internet Explorer, F: Firefox, O: Opera.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/>
              <a:t>Property: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err="1" smtClean="0"/>
              <a:t>Length,frames,close,framelements,console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720" y="0"/>
            <a:ext cx="7772400" cy="129857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5500702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59</Words>
  <Application>Microsoft Office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Windows object : 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object :</dc:title>
  <dc:creator>Admin</dc:creator>
  <cp:lastModifiedBy>Admin</cp:lastModifiedBy>
  <cp:revision>6</cp:revision>
  <dcterms:created xsi:type="dcterms:W3CDTF">2023-03-09T15:08:45Z</dcterms:created>
  <dcterms:modified xsi:type="dcterms:W3CDTF">2023-03-09T15:58:05Z</dcterms:modified>
</cp:coreProperties>
</file>