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 Lasek" initials="KL" lastIdx="1" clrIdx="0">
    <p:extLst>
      <p:ext uri="{19B8F6BF-5375-455C-9EA6-DF929625EA0E}">
        <p15:presenceInfo xmlns:p15="http://schemas.microsoft.com/office/powerpoint/2012/main" userId="S::karol.lasek@ericsson.com::2dc527ee-2fc0-4917-a336-d3247e681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92" autoAdjust="0"/>
  </p:normalViewPr>
  <p:slideViewPr>
    <p:cSldViewPr snapToGrid="0">
      <p:cViewPr varScale="1">
        <p:scale>
          <a:sx n="85" d="100"/>
          <a:sy n="85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08:42:12.281" idx="1">
    <p:pos x="10" y="10"/>
    <p:text>Ranges są często używane do wypełniania struktur danych i iteracji w pętlach for. Zakresy zapewniają dużą moc za pomocą zaledwie kilku metod, jak pokazano w poniższych przykładach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D1456-AA00-4668-A255-DC6FE20BE111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968B-1966-479B-907B-2C4A538642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21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Język programowania Scala udostępnia 3 typy pętli</a:t>
            </a:r>
            <a:br>
              <a:rPr lang="pl-PL" dirty="0"/>
            </a:br>
            <a:r>
              <a:rPr lang="pl-PL" dirty="0"/>
              <a:t>pętla </a:t>
            </a:r>
            <a:r>
              <a:rPr lang="pl-PL" dirty="0" err="1"/>
              <a:t>while</a:t>
            </a:r>
            <a:r>
              <a:rPr lang="pl-PL" dirty="0"/>
              <a:t> Powtarza instrukcję lub grupę instrukcji, gdy dany warunek jest prawdziwy. Testuje warunek przed wykonaniem treści pętli.</a:t>
            </a:r>
            <a:br>
              <a:rPr lang="pl-PL" dirty="0"/>
            </a:br>
            <a:r>
              <a:rPr lang="pl-PL" dirty="0"/>
              <a:t>pętla do-</a:t>
            </a:r>
            <a:r>
              <a:rPr lang="pl-PL" dirty="0" err="1"/>
              <a:t>while</a:t>
            </a:r>
            <a:r>
              <a:rPr lang="pl-PL" dirty="0"/>
              <a:t> Podobnie jak instrukcja </a:t>
            </a:r>
            <a:r>
              <a:rPr lang="pl-PL" dirty="0" err="1"/>
              <a:t>while</a:t>
            </a:r>
            <a:r>
              <a:rPr lang="pl-PL" dirty="0"/>
              <a:t>, z tą różnicą, że testuje warunek na końcu treści pętli.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Pętla for Wykonuje sekwencję instrukcji wiele razy</a:t>
            </a:r>
            <a:br>
              <a:rPr lang="pl-PL" dirty="0"/>
            </a:br>
            <a:r>
              <a:rPr lang="pl-PL" dirty="0"/>
              <a:t>Jednakże tak jak w Javie mamy </a:t>
            </a:r>
            <a:r>
              <a:rPr lang="pl-PL" dirty="0" err="1"/>
              <a:t>break</a:t>
            </a:r>
            <a:r>
              <a:rPr lang="pl-PL" dirty="0"/>
              <a:t> i </a:t>
            </a:r>
            <a:r>
              <a:rPr lang="pl-PL" dirty="0" err="1"/>
              <a:t>continue</a:t>
            </a:r>
            <a:r>
              <a:rPr lang="pl-PL" dirty="0"/>
              <a:t>, tak w Scali nie mamy możliwości korzystania z nich. Dopiero od Scali wersji 2.8 istnieje opcja skorzystania z opcji </a:t>
            </a:r>
            <a:r>
              <a:rPr lang="pl-PL" dirty="0" err="1"/>
              <a:t>loop.break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0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często używane do wypełniania struktur danych i iteracji w pętlach for. Zakresy zapewniają dużą moc za pomocą zaledwie kilku metod, jak pokazano w poniższych przykładach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3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iteracji kolekcji elementów i </a:t>
            </a:r>
            <a:r>
              <a:rPr lang="pl-PL" dirty="0" err="1"/>
              <a:t>wyprintowania</a:t>
            </a:r>
            <a:r>
              <a:rPr lang="pl-PL" dirty="0"/>
              <a:t> jej zawartości można również użyć metody </a:t>
            </a:r>
            <a:r>
              <a:rPr lang="pl-PL" dirty="0" err="1"/>
              <a:t>foreach</a:t>
            </a:r>
            <a:r>
              <a:rPr lang="pl-PL" dirty="0"/>
              <a:t>, która jest dostępna dla klas kolekcji Scala. Na przykład, w ten sposób można użyć </a:t>
            </a:r>
            <a:r>
              <a:rPr lang="pl-PL" dirty="0" err="1"/>
              <a:t>foreach</a:t>
            </a:r>
            <a:r>
              <a:rPr lang="pl-PL" dirty="0"/>
              <a:t> do </a:t>
            </a:r>
            <a:r>
              <a:rPr lang="pl-PL" dirty="0" err="1"/>
              <a:t>wyprintowania</a:t>
            </a:r>
            <a:r>
              <a:rPr lang="pl-PL" dirty="0"/>
              <a:t> listy </a:t>
            </a:r>
            <a:r>
              <a:rPr lang="pl-PL" dirty="0" err="1"/>
              <a:t>intów</a:t>
            </a:r>
            <a:r>
              <a:rPr lang="pl-PL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9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 zapewnia strukturę danych, tablicę, która przechowuje sekwencyjną kolekcję elementów tego samego typu o stałym rozmiarze. Zamiast deklarować pojedyncze zmienne, takie jak liczba0, liczba1, ... i liczba99, deklarujesz jedną zmienną tablicową, taką jak liczby, i używasz liczb [0], liczb [1] i ..., liczb [99]</a:t>
            </a:r>
            <a:br>
              <a:rPr lang="pl-PL" dirty="0"/>
            </a:br>
            <a:br>
              <a:rPr lang="pl-PL" dirty="0"/>
            </a:br>
            <a:r>
              <a:rPr lang="pl-PL" dirty="0"/>
              <a:t>Struktura tablicy + przykładowy kod z zaprezentowaniem jak się tworzy tablicę oraz przykładowe operacje wykonane na niej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51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Jeśli porównalibyśmy Javę do Scali to, Sekwencje Scali byłaby listą Javy, a </a:t>
            </a:r>
            <a:r>
              <a:rPr lang="pl-PL" dirty="0" err="1"/>
              <a:t>Scala's</a:t>
            </a:r>
            <a:r>
              <a:rPr lang="pl-PL" dirty="0"/>
              <a:t> List byłaby </a:t>
            </a:r>
            <a:r>
              <a:rPr lang="pl-PL" dirty="0" err="1"/>
              <a:t>Javowymi</a:t>
            </a:r>
            <a:r>
              <a:rPr lang="pl-PL" dirty="0"/>
              <a:t> </a:t>
            </a:r>
            <a:r>
              <a:rPr lang="pl-PL" dirty="0" err="1"/>
              <a:t>LinkedListami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Sequence</a:t>
            </a:r>
            <a:r>
              <a:rPr lang="pl-PL" dirty="0"/>
              <a:t> to </a:t>
            </a:r>
            <a:r>
              <a:rPr lang="pl-PL" dirty="0" err="1"/>
              <a:t>iterowalna</a:t>
            </a:r>
            <a:r>
              <a:rPr lang="pl-PL" dirty="0"/>
              <a:t> kolekcja klas </a:t>
            </a:r>
            <a:r>
              <a:rPr lang="pl-PL" dirty="0" err="1"/>
              <a:t>Iterable</a:t>
            </a:r>
            <a:r>
              <a:rPr lang="pl-PL" dirty="0"/>
              <a:t>. Służy do reprezentowania indeksowanych sekwencji, które mają określoną kolejność elementów, tj. Gwarantowaną niezmienność. Dostęp do elementów sekwencji można uzyskać za pomocą ich indeksów. Indeksy mieszczą się w zakresie od 0 do (n - 1) Gdzie, n = długość ciągu. Aby znaleźć </a:t>
            </a:r>
            <a:r>
              <a:rPr lang="pl-PL" dirty="0" err="1"/>
              <a:t>podsekwencje</a:t>
            </a:r>
            <a:r>
              <a:rPr lang="pl-PL" dirty="0"/>
              <a:t>, sekwencje obsługują różne metody. Metody takie jak </a:t>
            </a:r>
            <a:r>
              <a:rPr lang="pl-PL" dirty="0" err="1"/>
              <a:t>indexOf</a:t>
            </a:r>
            <a:r>
              <a:rPr lang="pl-PL" dirty="0"/>
              <a:t>, </a:t>
            </a:r>
            <a:r>
              <a:rPr lang="pl-PL" dirty="0" err="1"/>
              <a:t>segmentLength</a:t>
            </a:r>
            <a:r>
              <a:rPr lang="pl-PL" dirty="0"/>
              <a:t>, </a:t>
            </a:r>
            <a:r>
              <a:rPr lang="pl-PL" dirty="0" err="1"/>
              <a:t>prefixLength</a:t>
            </a:r>
            <a:r>
              <a:rPr lang="pl-PL" dirty="0"/>
              <a:t>, </a:t>
            </a:r>
            <a:r>
              <a:rPr lang="pl-PL" dirty="0" err="1"/>
              <a:t>lastIndexWhere</a:t>
            </a:r>
            <a:r>
              <a:rPr lang="pl-PL" dirty="0"/>
              <a:t>, </a:t>
            </a:r>
            <a:r>
              <a:rPr lang="pl-PL" dirty="0" err="1"/>
              <a:t>lastIndexOf</a:t>
            </a:r>
            <a:r>
              <a:rPr lang="pl-PL" dirty="0"/>
              <a:t>, </a:t>
            </a:r>
            <a:r>
              <a:rPr lang="pl-PL" dirty="0" err="1"/>
              <a:t>startedWith</a:t>
            </a:r>
            <a:r>
              <a:rPr lang="pl-PL" dirty="0"/>
              <a:t>, </a:t>
            </a:r>
            <a:r>
              <a:rPr lang="pl-PL" dirty="0" err="1"/>
              <a:t>endWith</a:t>
            </a:r>
            <a:r>
              <a:rPr lang="pl-PL" dirty="0"/>
              <a:t>. Istnieją dwie główne cechy podrzędne </a:t>
            </a:r>
            <a:r>
              <a:rPr lang="pl-PL" dirty="0" err="1"/>
              <a:t>Sequence</a:t>
            </a:r>
            <a:r>
              <a:rPr lang="pl-PL" dirty="0"/>
              <a:t>, mianowicie </a:t>
            </a:r>
            <a:r>
              <a:rPr lang="pl-PL" dirty="0" err="1"/>
              <a:t>IndexedSeq</a:t>
            </a:r>
            <a:r>
              <a:rPr lang="pl-PL" dirty="0"/>
              <a:t> i </a:t>
            </a:r>
            <a:r>
              <a:rPr lang="pl-PL" dirty="0" err="1"/>
              <a:t>LinearSeq</a:t>
            </a:r>
            <a:r>
              <a:rPr lang="pl-PL" dirty="0"/>
              <a:t>, które dają różne gwarancje wydajności. </a:t>
            </a:r>
            <a:r>
              <a:rPr lang="pl-PL" dirty="0" err="1"/>
              <a:t>IndexexedSeq</a:t>
            </a:r>
            <a:r>
              <a:rPr lang="pl-PL" dirty="0"/>
              <a:t> zapewnia szybki i swobodny dostęp do elementów, podczas gdy </a:t>
            </a:r>
            <a:r>
              <a:rPr lang="pl-PL" dirty="0" err="1"/>
              <a:t>LinearSeq</a:t>
            </a:r>
            <a:r>
              <a:rPr lang="pl-PL" dirty="0"/>
              <a:t> zapewnia szybki dostęp do pierwszego elementu tylko przez </a:t>
            </a:r>
            <a:r>
              <a:rPr lang="pl-PL" dirty="0" err="1"/>
              <a:t>head</a:t>
            </a:r>
            <a:r>
              <a:rPr lang="pl-PL" dirty="0"/>
              <a:t>, a także zawiera szybką operację </a:t>
            </a:r>
            <a:r>
              <a:rPr lang="pl-PL" dirty="0" err="1"/>
              <a:t>tail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24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Scala-Martin-Odersky/dp/098153161X/ref=as_li_ss_tl?dchild=1&amp;keywords=programming+in+scala&amp;qid=1592524539&amp;s=books&amp;sr=1-1&amp;linkCode=sl1&amp;tag=devdaily-20&amp;linkId=f86e3efcdd28e9b4756c0afe1e45cb56&amp;language=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Seq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C5790-3616-481F-8D27-DE56EED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6" y="1041400"/>
            <a:ext cx="11484528" cy="2387600"/>
          </a:xfrm>
        </p:spPr>
        <p:txBody>
          <a:bodyPr>
            <a:normAutofit/>
          </a:bodyPr>
          <a:lstStyle/>
          <a:p>
            <a:r>
              <a:rPr lang="pl-PL" dirty="0"/>
              <a:t>Programowanie w języku 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C0D262-3C78-4FEC-BC58-62B72D12B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Warsztaty 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2B22DD-763E-4D45-AF2E-FCB064AD251A}"/>
              </a:ext>
            </a:extLst>
          </p:cNvPr>
          <p:cNvSpPr txBox="1"/>
          <p:nvPr/>
        </p:nvSpPr>
        <p:spPr>
          <a:xfrm>
            <a:off x="8539993" y="5170269"/>
            <a:ext cx="250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Radosław Grela 239658</a:t>
            </a:r>
          </a:p>
          <a:p>
            <a:r>
              <a:rPr lang="pl-PL" dirty="0"/>
              <a:t>Karol Lasek 239681</a:t>
            </a:r>
          </a:p>
        </p:txBody>
      </p:sp>
    </p:spTree>
    <p:extLst>
      <p:ext uri="{BB962C8B-B14F-4D97-AF65-F5344CB8AC3E}">
        <p14:creationId xmlns:p14="http://schemas.microsoft.com/office/powerpoint/2010/main" val="20004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3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7937D-3381-46AB-8B10-4C0FFC8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60E8A-FEE0-46F2-9FA4-DFAA2ED2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3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F0D6EC-EAEF-40FF-917D-6867170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BE18B-18DA-496A-992B-52E500F0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9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3F154-E601-47B4-88A5-BD4E9BCE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DC179-070C-42B2-BDE7-9074CF2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standardowe oraz funkcyjne</a:t>
            </a:r>
          </a:p>
          <a:p>
            <a:r>
              <a:rPr lang="pl-PL" dirty="0" err="1"/>
              <a:t>Ranges</a:t>
            </a:r>
            <a:endParaRPr lang="pl-PL" dirty="0"/>
          </a:p>
          <a:p>
            <a:r>
              <a:rPr lang="pl-PL" dirty="0"/>
              <a:t>Tablice, sekwencje, listy, </a:t>
            </a:r>
            <a:r>
              <a:rPr lang="pl-PL" dirty="0" err="1"/>
              <a:t>krotki</a:t>
            </a:r>
            <a:endParaRPr lang="pl-PL" dirty="0"/>
          </a:p>
          <a:p>
            <a:r>
              <a:rPr lang="pl-PL" dirty="0"/>
              <a:t>Funkcje lambda</a:t>
            </a:r>
          </a:p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1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32FF8-7260-4D5A-8EBD-C072589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78381"/>
            <a:ext cx="9905998" cy="1478570"/>
          </a:xfrm>
        </p:spPr>
        <p:txBody>
          <a:bodyPr/>
          <a:lstStyle/>
          <a:p>
            <a:r>
              <a:rPr lang="pl-PL" dirty="0"/>
              <a:t>Pętle standardowe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5D7C2F-C7EF-4C05-8FA3-BB92487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do </a:t>
            </a:r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9758A-70E6-401E-A113-1040160E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1" y="2166463"/>
            <a:ext cx="4280120" cy="317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D6AEB-F05D-42BA-8DED-28D4C80F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22" y="3122656"/>
            <a:ext cx="2438525" cy="179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1442-328B-4DD4-97B2-31DC0132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22" y="1350446"/>
            <a:ext cx="2419474" cy="163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E575A-1392-4D53-9A47-A0C5755C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073" y="5053624"/>
            <a:ext cx="2419474" cy="13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EC374-7521-4C91-9ACD-5E1A45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8F441-815E-4984-AE65-4327714E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35987" cy="354171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1 to 10</a:t>
            </a:r>
          </a:p>
          <a:p>
            <a:r>
              <a:rPr lang="pl-PL" dirty="0"/>
              <a:t>1 </a:t>
            </a:r>
            <a:r>
              <a:rPr lang="pl-PL" dirty="0" err="1"/>
              <a:t>until</a:t>
            </a:r>
            <a:r>
              <a:rPr lang="pl-PL" dirty="0"/>
              <a:t> 10</a:t>
            </a:r>
          </a:p>
          <a:p>
            <a:r>
              <a:rPr lang="pl-PL" dirty="0"/>
              <a:t>1 to 10 by 2</a:t>
            </a:r>
          </a:p>
          <a:p>
            <a:r>
              <a:rPr lang="pl-PL" dirty="0"/>
              <a:t>'a' to ‚c’</a:t>
            </a:r>
          </a:p>
          <a:p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toList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toArray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toSet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B8BED76-A509-461A-B43F-8292764F9049}"/>
              </a:ext>
            </a:extLst>
          </p:cNvPr>
          <p:cNvSpPr txBox="1">
            <a:spLocks/>
          </p:cNvSpPr>
          <p:nvPr/>
        </p:nvSpPr>
        <p:spPr>
          <a:xfrm>
            <a:off x="5008939" y="911192"/>
            <a:ext cx="4235987" cy="505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Związane z pętlą for:</a:t>
            </a:r>
          </a:p>
          <a:p>
            <a:r>
              <a:rPr lang="pl-PL" dirty="0"/>
              <a:t>For z filtrami: </a:t>
            </a:r>
          </a:p>
          <a:p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Yield</a:t>
            </a:r>
            <a:r>
              <a:rPr lang="pl-PL" dirty="0"/>
              <a:t>: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5680A-205F-4B9A-A89E-C4326EA8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87" y="1524385"/>
            <a:ext cx="3670489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A87F-716E-4B60-A7AB-D7274F6D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7" y="2775680"/>
            <a:ext cx="3867349" cy="2489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9452-1347-42C6-BF88-87C3D7F9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87" y="5362702"/>
            <a:ext cx="3194214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5962A-99EB-43DC-827A-1D1C461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funkcyjne (</a:t>
            </a:r>
            <a:r>
              <a:rPr lang="pl-PL" dirty="0" err="1"/>
              <a:t>foreach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0C7FB-EAE5-4315-A156-EDD908F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foreach takes a procedure — a function with a result type Unit — as the right operand. It simply applies the procedure to each List element. The result of the operation is again Unit; no list of results is assembled.</a:t>
            </a:r>
            <a:r>
              <a:rPr lang="pl-PL" i="1" dirty="0"/>
              <a:t>” – </a:t>
            </a:r>
            <a:r>
              <a:rPr lang="pl-PL" dirty="0">
                <a:hlinkClick r:id="rId3"/>
              </a:rPr>
              <a:t>Programming in Scala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7DCA6-2F9D-4B75-B7E8-CFE9D4CA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42" y="4014095"/>
            <a:ext cx="4100255" cy="22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C9F05-7A68-4DB2-B961-67E34512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26" y="3758049"/>
            <a:ext cx="4282629" cy="27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377BD-4C1B-4142-955D-B911674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F5D013-3BC6-4913-8BF7-6E684190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85" y="1837548"/>
            <a:ext cx="7312217" cy="3541714"/>
          </a:xfrm>
        </p:spPr>
        <p:txBody>
          <a:bodyPr/>
          <a:lstStyle/>
          <a:p>
            <a:r>
              <a:rPr lang="pl-PL" dirty="0"/>
              <a:t>Przechowywanie stałych elementów tego samego typu</a:t>
            </a:r>
          </a:p>
          <a:p>
            <a:r>
              <a:rPr lang="pl-PL" i="1" dirty="0"/>
              <a:t>„</a:t>
            </a:r>
            <a:r>
              <a:rPr lang="en-US" i="1" dirty="0"/>
              <a:t>Arrays are mutable, indexed collections of values. </a:t>
            </a:r>
            <a:br>
              <a:rPr lang="pl-PL" i="1" dirty="0"/>
            </a:br>
            <a:r>
              <a:rPr lang="en-US" i="1" dirty="0"/>
              <a:t>Array[T] is Scala's representation for Java's T[].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656E-6745-48EE-A6BF-D01D7B57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48" y="3806348"/>
            <a:ext cx="4900062" cy="275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2DDED-89BF-435F-BB9E-C8CCE07E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02" y="1478738"/>
            <a:ext cx="3868648" cy="46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C52A-98EB-4350-8F12-52071E3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6EE3F-5EAA-4E46-8EEB-915C8903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36509" cy="3541714"/>
          </a:xfrm>
        </p:spPr>
        <p:txBody>
          <a:bodyPr/>
          <a:lstStyle/>
          <a:p>
            <a:r>
              <a:rPr lang="pl-PL" i="1" dirty="0" err="1"/>
              <a:t>Immutable</a:t>
            </a:r>
            <a:endParaRPr lang="pl-PL" i="1" dirty="0"/>
          </a:p>
          <a:p>
            <a:r>
              <a:rPr lang="pl-PL" i="1" dirty="0"/>
              <a:t>„</a:t>
            </a:r>
            <a:r>
              <a:rPr lang="en-US" i="1" dirty="0"/>
              <a:t>Sequences are special cases of </a:t>
            </a:r>
            <a:r>
              <a:rPr lang="en-US" i="1" dirty="0" err="1"/>
              <a:t>iterable</a:t>
            </a:r>
            <a:r>
              <a:rPr lang="en-US" i="1" dirty="0"/>
              <a:t> collections of class </a:t>
            </a:r>
            <a:r>
              <a:rPr lang="en-US" i="1" dirty="0" err="1"/>
              <a:t>Iterable</a:t>
            </a:r>
            <a:r>
              <a:rPr lang="en-US" i="1" dirty="0"/>
              <a:t>. Unlike </a:t>
            </a:r>
            <a:r>
              <a:rPr lang="en-US" i="1" dirty="0" err="1"/>
              <a:t>iterables</a:t>
            </a:r>
            <a:r>
              <a:rPr lang="en-US" i="1" dirty="0"/>
              <a:t>, sequences always have a defined order of elements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CA651-4B04-406D-A453-1650665E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23" y="1994654"/>
            <a:ext cx="4131930" cy="31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90C61-37C9-43B6-97F8-6F4A666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32423-0254-4555-AB3C-23CFA61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1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13B69-EF80-4A34-AB87-400D70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Krotki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03C7-DAAC-4A1D-B042-5CFE5E5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0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308</TotalTime>
  <Words>601</Words>
  <Application>Microsoft Office PowerPoint</Application>
  <PresentationFormat>Widescreen</PresentationFormat>
  <Paragraphs>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Obwód</vt:lpstr>
      <vt:lpstr>Programowanie w języku scala</vt:lpstr>
      <vt:lpstr>Plan prezentacji</vt:lpstr>
      <vt:lpstr>Pętle standardowe</vt:lpstr>
      <vt:lpstr>Ranges</vt:lpstr>
      <vt:lpstr>Pętle funkcyjne (foreach)</vt:lpstr>
      <vt:lpstr>Tablice</vt:lpstr>
      <vt:lpstr>Sekwencje</vt:lpstr>
      <vt:lpstr>listy</vt:lpstr>
      <vt:lpstr>Krotki</vt:lpstr>
      <vt:lpstr>Funkcje lambda</vt:lpstr>
      <vt:lpstr>Companion objects</vt:lpstr>
      <vt:lpstr>Apply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scala</dc:title>
  <dc:creator>Karol Lasek</dc:creator>
  <cp:lastModifiedBy>Karol Lasek</cp:lastModifiedBy>
  <cp:revision>49</cp:revision>
  <dcterms:created xsi:type="dcterms:W3CDTF">2021-03-14T17:33:58Z</dcterms:created>
  <dcterms:modified xsi:type="dcterms:W3CDTF">2021-03-29T07:42:31Z</dcterms:modified>
</cp:coreProperties>
</file>