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cala/scala_loop_type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vinalexander.com/scala/iterating-scala-lists-foreach-for-comprehension/" TargetMode="External"/><Relationship Id="rId2" Type="http://schemas.openxmlformats.org/officeDocument/2006/relationships/hyperlink" Target="https://docs.scala-lang.org/overviews/scala-book/for-loops.htmlforea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vinalexander.com/scala/how-to-use-range-class-in-scala-cookboo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cala/scala_array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0866639/difference-between-a-seq-and-a-list-in-scal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C5790-3616-481F-8D27-DE56EED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6" y="1041400"/>
            <a:ext cx="11484528" cy="2387600"/>
          </a:xfrm>
        </p:spPr>
        <p:txBody>
          <a:bodyPr>
            <a:normAutofit/>
          </a:bodyPr>
          <a:lstStyle/>
          <a:p>
            <a:r>
              <a:rPr lang="pl-PL" dirty="0"/>
              <a:t>Programowanie w języku scala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C0D262-3C78-4FEC-BC58-62B72D12B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500" dirty="0"/>
              <a:t>Warsztaty 3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2B22DD-763E-4D45-AF2E-FCB064AD251A}"/>
              </a:ext>
            </a:extLst>
          </p:cNvPr>
          <p:cNvSpPr txBox="1"/>
          <p:nvPr/>
        </p:nvSpPr>
        <p:spPr>
          <a:xfrm>
            <a:off x="8539993" y="5170269"/>
            <a:ext cx="250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Radosław Grela 239658</a:t>
            </a:r>
          </a:p>
          <a:p>
            <a:r>
              <a:rPr lang="pl-PL" dirty="0"/>
              <a:t>Karol Lasek 239681</a:t>
            </a:r>
          </a:p>
        </p:txBody>
      </p:sp>
    </p:spTree>
    <p:extLst>
      <p:ext uri="{BB962C8B-B14F-4D97-AF65-F5344CB8AC3E}">
        <p14:creationId xmlns:p14="http://schemas.microsoft.com/office/powerpoint/2010/main" val="200041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DA0D32-2558-4D6A-A87F-798A010D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lambda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6DC7F1-5D4E-40B5-9441-6D034AC0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30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57937D-3381-46AB-8B10-4C0FFC88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60E8A-FEE0-46F2-9FA4-DFAA2ED2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35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F0D6EC-EAEF-40FF-917D-6867170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BE18B-18DA-496A-992B-52E500F0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9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3F154-E601-47B4-88A5-BD4E9BCE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DC179-070C-42B2-BDE7-9074CF29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Pętle standardowe oraz funkcyjne</a:t>
            </a:r>
          </a:p>
          <a:p>
            <a:r>
              <a:rPr lang="pl-PL" dirty="0" err="1"/>
              <a:t>Ranges</a:t>
            </a:r>
            <a:endParaRPr lang="pl-PL" dirty="0"/>
          </a:p>
          <a:p>
            <a:r>
              <a:rPr lang="pl-PL" dirty="0"/>
              <a:t>Tablice, sekwencje, listy, </a:t>
            </a:r>
            <a:r>
              <a:rPr lang="pl-PL" dirty="0" err="1"/>
              <a:t>krotki</a:t>
            </a:r>
            <a:endParaRPr lang="pl-PL" dirty="0"/>
          </a:p>
          <a:p>
            <a:r>
              <a:rPr lang="pl-PL" dirty="0"/>
              <a:t>Funkcje lambda</a:t>
            </a:r>
          </a:p>
          <a:p>
            <a:r>
              <a:rPr lang="pl-PL" dirty="0"/>
              <a:t>Companion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method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14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32FF8-7260-4D5A-8EBD-C072589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standardowe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5D7C2F-C7EF-4C05-8FA3-BB924877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while</a:t>
            </a:r>
            <a:endParaRPr lang="pl-PL" dirty="0"/>
          </a:p>
          <a:p>
            <a:r>
              <a:rPr lang="pl-PL" dirty="0"/>
              <a:t>do </a:t>
            </a:r>
            <a:r>
              <a:rPr lang="pl-PL" dirty="0" err="1"/>
              <a:t>while</a:t>
            </a:r>
            <a:endParaRPr lang="pl-PL" dirty="0"/>
          </a:p>
          <a:p>
            <a:r>
              <a:rPr lang="pl-PL" dirty="0"/>
              <a:t>for</a:t>
            </a:r>
          </a:p>
          <a:p>
            <a:r>
              <a:rPr lang="pl-PL" dirty="0">
                <a:hlinkClick r:id="rId2"/>
              </a:rPr>
              <a:t>https://www.tutorialspoint.com/scala/scala_loop_types.htm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236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F5962A-99EB-43DC-827A-1D1C461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 funkcyjne (</a:t>
            </a:r>
            <a:r>
              <a:rPr lang="pl-PL" dirty="0" err="1"/>
              <a:t>foreach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0C7FB-EAE5-4315-A156-EDD908F0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https://docs.scala-lang.org/overviews/scala-book/for-loops.htmlforeach</a:t>
            </a:r>
            <a:r>
              <a:rPr lang="pl-PL" dirty="0"/>
              <a:t> </a:t>
            </a:r>
          </a:p>
          <a:p>
            <a:r>
              <a:rPr lang="pl-PL" dirty="0">
                <a:hlinkClick r:id="rId3"/>
              </a:rPr>
              <a:t>https://alvinalexander.com/scala/iterating-scala-lists-foreach-for-comprehension/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1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AEC374-7521-4C91-9ACD-5E1A45A2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Ranges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8F441-815E-4984-AE65-4327714E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https://alvinalexander.com/scala/how-to-use-range-class-in-scala-cookbook/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972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377BD-4C1B-4142-955D-B911674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Tablice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F5D013-3BC6-4913-8BF7-6E684190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https://www.tutorialspoint.com/scala/scala_arrays.htm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18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CC52A-98EB-4350-8F12-52071E3F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36EE3F-5EAA-4E46-8EEB-915C8903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https://stackoverflow.com/questions/10866639/difference-between-a-seq-and-a-list-in-scala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666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890C61-37C9-43B6-97F8-6F4A6669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732423-0254-4555-AB3C-23CFA613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913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13B69-EF80-4A34-AB87-400D70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Krotki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03C7-DAAC-4A1D-B042-5CFE5E5F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07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234</TotalTime>
  <Words>132</Words>
  <Application>Microsoft Office PowerPoint</Application>
  <PresentationFormat>Panoramiczny</PresentationFormat>
  <Paragraphs>30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Tw Cen MT</vt:lpstr>
      <vt:lpstr>Obwód</vt:lpstr>
      <vt:lpstr>Programowanie w języku scala</vt:lpstr>
      <vt:lpstr>Plan prezentacji</vt:lpstr>
      <vt:lpstr>Pętle standardowe</vt:lpstr>
      <vt:lpstr>Pętle funkcyjne (foreach)</vt:lpstr>
      <vt:lpstr>Ranges</vt:lpstr>
      <vt:lpstr>Tablice</vt:lpstr>
      <vt:lpstr>Sekwencje</vt:lpstr>
      <vt:lpstr>listy</vt:lpstr>
      <vt:lpstr>Krotki</vt:lpstr>
      <vt:lpstr>Funkcje lambda</vt:lpstr>
      <vt:lpstr>Companion objects</vt:lpstr>
      <vt:lpstr>Apply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w języku scala</dc:title>
  <dc:creator>Karol Lasek</dc:creator>
  <cp:lastModifiedBy>Karol Lasek</cp:lastModifiedBy>
  <cp:revision>4</cp:revision>
  <dcterms:created xsi:type="dcterms:W3CDTF">2021-03-14T17:33:58Z</dcterms:created>
  <dcterms:modified xsi:type="dcterms:W3CDTF">2021-03-26T14:26:07Z</dcterms:modified>
</cp:coreProperties>
</file>