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Roboto Mon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RobotoMon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8774d297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8774d297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8774d297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8774d297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8774d297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8774d297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8774d297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8774d297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8774d297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8774d297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8774d297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8774d297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Kar6677thik/AI_Bug_Detection_Fixing.g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AI-Powered Bug Detection &amp; Fixing System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57879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Karthik Reddy Surkanti,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Nikhilesh Kamalapurkar,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Tejal Vinod Kangandul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Mentor: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Dr. Sreelakshmi Doma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Features</a:t>
            </a: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</a:rPr>
              <a:t>Offline-capable AI model for Python/JavaScript</a:t>
            </a:r>
            <a:endParaRPr sz="19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</a:rPr>
              <a:t>Optimized for low-end machines (quantization, memory offloading)</a:t>
            </a:r>
            <a:endParaRPr sz="19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</a:rPr>
              <a:t>Web interface + API endpoints</a:t>
            </a:r>
            <a:endParaRPr sz="19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</a:rPr>
              <a:t>Automated bug detection + fix suggestions with confidence scores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github.com/Kar6677thik/AI_Bug_Detection_Fixing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 Architecture</a:t>
            </a:r>
            <a:endParaRPr sz="3900">
              <a:solidFill>
                <a:srgbClr val="FFFFFF"/>
              </a:solidFill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Client-Server Architecture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FastAPI for REST endpoints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DeepSeek Coder 1.3B model (quantized)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Preprocessing, detection, and fixing modules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input area with syntax highlighting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visualization (bugs, fixes, severity levels)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Flow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→ Frontend → API → AI Model → Results → User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rial"/>
                <a:ea typeface="Arial"/>
                <a:cs typeface="Arial"/>
                <a:sym typeface="Arial"/>
              </a:rPr>
              <a:t>AI Model &amp; Optimization</a:t>
            </a:r>
            <a:endParaRPr sz="38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DeepSeek Coder 1.3B (code-specific LLM)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Optimizations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Quantization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float16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precision (50% memory reduction)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Offloading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Disk swapping for low-RAM devices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 Mapping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Auto GPU/CPU allocation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preprocessing (comment removal, whitespace normalization)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Prompt engineering for bug detection/fixing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inference with confidence scoring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Arial"/>
                <a:ea typeface="Arial"/>
                <a:cs typeface="Arial"/>
                <a:sym typeface="Arial"/>
              </a:rPr>
              <a:t>API &amp; Endpoints</a:t>
            </a:r>
            <a:endParaRPr sz="3900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Endpoints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/detect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Identify bugs (line numbers, severity)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/fix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Generate fixes with confidence scores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/analyze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Full detection + fixing pipeline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 Format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"success": true,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"results": { "bugs": [], "fixes": [] }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Handling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Graceful fallbacks, HTTP status codes, and user-friendly messages.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Frontend &amp; User Interface</a:t>
            </a:r>
            <a:endParaRPr sz="360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 Components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Dark-themed editor with line numbering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buttons (Analyze, Export Results)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results panel (bugs, fixes, raw analysis)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Features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line counter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Severity indicators (critical/warning/info)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 results to file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Deployment &amp; Future Scope</a:t>
            </a:r>
            <a:endParaRPr sz="3600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Requirements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4GB RAM, 2GB storage, Python 3.8+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Installation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Clone repo → Set up virtual environment → Install dependencies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FastAPI server + access frontend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Enhancements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for more languages (Java, C++)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confidence scoring (ML-based)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Desktop/mobile app packaging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