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136"/>
    <p:restoredTop sz="94690"/>
  </p:normalViewPr>
  <p:slideViewPr>
    <p:cSldViewPr snapToGrid="0" snapToObjects="1">
      <p:cViewPr varScale="1">
        <p:scale>
          <a:sx n="94" d="100"/>
          <a:sy n="94" d="100"/>
        </p:scale>
        <p:origin x="16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C1833-BD9E-B242-AF89-5F145FEC2E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DCF58D-A338-B840-9665-E146065424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A77517-E3C4-5A40-B71F-34F888D84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97FDC-B396-7B42-B4C2-0044475B36D5}" type="datetimeFigureOut">
              <a:rPr lang="en-US" smtClean="0"/>
              <a:t>10/8/18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E8FFD3-24ED-8E42-89B6-757115864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E265C4-516E-7A48-8127-26A1EB640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31D2E-095A-8F41-BDB3-657245669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819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5D50F-23B9-1E46-AEA9-59E98BD5B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1172ED-8828-7748-B054-4CC6000BE2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08C3E2-3A05-CE40-A7B2-F08F6C5AC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97FDC-B396-7B42-B4C2-0044475B36D5}" type="datetimeFigureOut">
              <a:rPr lang="en-US" smtClean="0"/>
              <a:t>10/8/18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8C5214-9286-664C-9D1E-8E9CC0348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98C37-74EA-374E-8E27-BB77C0E69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31D2E-095A-8F41-BDB3-657245669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011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EA5B6F-32C2-8E46-ABDE-EE0D9F1F05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660D48-2BAA-C948-A125-BB9542328A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AEE47B-809C-D247-879B-81469B623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97FDC-B396-7B42-B4C2-0044475B36D5}" type="datetimeFigureOut">
              <a:rPr lang="en-US" smtClean="0"/>
              <a:t>10/8/18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17491D-8C79-9C4E-910F-86A62FCC7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787C2D-94CD-7C4C-BCAE-12966F25C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31D2E-095A-8F41-BDB3-657245669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822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53E6C-836D-3840-82A8-22372C453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9C788F-D696-D84A-A577-E4E6FFD8B5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8B7120-986F-4243-A97C-6A04270A4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97FDC-B396-7B42-B4C2-0044475B36D5}" type="datetimeFigureOut">
              <a:rPr lang="en-US" smtClean="0"/>
              <a:t>10/8/18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1FAF67-5C4D-5A49-85C1-1DAA41424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DF8813-2A63-084E-AC52-BDBC3EE76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31D2E-095A-8F41-BDB3-657245669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577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E3FA6-6CB8-3B4E-B598-9DE26A30F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264641-61FC-7F4B-9CA1-669D27DD38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219C5-C5A4-FB4E-9C8F-0973941DC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97FDC-B396-7B42-B4C2-0044475B36D5}" type="datetimeFigureOut">
              <a:rPr lang="en-US" smtClean="0"/>
              <a:t>10/8/18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CB5840-F550-0B47-9B01-63DFC24B6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409FC7-54C8-9D40-A397-0F53B054C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31D2E-095A-8F41-BDB3-657245669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537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0EB89-F792-9B47-BB5D-7C2EEFC22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11F5F7-B3C0-B54A-9177-11A8CBA13E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7338B4-2448-D640-8528-D64BC89017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708274-97F1-8A42-9050-95B491A0D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97FDC-B396-7B42-B4C2-0044475B36D5}" type="datetimeFigureOut">
              <a:rPr lang="en-US" smtClean="0"/>
              <a:t>10/8/18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60AE19-60C9-8B40-8702-80715DB22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C172B1-419C-4147-BA74-4FE783D25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31D2E-095A-8F41-BDB3-657245669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670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40C17-47D1-A848-BE4C-CCD51B80B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1CDD5C-D8B1-3146-BF7E-257F29E94C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957D52-646C-5B46-B9D0-680C3AE77C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E40456-C951-1A4A-819E-148CFBC841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9EC77D-2487-4B4E-B1A1-B34393EB21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9F6FEF-60A2-4245-8778-D7AEEF12B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97FDC-B396-7B42-B4C2-0044475B36D5}" type="datetimeFigureOut">
              <a:rPr lang="en-US" smtClean="0"/>
              <a:t>10/8/18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208903-57BD-944E-B7F2-52BB2C809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C68486-3D6D-B646-AD6C-DDD8F75D8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31D2E-095A-8F41-BDB3-657245669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568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B5750-43F5-9141-AE36-5AA8F672F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209BB9-5875-E14B-B902-95724CACB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97FDC-B396-7B42-B4C2-0044475B36D5}" type="datetimeFigureOut">
              <a:rPr lang="en-US" smtClean="0"/>
              <a:t>10/8/18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64A507-4EFD-DB41-B02A-5D81958D6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FFB462-3C5E-A049-A5AB-D100A3280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31D2E-095A-8F41-BDB3-657245669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285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90BCD3-1BB0-E04D-A626-51D898DAE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97FDC-B396-7B42-B4C2-0044475B36D5}" type="datetimeFigureOut">
              <a:rPr lang="en-US" smtClean="0"/>
              <a:t>10/8/18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BE7BC7-2207-7649-B2E6-D90B2EF11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978C6B-758B-584C-8FEE-ED163ECF3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31D2E-095A-8F41-BDB3-657245669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24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72297-8296-CC48-B662-8089E33D0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395921-D17D-8C43-B955-10B5C8D0BB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89F784-BECD-C249-B0C9-58E2F88397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025E7F-B82C-5949-BEA6-9A4386E27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97FDC-B396-7B42-B4C2-0044475B36D5}" type="datetimeFigureOut">
              <a:rPr lang="en-US" smtClean="0"/>
              <a:t>10/8/18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E48D28-C552-2644-AD28-E950D4D26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8BD72A-3855-D147-B527-B70542630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31D2E-095A-8F41-BDB3-657245669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250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584F6-8DDB-2049-A115-3064EB0D6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A445F1-761E-6A4A-BA51-5B18E33DDA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790D69-DD2E-4843-8434-E42F14465D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37B15B-50B4-3242-A90C-252358DF2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97FDC-B396-7B42-B4C2-0044475B36D5}" type="datetimeFigureOut">
              <a:rPr lang="en-US" smtClean="0"/>
              <a:t>10/8/18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4A89C0-B31F-EE48-8DF2-08E2D1391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7E5432-C686-7745-B6B8-822EDCAAF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31D2E-095A-8F41-BDB3-657245669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651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524B04-DCC9-0246-B77C-66C0D76A7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92E8F4-B0FB-6E4F-AC8D-4DCFA71D33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ADEB56-02F0-C245-A7E7-A1CC932197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97FDC-B396-7B42-B4C2-0044475B36D5}" type="datetimeFigureOut">
              <a:rPr lang="en-US" smtClean="0"/>
              <a:t>10/8/18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98FCE7-05EE-544B-8125-85F4F2B645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EFE6A-46F2-4449-A4F4-B6E5D69B5E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631D2E-095A-8F41-BDB3-657245669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000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28FFBC80-1D58-D643-8C54-6110AE505EB1}"/>
              </a:ext>
            </a:extLst>
          </p:cNvPr>
          <p:cNvSpPr/>
          <p:nvPr/>
        </p:nvSpPr>
        <p:spPr>
          <a:xfrm>
            <a:off x="4981405" y="1268395"/>
            <a:ext cx="5023986" cy="47166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ookman Old Style" panose="02050604050505020204" pitchFamily="18" charset="0"/>
            </a:endParaRPr>
          </a:p>
        </p:txBody>
      </p:sp>
      <p:sp>
        <p:nvSpPr>
          <p:cNvPr id="30" name="AutoShape 5">
            <a:extLst>
              <a:ext uri="{FF2B5EF4-FFF2-40B4-BE49-F238E27FC236}">
                <a16:creationId xmlns:a16="http://schemas.microsoft.com/office/drawing/2014/main" id="{5DB828E9-1B8E-F24A-A46A-E14A1D45EE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411" y="1268396"/>
            <a:ext cx="5682056" cy="4716694"/>
          </a:xfrm>
          <a:prstGeom prst="homePlate">
            <a:avLst>
              <a:gd name="adj" fmla="val 17364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ot="10800000" vert="eaVert" lIns="90000" tIns="46800" rIns="90000" bIns="46800" anchor="ctr"/>
          <a:lstStyle/>
          <a:p>
            <a:pPr algn="ctr">
              <a:spcBef>
                <a:spcPct val="0"/>
              </a:spcBef>
              <a:buSzTx/>
              <a:buFontTx/>
              <a:buNone/>
            </a:pPr>
            <a:endParaRPr lang="de-DE" altLang="en-US" sz="1600" dirty="0">
              <a:latin typeface="Bookman Old Style" panose="02050604050505020204" pitchFamily="18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5A130B5-48D5-5C43-84B2-AE587BD8E2B8}"/>
              </a:ext>
            </a:extLst>
          </p:cNvPr>
          <p:cNvGrpSpPr/>
          <p:nvPr/>
        </p:nvGrpSpPr>
        <p:grpSpPr>
          <a:xfrm>
            <a:off x="525946" y="1835713"/>
            <a:ext cx="1798148" cy="2028911"/>
            <a:chOff x="327163" y="99248"/>
            <a:chExt cx="3070179" cy="360807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A3006CD-824D-CD43-B235-8A3C85EA06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7163" y="99248"/>
              <a:ext cx="3070179" cy="3070179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7B07F47-778D-744D-A7D6-A021793BE787}"/>
                </a:ext>
              </a:extLst>
            </p:cNvPr>
            <p:cNvSpPr txBox="1"/>
            <p:nvPr/>
          </p:nvSpPr>
          <p:spPr>
            <a:xfrm>
              <a:off x="552304" y="3214723"/>
              <a:ext cx="2843476" cy="4925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Bookman Old Style" panose="02050604050505020204" pitchFamily="18" charset="0"/>
                </a:rPr>
                <a:t>Network science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D93683D-8597-4242-992B-B88F19F65603}"/>
              </a:ext>
            </a:extLst>
          </p:cNvPr>
          <p:cNvGrpSpPr/>
          <p:nvPr/>
        </p:nvGrpSpPr>
        <p:grpSpPr>
          <a:xfrm>
            <a:off x="569586" y="3813025"/>
            <a:ext cx="2156338" cy="1955040"/>
            <a:chOff x="431707" y="3586662"/>
            <a:chExt cx="3133127" cy="2657978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B07D0E2-6CF0-C44C-9097-8180787CF6F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1707" y="3586662"/>
              <a:ext cx="3133127" cy="2274583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8443CAE-AD67-844E-A7E0-C836D413B5E4}"/>
                </a:ext>
              </a:extLst>
            </p:cNvPr>
            <p:cNvSpPr txBox="1"/>
            <p:nvPr/>
          </p:nvSpPr>
          <p:spPr>
            <a:xfrm>
              <a:off x="541617" y="5868046"/>
              <a:ext cx="2624704" cy="3765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Bookman Old Style" panose="02050604050505020204" pitchFamily="18" charset="0"/>
                </a:rPr>
                <a:t>Bayesian modeling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D1C6BDB-4AC1-804C-9FE7-8FEB464D4B1A}"/>
              </a:ext>
            </a:extLst>
          </p:cNvPr>
          <p:cNvGrpSpPr/>
          <p:nvPr/>
        </p:nvGrpSpPr>
        <p:grpSpPr>
          <a:xfrm>
            <a:off x="6712334" y="1860699"/>
            <a:ext cx="2439742" cy="3902364"/>
            <a:chOff x="6864403" y="1421626"/>
            <a:chExt cx="2608024" cy="4310323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52DE0A56-569B-2A44-AF18-E11F8D60A8B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180550" y="1421626"/>
              <a:ext cx="1894565" cy="1899842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996DADFD-3D47-464E-B661-37B7FE5B518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864403" y="3587000"/>
              <a:ext cx="2608024" cy="1739532"/>
            </a:xfrm>
            <a:prstGeom prst="rect">
              <a:avLst/>
            </a:prstGeom>
            <a:effectLst>
              <a:softEdge rad="635000"/>
            </a:effectLst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6730BF7-C3D8-AE41-9B33-A5305CD01A4C}"/>
                </a:ext>
              </a:extLst>
            </p:cNvPr>
            <p:cNvSpPr txBox="1"/>
            <p:nvPr/>
          </p:nvSpPr>
          <p:spPr>
            <a:xfrm>
              <a:off x="7068484" y="3383029"/>
              <a:ext cx="2199861" cy="3059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Bookman Old Style" panose="02050604050505020204" pitchFamily="18" charset="0"/>
                </a:rPr>
                <a:t>Digital health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96D709D-854A-E342-A66E-E1CFE2AB357D}"/>
                </a:ext>
              </a:extLst>
            </p:cNvPr>
            <p:cNvSpPr txBox="1"/>
            <p:nvPr/>
          </p:nvSpPr>
          <p:spPr>
            <a:xfrm>
              <a:off x="7131793" y="5425992"/>
              <a:ext cx="2199861" cy="3059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Bookman Old Style" panose="02050604050505020204" pitchFamily="18" charset="0"/>
                </a:rPr>
                <a:t>Preventive care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65610BD-8B4A-374C-9ABF-C3E3CF5E2006}"/>
              </a:ext>
            </a:extLst>
          </p:cNvPr>
          <p:cNvGrpSpPr/>
          <p:nvPr/>
        </p:nvGrpSpPr>
        <p:grpSpPr>
          <a:xfrm>
            <a:off x="2617781" y="1835713"/>
            <a:ext cx="2027583" cy="2041154"/>
            <a:chOff x="3232400" y="1634337"/>
            <a:chExt cx="2971235" cy="3245426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5259422A-19BC-2F4E-ADE4-72BA4E651DF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232400" y="1634337"/>
              <a:ext cx="2971235" cy="2785533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36CDC91-B8E8-344F-A2D4-67867B9A5EB7}"/>
                </a:ext>
              </a:extLst>
            </p:cNvPr>
            <p:cNvSpPr txBox="1"/>
            <p:nvPr/>
          </p:nvSpPr>
          <p:spPr>
            <a:xfrm>
              <a:off x="3450514" y="4439336"/>
              <a:ext cx="2701937" cy="4404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Bookman Old Style" panose="02050604050505020204" pitchFamily="18" charset="0"/>
                </a:rPr>
                <a:t>Machine learning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085AD36-28A7-364D-A4C1-E49536B96B0F}"/>
              </a:ext>
            </a:extLst>
          </p:cNvPr>
          <p:cNvGrpSpPr/>
          <p:nvPr/>
        </p:nvGrpSpPr>
        <p:grpSpPr>
          <a:xfrm>
            <a:off x="2786035" y="4166110"/>
            <a:ext cx="2243258" cy="1621916"/>
            <a:chOff x="3441640" y="3883282"/>
            <a:chExt cx="3287287" cy="2578839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00130FF0-CC1A-0642-9221-44D44047BBC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605016" y="3883282"/>
              <a:ext cx="2784363" cy="1678517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DC4E544-DE30-464D-B423-4711A697BDFE}"/>
                </a:ext>
              </a:extLst>
            </p:cNvPr>
            <p:cNvSpPr txBox="1"/>
            <p:nvPr/>
          </p:nvSpPr>
          <p:spPr>
            <a:xfrm>
              <a:off x="3441640" y="6021694"/>
              <a:ext cx="3287287" cy="4404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Bookman Old Style" panose="02050604050505020204" pitchFamily="18" charset="0"/>
                </a:rPr>
                <a:t>Classical approaches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E78A8B79-3620-2546-B4C9-C28772C13E72}"/>
              </a:ext>
            </a:extLst>
          </p:cNvPr>
          <p:cNvSpPr txBox="1"/>
          <p:nvPr/>
        </p:nvSpPr>
        <p:spPr>
          <a:xfrm>
            <a:off x="1638687" y="1353681"/>
            <a:ext cx="24118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Bookman Old Style" panose="02050604050505020204" pitchFamily="18" charset="0"/>
              </a:rPr>
              <a:t>Analytics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1C5A7FB-6202-EA49-B69A-B94A182969B2}"/>
              </a:ext>
            </a:extLst>
          </p:cNvPr>
          <p:cNvSpPr txBox="1"/>
          <p:nvPr/>
        </p:nvSpPr>
        <p:spPr>
          <a:xfrm>
            <a:off x="5779547" y="1358785"/>
            <a:ext cx="40708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Bookman Old Style" panose="02050604050505020204" pitchFamily="18" charset="0"/>
              </a:rPr>
              <a:t>Individual health and wellbeing</a:t>
            </a:r>
          </a:p>
        </p:txBody>
      </p:sp>
    </p:spTree>
    <p:extLst>
      <p:ext uri="{BB962C8B-B14F-4D97-AF65-F5344CB8AC3E}">
        <p14:creationId xmlns:p14="http://schemas.microsoft.com/office/powerpoint/2010/main" val="3473580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75A130B5-48D5-5C43-84B2-AE587BD8E2B8}"/>
              </a:ext>
            </a:extLst>
          </p:cNvPr>
          <p:cNvGrpSpPr/>
          <p:nvPr/>
        </p:nvGrpSpPr>
        <p:grpSpPr>
          <a:xfrm>
            <a:off x="525946" y="1835713"/>
            <a:ext cx="1798148" cy="2028911"/>
            <a:chOff x="327163" y="99248"/>
            <a:chExt cx="3070179" cy="360807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A3006CD-824D-CD43-B235-8A3C85EA06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7163" y="99248"/>
              <a:ext cx="3070179" cy="3070179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7B07F47-778D-744D-A7D6-A021793BE787}"/>
                </a:ext>
              </a:extLst>
            </p:cNvPr>
            <p:cNvSpPr txBox="1"/>
            <p:nvPr/>
          </p:nvSpPr>
          <p:spPr>
            <a:xfrm>
              <a:off x="552304" y="3214723"/>
              <a:ext cx="2843476" cy="4925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Bookman Old Style" panose="02050604050505020204" pitchFamily="18" charset="0"/>
                </a:rPr>
                <a:t>Network science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D93683D-8597-4242-992B-B88F19F65603}"/>
              </a:ext>
            </a:extLst>
          </p:cNvPr>
          <p:cNvGrpSpPr/>
          <p:nvPr/>
        </p:nvGrpSpPr>
        <p:grpSpPr>
          <a:xfrm>
            <a:off x="569586" y="3813025"/>
            <a:ext cx="2156338" cy="1955040"/>
            <a:chOff x="431707" y="3586662"/>
            <a:chExt cx="3133127" cy="2657978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B07D0E2-6CF0-C44C-9097-8180787CF6F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1707" y="3586662"/>
              <a:ext cx="3133127" cy="2274583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8443CAE-AD67-844E-A7E0-C836D413B5E4}"/>
                </a:ext>
              </a:extLst>
            </p:cNvPr>
            <p:cNvSpPr txBox="1"/>
            <p:nvPr/>
          </p:nvSpPr>
          <p:spPr>
            <a:xfrm>
              <a:off x="541617" y="5868046"/>
              <a:ext cx="2624704" cy="3765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Bookman Old Style" panose="02050604050505020204" pitchFamily="18" charset="0"/>
                </a:rPr>
                <a:t>Bayesian modeling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D1C6BDB-4AC1-804C-9FE7-8FEB464D4B1A}"/>
              </a:ext>
            </a:extLst>
          </p:cNvPr>
          <p:cNvGrpSpPr/>
          <p:nvPr/>
        </p:nvGrpSpPr>
        <p:grpSpPr>
          <a:xfrm>
            <a:off x="6712334" y="1860699"/>
            <a:ext cx="2439742" cy="3902364"/>
            <a:chOff x="6864403" y="1421626"/>
            <a:chExt cx="2608024" cy="4310323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52DE0A56-569B-2A44-AF18-E11F8D60A8B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180550" y="1421626"/>
              <a:ext cx="1894565" cy="1899842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996DADFD-3D47-464E-B661-37B7FE5B518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864403" y="3587000"/>
              <a:ext cx="2608024" cy="1739532"/>
            </a:xfrm>
            <a:prstGeom prst="rect">
              <a:avLst/>
            </a:prstGeom>
            <a:effectLst>
              <a:softEdge rad="635000"/>
            </a:effectLst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6730BF7-C3D8-AE41-9B33-A5305CD01A4C}"/>
                </a:ext>
              </a:extLst>
            </p:cNvPr>
            <p:cNvSpPr txBox="1"/>
            <p:nvPr/>
          </p:nvSpPr>
          <p:spPr>
            <a:xfrm>
              <a:off x="7068484" y="3383029"/>
              <a:ext cx="2199861" cy="3059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Bookman Old Style" panose="02050604050505020204" pitchFamily="18" charset="0"/>
                </a:rPr>
                <a:t>Digital health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96D709D-854A-E342-A66E-E1CFE2AB357D}"/>
                </a:ext>
              </a:extLst>
            </p:cNvPr>
            <p:cNvSpPr txBox="1"/>
            <p:nvPr/>
          </p:nvSpPr>
          <p:spPr>
            <a:xfrm>
              <a:off x="7131793" y="5425992"/>
              <a:ext cx="2199861" cy="3059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Bookman Old Style" panose="02050604050505020204" pitchFamily="18" charset="0"/>
                </a:rPr>
                <a:t>Preventive care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65610BD-8B4A-374C-9ABF-C3E3CF5E2006}"/>
              </a:ext>
            </a:extLst>
          </p:cNvPr>
          <p:cNvGrpSpPr/>
          <p:nvPr/>
        </p:nvGrpSpPr>
        <p:grpSpPr>
          <a:xfrm>
            <a:off x="2617781" y="1835713"/>
            <a:ext cx="2027583" cy="2041154"/>
            <a:chOff x="3232400" y="1634337"/>
            <a:chExt cx="2971235" cy="3245426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5259422A-19BC-2F4E-ADE4-72BA4E651DF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232400" y="1634337"/>
              <a:ext cx="2971235" cy="2785533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36CDC91-B8E8-344F-A2D4-67867B9A5EB7}"/>
                </a:ext>
              </a:extLst>
            </p:cNvPr>
            <p:cNvSpPr txBox="1"/>
            <p:nvPr/>
          </p:nvSpPr>
          <p:spPr>
            <a:xfrm>
              <a:off x="3450514" y="4439336"/>
              <a:ext cx="2701937" cy="4404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Bookman Old Style" panose="02050604050505020204" pitchFamily="18" charset="0"/>
                </a:rPr>
                <a:t>Machine learning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085AD36-28A7-364D-A4C1-E49536B96B0F}"/>
              </a:ext>
            </a:extLst>
          </p:cNvPr>
          <p:cNvGrpSpPr/>
          <p:nvPr/>
        </p:nvGrpSpPr>
        <p:grpSpPr>
          <a:xfrm>
            <a:off x="2786035" y="4166110"/>
            <a:ext cx="2243258" cy="1621916"/>
            <a:chOff x="3441640" y="3883282"/>
            <a:chExt cx="3287287" cy="2578839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00130FF0-CC1A-0642-9221-44D44047BBC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605016" y="3883282"/>
              <a:ext cx="2784363" cy="1678517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DC4E544-DE30-464D-B423-4711A697BDFE}"/>
                </a:ext>
              </a:extLst>
            </p:cNvPr>
            <p:cNvSpPr txBox="1"/>
            <p:nvPr/>
          </p:nvSpPr>
          <p:spPr>
            <a:xfrm>
              <a:off x="3441640" y="6021694"/>
              <a:ext cx="3287287" cy="4404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Bookman Old Style" panose="02050604050505020204" pitchFamily="18" charset="0"/>
                </a:rPr>
                <a:t>Classical approaches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E78A8B79-3620-2546-B4C9-C28772C13E72}"/>
              </a:ext>
            </a:extLst>
          </p:cNvPr>
          <p:cNvSpPr txBox="1"/>
          <p:nvPr/>
        </p:nvSpPr>
        <p:spPr>
          <a:xfrm>
            <a:off x="1638687" y="1353681"/>
            <a:ext cx="24118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Bookman Old Style" panose="02050604050505020204" pitchFamily="18" charset="0"/>
              </a:rPr>
              <a:t>Analytics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1C5A7FB-6202-EA49-B69A-B94A182969B2}"/>
              </a:ext>
            </a:extLst>
          </p:cNvPr>
          <p:cNvSpPr txBox="1"/>
          <p:nvPr/>
        </p:nvSpPr>
        <p:spPr>
          <a:xfrm>
            <a:off x="5779547" y="1358785"/>
            <a:ext cx="40708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Bookman Old Style" panose="02050604050505020204" pitchFamily="18" charset="0"/>
              </a:rPr>
              <a:t>Individual health and wellbeing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E16D6F6-9FC2-AA4B-8D6F-0F035AF1D35D}"/>
              </a:ext>
            </a:extLst>
          </p:cNvPr>
          <p:cNvGrpSpPr/>
          <p:nvPr/>
        </p:nvGrpSpPr>
        <p:grpSpPr>
          <a:xfrm>
            <a:off x="5022870" y="1406689"/>
            <a:ext cx="1232155" cy="4570042"/>
            <a:chOff x="4797584" y="1353681"/>
            <a:chExt cx="1232155" cy="4570042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55179B64-7918-9245-ABBC-6E83C08214FA}"/>
                </a:ext>
              </a:extLst>
            </p:cNvPr>
            <p:cNvCxnSpPr/>
            <p:nvPr/>
          </p:nvCxnSpPr>
          <p:spPr>
            <a:xfrm>
              <a:off x="4797584" y="1353681"/>
              <a:ext cx="1232155" cy="228278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8758FC2-7633-234B-A7DE-40EE371F1B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16557" y="3636461"/>
              <a:ext cx="1113182" cy="228726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837719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34</Words>
  <Application>Microsoft Macintosh PowerPoint</Application>
  <PresentationFormat>Widescreen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Bookman Old Style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Srinivasan, Karthik - (karthiks)</dc:creator>
  <cp:lastModifiedBy>Srinivasan, Karthik - (karthiks)</cp:lastModifiedBy>
  <cp:revision>9</cp:revision>
  <dcterms:created xsi:type="dcterms:W3CDTF">2018-08-28T00:19:20Z</dcterms:created>
  <dcterms:modified xsi:type="dcterms:W3CDTF">2018-10-08T16:45:44Z</dcterms:modified>
</cp:coreProperties>
</file>