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833-BD9E-B242-AF89-5F145FEC2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F58D-A338-B840-9665-E1460654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7517-E3C4-5A40-B71F-34F888D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FFD3-24ED-8E42-89B6-7571158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65C4-516E-7A48-8127-26A1EB6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D50F-23B9-1E46-AEA9-59E98BD5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172ED-8828-7748-B054-4CC6000B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C3E2-3A05-CE40-A7B2-F08F6C5A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5214-9286-664C-9D1E-8E9CC034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8C37-74EA-374E-8E27-BB77C0E6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A5B6F-32C2-8E46-ABDE-EE0D9F1F0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0D48-2BAA-C948-A125-BB954232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E47B-809C-D247-879B-81469B62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491D-8C79-9C4E-910F-86A62FCC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7C2D-94CD-7C4C-BCAE-12966F2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3E6C-836D-3840-82A8-22372C45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788F-D696-D84A-A577-E4E6FFD8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120-986F-4243-A97C-6A04270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AF67-5C4D-5A49-85C1-1DAA4142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8813-2A63-084E-AC52-BDBC3EE7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FA6-6CB8-3B4E-B598-9DE26A30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4641-61FC-7F4B-9CA1-669D27D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19C5-C5A4-FB4E-9C8F-0973941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5840-F550-0B47-9B01-63DFC24B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9FC7-54C8-9D40-A397-0F53B054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EB89-F792-9B47-BB5D-7C2EEFC2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F5F7-B3C0-B54A-9177-11A8CBA1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38B4-2448-D640-8528-D64BC890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8274-97F1-8A42-9050-95B491A0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AE19-60C9-8B40-8702-80715DB2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72B1-419C-4147-BA74-4FE783D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0C17-47D1-A848-BE4C-CCD51B80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DD5C-D8B1-3146-BF7E-257F29E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7D52-646C-5B46-B9D0-680C3AE77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40456-C951-1A4A-819E-148CFBC8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C77D-2487-4B4E-B1A1-B34393EB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F6FEF-60A2-4245-8778-D7AEEF1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08903-57BD-944E-B7F2-52BB2C80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68486-3D6D-B646-AD6C-DDD8F75D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5750-43F5-9141-AE36-5AA8F672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9BB9-5875-E14B-B902-95724CAC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4A507-4EFD-DB41-B02A-5D81958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FB462-3C5E-A049-A5AB-D100A328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0BCD3-1BB0-E04D-A626-51D898D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E7BC7-2207-7649-B2E6-D90B2EF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8C6B-758B-584C-8FEE-ED163ECF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2297-8296-CC48-B662-8089E33D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5921-D17D-8C43-B955-10B5C8D0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F784-BECD-C249-B0C9-58E2F883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5E7F-B82C-5949-BEA6-9A4386E2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48D28-C552-2644-AD28-E950D4D2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D72A-3855-D147-B527-B705426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84F6-8DDB-2049-A115-3064EB0D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45F1-761E-6A4A-BA51-5B18E33DD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90D69-DD2E-4843-8434-E42F1446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B15B-50B4-3242-A90C-252358D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89C0-B31F-EE48-8DF2-08E2D139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5432-C686-7745-B6B8-822EDCAA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24B04-DCC9-0246-B77C-66C0D76A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E8F4-B0FB-6E4F-AC8D-4DCFA71D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EB56-02F0-C245-A7E7-A1CC9321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7FDC-B396-7B42-B4C2-0044475B36D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FCE7-05EE-544B-8125-85F4F2B6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FE6A-46F2-4449-A4F4-B6E5D69B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1D2E-095A-8F41-BDB3-657245669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FFBC80-1D58-D643-8C54-6110AE505EB1}"/>
              </a:ext>
            </a:extLst>
          </p:cNvPr>
          <p:cNvSpPr/>
          <p:nvPr/>
        </p:nvSpPr>
        <p:spPr>
          <a:xfrm>
            <a:off x="4981405" y="1268395"/>
            <a:ext cx="5023986" cy="4716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30" name="AutoShape 5">
            <a:extLst>
              <a:ext uri="{FF2B5EF4-FFF2-40B4-BE49-F238E27FC236}">
                <a16:creationId xmlns:a16="http://schemas.microsoft.com/office/drawing/2014/main" id="{5DB828E9-1B8E-F24A-A46A-E14A1D45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11" y="1268396"/>
            <a:ext cx="5682056" cy="4716694"/>
          </a:xfrm>
          <a:prstGeom prst="homePlate">
            <a:avLst>
              <a:gd name="adj" fmla="val 17364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eaVert" lIns="90000" tIns="46800" rIns="90000" bIns="46800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endParaRPr lang="de-DE" altLang="en-US" sz="1600" dirty="0">
              <a:latin typeface="Bookman Old Style" panose="0205060405050502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130B5-48D5-5C43-84B2-AE587BD8E2B8}"/>
              </a:ext>
            </a:extLst>
          </p:cNvPr>
          <p:cNvGrpSpPr/>
          <p:nvPr/>
        </p:nvGrpSpPr>
        <p:grpSpPr>
          <a:xfrm>
            <a:off x="525946" y="1835713"/>
            <a:ext cx="1798148" cy="2028911"/>
            <a:chOff x="327163" y="99248"/>
            <a:chExt cx="3070179" cy="3608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06CD-824D-CD43-B235-8A3C85EA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3" y="99248"/>
              <a:ext cx="3070179" cy="3070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7F47-778D-744D-A7D6-A021793BE787}"/>
                </a:ext>
              </a:extLst>
            </p:cNvPr>
            <p:cNvSpPr txBox="1"/>
            <p:nvPr/>
          </p:nvSpPr>
          <p:spPr>
            <a:xfrm>
              <a:off x="552304" y="3214723"/>
              <a:ext cx="2843476" cy="49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Network Science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3683D-8597-4242-992B-B88F19F65603}"/>
              </a:ext>
            </a:extLst>
          </p:cNvPr>
          <p:cNvGrpSpPr/>
          <p:nvPr/>
        </p:nvGrpSpPr>
        <p:grpSpPr>
          <a:xfrm>
            <a:off x="569586" y="3813025"/>
            <a:ext cx="2156338" cy="1955040"/>
            <a:chOff x="431707" y="3586662"/>
            <a:chExt cx="3133127" cy="26579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07D0E2-6CF0-C44C-9097-8180787C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07" y="3586662"/>
              <a:ext cx="3133127" cy="2274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3CAE-AD67-844E-A7E0-C836D413B5E4}"/>
                </a:ext>
              </a:extLst>
            </p:cNvPr>
            <p:cNvSpPr txBox="1"/>
            <p:nvPr/>
          </p:nvSpPr>
          <p:spPr>
            <a:xfrm>
              <a:off x="541617" y="5868046"/>
              <a:ext cx="2624704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Bayesian Modeling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C6BDB-4AC1-804C-9FE7-8FEB464D4B1A}"/>
              </a:ext>
            </a:extLst>
          </p:cNvPr>
          <p:cNvGrpSpPr/>
          <p:nvPr/>
        </p:nvGrpSpPr>
        <p:grpSpPr>
          <a:xfrm>
            <a:off x="6712334" y="1860699"/>
            <a:ext cx="2439742" cy="3902364"/>
            <a:chOff x="6864403" y="1421626"/>
            <a:chExt cx="2608024" cy="4310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E0A56-569B-2A44-AF18-E11F8D60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550" y="1421626"/>
              <a:ext cx="1894565" cy="1899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6DADFD-3D47-464E-B661-37B7FE5B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403" y="3587000"/>
              <a:ext cx="2608024" cy="1739532"/>
            </a:xfrm>
            <a:prstGeom prst="rect">
              <a:avLst/>
            </a:prstGeom>
            <a:effectLst>
              <a:softEdge rad="63500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30BF7-C3D8-AE41-9B33-A5305CD01A4C}"/>
                </a:ext>
              </a:extLst>
            </p:cNvPr>
            <p:cNvSpPr txBox="1"/>
            <p:nvPr/>
          </p:nvSpPr>
          <p:spPr>
            <a:xfrm>
              <a:off x="7068484" y="3383029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Digital Health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D709D-854A-E342-A66E-E1CFE2AB357D}"/>
                </a:ext>
              </a:extLst>
            </p:cNvPr>
            <p:cNvSpPr txBox="1"/>
            <p:nvPr/>
          </p:nvSpPr>
          <p:spPr>
            <a:xfrm>
              <a:off x="7131793" y="5425992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Preventive Care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610BD-8B4A-374C-9ABF-C3E3CF5E2006}"/>
              </a:ext>
            </a:extLst>
          </p:cNvPr>
          <p:cNvGrpSpPr/>
          <p:nvPr/>
        </p:nvGrpSpPr>
        <p:grpSpPr>
          <a:xfrm>
            <a:off x="2617781" y="1835713"/>
            <a:ext cx="2027583" cy="2041154"/>
            <a:chOff x="3232400" y="1634337"/>
            <a:chExt cx="2971235" cy="3245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59422A-19BC-2F4E-ADE4-72BA4E65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2400" y="1634337"/>
              <a:ext cx="2971235" cy="27855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6CDC91-B8E8-344F-A2D4-67867B9A5EB7}"/>
                </a:ext>
              </a:extLst>
            </p:cNvPr>
            <p:cNvSpPr txBox="1"/>
            <p:nvPr/>
          </p:nvSpPr>
          <p:spPr>
            <a:xfrm>
              <a:off x="3450514" y="4439336"/>
              <a:ext cx="270193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Machine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AD36-28A7-364D-A4C1-E49536B96B0F}"/>
              </a:ext>
            </a:extLst>
          </p:cNvPr>
          <p:cNvGrpSpPr/>
          <p:nvPr/>
        </p:nvGrpSpPr>
        <p:grpSpPr>
          <a:xfrm>
            <a:off x="2786035" y="4166110"/>
            <a:ext cx="2243258" cy="1621916"/>
            <a:chOff x="3441640" y="3883282"/>
            <a:chExt cx="3287287" cy="2578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130FF0-CC1A-0642-9221-44D44047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5016" y="3883282"/>
              <a:ext cx="2784363" cy="16785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C4E544-DE30-464D-B423-4711A697BDFE}"/>
                </a:ext>
              </a:extLst>
            </p:cNvPr>
            <p:cNvSpPr txBox="1"/>
            <p:nvPr/>
          </p:nvSpPr>
          <p:spPr>
            <a:xfrm>
              <a:off x="3441640" y="6021694"/>
              <a:ext cx="328728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Classical approaches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8A8B79-3620-2546-B4C9-C28772C13E72}"/>
              </a:ext>
            </a:extLst>
          </p:cNvPr>
          <p:cNvSpPr txBox="1"/>
          <p:nvPr/>
        </p:nvSpPr>
        <p:spPr>
          <a:xfrm>
            <a:off x="1638687" y="1353681"/>
            <a:ext cx="241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5A7FB-6202-EA49-B69A-B94A182969B2}"/>
              </a:ext>
            </a:extLst>
          </p:cNvPr>
          <p:cNvSpPr txBox="1"/>
          <p:nvPr/>
        </p:nvSpPr>
        <p:spPr>
          <a:xfrm>
            <a:off x="5779547" y="1358785"/>
            <a:ext cx="40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Individual health and wellbeing</a:t>
            </a:r>
          </a:p>
        </p:txBody>
      </p:sp>
    </p:spTree>
    <p:extLst>
      <p:ext uri="{BB962C8B-B14F-4D97-AF65-F5344CB8AC3E}">
        <p14:creationId xmlns:p14="http://schemas.microsoft.com/office/powerpoint/2010/main" val="34735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5A130B5-48D5-5C43-84B2-AE587BD8E2B8}"/>
              </a:ext>
            </a:extLst>
          </p:cNvPr>
          <p:cNvGrpSpPr/>
          <p:nvPr/>
        </p:nvGrpSpPr>
        <p:grpSpPr>
          <a:xfrm>
            <a:off x="525946" y="1835713"/>
            <a:ext cx="1798148" cy="2028911"/>
            <a:chOff x="327163" y="99248"/>
            <a:chExt cx="3070179" cy="3608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006CD-824D-CD43-B235-8A3C85EA0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63" y="99248"/>
              <a:ext cx="3070179" cy="30701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7F47-778D-744D-A7D6-A021793BE787}"/>
                </a:ext>
              </a:extLst>
            </p:cNvPr>
            <p:cNvSpPr txBox="1"/>
            <p:nvPr/>
          </p:nvSpPr>
          <p:spPr>
            <a:xfrm>
              <a:off x="552304" y="3214723"/>
              <a:ext cx="2843476" cy="49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Network Science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3683D-8597-4242-992B-B88F19F65603}"/>
              </a:ext>
            </a:extLst>
          </p:cNvPr>
          <p:cNvGrpSpPr/>
          <p:nvPr/>
        </p:nvGrpSpPr>
        <p:grpSpPr>
          <a:xfrm>
            <a:off x="569586" y="3813025"/>
            <a:ext cx="2156338" cy="1955040"/>
            <a:chOff x="431707" y="3586662"/>
            <a:chExt cx="3133127" cy="26579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07D0E2-6CF0-C44C-9097-8180787C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707" y="3586662"/>
              <a:ext cx="3133127" cy="22745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443CAE-AD67-844E-A7E0-C836D413B5E4}"/>
                </a:ext>
              </a:extLst>
            </p:cNvPr>
            <p:cNvSpPr txBox="1"/>
            <p:nvPr/>
          </p:nvSpPr>
          <p:spPr>
            <a:xfrm>
              <a:off x="541617" y="5868046"/>
              <a:ext cx="2624704" cy="376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Bayesian Modeling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1C6BDB-4AC1-804C-9FE7-8FEB464D4B1A}"/>
              </a:ext>
            </a:extLst>
          </p:cNvPr>
          <p:cNvGrpSpPr/>
          <p:nvPr/>
        </p:nvGrpSpPr>
        <p:grpSpPr>
          <a:xfrm>
            <a:off x="6712334" y="1860699"/>
            <a:ext cx="2439742" cy="3902364"/>
            <a:chOff x="6864403" y="1421626"/>
            <a:chExt cx="2608024" cy="43103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DE0A56-569B-2A44-AF18-E11F8D60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550" y="1421626"/>
              <a:ext cx="1894565" cy="18998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6DADFD-3D47-464E-B661-37B7FE5B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403" y="3587000"/>
              <a:ext cx="2608024" cy="1739532"/>
            </a:xfrm>
            <a:prstGeom prst="rect">
              <a:avLst/>
            </a:prstGeom>
            <a:effectLst>
              <a:softEdge rad="635000"/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30BF7-C3D8-AE41-9B33-A5305CD01A4C}"/>
                </a:ext>
              </a:extLst>
            </p:cNvPr>
            <p:cNvSpPr txBox="1"/>
            <p:nvPr/>
          </p:nvSpPr>
          <p:spPr>
            <a:xfrm>
              <a:off x="7068484" y="3383029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Digital Health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D709D-854A-E342-A66E-E1CFE2AB357D}"/>
                </a:ext>
              </a:extLst>
            </p:cNvPr>
            <p:cNvSpPr txBox="1"/>
            <p:nvPr/>
          </p:nvSpPr>
          <p:spPr>
            <a:xfrm>
              <a:off x="7131793" y="5425992"/>
              <a:ext cx="2199861" cy="305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Preventive Care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610BD-8B4A-374C-9ABF-C3E3CF5E2006}"/>
              </a:ext>
            </a:extLst>
          </p:cNvPr>
          <p:cNvGrpSpPr/>
          <p:nvPr/>
        </p:nvGrpSpPr>
        <p:grpSpPr>
          <a:xfrm>
            <a:off x="2617781" y="1835713"/>
            <a:ext cx="2027583" cy="2041154"/>
            <a:chOff x="3232400" y="1634337"/>
            <a:chExt cx="2971235" cy="3245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59422A-19BC-2F4E-ADE4-72BA4E65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2400" y="1634337"/>
              <a:ext cx="2971235" cy="27855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6CDC91-B8E8-344F-A2D4-67867B9A5EB7}"/>
                </a:ext>
              </a:extLst>
            </p:cNvPr>
            <p:cNvSpPr txBox="1"/>
            <p:nvPr/>
          </p:nvSpPr>
          <p:spPr>
            <a:xfrm>
              <a:off x="3450514" y="4439336"/>
              <a:ext cx="270193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Machine learning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85AD36-28A7-364D-A4C1-E49536B96B0F}"/>
              </a:ext>
            </a:extLst>
          </p:cNvPr>
          <p:cNvGrpSpPr/>
          <p:nvPr/>
        </p:nvGrpSpPr>
        <p:grpSpPr>
          <a:xfrm>
            <a:off x="2786035" y="4166110"/>
            <a:ext cx="2243258" cy="1621916"/>
            <a:chOff x="3441640" y="3883282"/>
            <a:chExt cx="3287287" cy="25788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130FF0-CC1A-0642-9221-44D44047B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5016" y="3883282"/>
              <a:ext cx="2784363" cy="167851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C4E544-DE30-464D-B423-4711A697BDFE}"/>
                </a:ext>
              </a:extLst>
            </p:cNvPr>
            <p:cNvSpPr txBox="1"/>
            <p:nvPr/>
          </p:nvSpPr>
          <p:spPr>
            <a:xfrm>
              <a:off x="3441640" y="6021694"/>
              <a:ext cx="3287287" cy="44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ookman Old Style" panose="02050604050505020204" pitchFamily="18" charset="0"/>
                </a:rPr>
                <a:t>Classical approaches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8A8B79-3620-2546-B4C9-C28772C13E72}"/>
              </a:ext>
            </a:extLst>
          </p:cNvPr>
          <p:cNvSpPr txBox="1"/>
          <p:nvPr/>
        </p:nvSpPr>
        <p:spPr>
          <a:xfrm>
            <a:off x="1638687" y="1353681"/>
            <a:ext cx="241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Analytics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C5A7FB-6202-EA49-B69A-B94A182969B2}"/>
              </a:ext>
            </a:extLst>
          </p:cNvPr>
          <p:cNvSpPr txBox="1"/>
          <p:nvPr/>
        </p:nvSpPr>
        <p:spPr>
          <a:xfrm>
            <a:off x="5779547" y="1358785"/>
            <a:ext cx="407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Individual health and wellbeing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16D6F6-9FC2-AA4B-8D6F-0F035AF1D35D}"/>
              </a:ext>
            </a:extLst>
          </p:cNvPr>
          <p:cNvGrpSpPr/>
          <p:nvPr/>
        </p:nvGrpSpPr>
        <p:grpSpPr>
          <a:xfrm>
            <a:off x="5022870" y="1406689"/>
            <a:ext cx="1232155" cy="4570042"/>
            <a:chOff x="4797584" y="1353681"/>
            <a:chExt cx="1232155" cy="457004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5179B64-7918-9245-ABBC-6E83C08214FA}"/>
                </a:ext>
              </a:extLst>
            </p:cNvPr>
            <p:cNvCxnSpPr/>
            <p:nvPr/>
          </p:nvCxnSpPr>
          <p:spPr>
            <a:xfrm>
              <a:off x="4797584" y="1353681"/>
              <a:ext cx="1232155" cy="22827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758FC2-7633-234B-A7DE-40EE371F1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557" y="3636461"/>
              <a:ext cx="1113182" cy="22872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77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Karthik - (karthiks)</dc:creator>
  <cp:lastModifiedBy>Srinivasan, Karthik - (karthiks)</cp:lastModifiedBy>
  <cp:revision>7</cp:revision>
  <dcterms:created xsi:type="dcterms:W3CDTF">2018-08-28T00:19:20Z</dcterms:created>
  <dcterms:modified xsi:type="dcterms:W3CDTF">2018-08-28T01:47:34Z</dcterms:modified>
</cp:coreProperties>
</file>