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A779"/>
    <a:srgbClr val="00D279"/>
    <a:srgbClr val="D883FF"/>
    <a:srgbClr val="FF2C79"/>
    <a:srgbClr val="0432FF"/>
    <a:srgbClr val="AA7900"/>
    <a:srgbClr val="7A4442"/>
    <a:srgbClr val="7B1979"/>
    <a:srgbClr val="434DD6"/>
    <a:srgbClr val="D84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2"/>
    <p:restoredTop sz="93300"/>
  </p:normalViewPr>
  <p:slideViewPr>
    <p:cSldViewPr snapToGrid="0" snapToObjects="1">
      <p:cViewPr varScale="1">
        <p:scale>
          <a:sx n="65" d="100"/>
          <a:sy n="65" d="100"/>
        </p:scale>
        <p:origin x="22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7B12-985D-C641-88CD-E6D59C53B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335CB-4145-4D45-A13A-D654C494A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01410-FA8A-A248-8595-CF61AA70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1E49F-3B05-4345-8843-E90194C50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8D7B8-3709-0B49-9563-29B90F8C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5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08FEE-BC09-2F41-BC33-76B57B14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5BF61-9B51-584F-993A-A37E9277F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EDC22-573C-CA45-AE0B-B6A70D09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DA9AE-D709-554A-8F71-B32EF8BC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07507-1D39-474F-8CA6-38332357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C032E4-D9FC-0F44-97FC-85D46F142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7906C-8606-6D4C-BD51-14D605C90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89AF9-9E79-AB45-AB12-D4A0A5D7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234DC-AA56-E846-AECA-59621D2F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C623E-D0B1-0A47-9BDF-B9BAAE3E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4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C84A7-2C9B-ED4D-A027-864EE31A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A7C0D-C571-3549-BC6E-92CAA2322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07D78-0D84-F942-B55D-7F8871C2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EBE5A-5C20-1B42-A177-2C930BEA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5CB3A-C0C0-FE44-9C39-FFB89B13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8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12C9-C090-FB43-A6C2-A544F4C16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87D6F-E03F-AB4D-AE1B-06E3A4021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CE308-6D40-664B-9CB5-6CC1822C8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FA78E-E297-474E-9C63-4C49F57C4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D4D32-D0D7-6F46-8C14-38CC340F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9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C8581-FD65-CD49-B6BE-5A1A8055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C96A9-5DC5-9C4F-94ED-AB23C71ED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65853-664B-B54E-96D3-80A3CBD4F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F69D6-997F-6D42-8FB4-4EFCF1CE2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B2727-8622-6047-8E3F-F511C03E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0266E-23EC-4241-B8E0-393AC36E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3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7517-040B-E343-89FF-9037D485B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7E4F7-2949-8740-81C3-F6B7C3724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58FBE-06CE-B24A-AE1A-BA079F863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4053B-7E64-9D4C-9280-FED83243F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7B9D7-C1CC-0A48-A4D7-A5237743A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0A8C14-4BD5-A14F-8086-68B2AA64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FAAE9-FF91-F847-BBC6-BBC0E4DC9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8BE4A-AFFC-C545-8F7A-AAEEAF0C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17E5-449F-2F40-B128-AAB2CBA8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105B37-9BC3-5448-BDE1-BA45C0686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DDAC0-E5B5-F74A-AF7C-B22AD078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8FA06-A7D1-4D4D-95A5-7B2DBC78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5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268C5-B555-C74A-8128-5BE5DADE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06E2F-3FE1-B444-864A-7CC1C6D9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A78AA-08E1-8445-B3AB-72CB5728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077E-A36C-1D4A-B828-9016D9D0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61949-90C1-7542-BE36-ABE777E53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5A2A2-310C-344C-B235-300647A7D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EDB7C-6532-2D4E-AE23-F95187A8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A4019-9BEB-484C-8AC6-04BF426D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322B0-F020-5C4A-9D8A-C4835EAB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3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5EDC-5831-3042-BEC5-4B049BDB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123150-66F1-684D-B0CE-DB7B18CF7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6F337-0617-5146-9535-027756213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6A358-1D6A-EF4F-A613-110219C72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051-42DD-104F-BB74-86D577E6163D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DF373-70CB-FA47-B218-510FB2E0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0E346-6EDD-BF4C-88A4-49F3BAE1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5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5B758E-973F-A643-9207-D53E6581D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37DFC-0B86-5545-AD80-5274D37BC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759D1-E392-4D49-B43C-7D4D92F68E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6A051-42DD-104F-BB74-86D577E6163D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9D099-C2E5-DC42-9004-8B3AA46E3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CAC24-E8F7-3540-A14D-97E2A6814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945E5-E9BF-5049-82EA-976FE7D5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6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139677D5-45AD-A642-9651-758C157F3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723"/>
            <a:ext cx="12192000" cy="548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6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045277D-6283-CD4E-B119-18E7631867BD}"/>
              </a:ext>
            </a:extLst>
          </p:cNvPr>
          <p:cNvSpPr/>
          <p:nvPr/>
        </p:nvSpPr>
        <p:spPr>
          <a:xfrm>
            <a:off x="2955238" y="459235"/>
            <a:ext cx="6234318" cy="89535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/>
            <a:lightRig rig="soft" dir="t"/>
          </a:scene3d>
          <a:sp3d extrusionH="82550" contourW="76200" prstMaterial="plastic">
            <a:bevelT/>
            <a:bevelB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La Salle Teaching Award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C73FB99-7074-7542-8DE9-98535F6163D5}"/>
              </a:ext>
            </a:extLst>
          </p:cNvPr>
          <p:cNvSpPr/>
          <p:nvPr/>
        </p:nvSpPr>
        <p:spPr>
          <a:xfrm>
            <a:off x="2" y="1555600"/>
            <a:ext cx="6234319" cy="89535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/>
            <a:lightRig rig="soft" dir="t"/>
          </a:scene3d>
          <a:sp3d extrusionH="82550" contourW="76200" prstMaterial="plastic">
            <a:bevelT/>
            <a:bevelB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Syllabus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A4CF57-5DEB-3F46-9724-D5D572FA6FC3}"/>
              </a:ext>
            </a:extLst>
          </p:cNvPr>
          <p:cNvSpPr/>
          <p:nvPr/>
        </p:nvSpPr>
        <p:spPr>
          <a:xfrm>
            <a:off x="6355245" y="1554070"/>
            <a:ext cx="6234319" cy="895350"/>
          </a:xfrm>
          <a:prstGeom prst="roundRect">
            <a:avLst/>
          </a:prstGeom>
          <a:solidFill>
            <a:srgbClr val="7A4442"/>
          </a:solidFill>
          <a:ln>
            <a:noFill/>
          </a:ln>
          <a:effectLst/>
          <a:scene3d>
            <a:camera prst="orthographicFront"/>
            <a:lightRig rig="soft" dir="t"/>
          </a:scene3d>
          <a:sp3d extrusionH="82550" contourW="76200" prstMaterial="plastic">
            <a:bevelT/>
            <a:bevelB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Teaching Sample (Video)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72C7A05-DE50-094F-AA1D-AB8F12C472F9}"/>
              </a:ext>
            </a:extLst>
          </p:cNvPr>
          <p:cNvSpPr/>
          <p:nvPr/>
        </p:nvSpPr>
        <p:spPr>
          <a:xfrm>
            <a:off x="1" y="2624759"/>
            <a:ext cx="6234319" cy="895350"/>
          </a:xfrm>
          <a:prstGeom prst="roundRect">
            <a:avLst/>
          </a:prstGeom>
          <a:solidFill>
            <a:srgbClr val="D84800"/>
          </a:solidFill>
          <a:ln>
            <a:noFill/>
          </a:ln>
          <a:effectLst/>
          <a:scene3d>
            <a:camera prst="orthographicFront"/>
            <a:lightRig rig="soft" dir="t"/>
          </a:scene3d>
          <a:sp3d extrusionH="82550" contourW="76200" prstMaterial="plastic">
            <a:bevelT/>
            <a:bevelB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Lesson Plan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9E62570-D51E-DF46-8B44-DF0BAB4E3470}"/>
              </a:ext>
            </a:extLst>
          </p:cNvPr>
          <p:cNvSpPr/>
          <p:nvPr/>
        </p:nvSpPr>
        <p:spPr>
          <a:xfrm>
            <a:off x="-1" y="3741219"/>
            <a:ext cx="6234319" cy="895350"/>
          </a:xfrm>
          <a:prstGeom prst="roundRect">
            <a:avLst/>
          </a:prstGeom>
          <a:solidFill>
            <a:srgbClr val="434DD6"/>
          </a:solidFill>
          <a:ln>
            <a:noFill/>
          </a:ln>
          <a:effectLst/>
          <a:scene3d>
            <a:camera prst="orthographicFront"/>
            <a:lightRig rig="soft" dir="t"/>
          </a:scene3d>
          <a:sp3d extrusionH="82550" contourW="76200" prstMaterial="plastic">
            <a:bevelT/>
            <a:bevelB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Assignment Feedback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2DDDEF-4997-9840-AABA-1C8FA05A5AC3}"/>
              </a:ext>
            </a:extLst>
          </p:cNvPr>
          <p:cNvSpPr/>
          <p:nvPr/>
        </p:nvSpPr>
        <p:spPr>
          <a:xfrm>
            <a:off x="0" y="4811368"/>
            <a:ext cx="6234319" cy="895350"/>
          </a:xfrm>
          <a:prstGeom prst="roundRect">
            <a:avLst/>
          </a:prstGeom>
          <a:solidFill>
            <a:srgbClr val="7B1979"/>
          </a:solidFill>
          <a:ln>
            <a:noFill/>
          </a:ln>
          <a:effectLst/>
          <a:scene3d>
            <a:camera prst="orthographicFront"/>
            <a:lightRig rig="soft" dir="t"/>
          </a:scene3d>
          <a:sp3d extrusionH="82550" contourW="76200" prstMaterial="plastic">
            <a:bevelT/>
            <a:bevelB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Assessment Rubric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CF3EBE6-AB75-3344-B3D1-3AEFE518F373}"/>
              </a:ext>
            </a:extLst>
          </p:cNvPr>
          <p:cNvSpPr/>
          <p:nvPr/>
        </p:nvSpPr>
        <p:spPr>
          <a:xfrm>
            <a:off x="6355246" y="2673050"/>
            <a:ext cx="6234319" cy="895350"/>
          </a:xfrm>
          <a:prstGeom prst="roundRect">
            <a:avLst/>
          </a:prstGeom>
          <a:solidFill>
            <a:srgbClr val="AA7900"/>
          </a:solidFill>
          <a:ln>
            <a:noFill/>
          </a:ln>
          <a:effectLst/>
          <a:scene3d>
            <a:camera prst="orthographicFront"/>
            <a:lightRig rig="soft" dir="t"/>
          </a:scene3d>
          <a:sp3d extrusionH="82550" contourW="76200" prstMaterial="plastic">
            <a:bevelT/>
            <a:bevelB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Student Feedback – MIS 111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DB02658-814B-314E-9A70-FE7D335BD20D}"/>
              </a:ext>
            </a:extLst>
          </p:cNvPr>
          <p:cNvSpPr/>
          <p:nvPr/>
        </p:nvSpPr>
        <p:spPr>
          <a:xfrm>
            <a:off x="6355245" y="3669862"/>
            <a:ext cx="6234319" cy="895350"/>
          </a:xfrm>
          <a:prstGeom prst="roundRect">
            <a:avLst/>
          </a:prstGeom>
          <a:solidFill>
            <a:srgbClr val="D883FF"/>
          </a:solidFill>
          <a:ln>
            <a:noFill/>
          </a:ln>
          <a:effectLst/>
          <a:scene3d>
            <a:camera prst="orthographicFront"/>
            <a:lightRig rig="soft" dir="t"/>
          </a:scene3d>
          <a:sp3d extrusionH="82550" contourW="76200" prstMaterial="plastic">
            <a:bevelT/>
            <a:bevelB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Student Feedback – MIS 331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EB6A2E1-830A-CD49-AE54-BE4ADEDA98DF}"/>
              </a:ext>
            </a:extLst>
          </p:cNvPr>
          <p:cNvSpPr/>
          <p:nvPr/>
        </p:nvSpPr>
        <p:spPr>
          <a:xfrm>
            <a:off x="6355245" y="4788842"/>
            <a:ext cx="6234319" cy="895350"/>
          </a:xfrm>
          <a:prstGeom prst="roundRect">
            <a:avLst/>
          </a:prstGeom>
          <a:solidFill>
            <a:srgbClr val="00D279"/>
          </a:solidFill>
          <a:ln>
            <a:noFill/>
          </a:ln>
          <a:effectLst/>
          <a:scene3d>
            <a:camera prst="orthographicFront"/>
            <a:lightRig rig="soft" dir="t"/>
          </a:scene3d>
          <a:sp3d extrusionH="82550" contourW="76200" prstMaterial="plastic">
            <a:bevelT/>
            <a:bevelB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Observation letter from a colleague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70AA118-76DD-894B-96B5-A7393E6DDB3D}"/>
              </a:ext>
            </a:extLst>
          </p:cNvPr>
          <p:cNvSpPr/>
          <p:nvPr/>
        </p:nvSpPr>
        <p:spPr>
          <a:xfrm>
            <a:off x="-2" y="5962650"/>
            <a:ext cx="6234319" cy="895350"/>
          </a:xfrm>
          <a:prstGeom prst="roundRect">
            <a:avLst/>
          </a:prstGeom>
          <a:solidFill>
            <a:srgbClr val="78A779"/>
          </a:solidFill>
          <a:ln>
            <a:noFill/>
          </a:ln>
          <a:effectLst/>
          <a:scene3d>
            <a:camera prst="orthographicFront"/>
            <a:lightRig rig="soft" dir="t"/>
          </a:scene3d>
          <a:sp3d extrusionH="82550" contourW="76200" prstMaterial="plastic">
            <a:bevelT/>
            <a:bevelB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Assignment</a:t>
            </a:r>
          </a:p>
        </p:txBody>
      </p:sp>
    </p:spTree>
    <p:extLst>
      <p:ext uri="{BB962C8B-B14F-4D97-AF65-F5344CB8AC3E}">
        <p14:creationId xmlns:p14="http://schemas.microsoft.com/office/powerpoint/2010/main" val="146907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045277D-6283-CD4E-B119-18E7631867BD}"/>
              </a:ext>
            </a:extLst>
          </p:cNvPr>
          <p:cNvSpPr/>
          <p:nvPr/>
        </p:nvSpPr>
        <p:spPr>
          <a:xfrm>
            <a:off x="2955238" y="459235"/>
            <a:ext cx="6234318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La Salle Teaching Award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C73FB99-7074-7542-8DE9-98535F6163D5}"/>
              </a:ext>
            </a:extLst>
          </p:cNvPr>
          <p:cNvSpPr/>
          <p:nvPr/>
        </p:nvSpPr>
        <p:spPr>
          <a:xfrm>
            <a:off x="2" y="1555600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Syllabus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A4CF57-5DEB-3F46-9724-D5D572FA6FC3}"/>
              </a:ext>
            </a:extLst>
          </p:cNvPr>
          <p:cNvSpPr/>
          <p:nvPr/>
        </p:nvSpPr>
        <p:spPr>
          <a:xfrm>
            <a:off x="6355245" y="1554070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Teaching Sample (Video)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72C7A05-DE50-094F-AA1D-AB8F12C472F9}"/>
              </a:ext>
            </a:extLst>
          </p:cNvPr>
          <p:cNvSpPr/>
          <p:nvPr/>
        </p:nvSpPr>
        <p:spPr>
          <a:xfrm>
            <a:off x="1" y="2624759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Lesson Plan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9E62570-D51E-DF46-8B44-DF0BAB4E3470}"/>
              </a:ext>
            </a:extLst>
          </p:cNvPr>
          <p:cNvSpPr/>
          <p:nvPr/>
        </p:nvSpPr>
        <p:spPr>
          <a:xfrm>
            <a:off x="-1" y="3741219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Assignment Feedback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2DDDEF-4997-9840-AABA-1C8FA05A5AC3}"/>
              </a:ext>
            </a:extLst>
          </p:cNvPr>
          <p:cNvSpPr/>
          <p:nvPr/>
        </p:nvSpPr>
        <p:spPr>
          <a:xfrm>
            <a:off x="0" y="4811368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Assessment Rubric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CF3EBE6-AB75-3344-B3D1-3AEFE518F373}"/>
              </a:ext>
            </a:extLst>
          </p:cNvPr>
          <p:cNvSpPr/>
          <p:nvPr/>
        </p:nvSpPr>
        <p:spPr>
          <a:xfrm>
            <a:off x="6355246" y="2673050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Student Feedback – MIS 111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DB02658-814B-314E-9A70-FE7D335BD20D}"/>
              </a:ext>
            </a:extLst>
          </p:cNvPr>
          <p:cNvSpPr/>
          <p:nvPr/>
        </p:nvSpPr>
        <p:spPr>
          <a:xfrm>
            <a:off x="6355245" y="3669862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Student Feedback – MIS 331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EB6A2E1-830A-CD49-AE54-BE4ADEDA98DF}"/>
              </a:ext>
            </a:extLst>
          </p:cNvPr>
          <p:cNvSpPr/>
          <p:nvPr/>
        </p:nvSpPr>
        <p:spPr>
          <a:xfrm>
            <a:off x="6355245" y="4788842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Observation letter from a colleague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70AA118-76DD-894B-96B5-A7393E6DDB3D}"/>
              </a:ext>
            </a:extLst>
          </p:cNvPr>
          <p:cNvSpPr/>
          <p:nvPr/>
        </p:nvSpPr>
        <p:spPr>
          <a:xfrm>
            <a:off x="-2" y="5962650"/>
            <a:ext cx="6234319" cy="8953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extrusionH="152400" contourW="76200" prstMaterial="plastic">
            <a:bevelT w="152400" h="152400"/>
            <a:bevelB w="146050" h="152400" prst="slop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Sample Assignment</a:t>
            </a:r>
          </a:p>
        </p:txBody>
      </p:sp>
    </p:spTree>
    <p:extLst>
      <p:ext uri="{BB962C8B-B14F-4D97-AF65-F5344CB8AC3E}">
        <p14:creationId xmlns:p14="http://schemas.microsoft.com/office/powerpoint/2010/main" val="204395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74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Bookman Old Style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Srinivasan, Karthik - (karthiks)</dc:creator>
  <cp:lastModifiedBy>Srinivasan, Karthik - (karthiks)</cp:lastModifiedBy>
  <cp:revision>8</cp:revision>
  <dcterms:created xsi:type="dcterms:W3CDTF">2018-10-28T17:02:36Z</dcterms:created>
  <dcterms:modified xsi:type="dcterms:W3CDTF">2018-10-29T01:57:06Z</dcterms:modified>
</cp:coreProperties>
</file>