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79"/>
    <a:srgbClr val="D883FF"/>
    <a:srgbClr val="FF2C79"/>
    <a:srgbClr val="0432FF"/>
    <a:srgbClr val="AA7900"/>
    <a:srgbClr val="7A4442"/>
    <a:srgbClr val="7B1979"/>
    <a:srgbClr val="434DD6"/>
    <a:srgbClr val="D84800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9"/>
    <p:restoredTop sz="93300"/>
  </p:normalViewPr>
  <p:slideViewPr>
    <p:cSldViewPr snapToGrid="0" snapToObjects="1">
      <p:cViewPr varScale="1">
        <p:scale>
          <a:sx n="96" d="100"/>
          <a:sy n="9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7B12-985D-C641-88CD-E6D59C53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35CB-4145-4D45-A13A-D654C494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1410-FA8A-A248-8595-CF61AA7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E49F-3B05-4345-8843-E90194C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D7B8-3709-0B49-9563-29B90F8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8FEE-BC09-2F41-BC33-76B57B1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BF61-9B51-584F-993A-A37E9277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DC22-573C-CA45-AE0B-B6A70D0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A9AE-D709-554A-8F71-B32EF8B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7507-1D39-474F-8CA6-3833235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032E4-D9FC-0F44-97FC-85D46F14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06C-8606-6D4C-BD51-14D605C9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AF9-9E79-AB45-AB12-D4A0A5D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34DC-AA56-E846-AECA-59621D2F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23E-D0B1-0A47-9BDF-B9BAAE3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4A7-2C9B-ED4D-A027-864EE31A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7C0D-C571-3549-BC6E-92CAA232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7D78-0D84-F942-B55D-7F8871C2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E5A-5C20-1B42-A177-2C930BEA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CB3A-C0C0-FE44-9C39-FFB89B1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2C9-C090-FB43-A6C2-A544F4C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7D6F-E03F-AB4D-AE1B-06E3A402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E308-6D40-664B-9CB5-6CC1822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A78E-E297-474E-9C63-4C49F57C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4D32-D0D7-6F46-8C14-38CC340F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581-FD65-CD49-B6BE-5A1A805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96A9-5DC5-9C4F-94ED-AB23C71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5853-664B-B54E-96D3-80A3CBD4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69D6-997F-6D42-8FB4-4EFCF1C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2727-8622-6047-8E3F-F511C03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266E-23EC-4241-B8E0-393AC36E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7517-040B-E343-89FF-9037D485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E4F7-2949-8740-81C3-F6B7C37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FBE-06CE-B24A-AE1A-BA079F86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053B-7E64-9D4C-9280-FED83243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B9D7-C1CC-0A48-A4D7-A5237743A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A8C14-4BD5-A14F-8086-68B2AA64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AAE9-FF91-F847-BBC6-BBC0E4D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8BE4A-AFFC-C545-8F7A-AAEEAF0C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17E5-449F-2F40-B128-AAB2CBA8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05B37-9BC3-5448-BDE1-BA45C068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DDAC0-E5B5-F74A-AF7C-B22AD078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FA06-A7D1-4D4D-95A5-7B2DBC7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268C5-B555-C74A-8128-5BE5DAD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06E2F-3FE1-B444-864A-7CC1C6D9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78AA-08E1-8445-B3AB-72CB572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7E-A36C-1D4A-B828-9016D9D0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1949-90C1-7542-BE36-ABE777E5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5A2A2-310C-344C-B235-300647A7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DB7C-6532-2D4E-AE23-F95187A8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4019-9BEB-484C-8AC6-04BF426D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22B0-F020-5C4A-9D8A-C4835EAB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5EDC-5831-3042-BEC5-4B049BDB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3150-66F1-684D-B0CE-DB7B18CF7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F337-0617-5146-9535-02775621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A358-1D6A-EF4F-A613-110219C7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DF373-70CB-FA47-B218-510FB2E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E346-6EDD-BF4C-88A4-49F3BAE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B758E-973F-A643-9207-D53E658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7DFC-0B86-5545-AD80-5274D37B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59D1-E392-4D49-B43C-7D4D92F68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D099-C2E5-DC42-9004-8B3AA46E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AC24-E8F7-3540-A14D-97E2A681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139677D5-45AD-A642-9651-758C157F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23"/>
            <a:ext cx="12192000" cy="54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rgbClr val="7A4442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rgbClr val="D848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rgbClr val="434DD6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rgbClr val="7B19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Teaching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rgbClr val="AA79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rgbClr val="D883FF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rgbClr val="00D2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</p:spTree>
    <p:extLst>
      <p:ext uri="{BB962C8B-B14F-4D97-AF65-F5344CB8AC3E}">
        <p14:creationId xmlns:p14="http://schemas.microsoft.com/office/powerpoint/2010/main" val="14690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6</cp:revision>
  <dcterms:created xsi:type="dcterms:W3CDTF">2018-10-28T17:02:36Z</dcterms:created>
  <dcterms:modified xsi:type="dcterms:W3CDTF">2018-10-28T18:23:47Z</dcterms:modified>
</cp:coreProperties>
</file>