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Economica" panose="020B0604020202020204" charset="0"/>
      <p:regular r:id="rId13"/>
      <p:bold r:id="rId14"/>
      <p:italic r:id="rId15"/>
      <p:boldItalic r:id="rId16"/>
    </p:embeddedFont>
    <p:embeddedFont>
      <p:font typeface="Open Sans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Welcome to Get-zine to Know You!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7" name="Shape 17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6personalities.com/free-personality-tes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kamxhmartin/getzinetoknowyo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6personalities.com/free-personality-tes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Get-Zine to Know You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Workshop Facilitation Slides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https://www.16personalities.com/free-personality-test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https://github.com/kamxhmartin/getzinetoknowyou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 zine?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Zine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/zēn/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i="1">
                <a:solidFill>
                  <a:srgbClr val="222222"/>
                </a:solidFill>
                <a:highlight>
                  <a:srgbClr val="FFFFFF"/>
                </a:highlight>
              </a:rPr>
              <a:t>noun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i="1">
                <a:solidFill>
                  <a:srgbClr val="222222"/>
                </a:solidFill>
                <a:highlight>
                  <a:srgbClr val="FFFFFF"/>
                </a:highlight>
              </a:rPr>
              <a:t>informal</a:t>
            </a: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AutoNum type="arabicPeriod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a magazine, especially a fanzine.</a:t>
            </a:r>
          </a:p>
          <a:p>
            <a:pPr marL="1041400" lvl="1" indent="-29845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a webzine.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are the 16 Personalities?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Myers-Briggs Personality Test: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Analysts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Diplomats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Sentinels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Explorers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825" y="3635425"/>
            <a:ext cx="418147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Take the Test!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https://www.16personalities.com/free-personality-test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4" name="Shape 84" descr="16personalitiesfrontpag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600" y="1639774"/>
            <a:ext cx="6390799" cy="312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Your Zine!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100" y="1147225"/>
            <a:ext cx="429577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Suggested Format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Coverpage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Name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Personality Types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Strengths (and Famous People)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Weaknesses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Hobbies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Favorite Things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End Page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Beginning and the End</a:t>
            </a:r>
          </a:p>
        </p:txBody>
      </p:sp>
      <p:pic>
        <p:nvPicPr>
          <p:cNvPr id="90" name="Shape 90" descr="20170825_13013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925" y="1087800"/>
            <a:ext cx="2149297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 descr="20170825_130210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0997" y="1087800"/>
            <a:ext cx="224554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Fill it Out!</a:t>
            </a:r>
          </a:p>
        </p:txBody>
      </p:sp>
      <p:pic>
        <p:nvPicPr>
          <p:cNvPr id="97" name="Shape 97" descr="20170825_13014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449" y="90975"/>
            <a:ext cx="2950550" cy="2333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 descr="20170825_130146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0449" y="2529575"/>
            <a:ext cx="2950548" cy="2329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 descr="20170825_130152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7425" y="1366325"/>
            <a:ext cx="3778201" cy="2545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Discussion!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did you like?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What did you learn?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What could be improved upon?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What can you do to be better to your coworkers?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On-screen Show (16:9)</PresentationFormat>
  <Paragraphs>41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Economica</vt:lpstr>
      <vt:lpstr>Open Sans</vt:lpstr>
      <vt:lpstr>Arial</vt:lpstr>
      <vt:lpstr>Luxe</vt:lpstr>
      <vt:lpstr>Get-Zine to Know You</vt:lpstr>
      <vt:lpstr>Introduction</vt:lpstr>
      <vt:lpstr>Take the Test!</vt:lpstr>
      <vt:lpstr>Create Your Zine!</vt:lpstr>
      <vt:lpstr>Suggested Format</vt:lpstr>
      <vt:lpstr>Beginning and the End</vt:lpstr>
      <vt:lpstr>Fill it Out!</vt:lpstr>
      <vt:lpstr>Discussion!</vt:lpstr>
      <vt:lpstr>Thank you!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Get-Zine to Know You</dc:title>
  <cp:lastModifiedBy>Kal Martin</cp:lastModifiedBy>
  <cp:revision>1</cp:revision>
  <dcterms:modified xsi:type="dcterms:W3CDTF">2017-08-30T19:13:00Z</dcterms:modified>
</cp:coreProperties>
</file>