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Economica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Economica-bold.fntdata"/><Relationship Id="rId14" Type="http://schemas.openxmlformats.org/officeDocument/2006/relationships/font" Target="fonts/Economica-regular.fntdata"/><Relationship Id="rId17" Type="http://schemas.openxmlformats.org/officeDocument/2006/relationships/font" Target="fonts/Economica-boldItalic.fntdata"/><Relationship Id="rId16" Type="http://schemas.openxmlformats.org/officeDocument/2006/relationships/font" Target="fonts/Economica-italic.fntdata"/><Relationship Id="rId5" Type="http://schemas.openxmlformats.org/officeDocument/2006/relationships/slide" Target="slides/slide1.xml"/><Relationship Id="rId19" Type="http://schemas.openxmlformats.org/officeDocument/2006/relationships/font" Target="fonts/OpenSans-bold.fntdata"/><Relationship Id="rId6" Type="http://schemas.openxmlformats.org/officeDocument/2006/relationships/slide" Target="slides/slide2.xml"/><Relationship Id="rId18" Type="http://schemas.openxmlformats.org/officeDocument/2006/relationships/font" Target="fonts/Open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Welcome to Get-zine to Know You!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16personalities.com/free-personality-test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Get-Zine to Know You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Workshop Facilitation Slides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a zine?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</a:rPr>
              <a:t>Zine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/zēn/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i="1" lang="en" sz="1100">
                <a:solidFill>
                  <a:srgbClr val="222222"/>
                </a:solidFill>
                <a:highlight>
                  <a:srgbClr val="FFFFFF"/>
                </a:highlight>
              </a:rPr>
              <a:t>noun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i="1" lang="en" sz="1100">
                <a:solidFill>
                  <a:srgbClr val="222222"/>
                </a:solidFill>
                <a:highlight>
                  <a:srgbClr val="FFFFFF"/>
                </a:highlight>
              </a:rPr>
              <a:t>informal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AutoNum type="arabicPeriod"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</a:rPr>
              <a:t>a magazine, especially a fanzine.</a:t>
            </a:r>
          </a:p>
          <a:p>
            <a:pPr indent="-298450" lvl="1" marL="10414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</a:rPr>
              <a:t>a webzine.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are the 16 Personalities?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Myers-Briggs Personality Test: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Analysts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Diplomats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Sentinels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Explorers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0825" y="3635425"/>
            <a:ext cx="4181475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Create Your Zine!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5100" y="1147225"/>
            <a:ext cx="4295775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Take the Test!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https://www.16personalities.com/free-personality-test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16personalitiesfrontpage.PNG" id="84" name="Shape 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6600" y="1639774"/>
            <a:ext cx="6390799" cy="3127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Beginning</a:t>
            </a:r>
            <a:r>
              <a:rPr lang="en"/>
              <a:t> and the End</a:t>
            </a:r>
          </a:p>
        </p:txBody>
      </p:sp>
      <p:pic>
        <p:nvPicPr>
          <p:cNvPr descr="20170825_130132.jpg"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925" y="1087800"/>
            <a:ext cx="2149297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0170825_130210.jpg"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0997" y="1087800"/>
            <a:ext cx="2245546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Fill it Out!</a:t>
            </a:r>
          </a:p>
        </p:txBody>
      </p:sp>
      <p:pic>
        <p:nvPicPr>
          <p:cNvPr descr="20170825_130140.jpg"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0449" y="90975"/>
            <a:ext cx="2950550" cy="23336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0170825_130146.jpg"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0449" y="2529575"/>
            <a:ext cx="2950548" cy="23295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0170825_130152.jpg" id="99" name="Shape 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7425" y="1366325"/>
            <a:ext cx="3778201" cy="2545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Suggested Format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Coverpage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Name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Personality Types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Strengths (and Famous People)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Weaknesses</a:t>
            </a:r>
          </a:p>
        </p:txBody>
      </p:sp>
      <p:sp>
        <p:nvSpPr>
          <p:cNvPr id="106" name="Shape 106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Hobbies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Favorite Things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End Page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Discussion!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did you like?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What did you learn?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What could be improved upon?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What can you do to be better to your coworkers?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