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Get-zine to Know You!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16personalities.com/free-personality-test" TargetMode="External"/><Relationship Id="rId4" Type="http://schemas.openxmlformats.org/officeDocument/2006/relationships/hyperlink" Target="https://github.com/kamxhmartin/getzinetoknowyo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16personalities.com/free-personality-test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Get-Zine to Know You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Workshop Facilitation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https://www.16personalities.com/free-personality-test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https://github.com/kamxhmartin/getzinetoknowyou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zine?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Zine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/zēn/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</a:rPr>
              <a:t>noun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</a:rPr>
              <a:t>informal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 magazine, especially a fanzine.</a:t>
            </a:r>
          </a:p>
          <a:p>
            <a:pPr indent="-298450" lvl="1" marL="1041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 webzine.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16 Personalities?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Myers-Briggs Personality Test: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Analysts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Diplomats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Sentinels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Explorers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25" y="3635425"/>
            <a:ext cx="4181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Zine!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100" y="1147225"/>
            <a:ext cx="42957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 the Test!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https://www.16personalities.com/free-personality-test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6personalitiesfrontpage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600" y="1639774"/>
            <a:ext cx="6390799" cy="31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Beginning</a:t>
            </a:r>
            <a:r>
              <a:rPr lang="en"/>
              <a:t> and the End</a:t>
            </a:r>
          </a:p>
        </p:txBody>
      </p:sp>
      <p:pic>
        <p:nvPicPr>
          <p:cNvPr descr="20170825_130132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925" y="1087800"/>
            <a:ext cx="214929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0825_130210.jp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997" y="1087800"/>
            <a:ext cx="224554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Fill it Out!</a:t>
            </a:r>
          </a:p>
        </p:txBody>
      </p:sp>
      <p:pic>
        <p:nvPicPr>
          <p:cNvPr descr="20170825_130140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449" y="90975"/>
            <a:ext cx="2950550" cy="23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0825_130146.jp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449" y="2529575"/>
            <a:ext cx="2950548" cy="2329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0825_130152.jpg"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425" y="1366325"/>
            <a:ext cx="3778201" cy="254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Suggested Format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Coverpage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Name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Personality Types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Strengths (and Famous People)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Weaknesses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Hobbies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Favorite Things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End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Discussion!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you like?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did you learn?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could be improved upon?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can you do to be better to your coworkers?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