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91440"/>
            <a:ext cx="896112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On-screen Show (4:3)</PresentationFormat>
  <Paragraphs>0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Leonard</cp:lastModifiedBy>
  <cp:revision>5</cp:revision>
  <dcterms:created xsi:type="dcterms:W3CDTF">2017-09-23T18:29:06Z</dcterms:created>
  <dcterms:modified xsi:type="dcterms:W3CDTF">2017-10-22T18:40:05Z</dcterms:modified>
</cp:coreProperties>
</file>