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3" r:id="rId58"/>
    <p:sldId id="314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90B3-B6F0-4482-B453-03FAC75A86FD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CB79-EB3A-4894-A9F5-4925F8DA134F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53F9-B6C4-4064-88C8-7A62AD8AB72E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AC80-47F9-44C8-BBF9-E8B42FE88819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F67-A129-48AB-B602-5442E86EBBE8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D0DB-6B2D-470C-B580-50F23CD7DB2B}" type="datetime1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155-ADEE-4564-AB23-828C3E96A8C7}" type="datetime1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555D-5829-41B5-A4A6-E52DD6B7602A}" type="datetime1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629A-38BF-4C22-A84A-5F1BF949F3DA}" type="datetime1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0607-0F22-484B-8BA6-8CA8E99FF2D8}" type="datetime1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D171-8C0D-45B6-A74B-F6FB009E77AB}" type="datetime1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E9048E-B424-4182-885C-08F32BE574F0}" type="datetime1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House Price Trends!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@lenkiefer</a:t>
            </a:r>
          </a:p>
        </p:txBody>
      </p:sp>
    </p:spTree>
    <p:extLst>
      <p:ext uri="{BB962C8B-B14F-4D97-AF65-F5344CB8AC3E}">
        <p14:creationId xmlns:p14="http://schemas.microsoft.com/office/powerpoint/2010/main" val="366522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53428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21065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288702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987788" y="4872468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354883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627516"/>
                  </a:moveTo>
                  <a:lnTo>
                    <a:pt x="14213" y="1622682"/>
                  </a:lnTo>
                  <a:lnTo>
                    <a:pt x="27510" y="1631273"/>
                  </a:lnTo>
                  <a:lnTo>
                    <a:pt x="41724" y="1651141"/>
                  </a:lnTo>
                  <a:lnTo>
                    <a:pt x="55479" y="1708231"/>
                  </a:lnTo>
                  <a:lnTo>
                    <a:pt x="69693" y="1810160"/>
                  </a:lnTo>
                  <a:lnTo>
                    <a:pt x="83448" y="1923676"/>
                  </a:lnTo>
                  <a:lnTo>
                    <a:pt x="97662" y="2033485"/>
                  </a:lnTo>
                  <a:lnTo>
                    <a:pt x="111875" y="2127291"/>
                  </a:lnTo>
                  <a:lnTo>
                    <a:pt x="125630" y="2174260"/>
                  </a:lnTo>
                  <a:lnTo>
                    <a:pt x="139844" y="2163790"/>
                  </a:lnTo>
                  <a:lnTo>
                    <a:pt x="153599" y="2109673"/>
                  </a:lnTo>
                  <a:lnTo>
                    <a:pt x="167813" y="2021826"/>
                  </a:lnTo>
                  <a:lnTo>
                    <a:pt x="182027" y="1922387"/>
                  </a:lnTo>
                  <a:lnTo>
                    <a:pt x="194865" y="1855412"/>
                  </a:lnTo>
                  <a:lnTo>
                    <a:pt x="209079" y="1858120"/>
                  </a:lnTo>
                  <a:lnTo>
                    <a:pt x="222834" y="1906660"/>
                  </a:lnTo>
                  <a:lnTo>
                    <a:pt x="237048" y="1938514"/>
                  </a:lnTo>
                  <a:lnTo>
                    <a:pt x="250803" y="1906596"/>
                  </a:lnTo>
                  <a:lnTo>
                    <a:pt x="265017" y="1805928"/>
                  </a:lnTo>
                  <a:lnTo>
                    <a:pt x="279230" y="1661544"/>
                  </a:lnTo>
                  <a:lnTo>
                    <a:pt x="292986" y="1508316"/>
                  </a:lnTo>
                  <a:lnTo>
                    <a:pt x="307199" y="1393651"/>
                  </a:lnTo>
                  <a:lnTo>
                    <a:pt x="320955" y="1344574"/>
                  </a:lnTo>
                  <a:lnTo>
                    <a:pt x="335168" y="1365994"/>
                  </a:lnTo>
                  <a:lnTo>
                    <a:pt x="349382" y="1433289"/>
                  </a:lnTo>
                  <a:lnTo>
                    <a:pt x="362220" y="1500180"/>
                  </a:lnTo>
                  <a:lnTo>
                    <a:pt x="376434" y="1529373"/>
                  </a:lnTo>
                  <a:lnTo>
                    <a:pt x="390189" y="1505753"/>
                  </a:lnTo>
                  <a:lnTo>
                    <a:pt x="404403" y="1468947"/>
                  </a:lnTo>
                  <a:lnTo>
                    <a:pt x="418158" y="1487138"/>
                  </a:lnTo>
                  <a:lnTo>
                    <a:pt x="432372" y="1565657"/>
                  </a:lnTo>
                  <a:lnTo>
                    <a:pt x="446586" y="1663516"/>
                  </a:lnTo>
                  <a:lnTo>
                    <a:pt x="460341" y="1761746"/>
                  </a:lnTo>
                  <a:lnTo>
                    <a:pt x="474554" y="1851042"/>
                  </a:lnTo>
                  <a:lnTo>
                    <a:pt x="488310" y="1922786"/>
                  </a:lnTo>
                  <a:lnTo>
                    <a:pt x="502523" y="1964950"/>
                  </a:lnTo>
                  <a:lnTo>
                    <a:pt x="516737" y="1959577"/>
                  </a:lnTo>
                  <a:lnTo>
                    <a:pt x="529575" y="1886324"/>
                  </a:lnTo>
                  <a:lnTo>
                    <a:pt x="543789" y="1747782"/>
                  </a:lnTo>
                  <a:lnTo>
                    <a:pt x="557544" y="1576538"/>
                  </a:lnTo>
                  <a:lnTo>
                    <a:pt x="571758" y="1382823"/>
                  </a:lnTo>
                  <a:lnTo>
                    <a:pt x="585513" y="1179113"/>
                  </a:lnTo>
                  <a:lnTo>
                    <a:pt x="599727" y="990885"/>
                  </a:lnTo>
                  <a:lnTo>
                    <a:pt x="613941" y="852973"/>
                  </a:lnTo>
                  <a:lnTo>
                    <a:pt x="627696" y="779651"/>
                  </a:lnTo>
                  <a:lnTo>
                    <a:pt x="641910" y="721129"/>
                  </a:lnTo>
                  <a:lnTo>
                    <a:pt x="655665" y="624963"/>
                  </a:lnTo>
                  <a:lnTo>
                    <a:pt x="669879" y="476313"/>
                  </a:lnTo>
                  <a:lnTo>
                    <a:pt x="684092" y="299380"/>
                  </a:lnTo>
                  <a:lnTo>
                    <a:pt x="697389" y="140528"/>
                  </a:lnTo>
                  <a:lnTo>
                    <a:pt x="711603" y="37117"/>
                  </a:lnTo>
                  <a:lnTo>
                    <a:pt x="725358" y="0"/>
                  </a:lnTo>
                  <a:lnTo>
                    <a:pt x="739572" y="21928"/>
                  </a:lnTo>
                  <a:lnTo>
                    <a:pt x="753327" y="83244"/>
                  </a:lnTo>
                  <a:lnTo>
                    <a:pt x="767541" y="186192"/>
                  </a:lnTo>
                  <a:lnTo>
                    <a:pt x="781754" y="324802"/>
                  </a:lnTo>
                  <a:lnTo>
                    <a:pt x="795510" y="467627"/>
                  </a:lnTo>
                  <a:lnTo>
                    <a:pt x="809723" y="625976"/>
                  </a:lnTo>
                  <a:lnTo>
                    <a:pt x="823478" y="823376"/>
                  </a:lnTo>
                  <a:lnTo>
                    <a:pt x="837692" y="1045782"/>
                  </a:lnTo>
                  <a:lnTo>
                    <a:pt x="851906" y="1260989"/>
                  </a:lnTo>
                  <a:lnTo>
                    <a:pt x="864744" y="1452967"/>
                  </a:lnTo>
                  <a:lnTo>
                    <a:pt x="878958" y="1626491"/>
                  </a:lnTo>
                  <a:lnTo>
                    <a:pt x="892713" y="1792363"/>
                  </a:lnTo>
                  <a:lnTo>
                    <a:pt x="906927" y="1965624"/>
                  </a:lnTo>
                  <a:lnTo>
                    <a:pt x="920682" y="2150361"/>
                  </a:lnTo>
                  <a:lnTo>
                    <a:pt x="934896" y="2325601"/>
                  </a:lnTo>
                  <a:lnTo>
                    <a:pt x="949109" y="2459730"/>
                  </a:lnTo>
                  <a:lnTo>
                    <a:pt x="962865" y="2521811"/>
                  </a:lnTo>
                  <a:lnTo>
                    <a:pt x="977078" y="2493536"/>
                  </a:lnTo>
                  <a:lnTo>
                    <a:pt x="990834" y="2399074"/>
                  </a:lnTo>
                  <a:lnTo>
                    <a:pt x="1005047" y="2290067"/>
                  </a:lnTo>
                  <a:lnTo>
                    <a:pt x="1019261" y="2207854"/>
                  </a:lnTo>
                  <a:lnTo>
                    <a:pt x="1032099" y="2169570"/>
                  </a:lnTo>
                  <a:lnTo>
                    <a:pt x="1046313" y="2166481"/>
                  </a:lnTo>
                  <a:lnTo>
                    <a:pt x="1060068" y="2175654"/>
                  </a:lnTo>
                  <a:lnTo>
                    <a:pt x="1074282" y="2164048"/>
                  </a:lnTo>
                  <a:lnTo>
                    <a:pt x="1088037" y="2096439"/>
                  </a:lnTo>
                  <a:lnTo>
                    <a:pt x="1102251" y="1962546"/>
                  </a:lnTo>
                  <a:lnTo>
                    <a:pt x="1116465" y="1793798"/>
                  </a:lnTo>
                  <a:lnTo>
                    <a:pt x="1130220" y="1646340"/>
                  </a:lnTo>
                  <a:lnTo>
                    <a:pt x="1144434" y="1559909"/>
                  </a:lnTo>
                  <a:lnTo>
                    <a:pt x="1158189" y="1529085"/>
                  </a:lnTo>
                  <a:lnTo>
                    <a:pt x="1172402" y="1531336"/>
                  </a:lnTo>
                  <a:lnTo>
                    <a:pt x="1186616" y="1548213"/>
                  </a:lnTo>
                  <a:lnTo>
                    <a:pt x="1199454" y="1557482"/>
                  </a:lnTo>
                  <a:lnTo>
                    <a:pt x="1213668" y="1536912"/>
                  </a:lnTo>
                  <a:lnTo>
                    <a:pt x="1227423" y="1475202"/>
                  </a:lnTo>
                  <a:lnTo>
                    <a:pt x="1241637" y="1400665"/>
                  </a:lnTo>
                  <a:lnTo>
                    <a:pt x="1255392" y="1356145"/>
                  </a:lnTo>
                  <a:lnTo>
                    <a:pt x="1269606" y="1347837"/>
                  </a:lnTo>
                  <a:lnTo>
                    <a:pt x="1283820" y="1349862"/>
                  </a:lnTo>
                  <a:lnTo>
                    <a:pt x="1297575" y="1346436"/>
                  </a:lnTo>
                  <a:lnTo>
                    <a:pt x="1311789" y="1354509"/>
                  </a:lnTo>
                  <a:lnTo>
                    <a:pt x="1325544" y="1380529"/>
                  </a:lnTo>
                  <a:lnTo>
                    <a:pt x="1339758" y="1397234"/>
                  </a:lnTo>
                  <a:lnTo>
                    <a:pt x="1353971" y="1388036"/>
                  </a:lnTo>
                  <a:lnTo>
                    <a:pt x="1367268" y="1370987"/>
                  </a:lnTo>
                  <a:lnTo>
                    <a:pt x="1381482" y="1366022"/>
                  </a:lnTo>
                  <a:lnTo>
                    <a:pt x="1395237" y="1375037"/>
                  </a:lnTo>
                  <a:lnTo>
                    <a:pt x="1409451" y="1371638"/>
                  </a:lnTo>
                  <a:lnTo>
                    <a:pt x="1423206" y="1345840"/>
                  </a:lnTo>
                  <a:lnTo>
                    <a:pt x="1437420" y="1324672"/>
                  </a:lnTo>
                  <a:lnTo>
                    <a:pt x="1451633" y="1331758"/>
                  </a:lnTo>
                  <a:lnTo>
                    <a:pt x="1465389" y="1371397"/>
                  </a:lnTo>
                  <a:lnTo>
                    <a:pt x="1479602" y="1412698"/>
                  </a:lnTo>
                  <a:lnTo>
                    <a:pt x="1493358" y="1412211"/>
                  </a:lnTo>
                  <a:lnTo>
                    <a:pt x="1507571" y="1357548"/>
                  </a:lnTo>
                  <a:lnTo>
                    <a:pt x="1521785" y="1276525"/>
                  </a:lnTo>
                  <a:lnTo>
                    <a:pt x="1534623" y="1204105"/>
                  </a:lnTo>
                  <a:lnTo>
                    <a:pt x="1548837" y="1156490"/>
                  </a:lnTo>
                  <a:lnTo>
                    <a:pt x="1562592" y="1135564"/>
                  </a:lnTo>
                  <a:lnTo>
                    <a:pt x="1576806" y="1155430"/>
                  </a:lnTo>
                  <a:lnTo>
                    <a:pt x="1590561" y="1215155"/>
                  </a:lnTo>
                  <a:lnTo>
                    <a:pt x="1604775" y="1262663"/>
                  </a:lnTo>
                  <a:lnTo>
                    <a:pt x="1618989" y="1260183"/>
                  </a:lnTo>
                  <a:lnTo>
                    <a:pt x="1632744" y="1209366"/>
                  </a:lnTo>
                  <a:lnTo>
                    <a:pt x="1646957" y="1120026"/>
                  </a:lnTo>
                  <a:lnTo>
                    <a:pt x="1660713" y="1036727"/>
                  </a:lnTo>
                  <a:lnTo>
                    <a:pt x="1674926" y="1011754"/>
                  </a:lnTo>
                  <a:lnTo>
                    <a:pt x="1689140" y="1033076"/>
                  </a:lnTo>
                  <a:lnTo>
                    <a:pt x="1701978" y="1063020"/>
                  </a:lnTo>
                  <a:lnTo>
                    <a:pt x="1716192" y="1066550"/>
                  </a:lnTo>
                  <a:lnTo>
                    <a:pt x="1729947" y="1025688"/>
                  </a:lnTo>
                  <a:lnTo>
                    <a:pt x="1744161" y="938471"/>
                  </a:lnTo>
                  <a:lnTo>
                    <a:pt x="1757916" y="795927"/>
                  </a:lnTo>
                  <a:lnTo>
                    <a:pt x="1772130" y="641398"/>
                  </a:lnTo>
                  <a:lnTo>
                    <a:pt x="1786344" y="562829"/>
                  </a:lnTo>
                  <a:lnTo>
                    <a:pt x="1800099" y="552365"/>
                  </a:lnTo>
                  <a:lnTo>
                    <a:pt x="1814313" y="547251"/>
                  </a:lnTo>
                  <a:lnTo>
                    <a:pt x="1828068" y="526748"/>
                  </a:lnTo>
                  <a:lnTo>
                    <a:pt x="1842282" y="508152"/>
                  </a:lnTo>
                  <a:lnTo>
                    <a:pt x="1856495" y="536043"/>
                  </a:lnTo>
                  <a:lnTo>
                    <a:pt x="1869333" y="598727"/>
                  </a:lnTo>
                  <a:lnTo>
                    <a:pt x="1883547" y="656002"/>
                  </a:lnTo>
                  <a:lnTo>
                    <a:pt x="1897302" y="685024"/>
                  </a:lnTo>
                  <a:lnTo>
                    <a:pt x="1911516" y="673690"/>
                  </a:lnTo>
                  <a:lnTo>
                    <a:pt x="1925271" y="648409"/>
                  </a:lnTo>
                  <a:lnTo>
                    <a:pt x="1939485" y="635722"/>
                  </a:lnTo>
                  <a:lnTo>
                    <a:pt x="1953699" y="623644"/>
                  </a:lnTo>
                  <a:lnTo>
                    <a:pt x="1967454" y="623565"/>
                  </a:lnTo>
                  <a:lnTo>
                    <a:pt x="1981668" y="671503"/>
                  </a:lnTo>
                  <a:lnTo>
                    <a:pt x="1995423" y="763017"/>
                  </a:lnTo>
                  <a:lnTo>
                    <a:pt x="2009637" y="840263"/>
                  </a:lnTo>
                  <a:lnTo>
                    <a:pt x="2023850" y="858012"/>
                  </a:lnTo>
                  <a:lnTo>
                    <a:pt x="2037147" y="821003"/>
                  </a:lnTo>
                  <a:lnTo>
                    <a:pt x="2051361" y="777158"/>
                  </a:lnTo>
                  <a:lnTo>
                    <a:pt x="2065116" y="784875"/>
                  </a:lnTo>
                  <a:lnTo>
                    <a:pt x="2079330" y="843700"/>
                  </a:lnTo>
                  <a:lnTo>
                    <a:pt x="2093085" y="909447"/>
                  </a:lnTo>
                  <a:lnTo>
                    <a:pt x="2107299" y="966702"/>
                  </a:lnTo>
                  <a:lnTo>
                    <a:pt x="2121512" y="992338"/>
                  </a:lnTo>
                  <a:lnTo>
                    <a:pt x="2135268" y="974972"/>
                  </a:lnTo>
                  <a:lnTo>
                    <a:pt x="2149481" y="959170"/>
                  </a:lnTo>
                  <a:lnTo>
                    <a:pt x="2163237" y="966333"/>
                  </a:lnTo>
                  <a:lnTo>
                    <a:pt x="2177450" y="973568"/>
                  </a:lnTo>
                  <a:lnTo>
                    <a:pt x="2191664" y="960685"/>
                  </a:lnTo>
                  <a:lnTo>
                    <a:pt x="2204502" y="940561"/>
                  </a:lnTo>
                  <a:lnTo>
                    <a:pt x="2218716" y="922135"/>
                  </a:lnTo>
                  <a:lnTo>
                    <a:pt x="2232471" y="912599"/>
                  </a:lnTo>
                  <a:lnTo>
                    <a:pt x="2246685" y="932515"/>
                  </a:lnTo>
                  <a:lnTo>
                    <a:pt x="2260440" y="999743"/>
                  </a:lnTo>
                  <a:lnTo>
                    <a:pt x="2274654" y="1108892"/>
                  </a:lnTo>
                  <a:lnTo>
                    <a:pt x="2288868" y="1241884"/>
                  </a:lnTo>
                  <a:lnTo>
                    <a:pt x="2302623" y="1360960"/>
                  </a:lnTo>
                  <a:lnTo>
                    <a:pt x="2316837" y="1411505"/>
                  </a:lnTo>
                  <a:lnTo>
                    <a:pt x="2330592" y="1391632"/>
                  </a:lnTo>
                  <a:lnTo>
                    <a:pt x="2344805" y="1370447"/>
                  </a:lnTo>
                  <a:lnTo>
                    <a:pt x="2359019" y="1412382"/>
                  </a:lnTo>
                  <a:lnTo>
                    <a:pt x="2371857" y="1519823"/>
                  </a:lnTo>
                  <a:lnTo>
                    <a:pt x="2386071" y="1657685"/>
                  </a:lnTo>
                  <a:lnTo>
                    <a:pt x="2399826" y="1785647"/>
                  </a:lnTo>
                  <a:lnTo>
                    <a:pt x="2414040" y="1899742"/>
                  </a:lnTo>
                  <a:lnTo>
                    <a:pt x="2427795" y="2017905"/>
                  </a:lnTo>
                  <a:lnTo>
                    <a:pt x="2442009" y="2098045"/>
                  </a:lnTo>
                  <a:lnTo>
                    <a:pt x="2456223" y="2096465"/>
                  </a:lnTo>
                  <a:lnTo>
                    <a:pt x="2469978" y="2090984"/>
                  </a:lnTo>
                  <a:lnTo>
                    <a:pt x="2484192" y="2153603"/>
                  </a:lnTo>
                  <a:lnTo>
                    <a:pt x="2497947" y="2249810"/>
                  </a:lnTo>
                  <a:lnTo>
                    <a:pt x="2512161" y="2329050"/>
                  </a:lnTo>
                  <a:lnTo>
                    <a:pt x="2526374" y="2367467"/>
                  </a:lnTo>
                  <a:lnTo>
                    <a:pt x="2539213" y="2369704"/>
                  </a:lnTo>
                  <a:lnTo>
                    <a:pt x="2553426" y="2349722"/>
                  </a:lnTo>
                  <a:lnTo>
                    <a:pt x="2567181" y="2325928"/>
                  </a:lnTo>
                  <a:lnTo>
                    <a:pt x="2581395" y="2293016"/>
                  </a:lnTo>
                  <a:lnTo>
                    <a:pt x="2595150" y="2236908"/>
                  </a:lnTo>
                  <a:lnTo>
                    <a:pt x="2609364" y="2206426"/>
                  </a:lnTo>
                  <a:lnTo>
                    <a:pt x="2623578" y="2229363"/>
                  </a:lnTo>
                  <a:lnTo>
                    <a:pt x="2637333" y="2223987"/>
                  </a:lnTo>
                  <a:lnTo>
                    <a:pt x="2651547" y="2176844"/>
                  </a:lnTo>
                  <a:lnTo>
                    <a:pt x="2665302" y="2166037"/>
                  </a:lnTo>
                  <a:lnTo>
                    <a:pt x="2679516" y="2216870"/>
                  </a:lnTo>
                  <a:lnTo>
                    <a:pt x="2693729" y="2269506"/>
                  </a:lnTo>
                  <a:lnTo>
                    <a:pt x="2707026" y="2256727"/>
                  </a:lnTo>
                  <a:lnTo>
                    <a:pt x="2721240" y="2233646"/>
                  </a:lnTo>
                  <a:lnTo>
                    <a:pt x="2734995" y="2289225"/>
                  </a:lnTo>
                  <a:lnTo>
                    <a:pt x="2749209" y="2406843"/>
                  </a:lnTo>
                  <a:lnTo>
                    <a:pt x="2762964" y="2498557"/>
                  </a:lnTo>
                  <a:lnTo>
                    <a:pt x="2777178" y="2493768"/>
                  </a:lnTo>
                  <a:lnTo>
                    <a:pt x="2791392" y="2430029"/>
                  </a:lnTo>
                  <a:lnTo>
                    <a:pt x="2805147" y="2383917"/>
                  </a:lnTo>
                  <a:lnTo>
                    <a:pt x="2819360" y="2351977"/>
                  </a:lnTo>
                  <a:lnTo>
                    <a:pt x="2833116" y="2338810"/>
                  </a:lnTo>
                  <a:lnTo>
                    <a:pt x="2847329" y="2362657"/>
                  </a:lnTo>
                  <a:lnTo>
                    <a:pt x="2861543" y="2420934"/>
                  </a:lnTo>
                  <a:lnTo>
                    <a:pt x="2874381" y="2500398"/>
                  </a:lnTo>
                  <a:lnTo>
                    <a:pt x="2888595" y="2548984"/>
                  </a:lnTo>
                  <a:lnTo>
                    <a:pt x="2902350" y="2515041"/>
                  </a:lnTo>
                  <a:lnTo>
                    <a:pt x="2916564" y="2414896"/>
                  </a:lnTo>
                  <a:lnTo>
                    <a:pt x="2930319" y="2333630"/>
                  </a:lnTo>
                  <a:lnTo>
                    <a:pt x="2944533" y="2329525"/>
                  </a:lnTo>
                  <a:lnTo>
                    <a:pt x="2958747" y="2367035"/>
                  </a:lnTo>
                  <a:lnTo>
                    <a:pt x="2972502" y="2439755"/>
                  </a:lnTo>
                  <a:lnTo>
                    <a:pt x="2986716" y="2556443"/>
                  </a:lnTo>
                  <a:lnTo>
                    <a:pt x="3000471" y="2647307"/>
                  </a:lnTo>
                  <a:lnTo>
                    <a:pt x="3014685" y="2640641"/>
                  </a:lnTo>
                  <a:lnTo>
                    <a:pt x="3028898" y="2555977"/>
                  </a:lnTo>
                  <a:lnTo>
                    <a:pt x="3041736" y="2471592"/>
                  </a:lnTo>
                  <a:lnTo>
                    <a:pt x="3055950" y="2395474"/>
                  </a:lnTo>
                  <a:lnTo>
                    <a:pt x="3069705" y="2308284"/>
                  </a:lnTo>
                  <a:lnTo>
                    <a:pt x="3083919" y="2246815"/>
                  </a:lnTo>
                  <a:lnTo>
                    <a:pt x="3097674" y="2229829"/>
                  </a:lnTo>
                  <a:lnTo>
                    <a:pt x="3111888" y="2239283"/>
                  </a:lnTo>
                  <a:lnTo>
                    <a:pt x="3126102" y="2250349"/>
                  </a:lnTo>
                  <a:lnTo>
                    <a:pt x="3139857" y="2222721"/>
                  </a:lnTo>
                  <a:lnTo>
                    <a:pt x="3154071" y="2154545"/>
                  </a:lnTo>
                  <a:lnTo>
                    <a:pt x="3167826" y="2082327"/>
                  </a:lnTo>
                  <a:lnTo>
                    <a:pt x="3182040" y="2053146"/>
                  </a:lnTo>
                  <a:lnTo>
                    <a:pt x="3196253" y="2073633"/>
                  </a:lnTo>
                  <a:lnTo>
                    <a:pt x="3209092" y="2127528"/>
                  </a:lnTo>
                  <a:lnTo>
                    <a:pt x="3223305" y="2229369"/>
                  </a:lnTo>
                  <a:lnTo>
                    <a:pt x="3237061" y="2343864"/>
                  </a:lnTo>
                  <a:lnTo>
                    <a:pt x="3251274" y="2394930"/>
                  </a:lnTo>
                  <a:lnTo>
                    <a:pt x="3265030" y="2380041"/>
                  </a:lnTo>
                  <a:lnTo>
                    <a:pt x="3279243" y="2343726"/>
                  </a:lnTo>
                  <a:lnTo>
                    <a:pt x="3293457" y="2348672"/>
                  </a:lnTo>
                  <a:lnTo>
                    <a:pt x="3307212" y="2398117"/>
                  </a:lnTo>
                  <a:lnTo>
                    <a:pt x="3321426" y="2434668"/>
                  </a:lnTo>
                  <a:lnTo>
                    <a:pt x="3335181" y="2453614"/>
                  </a:lnTo>
                  <a:lnTo>
                    <a:pt x="3349395" y="2459034"/>
                  </a:lnTo>
                  <a:lnTo>
                    <a:pt x="3363609" y="2439150"/>
                  </a:lnTo>
                  <a:lnTo>
                    <a:pt x="3376905" y="2386323"/>
                  </a:lnTo>
                  <a:lnTo>
                    <a:pt x="3391119" y="2303306"/>
                  </a:lnTo>
                  <a:lnTo>
                    <a:pt x="3404874" y="2210783"/>
                  </a:lnTo>
                  <a:lnTo>
                    <a:pt x="3419088" y="2154279"/>
                  </a:lnTo>
                  <a:lnTo>
                    <a:pt x="3432843" y="2126754"/>
                  </a:lnTo>
                  <a:lnTo>
                    <a:pt x="3447057" y="2104174"/>
                  </a:lnTo>
                  <a:lnTo>
                    <a:pt x="3461271" y="2067123"/>
                  </a:lnTo>
                  <a:lnTo>
                    <a:pt x="3475026" y="2044211"/>
                  </a:lnTo>
                  <a:lnTo>
                    <a:pt x="3489240" y="2063193"/>
                  </a:lnTo>
                  <a:lnTo>
                    <a:pt x="3502995" y="2060487"/>
                  </a:lnTo>
                  <a:lnTo>
                    <a:pt x="3517208" y="2041660"/>
                  </a:lnTo>
                  <a:lnTo>
                    <a:pt x="3531422" y="2059512"/>
                  </a:lnTo>
                  <a:lnTo>
                    <a:pt x="3544260" y="2094258"/>
                  </a:lnTo>
                  <a:lnTo>
                    <a:pt x="3558474" y="2107275"/>
                  </a:lnTo>
                  <a:lnTo>
                    <a:pt x="3572229" y="2112483"/>
                  </a:lnTo>
                  <a:lnTo>
                    <a:pt x="3586443" y="2130656"/>
                  </a:lnTo>
                  <a:lnTo>
                    <a:pt x="3600198" y="2178650"/>
                  </a:lnTo>
                  <a:lnTo>
                    <a:pt x="3614412" y="2240823"/>
                  </a:lnTo>
                  <a:lnTo>
                    <a:pt x="3628626" y="2283288"/>
                  </a:lnTo>
                  <a:lnTo>
                    <a:pt x="3642381" y="2270314"/>
                  </a:lnTo>
                  <a:lnTo>
                    <a:pt x="3656595" y="2212354"/>
                  </a:lnTo>
                  <a:lnTo>
                    <a:pt x="3670350" y="2166222"/>
                  </a:lnTo>
                  <a:lnTo>
                    <a:pt x="3684564" y="2127452"/>
                  </a:lnTo>
                  <a:lnTo>
                    <a:pt x="3698777" y="2062398"/>
                  </a:lnTo>
                  <a:lnTo>
                    <a:pt x="3711616" y="1984772"/>
                  </a:lnTo>
                  <a:lnTo>
                    <a:pt x="3725829" y="1948070"/>
                  </a:lnTo>
                  <a:lnTo>
                    <a:pt x="3739584" y="1941767"/>
                  </a:lnTo>
                  <a:lnTo>
                    <a:pt x="3753798" y="1924480"/>
                  </a:lnTo>
                  <a:lnTo>
                    <a:pt x="3767553" y="1894844"/>
                  </a:lnTo>
                  <a:lnTo>
                    <a:pt x="3781767" y="1859622"/>
                  </a:lnTo>
                  <a:lnTo>
                    <a:pt x="3795981" y="1838078"/>
                  </a:lnTo>
                  <a:lnTo>
                    <a:pt x="3809736" y="1851925"/>
                  </a:lnTo>
                  <a:lnTo>
                    <a:pt x="3823950" y="1888710"/>
                  </a:lnTo>
                  <a:lnTo>
                    <a:pt x="3837705" y="1914033"/>
                  </a:lnTo>
                  <a:lnTo>
                    <a:pt x="3851919" y="1907423"/>
                  </a:lnTo>
                  <a:lnTo>
                    <a:pt x="3866132" y="1879467"/>
                  </a:lnTo>
                  <a:lnTo>
                    <a:pt x="3878971" y="1866152"/>
                  </a:lnTo>
                  <a:lnTo>
                    <a:pt x="3893184" y="1836009"/>
                  </a:lnTo>
                  <a:lnTo>
                    <a:pt x="3906940" y="1758823"/>
                  </a:lnTo>
                  <a:lnTo>
                    <a:pt x="3921153" y="1665477"/>
                  </a:lnTo>
                  <a:lnTo>
                    <a:pt x="3934909" y="1581674"/>
                  </a:lnTo>
                  <a:lnTo>
                    <a:pt x="3949122" y="1525266"/>
                  </a:lnTo>
                  <a:lnTo>
                    <a:pt x="3963336" y="1491285"/>
                  </a:lnTo>
                  <a:lnTo>
                    <a:pt x="3977091" y="1486109"/>
                  </a:lnTo>
                  <a:lnTo>
                    <a:pt x="3991305" y="1493477"/>
                  </a:lnTo>
                  <a:lnTo>
                    <a:pt x="4005060" y="1481143"/>
                  </a:lnTo>
                  <a:lnTo>
                    <a:pt x="4019274" y="1481891"/>
                  </a:lnTo>
                  <a:lnTo>
                    <a:pt x="4033488" y="1509953"/>
                  </a:lnTo>
                  <a:lnTo>
                    <a:pt x="4046784" y="1496895"/>
                  </a:lnTo>
                  <a:lnTo>
                    <a:pt x="4060998" y="1453769"/>
                  </a:lnTo>
                  <a:lnTo>
                    <a:pt x="4074753" y="1451465"/>
                  </a:lnTo>
                  <a:lnTo>
                    <a:pt x="4088967" y="1496450"/>
                  </a:lnTo>
                  <a:lnTo>
                    <a:pt x="4102722" y="1535088"/>
                  </a:lnTo>
                  <a:lnTo>
                    <a:pt x="4116936" y="1527968"/>
                  </a:lnTo>
                  <a:lnTo>
                    <a:pt x="4131150" y="1501138"/>
                  </a:lnTo>
                  <a:lnTo>
                    <a:pt x="4144905" y="1456033"/>
                  </a:lnTo>
                  <a:lnTo>
                    <a:pt x="4159119" y="1404247"/>
                  </a:lnTo>
                  <a:lnTo>
                    <a:pt x="4172874" y="1361657"/>
                  </a:lnTo>
                  <a:lnTo>
                    <a:pt x="4187088" y="1310300"/>
                  </a:lnTo>
                  <a:lnTo>
                    <a:pt x="4201301" y="1279236"/>
                  </a:lnTo>
                  <a:lnTo>
                    <a:pt x="4214139" y="1303451"/>
                  </a:lnTo>
                  <a:lnTo>
                    <a:pt x="4228353" y="1355789"/>
                  </a:lnTo>
                  <a:lnTo>
                    <a:pt x="4242108" y="1405943"/>
                  </a:lnTo>
                  <a:lnTo>
                    <a:pt x="4256322" y="1430194"/>
                  </a:lnTo>
                  <a:lnTo>
                    <a:pt x="4270077" y="1412387"/>
                  </a:lnTo>
                  <a:lnTo>
                    <a:pt x="4284291" y="1381798"/>
                  </a:lnTo>
                  <a:lnTo>
                    <a:pt x="4298505" y="1356236"/>
                  </a:lnTo>
                  <a:lnTo>
                    <a:pt x="4312260" y="1345014"/>
                  </a:lnTo>
                  <a:lnTo>
                    <a:pt x="4326474" y="1350276"/>
                  </a:lnTo>
                  <a:lnTo>
                    <a:pt x="4340229" y="1375033"/>
                  </a:lnTo>
                  <a:lnTo>
                    <a:pt x="4354443" y="1407347"/>
                  </a:lnTo>
                  <a:lnTo>
                    <a:pt x="4368656" y="1408537"/>
                  </a:lnTo>
                  <a:lnTo>
                    <a:pt x="4381495" y="1366397"/>
                  </a:lnTo>
                  <a:lnTo>
                    <a:pt x="4395708" y="1283373"/>
                  </a:lnTo>
                  <a:lnTo>
                    <a:pt x="4409464" y="1174476"/>
                  </a:lnTo>
                  <a:lnTo>
                    <a:pt x="4423677" y="1072870"/>
                  </a:lnTo>
                  <a:lnTo>
                    <a:pt x="4437433" y="1023636"/>
                  </a:lnTo>
                  <a:lnTo>
                    <a:pt x="4451646" y="1030272"/>
                  </a:lnTo>
                  <a:lnTo>
                    <a:pt x="4465860" y="1035449"/>
                  </a:lnTo>
                  <a:lnTo>
                    <a:pt x="4479615" y="1011009"/>
                  </a:lnTo>
                  <a:lnTo>
                    <a:pt x="4493829" y="987695"/>
                  </a:lnTo>
                  <a:lnTo>
                    <a:pt x="4507584" y="963834"/>
                  </a:lnTo>
                  <a:lnTo>
                    <a:pt x="4521798" y="917311"/>
                  </a:lnTo>
                  <a:lnTo>
                    <a:pt x="4536012" y="862490"/>
                  </a:lnTo>
                  <a:lnTo>
                    <a:pt x="4548850" y="834578"/>
                  </a:lnTo>
                  <a:lnTo>
                    <a:pt x="4563063" y="844158"/>
                  </a:lnTo>
                  <a:lnTo>
                    <a:pt x="4576819" y="876830"/>
                  </a:lnTo>
                  <a:lnTo>
                    <a:pt x="4591032" y="919670"/>
                  </a:lnTo>
                  <a:lnTo>
                    <a:pt x="4604788" y="942858"/>
                  </a:lnTo>
                  <a:lnTo>
                    <a:pt x="4619001" y="923415"/>
                  </a:lnTo>
                  <a:lnTo>
                    <a:pt x="4633215" y="889121"/>
                  </a:lnTo>
                  <a:lnTo>
                    <a:pt x="4646970" y="850685"/>
                  </a:lnTo>
                  <a:lnTo>
                    <a:pt x="4661184" y="790421"/>
                  </a:lnTo>
                  <a:lnTo>
                    <a:pt x="4674939" y="750426"/>
                  </a:lnTo>
                  <a:lnTo>
                    <a:pt x="4689153" y="746849"/>
                  </a:lnTo>
                  <a:lnTo>
                    <a:pt x="4703367" y="750209"/>
                  </a:lnTo>
                  <a:lnTo>
                    <a:pt x="4716663" y="769088"/>
                  </a:lnTo>
                  <a:lnTo>
                    <a:pt x="4730877" y="790458"/>
                  </a:lnTo>
                  <a:lnTo>
                    <a:pt x="4744632" y="739587"/>
                  </a:lnTo>
                  <a:lnTo>
                    <a:pt x="4758846" y="619346"/>
                  </a:lnTo>
                  <a:lnTo>
                    <a:pt x="4772601" y="490982"/>
                  </a:lnTo>
                  <a:lnTo>
                    <a:pt x="4786815" y="386215"/>
                  </a:lnTo>
                  <a:lnTo>
                    <a:pt x="4801029" y="342317"/>
                  </a:lnTo>
                  <a:lnTo>
                    <a:pt x="4814784" y="358919"/>
                  </a:lnTo>
                  <a:lnTo>
                    <a:pt x="4828998" y="402269"/>
                  </a:lnTo>
                  <a:lnTo>
                    <a:pt x="4842753" y="427824"/>
                  </a:lnTo>
                  <a:lnTo>
                    <a:pt x="4856967" y="426870"/>
                  </a:lnTo>
                  <a:lnTo>
                    <a:pt x="4871180" y="414551"/>
                  </a:lnTo>
                  <a:lnTo>
                    <a:pt x="4884019" y="369863"/>
                  </a:lnTo>
                  <a:lnTo>
                    <a:pt x="4898232" y="331537"/>
                  </a:lnTo>
                  <a:lnTo>
                    <a:pt x="4911987" y="388353"/>
                  </a:lnTo>
                  <a:lnTo>
                    <a:pt x="4926201" y="504954"/>
                  </a:lnTo>
                  <a:lnTo>
                    <a:pt x="4939956" y="596297"/>
                  </a:lnTo>
                  <a:lnTo>
                    <a:pt x="4954170" y="632805"/>
                  </a:lnTo>
                  <a:lnTo>
                    <a:pt x="4968384" y="627733"/>
                  </a:lnTo>
                  <a:lnTo>
                    <a:pt x="4982139" y="640202"/>
                  </a:lnTo>
                  <a:lnTo>
                    <a:pt x="4996353" y="679833"/>
                  </a:lnTo>
                  <a:lnTo>
                    <a:pt x="5010108" y="739678"/>
                  </a:lnTo>
                  <a:lnTo>
                    <a:pt x="5024322" y="824405"/>
                  </a:lnTo>
                  <a:lnTo>
                    <a:pt x="5038535" y="908640"/>
                  </a:lnTo>
                  <a:lnTo>
                    <a:pt x="5051374" y="999335"/>
                  </a:lnTo>
                  <a:lnTo>
                    <a:pt x="5065587" y="1104102"/>
                  </a:lnTo>
                  <a:lnTo>
                    <a:pt x="5079343" y="1193752"/>
                  </a:lnTo>
                  <a:lnTo>
                    <a:pt x="5093556" y="1268373"/>
                  </a:lnTo>
                  <a:lnTo>
                    <a:pt x="5107312" y="1381114"/>
                  </a:lnTo>
                  <a:lnTo>
                    <a:pt x="5121525" y="1542292"/>
                  </a:lnTo>
                  <a:lnTo>
                    <a:pt x="5135739" y="1674977"/>
                  </a:lnTo>
                  <a:lnTo>
                    <a:pt x="5149494" y="1741441"/>
                  </a:lnTo>
                  <a:lnTo>
                    <a:pt x="5163708" y="1783542"/>
                  </a:lnTo>
                  <a:lnTo>
                    <a:pt x="5177463" y="1834250"/>
                  </a:lnTo>
                  <a:lnTo>
                    <a:pt x="5191677" y="1886978"/>
                  </a:lnTo>
                  <a:lnTo>
                    <a:pt x="5205891" y="1946752"/>
                  </a:lnTo>
                  <a:lnTo>
                    <a:pt x="5218729" y="2005641"/>
                  </a:lnTo>
                  <a:lnTo>
                    <a:pt x="5232943" y="2048075"/>
                  </a:lnTo>
                  <a:lnTo>
                    <a:pt x="5246698" y="2103429"/>
                  </a:lnTo>
                  <a:lnTo>
                    <a:pt x="5260911" y="2183019"/>
                  </a:lnTo>
                  <a:lnTo>
                    <a:pt x="5274667" y="2240303"/>
                  </a:lnTo>
                  <a:lnTo>
                    <a:pt x="5288880" y="2263187"/>
                  </a:lnTo>
                  <a:lnTo>
                    <a:pt x="5303094" y="2314552"/>
                  </a:lnTo>
                  <a:lnTo>
                    <a:pt x="5316849" y="2420228"/>
                  </a:lnTo>
                  <a:lnTo>
                    <a:pt x="5331063" y="2535311"/>
                  </a:lnTo>
                  <a:lnTo>
                    <a:pt x="5344818" y="2632693"/>
                  </a:lnTo>
                  <a:lnTo>
                    <a:pt x="5359032" y="2725409"/>
                  </a:lnTo>
                  <a:lnTo>
                    <a:pt x="5373246" y="2784946"/>
                  </a:lnTo>
                  <a:lnTo>
                    <a:pt x="5386542" y="2810185"/>
                  </a:lnTo>
                  <a:lnTo>
                    <a:pt x="5400756" y="2856910"/>
                  </a:lnTo>
                  <a:lnTo>
                    <a:pt x="5414511" y="2929140"/>
                  </a:lnTo>
                  <a:lnTo>
                    <a:pt x="5428725" y="2997505"/>
                  </a:lnTo>
                  <a:lnTo>
                    <a:pt x="5442480" y="3061777"/>
                  </a:lnTo>
                  <a:lnTo>
                    <a:pt x="5456694" y="3141525"/>
                  </a:lnTo>
                  <a:lnTo>
                    <a:pt x="5470908" y="3209319"/>
                  </a:lnTo>
                  <a:lnTo>
                    <a:pt x="5484663" y="3233519"/>
                  </a:lnTo>
                  <a:lnTo>
                    <a:pt x="5498877" y="3241304"/>
                  </a:lnTo>
                  <a:lnTo>
                    <a:pt x="5512632" y="3243715"/>
                  </a:lnTo>
                  <a:lnTo>
                    <a:pt x="5526846" y="3232201"/>
                  </a:lnTo>
                  <a:lnTo>
                    <a:pt x="5541059" y="3249099"/>
                  </a:lnTo>
                  <a:lnTo>
                    <a:pt x="5553898" y="3302893"/>
                  </a:lnTo>
                  <a:lnTo>
                    <a:pt x="5568111" y="3316231"/>
                  </a:lnTo>
                  <a:lnTo>
                    <a:pt x="5581867" y="3257275"/>
                  </a:lnTo>
                  <a:lnTo>
                    <a:pt x="5596080" y="3186310"/>
                  </a:lnTo>
                  <a:lnTo>
                    <a:pt x="5609835" y="3151046"/>
                  </a:lnTo>
                  <a:lnTo>
                    <a:pt x="5624049" y="3140351"/>
                  </a:lnTo>
                  <a:lnTo>
                    <a:pt x="5638263" y="3132467"/>
                  </a:lnTo>
                  <a:lnTo>
                    <a:pt x="5652018" y="3104923"/>
                  </a:lnTo>
                  <a:lnTo>
                    <a:pt x="5666232" y="3043217"/>
                  </a:lnTo>
                  <a:lnTo>
                    <a:pt x="5679987" y="2982256"/>
                  </a:lnTo>
                  <a:lnTo>
                    <a:pt x="5694201" y="2946729"/>
                  </a:lnTo>
                  <a:lnTo>
                    <a:pt x="5708415" y="2921531"/>
                  </a:lnTo>
                  <a:lnTo>
                    <a:pt x="5721253" y="2894242"/>
                  </a:lnTo>
                  <a:lnTo>
                    <a:pt x="5735466" y="2881533"/>
                  </a:lnTo>
                  <a:lnTo>
                    <a:pt x="5749222" y="2903452"/>
                  </a:lnTo>
                  <a:lnTo>
                    <a:pt x="5763435" y="2945464"/>
                  </a:lnTo>
                  <a:lnTo>
                    <a:pt x="5777191" y="2978566"/>
                  </a:lnTo>
                  <a:lnTo>
                    <a:pt x="5791404" y="2972253"/>
                  </a:lnTo>
                  <a:lnTo>
                    <a:pt x="5805618" y="2934625"/>
                  </a:lnTo>
                  <a:lnTo>
                    <a:pt x="5819373" y="2898556"/>
                  </a:lnTo>
                  <a:lnTo>
                    <a:pt x="5833587" y="2883576"/>
                  </a:lnTo>
                  <a:lnTo>
                    <a:pt x="5847342" y="2901502"/>
                  </a:lnTo>
                  <a:lnTo>
                    <a:pt x="5861556" y="2957117"/>
                  </a:lnTo>
                  <a:lnTo>
                    <a:pt x="5875770" y="3034753"/>
                  </a:lnTo>
                  <a:lnTo>
                    <a:pt x="5888608" y="3102366"/>
                  </a:lnTo>
                  <a:lnTo>
                    <a:pt x="5902822" y="3135021"/>
                  </a:lnTo>
                  <a:lnTo>
                    <a:pt x="5916577" y="3143186"/>
                  </a:lnTo>
                  <a:lnTo>
                    <a:pt x="5930791" y="3137507"/>
                  </a:lnTo>
                  <a:lnTo>
                    <a:pt x="5944546" y="3112725"/>
                  </a:lnTo>
                  <a:lnTo>
                    <a:pt x="5958760" y="3103067"/>
                  </a:lnTo>
                  <a:lnTo>
                    <a:pt x="5972973" y="3121813"/>
                  </a:lnTo>
                  <a:lnTo>
                    <a:pt x="5986728" y="3146045"/>
                  </a:lnTo>
                  <a:lnTo>
                    <a:pt x="6000942" y="3166155"/>
                  </a:lnTo>
                  <a:lnTo>
                    <a:pt x="6014697" y="3154414"/>
                  </a:lnTo>
                  <a:lnTo>
                    <a:pt x="6028911" y="3104401"/>
                  </a:lnTo>
                  <a:lnTo>
                    <a:pt x="6043125" y="3027134"/>
                  </a:lnTo>
                  <a:lnTo>
                    <a:pt x="6056422" y="2922670"/>
                  </a:lnTo>
                  <a:lnTo>
                    <a:pt x="6070635" y="2829727"/>
                  </a:lnTo>
                  <a:lnTo>
                    <a:pt x="6084390" y="2761844"/>
                  </a:lnTo>
                  <a:lnTo>
                    <a:pt x="6098604" y="2686698"/>
                  </a:lnTo>
                  <a:lnTo>
                    <a:pt x="6112359" y="2594764"/>
                  </a:lnTo>
                  <a:lnTo>
                    <a:pt x="6126573" y="2486369"/>
                  </a:lnTo>
                  <a:lnTo>
                    <a:pt x="6140787" y="2372399"/>
                  </a:lnTo>
                  <a:lnTo>
                    <a:pt x="6154542" y="2278646"/>
                  </a:lnTo>
                  <a:lnTo>
                    <a:pt x="6168756" y="2213180"/>
                  </a:lnTo>
                  <a:lnTo>
                    <a:pt x="6182511" y="2172060"/>
                  </a:lnTo>
                  <a:lnTo>
                    <a:pt x="6196725" y="2141065"/>
                  </a:lnTo>
                  <a:lnTo>
                    <a:pt x="6210938" y="2109554"/>
                  </a:lnTo>
                  <a:lnTo>
                    <a:pt x="6223777" y="2086490"/>
                  </a:lnTo>
                  <a:lnTo>
                    <a:pt x="6237990" y="2029342"/>
                  </a:lnTo>
                  <a:lnTo>
                    <a:pt x="6251746" y="1893866"/>
                  </a:lnTo>
                  <a:lnTo>
                    <a:pt x="6265959" y="1743402"/>
                  </a:lnTo>
                  <a:lnTo>
                    <a:pt x="6279715" y="1652384"/>
                  </a:lnTo>
                  <a:lnTo>
                    <a:pt x="6293928" y="1631644"/>
                  </a:lnTo>
                  <a:lnTo>
                    <a:pt x="6308142" y="1656884"/>
                  </a:lnTo>
                  <a:lnTo>
                    <a:pt x="6321897" y="1712399"/>
                  </a:lnTo>
                  <a:lnTo>
                    <a:pt x="6336111" y="1779038"/>
                  </a:lnTo>
                  <a:lnTo>
                    <a:pt x="6349866" y="1814186"/>
                  </a:lnTo>
                  <a:lnTo>
                    <a:pt x="6364080" y="1795924"/>
                  </a:lnTo>
                  <a:lnTo>
                    <a:pt x="6378294" y="1754540"/>
                  </a:lnTo>
                  <a:lnTo>
                    <a:pt x="6391132" y="1729475"/>
                  </a:lnTo>
                  <a:lnTo>
                    <a:pt x="6405346" y="1739994"/>
                  </a:lnTo>
                  <a:lnTo>
                    <a:pt x="6419101" y="1809434"/>
                  </a:lnTo>
                  <a:lnTo>
                    <a:pt x="6433314" y="1900534"/>
                  </a:lnTo>
                  <a:lnTo>
                    <a:pt x="6447070" y="1959805"/>
                  </a:lnTo>
                  <a:lnTo>
                    <a:pt x="6461283" y="1985316"/>
                  </a:lnTo>
                  <a:lnTo>
                    <a:pt x="6475497" y="2006411"/>
                  </a:lnTo>
                  <a:lnTo>
                    <a:pt x="6489252" y="2029567"/>
                  </a:lnTo>
                  <a:lnTo>
                    <a:pt x="6503466" y="2029800"/>
                  </a:lnTo>
                  <a:lnTo>
                    <a:pt x="6517221" y="2021714"/>
                  </a:lnTo>
                  <a:lnTo>
                    <a:pt x="6531435" y="2031933"/>
                  </a:lnTo>
                  <a:lnTo>
                    <a:pt x="6545649" y="2047601"/>
                  </a:lnTo>
                  <a:lnTo>
                    <a:pt x="6558487" y="2044204"/>
                  </a:lnTo>
                  <a:lnTo>
                    <a:pt x="6572701" y="2028649"/>
                  </a:lnTo>
                  <a:lnTo>
                    <a:pt x="6586456" y="2025937"/>
                  </a:lnTo>
                  <a:lnTo>
                    <a:pt x="6600670" y="2068225"/>
                  </a:lnTo>
                  <a:lnTo>
                    <a:pt x="6614425" y="2149852"/>
                  </a:lnTo>
                  <a:lnTo>
                    <a:pt x="6628639" y="2209497"/>
                  </a:lnTo>
                  <a:lnTo>
                    <a:pt x="6642852" y="2198001"/>
                  </a:lnTo>
                  <a:lnTo>
                    <a:pt x="6656608" y="2099002"/>
                  </a:lnTo>
                  <a:lnTo>
                    <a:pt x="6670821" y="1959918"/>
                  </a:lnTo>
                  <a:lnTo>
                    <a:pt x="6684576" y="1849697"/>
                  </a:lnTo>
                  <a:lnTo>
                    <a:pt x="6698790" y="1789158"/>
                  </a:lnTo>
                  <a:lnTo>
                    <a:pt x="6713004" y="1779209"/>
                  </a:lnTo>
                  <a:lnTo>
                    <a:pt x="6726301" y="1816319"/>
                  </a:lnTo>
                  <a:lnTo>
                    <a:pt x="6740514" y="1893531"/>
                  </a:lnTo>
                  <a:lnTo>
                    <a:pt x="6754270" y="1985736"/>
                  </a:lnTo>
                  <a:lnTo>
                    <a:pt x="6768483" y="2034391"/>
                  </a:lnTo>
                  <a:lnTo>
                    <a:pt x="6782238" y="2029315"/>
                  </a:lnTo>
                  <a:lnTo>
                    <a:pt x="6796452" y="2034953"/>
                  </a:lnTo>
                  <a:lnTo>
                    <a:pt x="6810666" y="2088044"/>
                  </a:lnTo>
                  <a:lnTo>
                    <a:pt x="6824421" y="2183413"/>
                  </a:lnTo>
                  <a:lnTo>
                    <a:pt x="6838635" y="2290648"/>
                  </a:lnTo>
                  <a:lnTo>
                    <a:pt x="6852390" y="2379163"/>
                  </a:lnTo>
                  <a:lnTo>
                    <a:pt x="6866604" y="2423411"/>
                  </a:lnTo>
                  <a:lnTo>
                    <a:pt x="6880818" y="2402283"/>
                  </a:lnTo>
                  <a:lnTo>
                    <a:pt x="6893656" y="2319261"/>
                  </a:lnTo>
                  <a:lnTo>
                    <a:pt x="6907869" y="2211278"/>
                  </a:lnTo>
                  <a:lnTo>
                    <a:pt x="6921625" y="2101992"/>
                  </a:lnTo>
                  <a:lnTo>
                    <a:pt x="6935838" y="1993062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19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627516"/>
                  </a:moveTo>
                  <a:lnTo>
                    <a:pt x="14213" y="1622682"/>
                  </a:lnTo>
                  <a:lnTo>
                    <a:pt x="27510" y="1631273"/>
                  </a:lnTo>
                  <a:lnTo>
                    <a:pt x="41724" y="1651141"/>
                  </a:lnTo>
                  <a:lnTo>
                    <a:pt x="55479" y="1708231"/>
                  </a:lnTo>
                  <a:lnTo>
                    <a:pt x="69693" y="1810160"/>
                  </a:lnTo>
                  <a:lnTo>
                    <a:pt x="83448" y="1923676"/>
                  </a:lnTo>
                  <a:lnTo>
                    <a:pt x="97662" y="2033485"/>
                  </a:lnTo>
                  <a:lnTo>
                    <a:pt x="111875" y="2127291"/>
                  </a:lnTo>
                  <a:lnTo>
                    <a:pt x="125630" y="2174260"/>
                  </a:lnTo>
                  <a:lnTo>
                    <a:pt x="139844" y="2163790"/>
                  </a:lnTo>
                  <a:lnTo>
                    <a:pt x="153599" y="2109673"/>
                  </a:lnTo>
                  <a:lnTo>
                    <a:pt x="167813" y="2021826"/>
                  </a:lnTo>
                  <a:lnTo>
                    <a:pt x="182027" y="1922387"/>
                  </a:lnTo>
                  <a:lnTo>
                    <a:pt x="194865" y="1855412"/>
                  </a:lnTo>
                  <a:lnTo>
                    <a:pt x="209079" y="1858120"/>
                  </a:lnTo>
                  <a:lnTo>
                    <a:pt x="222834" y="1906660"/>
                  </a:lnTo>
                  <a:lnTo>
                    <a:pt x="237048" y="1938514"/>
                  </a:lnTo>
                  <a:lnTo>
                    <a:pt x="250803" y="1906596"/>
                  </a:lnTo>
                  <a:lnTo>
                    <a:pt x="265017" y="1805928"/>
                  </a:lnTo>
                  <a:lnTo>
                    <a:pt x="279230" y="1661544"/>
                  </a:lnTo>
                  <a:lnTo>
                    <a:pt x="292986" y="1508316"/>
                  </a:lnTo>
                  <a:lnTo>
                    <a:pt x="307199" y="1393651"/>
                  </a:lnTo>
                  <a:lnTo>
                    <a:pt x="320955" y="1344574"/>
                  </a:lnTo>
                  <a:lnTo>
                    <a:pt x="335168" y="1365994"/>
                  </a:lnTo>
                  <a:lnTo>
                    <a:pt x="349382" y="1433289"/>
                  </a:lnTo>
                  <a:lnTo>
                    <a:pt x="362220" y="1500180"/>
                  </a:lnTo>
                  <a:lnTo>
                    <a:pt x="376434" y="1529373"/>
                  </a:lnTo>
                  <a:lnTo>
                    <a:pt x="390189" y="1505753"/>
                  </a:lnTo>
                  <a:lnTo>
                    <a:pt x="404403" y="1468947"/>
                  </a:lnTo>
                  <a:lnTo>
                    <a:pt x="418158" y="1487138"/>
                  </a:lnTo>
                  <a:lnTo>
                    <a:pt x="432372" y="1565657"/>
                  </a:lnTo>
                  <a:lnTo>
                    <a:pt x="446586" y="1663516"/>
                  </a:lnTo>
                  <a:lnTo>
                    <a:pt x="460341" y="1761746"/>
                  </a:lnTo>
                  <a:lnTo>
                    <a:pt x="474554" y="1851042"/>
                  </a:lnTo>
                  <a:lnTo>
                    <a:pt x="488310" y="1922786"/>
                  </a:lnTo>
                  <a:lnTo>
                    <a:pt x="502523" y="1964950"/>
                  </a:lnTo>
                  <a:lnTo>
                    <a:pt x="516737" y="1959577"/>
                  </a:lnTo>
                  <a:lnTo>
                    <a:pt x="529575" y="1886324"/>
                  </a:lnTo>
                  <a:lnTo>
                    <a:pt x="543789" y="1747782"/>
                  </a:lnTo>
                  <a:lnTo>
                    <a:pt x="557544" y="1576538"/>
                  </a:lnTo>
                  <a:lnTo>
                    <a:pt x="571758" y="1382823"/>
                  </a:lnTo>
                  <a:lnTo>
                    <a:pt x="585513" y="1179113"/>
                  </a:lnTo>
                  <a:lnTo>
                    <a:pt x="599727" y="990885"/>
                  </a:lnTo>
                  <a:lnTo>
                    <a:pt x="613941" y="852973"/>
                  </a:lnTo>
                  <a:lnTo>
                    <a:pt x="627696" y="779651"/>
                  </a:lnTo>
                  <a:lnTo>
                    <a:pt x="641910" y="721129"/>
                  </a:lnTo>
                  <a:lnTo>
                    <a:pt x="655665" y="624963"/>
                  </a:lnTo>
                  <a:lnTo>
                    <a:pt x="669879" y="476313"/>
                  </a:lnTo>
                  <a:lnTo>
                    <a:pt x="684092" y="299380"/>
                  </a:lnTo>
                  <a:lnTo>
                    <a:pt x="697389" y="140528"/>
                  </a:lnTo>
                  <a:lnTo>
                    <a:pt x="711603" y="37117"/>
                  </a:lnTo>
                  <a:lnTo>
                    <a:pt x="725358" y="0"/>
                  </a:lnTo>
                  <a:lnTo>
                    <a:pt x="739572" y="21928"/>
                  </a:lnTo>
                  <a:lnTo>
                    <a:pt x="753327" y="83244"/>
                  </a:lnTo>
                  <a:lnTo>
                    <a:pt x="767541" y="186192"/>
                  </a:lnTo>
                  <a:lnTo>
                    <a:pt x="781754" y="324802"/>
                  </a:lnTo>
                  <a:lnTo>
                    <a:pt x="795510" y="467627"/>
                  </a:lnTo>
                  <a:lnTo>
                    <a:pt x="809723" y="625976"/>
                  </a:lnTo>
                  <a:lnTo>
                    <a:pt x="823478" y="823376"/>
                  </a:lnTo>
                  <a:lnTo>
                    <a:pt x="837692" y="1045782"/>
                  </a:lnTo>
                  <a:lnTo>
                    <a:pt x="851906" y="1260989"/>
                  </a:lnTo>
                  <a:lnTo>
                    <a:pt x="864744" y="1452967"/>
                  </a:lnTo>
                  <a:lnTo>
                    <a:pt x="878958" y="1626491"/>
                  </a:lnTo>
                  <a:lnTo>
                    <a:pt x="892713" y="1792363"/>
                  </a:lnTo>
                  <a:lnTo>
                    <a:pt x="906927" y="1965624"/>
                  </a:lnTo>
                  <a:lnTo>
                    <a:pt x="920682" y="2150361"/>
                  </a:lnTo>
                  <a:lnTo>
                    <a:pt x="934896" y="2325601"/>
                  </a:lnTo>
                  <a:lnTo>
                    <a:pt x="949109" y="2337288"/>
                  </a:lnTo>
                  <a:lnTo>
                    <a:pt x="962865" y="2337288"/>
                  </a:lnTo>
                  <a:lnTo>
                    <a:pt x="977078" y="2337288"/>
                  </a:lnTo>
                  <a:lnTo>
                    <a:pt x="990834" y="2337288"/>
                  </a:lnTo>
                  <a:lnTo>
                    <a:pt x="1005047" y="2290067"/>
                  </a:lnTo>
                  <a:lnTo>
                    <a:pt x="1019261" y="2207854"/>
                  </a:lnTo>
                  <a:lnTo>
                    <a:pt x="1032099" y="2169570"/>
                  </a:lnTo>
                  <a:lnTo>
                    <a:pt x="1046313" y="2166481"/>
                  </a:lnTo>
                  <a:lnTo>
                    <a:pt x="1060068" y="2175654"/>
                  </a:lnTo>
                  <a:lnTo>
                    <a:pt x="1074282" y="2164048"/>
                  </a:lnTo>
                  <a:lnTo>
                    <a:pt x="1088037" y="2096439"/>
                  </a:lnTo>
                  <a:lnTo>
                    <a:pt x="1102251" y="1962546"/>
                  </a:lnTo>
                  <a:lnTo>
                    <a:pt x="1116465" y="1793798"/>
                  </a:lnTo>
                  <a:lnTo>
                    <a:pt x="1130220" y="1646340"/>
                  </a:lnTo>
                  <a:lnTo>
                    <a:pt x="1144434" y="1559909"/>
                  </a:lnTo>
                  <a:lnTo>
                    <a:pt x="1158189" y="1529085"/>
                  </a:lnTo>
                  <a:lnTo>
                    <a:pt x="1172402" y="1531336"/>
                  </a:lnTo>
                  <a:lnTo>
                    <a:pt x="1186616" y="1548213"/>
                  </a:lnTo>
                  <a:lnTo>
                    <a:pt x="1199454" y="1557482"/>
                  </a:lnTo>
                  <a:lnTo>
                    <a:pt x="1213668" y="1536912"/>
                  </a:lnTo>
                  <a:lnTo>
                    <a:pt x="1227423" y="1475202"/>
                  </a:lnTo>
                  <a:lnTo>
                    <a:pt x="1241637" y="1400665"/>
                  </a:lnTo>
                  <a:lnTo>
                    <a:pt x="1255392" y="1356145"/>
                  </a:lnTo>
                  <a:lnTo>
                    <a:pt x="1269606" y="1347837"/>
                  </a:lnTo>
                  <a:lnTo>
                    <a:pt x="1283820" y="1349862"/>
                  </a:lnTo>
                  <a:lnTo>
                    <a:pt x="1297575" y="1346436"/>
                  </a:lnTo>
                  <a:lnTo>
                    <a:pt x="1311789" y="1354509"/>
                  </a:lnTo>
                  <a:lnTo>
                    <a:pt x="1325544" y="1380529"/>
                  </a:lnTo>
                  <a:lnTo>
                    <a:pt x="1339758" y="1397234"/>
                  </a:lnTo>
                  <a:lnTo>
                    <a:pt x="1353971" y="1388036"/>
                  </a:lnTo>
                  <a:lnTo>
                    <a:pt x="1367268" y="1370987"/>
                  </a:lnTo>
                  <a:lnTo>
                    <a:pt x="1381482" y="1366022"/>
                  </a:lnTo>
                  <a:lnTo>
                    <a:pt x="1395237" y="1375037"/>
                  </a:lnTo>
                  <a:lnTo>
                    <a:pt x="1409451" y="1371638"/>
                  </a:lnTo>
                  <a:lnTo>
                    <a:pt x="1423206" y="1345840"/>
                  </a:lnTo>
                  <a:lnTo>
                    <a:pt x="1437420" y="1324672"/>
                  </a:lnTo>
                  <a:lnTo>
                    <a:pt x="1451633" y="1331758"/>
                  </a:lnTo>
                  <a:lnTo>
                    <a:pt x="1465389" y="1371397"/>
                  </a:lnTo>
                  <a:lnTo>
                    <a:pt x="1479602" y="1412698"/>
                  </a:lnTo>
                  <a:lnTo>
                    <a:pt x="1493358" y="1412211"/>
                  </a:lnTo>
                  <a:lnTo>
                    <a:pt x="1507571" y="1357548"/>
                  </a:lnTo>
                  <a:lnTo>
                    <a:pt x="1521785" y="1276525"/>
                  </a:lnTo>
                  <a:lnTo>
                    <a:pt x="1534623" y="1204105"/>
                  </a:lnTo>
                  <a:lnTo>
                    <a:pt x="1548837" y="1156490"/>
                  </a:lnTo>
                  <a:lnTo>
                    <a:pt x="1562592" y="1135564"/>
                  </a:lnTo>
                  <a:lnTo>
                    <a:pt x="1576806" y="1155430"/>
                  </a:lnTo>
                  <a:lnTo>
                    <a:pt x="1590561" y="1215155"/>
                  </a:lnTo>
                  <a:lnTo>
                    <a:pt x="1604775" y="1262663"/>
                  </a:lnTo>
                  <a:lnTo>
                    <a:pt x="1618989" y="1260183"/>
                  </a:lnTo>
                  <a:lnTo>
                    <a:pt x="1632744" y="1209366"/>
                  </a:lnTo>
                  <a:lnTo>
                    <a:pt x="1646957" y="1120026"/>
                  </a:lnTo>
                  <a:lnTo>
                    <a:pt x="1660713" y="1036727"/>
                  </a:lnTo>
                  <a:lnTo>
                    <a:pt x="1674926" y="1011754"/>
                  </a:lnTo>
                  <a:lnTo>
                    <a:pt x="1689140" y="1033076"/>
                  </a:lnTo>
                  <a:lnTo>
                    <a:pt x="1701978" y="1063020"/>
                  </a:lnTo>
                  <a:lnTo>
                    <a:pt x="1716192" y="1066550"/>
                  </a:lnTo>
                  <a:lnTo>
                    <a:pt x="1729947" y="1025688"/>
                  </a:lnTo>
                  <a:lnTo>
                    <a:pt x="1744161" y="938471"/>
                  </a:lnTo>
                  <a:lnTo>
                    <a:pt x="1757916" y="795927"/>
                  </a:lnTo>
                  <a:lnTo>
                    <a:pt x="1772130" y="641398"/>
                  </a:lnTo>
                  <a:lnTo>
                    <a:pt x="1786344" y="562829"/>
                  </a:lnTo>
                  <a:lnTo>
                    <a:pt x="1800099" y="552365"/>
                  </a:lnTo>
                  <a:lnTo>
                    <a:pt x="1814313" y="547251"/>
                  </a:lnTo>
                  <a:lnTo>
                    <a:pt x="1828068" y="526748"/>
                  </a:lnTo>
                  <a:lnTo>
                    <a:pt x="1842282" y="508152"/>
                  </a:lnTo>
                  <a:lnTo>
                    <a:pt x="1856495" y="536043"/>
                  </a:lnTo>
                  <a:lnTo>
                    <a:pt x="1869333" y="598727"/>
                  </a:lnTo>
                  <a:lnTo>
                    <a:pt x="1883547" y="656002"/>
                  </a:lnTo>
                  <a:lnTo>
                    <a:pt x="1897302" y="685024"/>
                  </a:lnTo>
                  <a:lnTo>
                    <a:pt x="1911516" y="673690"/>
                  </a:lnTo>
                  <a:lnTo>
                    <a:pt x="1925271" y="648409"/>
                  </a:lnTo>
                  <a:lnTo>
                    <a:pt x="1939485" y="635722"/>
                  </a:lnTo>
                  <a:lnTo>
                    <a:pt x="1953699" y="623644"/>
                  </a:lnTo>
                  <a:lnTo>
                    <a:pt x="1967454" y="623565"/>
                  </a:lnTo>
                  <a:lnTo>
                    <a:pt x="1981668" y="671503"/>
                  </a:lnTo>
                  <a:lnTo>
                    <a:pt x="1995423" y="763017"/>
                  </a:lnTo>
                  <a:lnTo>
                    <a:pt x="2009637" y="840263"/>
                  </a:lnTo>
                  <a:lnTo>
                    <a:pt x="2023850" y="858012"/>
                  </a:lnTo>
                  <a:lnTo>
                    <a:pt x="2037147" y="821003"/>
                  </a:lnTo>
                  <a:lnTo>
                    <a:pt x="2051361" y="777158"/>
                  </a:lnTo>
                  <a:lnTo>
                    <a:pt x="2065116" y="784875"/>
                  </a:lnTo>
                  <a:lnTo>
                    <a:pt x="2079330" y="843700"/>
                  </a:lnTo>
                  <a:lnTo>
                    <a:pt x="2093085" y="909447"/>
                  </a:lnTo>
                  <a:lnTo>
                    <a:pt x="2107299" y="966702"/>
                  </a:lnTo>
                  <a:lnTo>
                    <a:pt x="2121512" y="992338"/>
                  </a:lnTo>
                  <a:lnTo>
                    <a:pt x="2135268" y="974972"/>
                  </a:lnTo>
                  <a:lnTo>
                    <a:pt x="2149481" y="959170"/>
                  </a:lnTo>
                  <a:lnTo>
                    <a:pt x="2163237" y="966333"/>
                  </a:lnTo>
                  <a:lnTo>
                    <a:pt x="2177450" y="973568"/>
                  </a:lnTo>
                  <a:lnTo>
                    <a:pt x="2191664" y="960685"/>
                  </a:lnTo>
                  <a:lnTo>
                    <a:pt x="2204502" y="940561"/>
                  </a:lnTo>
                  <a:lnTo>
                    <a:pt x="2218716" y="922135"/>
                  </a:lnTo>
                  <a:lnTo>
                    <a:pt x="2232471" y="912599"/>
                  </a:lnTo>
                  <a:lnTo>
                    <a:pt x="2246685" y="932515"/>
                  </a:lnTo>
                  <a:lnTo>
                    <a:pt x="2260440" y="999743"/>
                  </a:lnTo>
                  <a:lnTo>
                    <a:pt x="2274654" y="1108892"/>
                  </a:lnTo>
                  <a:lnTo>
                    <a:pt x="2288868" y="1241884"/>
                  </a:lnTo>
                  <a:lnTo>
                    <a:pt x="2302623" y="1360960"/>
                  </a:lnTo>
                  <a:lnTo>
                    <a:pt x="2316837" y="1411505"/>
                  </a:lnTo>
                  <a:lnTo>
                    <a:pt x="2330592" y="1391632"/>
                  </a:lnTo>
                  <a:lnTo>
                    <a:pt x="2344805" y="1370447"/>
                  </a:lnTo>
                  <a:lnTo>
                    <a:pt x="2359019" y="1412382"/>
                  </a:lnTo>
                  <a:lnTo>
                    <a:pt x="2371857" y="1519823"/>
                  </a:lnTo>
                  <a:lnTo>
                    <a:pt x="2386071" y="1657685"/>
                  </a:lnTo>
                  <a:lnTo>
                    <a:pt x="2399826" y="1785647"/>
                  </a:lnTo>
                  <a:lnTo>
                    <a:pt x="2414040" y="1899742"/>
                  </a:lnTo>
                  <a:lnTo>
                    <a:pt x="2427795" y="2017905"/>
                  </a:lnTo>
                  <a:lnTo>
                    <a:pt x="2442009" y="2098045"/>
                  </a:lnTo>
                  <a:lnTo>
                    <a:pt x="2456223" y="2096465"/>
                  </a:lnTo>
                  <a:lnTo>
                    <a:pt x="2469978" y="2090984"/>
                  </a:lnTo>
                  <a:lnTo>
                    <a:pt x="2484192" y="2153603"/>
                  </a:lnTo>
                  <a:lnTo>
                    <a:pt x="2497947" y="2249810"/>
                  </a:lnTo>
                  <a:lnTo>
                    <a:pt x="2512161" y="2329050"/>
                  </a:lnTo>
                  <a:lnTo>
                    <a:pt x="2526374" y="2337288"/>
                  </a:lnTo>
                  <a:lnTo>
                    <a:pt x="2539213" y="2337288"/>
                  </a:lnTo>
                  <a:lnTo>
                    <a:pt x="2553426" y="2337288"/>
                  </a:lnTo>
                  <a:lnTo>
                    <a:pt x="2567181" y="2325928"/>
                  </a:lnTo>
                  <a:lnTo>
                    <a:pt x="2581395" y="2293016"/>
                  </a:lnTo>
                  <a:lnTo>
                    <a:pt x="2595150" y="2236908"/>
                  </a:lnTo>
                  <a:lnTo>
                    <a:pt x="2609364" y="2206426"/>
                  </a:lnTo>
                  <a:lnTo>
                    <a:pt x="2623578" y="2229363"/>
                  </a:lnTo>
                  <a:lnTo>
                    <a:pt x="2637333" y="2223987"/>
                  </a:lnTo>
                  <a:lnTo>
                    <a:pt x="2651547" y="2176844"/>
                  </a:lnTo>
                  <a:lnTo>
                    <a:pt x="2665302" y="2166037"/>
                  </a:lnTo>
                  <a:lnTo>
                    <a:pt x="2679516" y="2216870"/>
                  </a:lnTo>
                  <a:lnTo>
                    <a:pt x="2693729" y="2269506"/>
                  </a:lnTo>
                  <a:lnTo>
                    <a:pt x="2707026" y="2256727"/>
                  </a:lnTo>
                  <a:lnTo>
                    <a:pt x="2721240" y="2233646"/>
                  </a:lnTo>
                  <a:lnTo>
                    <a:pt x="2734995" y="2289225"/>
                  </a:lnTo>
                  <a:lnTo>
                    <a:pt x="2749209" y="2337288"/>
                  </a:lnTo>
                  <a:lnTo>
                    <a:pt x="2762964" y="2337288"/>
                  </a:lnTo>
                  <a:lnTo>
                    <a:pt x="2777178" y="2337288"/>
                  </a:lnTo>
                  <a:lnTo>
                    <a:pt x="2791392" y="2337288"/>
                  </a:lnTo>
                  <a:lnTo>
                    <a:pt x="2805147" y="2337288"/>
                  </a:lnTo>
                  <a:lnTo>
                    <a:pt x="2819360" y="2337288"/>
                  </a:lnTo>
                  <a:lnTo>
                    <a:pt x="2833116" y="2337288"/>
                  </a:lnTo>
                  <a:lnTo>
                    <a:pt x="2847329" y="2337288"/>
                  </a:lnTo>
                  <a:lnTo>
                    <a:pt x="2861543" y="2337288"/>
                  </a:lnTo>
                  <a:lnTo>
                    <a:pt x="2874381" y="2337288"/>
                  </a:lnTo>
                  <a:lnTo>
                    <a:pt x="2888595" y="2337288"/>
                  </a:lnTo>
                  <a:lnTo>
                    <a:pt x="2902350" y="2337288"/>
                  </a:lnTo>
                  <a:lnTo>
                    <a:pt x="2916564" y="2337288"/>
                  </a:lnTo>
                  <a:lnTo>
                    <a:pt x="2930319" y="2333630"/>
                  </a:lnTo>
                  <a:lnTo>
                    <a:pt x="2944533" y="2329525"/>
                  </a:lnTo>
                  <a:lnTo>
                    <a:pt x="2958747" y="2337288"/>
                  </a:lnTo>
                  <a:lnTo>
                    <a:pt x="2972502" y="2337288"/>
                  </a:lnTo>
                  <a:lnTo>
                    <a:pt x="2986716" y="2337288"/>
                  </a:lnTo>
                  <a:lnTo>
                    <a:pt x="3000471" y="2337288"/>
                  </a:lnTo>
                  <a:lnTo>
                    <a:pt x="3014685" y="2337288"/>
                  </a:lnTo>
                  <a:lnTo>
                    <a:pt x="3028898" y="2337288"/>
                  </a:lnTo>
                  <a:lnTo>
                    <a:pt x="3041736" y="2337288"/>
                  </a:lnTo>
                  <a:lnTo>
                    <a:pt x="3055950" y="2337288"/>
                  </a:lnTo>
                  <a:lnTo>
                    <a:pt x="3069705" y="2308284"/>
                  </a:lnTo>
                  <a:lnTo>
                    <a:pt x="3083919" y="2246815"/>
                  </a:lnTo>
                  <a:lnTo>
                    <a:pt x="3097674" y="2229829"/>
                  </a:lnTo>
                  <a:lnTo>
                    <a:pt x="3111888" y="2239283"/>
                  </a:lnTo>
                  <a:lnTo>
                    <a:pt x="3126102" y="2250349"/>
                  </a:lnTo>
                  <a:lnTo>
                    <a:pt x="3139857" y="2222721"/>
                  </a:lnTo>
                  <a:lnTo>
                    <a:pt x="3154071" y="2154545"/>
                  </a:lnTo>
                  <a:lnTo>
                    <a:pt x="3167826" y="2082327"/>
                  </a:lnTo>
                  <a:lnTo>
                    <a:pt x="3182040" y="2053146"/>
                  </a:lnTo>
                  <a:lnTo>
                    <a:pt x="3196253" y="2073633"/>
                  </a:lnTo>
                  <a:lnTo>
                    <a:pt x="3209092" y="2127528"/>
                  </a:lnTo>
                  <a:lnTo>
                    <a:pt x="3223305" y="2229369"/>
                  </a:lnTo>
                  <a:lnTo>
                    <a:pt x="3237061" y="2337288"/>
                  </a:lnTo>
                  <a:lnTo>
                    <a:pt x="3251274" y="2337288"/>
                  </a:lnTo>
                  <a:lnTo>
                    <a:pt x="3265030" y="2337288"/>
                  </a:lnTo>
                  <a:lnTo>
                    <a:pt x="3279243" y="2337288"/>
                  </a:lnTo>
                  <a:lnTo>
                    <a:pt x="3293457" y="2337288"/>
                  </a:lnTo>
                  <a:lnTo>
                    <a:pt x="3307212" y="2337288"/>
                  </a:lnTo>
                  <a:lnTo>
                    <a:pt x="3321426" y="2337288"/>
                  </a:lnTo>
                  <a:lnTo>
                    <a:pt x="3335181" y="2337288"/>
                  </a:lnTo>
                  <a:lnTo>
                    <a:pt x="3349395" y="2337288"/>
                  </a:lnTo>
                  <a:lnTo>
                    <a:pt x="3363609" y="2337288"/>
                  </a:lnTo>
                  <a:lnTo>
                    <a:pt x="3376905" y="2337288"/>
                  </a:lnTo>
                  <a:lnTo>
                    <a:pt x="3391119" y="2303306"/>
                  </a:lnTo>
                  <a:lnTo>
                    <a:pt x="3404874" y="2210783"/>
                  </a:lnTo>
                  <a:lnTo>
                    <a:pt x="3419088" y="2154279"/>
                  </a:lnTo>
                  <a:lnTo>
                    <a:pt x="3432843" y="2126754"/>
                  </a:lnTo>
                  <a:lnTo>
                    <a:pt x="3447057" y="2104174"/>
                  </a:lnTo>
                  <a:lnTo>
                    <a:pt x="3461271" y="2067123"/>
                  </a:lnTo>
                  <a:lnTo>
                    <a:pt x="3475026" y="2044211"/>
                  </a:lnTo>
                  <a:lnTo>
                    <a:pt x="3489240" y="2063193"/>
                  </a:lnTo>
                  <a:lnTo>
                    <a:pt x="3502995" y="2060487"/>
                  </a:lnTo>
                  <a:lnTo>
                    <a:pt x="3517208" y="2041660"/>
                  </a:lnTo>
                  <a:lnTo>
                    <a:pt x="3531422" y="2059512"/>
                  </a:lnTo>
                  <a:lnTo>
                    <a:pt x="3544260" y="2094258"/>
                  </a:lnTo>
                  <a:lnTo>
                    <a:pt x="3558474" y="2107275"/>
                  </a:lnTo>
                  <a:lnTo>
                    <a:pt x="3572229" y="2112483"/>
                  </a:lnTo>
                  <a:lnTo>
                    <a:pt x="3586443" y="2130656"/>
                  </a:lnTo>
                  <a:lnTo>
                    <a:pt x="3600198" y="2178650"/>
                  </a:lnTo>
                  <a:lnTo>
                    <a:pt x="3614412" y="2240823"/>
                  </a:lnTo>
                  <a:lnTo>
                    <a:pt x="3628626" y="2283288"/>
                  </a:lnTo>
                  <a:lnTo>
                    <a:pt x="3642381" y="2270314"/>
                  </a:lnTo>
                  <a:lnTo>
                    <a:pt x="3656595" y="2212354"/>
                  </a:lnTo>
                  <a:lnTo>
                    <a:pt x="3670350" y="2166222"/>
                  </a:lnTo>
                  <a:lnTo>
                    <a:pt x="3684564" y="2127452"/>
                  </a:lnTo>
                  <a:lnTo>
                    <a:pt x="3698777" y="2062398"/>
                  </a:lnTo>
                  <a:lnTo>
                    <a:pt x="3711616" y="1984772"/>
                  </a:lnTo>
                  <a:lnTo>
                    <a:pt x="3725829" y="1948070"/>
                  </a:lnTo>
                  <a:lnTo>
                    <a:pt x="3739584" y="1941767"/>
                  </a:lnTo>
                  <a:lnTo>
                    <a:pt x="3753798" y="1924480"/>
                  </a:lnTo>
                  <a:lnTo>
                    <a:pt x="3767553" y="1894844"/>
                  </a:lnTo>
                  <a:lnTo>
                    <a:pt x="3781767" y="1859622"/>
                  </a:lnTo>
                  <a:lnTo>
                    <a:pt x="3795981" y="1838078"/>
                  </a:lnTo>
                  <a:lnTo>
                    <a:pt x="3809736" y="1851925"/>
                  </a:lnTo>
                  <a:lnTo>
                    <a:pt x="3823950" y="1888710"/>
                  </a:lnTo>
                  <a:lnTo>
                    <a:pt x="3837705" y="1914033"/>
                  </a:lnTo>
                  <a:lnTo>
                    <a:pt x="3851919" y="1907423"/>
                  </a:lnTo>
                  <a:lnTo>
                    <a:pt x="3866132" y="1879467"/>
                  </a:lnTo>
                  <a:lnTo>
                    <a:pt x="3878971" y="1866152"/>
                  </a:lnTo>
                  <a:lnTo>
                    <a:pt x="3893184" y="1836009"/>
                  </a:lnTo>
                  <a:lnTo>
                    <a:pt x="3906940" y="1758823"/>
                  </a:lnTo>
                  <a:lnTo>
                    <a:pt x="3921153" y="1665477"/>
                  </a:lnTo>
                  <a:lnTo>
                    <a:pt x="3934909" y="1581674"/>
                  </a:lnTo>
                  <a:lnTo>
                    <a:pt x="3949122" y="1525266"/>
                  </a:lnTo>
                  <a:lnTo>
                    <a:pt x="3963336" y="1491285"/>
                  </a:lnTo>
                  <a:lnTo>
                    <a:pt x="3977091" y="1486109"/>
                  </a:lnTo>
                  <a:lnTo>
                    <a:pt x="3991305" y="1493477"/>
                  </a:lnTo>
                  <a:lnTo>
                    <a:pt x="4005060" y="1481143"/>
                  </a:lnTo>
                  <a:lnTo>
                    <a:pt x="4019274" y="1481891"/>
                  </a:lnTo>
                  <a:lnTo>
                    <a:pt x="4033488" y="1509953"/>
                  </a:lnTo>
                  <a:lnTo>
                    <a:pt x="4046784" y="1496895"/>
                  </a:lnTo>
                  <a:lnTo>
                    <a:pt x="4060998" y="1453769"/>
                  </a:lnTo>
                  <a:lnTo>
                    <a:pt x="4074753" y="1451465"/>
                  </a:lnTo>
                  <a:lnTo>
                    <a:pt x="4088967" y="1496450"/>
                  </a:lnTo>
                  <a:lnTo>
                    <a:pt x="4102722" y="1535088"/>
                  </a:lnTo>
                  <a:lnTo>
                    <a:pt x="4116936" y="1527968"/>
                  </a:lnTo>
                  <a:lnTo>
                    <a:pt x="4131150" y="1501138"/>
                  </a:lnTo>
                  <a:lnTo>
                    <a:pt x="4144905" y="1456033"/>
                  </a:lnTo>
                  <a:lnTo>
                    <a:pt x="4159119" y="1404247"/>
                  </a:lnTo>
                  <a:lnTo>
                    <a:pt x="4172874" y="1361657"/>
                  </a:lnTo>
                  <a:lnTo>
                    <a:pt x="4187088" y="1310300"/>
                  </a:lnTo>
                  <a:lnTo>
                    <a:pt x="4201301" y="1279236"/>
                  </a:lnTo>
                  <a:lnTo>
                    <a:pt x="4214139" y="1303451"/>
                  </a:lnTo>
                  <a:lnTo>
                    <a:pt x="4228353" y="1355789"/>
                  </a:lnTo>
                  <a:lnTo>
                    <a:pt x="4242108" y="1405943"/>
                  </a:lnTo>
                  <a:lnTo>
                    <a:pt x="4256322" y="1430194"/>
                  </a:lnTo>
                  <a:lnTo>
                    <a:pt x="4270077" y="1412387"/>
                  </a:lnTo>
                  <a:lnTo>
                    <a:pt x="4284291" y="1381798"/>
                  </a:lnTo>
                  <a:lnTo>
                    <a:pt x="4298505" y="1356236"/>
                  </a:lnTo>
                  <a:lnTo>
                    <a:pt x="4312260" y="1345014"/>
                  </a:lnTo>
                  <a:lnTo>
                    <a:pt x="4326474" y="1350276"/>
                  </a:lnTo>
                  <a:lnTo>
                    <a:pt x="4340229" y="1375033"/>
                  </a:lnTo>
                  <a:lnTo>
                    <a:pt x="4354443" y="1407347"/>
                  </a:lnTo>
                  <a:lnTo>
                    <a:pt x="4368656" y="1408537"/>
                  </a:lnTo>
                  <a:lnTo>
                    <a:pt x="4381495" y="1366397"/>
                  </a:lnTo>
                  <a:lnTo>
                    <a:pt x="4395708" y="1283373"/>
                  </a:lnTo>
                  <a:lnTo>
                    <a:pt x="4409464" y="1174476"/>
                  </a:lnTo>
                  <a:lnTo>
                    <a:pt x="4423677" y="1072870"/>
                  </a:lnTo>
                  <a:lnTo>
                    <a:pt x="4437433" y="1023636"/>
                  </a:lnTo>
                  <a:lnTo>
                    <a:pt x="4451646" y="1030272"/>
                  </a:lnTo>
                  <a:lnTo>
                    <a:pt x="4465860" y="1035449"/>
                  </a:lnTo>
                  <a:lnTo>
                    <a:pt x="4479615" y="1011009"/>
                  </a:lnTo>
                  <a:lnTo>
                    <a:pt x="4493829" y="987695"/>
                  </a:lnTo>
                  <a:lnTo>
                    <a:pt x="4507584" y="963834"/>
                  </a:lnTo>
                  <a:lnTo>
                    <a:pt x="4521798" y="917311"/>
                  </a:lnTo>
                  <a:lnTo>
                    <a:pt x="4536012" y="862490"/>
                  </a:lnTo>
                  <a:lnTo>
                    <a:pt x="4548850" y="834578"/>
                  </a:lnTo>
                  <a:lnTo>
                    <a:pt x="4563063" y="844158"/>
                  </a:lnTo>
                  <a:lnTo>
                    <a:pt x="4576819" y="876830"/>
                  </a:lnTo>
                  <a:lnTo>
                    <a:pt x="4591032" y="919670"/>
                  </a:lnTo>
                  <a:lnTo>
                    <a:pt x="4604788" y="942858"/>
                  </a:lnTo>
                  <a:lnTo>
                    <a:pt x="4619001" y="923415"/>
                  </a:lnTo>
                  <a:lnTo>
                    <a:pt x="4633215" y="889121"/>
                  </a:lnTo>
                  <a:lnTo>
                    <a:pt x="4646970" y="850685"/>
                  </a:lnTo>
                  <a:lnTo>
                    <a:pt x="4661184" y="790421"/>
                  </a:lnTo>
                  <a:lnTo>
                    <a:pt x="4674939" y="750426"/>
                  </a:lnTo>
                  <a:lnTo>
                    <a:pt x="4689153" y="746849"/>
                  </a:lnTo>
                  <a:lnTo>
                    <a:pt x="4703367" y="750209"/>
                  </a:lnTo>
                  <a:lnTo>
                    <a:pt x="4716663" y="769088"/>
                  </a:lnTo>
                  <a:lnTo>
                    <a:pt x="4730877" y="790458"/>
                  </a:lnTo>
                  <a:lnTo>
                    <a:pt x="4744632" y="739587"/>
                  </a:lnTo>
                  <a:lnTo>
                    <a:pt x="4758846" y="619346"/>
                  </a:lnTo>
                  <a:lnTo>
                    <a:pt x="4772601" y="490982"/>
                  </a:lnTo>
                  <a:lnTo>
                    <a:pt x="4786815" y="386215"/>
                  </a:lnTo>
                  <a:lnTo>
                    <a:pt x="4801029" y="342317"/>
                  </a:lnTo>
                  <a:lnTo>
                    <a:pt x="4814784" y="358919"/>
                  </a:lnTo>
                  <a:lnTo>
                    <a:pt x="4828998" y="402269"/>
                  </a:lnTo>
                  <a:lnTo>
                    <a:pt x="4842753" y="427824"/>
                  </a:lnTo>
                  <a:lnTo>
                    <a:pt x="4856967" y="426870"/>
                  </a:lnTo>
                  <a:lnTo>
                    <a:pt x="4871180" y="414551"/>
                  </a:lnTo>
                  <a:lnTo>
                    <a:pt x="4884019" y="369863"/>
                  </a:lnTo>
                  <a:lnTo>
                    <a:pt x="4898232" y="331537"/>
                  </a:lnTo>
                  <a:lnTo>
                    <a:pt x="4911987" y="388353"/>
                  </a:lnTo>
                  <a:lnTo>
                    <a:pt x="4926201" y="504954"/>
                  </a:lnTo>
                  <a:lnTo>
                    <a:pt x="4939956" y="596297"/>
                  </a:lnTo>
                  <a:lnTo>
                    <a:pt x="4954170" y="632805"/>
                  </a:lnTo>
                  <a:lnTo>
                    <a:pt x="4968384" y="627733"/>
                  </a:lnTo>
                  <a:lnTo>
                    <a:pt x="4982139" y="640202"/>
                  </a:lnTo>
                  <a:lnTo>
                    <a:pt x="4996353" y="679833"/>
                  </a:lnTo>
                  <a:lnTo>
                    <a:pt x="5010108" y="739678"/>
                  </a:lnTo>
                  <a:lnTo>
                    <a:pt x="5024322" y="824405"/>
                  </a:lnTo>
                  <a:lnTo>
                    <a:pt x="5038535" y="908640"/>
                  </a:lnTo>
                  <a:lnTo>
                    <a:pt x="5051374" y="999335"/>
                  </a:lnTo>
                  <a:lnTo>
                    <a:pt x="5065587" y="1104102"/>
                  </a:lnTo>
                  <a:lnTo>
                    <a:pt x="5079343" y="1193752"/>
                  </a:lnTo>
                  <a:lnTo>
                    <a:pt x="5093556" y="1268373"/>
                  </a:lnTo>
                  <a:lnTo>
                    <a:pt x="5107312" y="1381114"/>
                  </a:lnTo>
                  <a:lnTo>
                    <a:pt x="5121525" y="1542292"/>
                  </a:lnTo>
                  <a:lnTo>
                    <a:pt x="5135739" y="1674977"/>
                  </a:lnTo>
                  <a:lnTo>
                    <a:pt x="5149494" y="1741441"/>
                  </a:lnTo>
                  <a:lnTo>
                    <a:pt x="5163708" y="1783542"/>
                  </a:lnTo>
                  <a:lnTo>
                    <a:pt x="5177463" y="1834250"/>
                  </a:lnTo>
                  <a:lnTo>
                    <a:pt x="5191677" y="1886978"/>
                  </a:lnTo>
                  <a:lnTo>
                    <a:pt x="5205891" y="1946752"/>
                  </a:lnTo>
                  <a:lnTo>
                    <a:pt x="5218729" y="2005641"/>
                  </a:lnTo>
                  <a:lnTo>
                    <a:pt x="5232943" y="2048075"/>
                  </a:lnTo>
                  <a:lnTo>
                    <a:pt x="5246698" y="2103429"/>
                  </a:lnTo>
                  <a:lnTo>
                    <a:pt x="5260911" y="2183019"/>
                  </a:lnTo>
                  <a:lnTo>
                    <a:pt x="5274667" y="2240303"/>
                  </a:lnTo>
                  <a:lnTo>
                    <a:pt x="5288880" y="2263187"/>
                  </a:lnTo>
                  <a:lnTo>
                    <a:pt x="5303094" y="2314552"/>
                  </a:lnTo>
                  <a:lnTo>
                    <a:pt x="5316849" y="2337288"/>
                  </a:lnTo>
                  <a:lnTo>
                    <a:pt x="5331063" y="2337288"/>
                  </a:lnTo>
                  <a:lnTo>
                    <a:pt x="5344818" y="2337288"/>
                  </a:lnTo>
                  <a:lnTo>
                    <a:pt x="5359032" y="2337288"/>
                  </a:lnTo>
                  <a:lnTo>
                    <a:pt x="5373246" y="2337288"/>
                  </a:lnTo>
                  <a:lnTo>
                    <a:pt x="5386542" y="2337288"/>
                  </a:lnTo>
                  <a:lnTo>
                    <a:pt x="5400756" y="2337288"/>
                  </a:lnTo>
                  <a:lnTo>
                    <a:pt x="5414511" y="2337288"/>
                  </a:lnTo>
                  <a:lnTo>
                    <a:pt x="5428725" y="2337288"/>
                  </a:lnTo>
                  <a:lnTo>
                    <a:pt x="5442480" y="2337288"/>
                  </a:lnTo>
                  <a:lnTo>
                    <a:pt x="5456694" y="2337288"/>
                  </a:lnTo>
                  <a:lnTo>
                    <a:pt x="5470908" y="2337288"/>
                  </a:lnTo>
                  <a:lnTo>
                    <a:pt x="5484663" y="2337288"/>
                  </a:lnTo>
                  <a:lnTo>
                    <a:pt x="5498877" y="2337288"/>
                  </a:lnTo>
                  <a:lnTo>
                    <a:pt x="5512632" y="2337288"/>
                  </a:lnTo>
                  <a:lnTo>
                    <a:pt x="5526846" y="2337288"/>
                  </a:lnTo>
                  <a:lnTo>
                    <a:pt x="5541059" y="2337288"/>
                  </a:lnTo>
                  <a:lnTo>
                    <a:pt x="5553898" y="2337288"/>
                  </a:lnTo>
                  <a:lnTo>
                    <a:pt x="5568111" y="2337288"/>
                  </a:lnTo>
                  <a:lnTo>
                    <a:pt x="5581867" y="2337288"/>
                  </a:lnTo>
                  <a:lnTo>
                    <a:pt x="5596080" y="2337288"/>
                  </a:lnTo>
                  <a:lnTo>
                    <a:pt x="5609835" y="2337288"/>
                  </a:lnTo>
                  <a:lnTo>
                    <a:pt x="5624049" y="2337288"/>
                  </a:lnTo>
                  <a:lnTo>
                    <a:pt x="5638263" y="2337288"/>
                  </a:lnTo>
                  <a:lnTo>
                    <a:pt x="5652018" y="2337288"/>
                  </a:lnTo>
                  <a:lnTo>
                    <a:pt x="5666232" y="2337288"/>
                  </a:lnTo>
                  <a:lnTo>
                    <a:pt x="5679987" y="2337288"/>
                  </a:lnTo>
                  <a:lnTo>
                    <a:pt x="5694201" y="2337288"/>
                  </a:lnTo>
                  <a:lnTo>
                    <a:pt x="5708415" y="2337288"/>
                  </a:lnTo>
                  <a:lnTo>
                    <a:pt x="5721253" y="2337288"/>
                  </a:lnTo>
                  <a:lnTo>
                    <a:pt x="5735466" y="2337288"/>
                  </a:lnTo>
                  <a:lnTo>
                    <a:pt x="5749222" y="2337288"/>
                  </a:lnTo>
                  <a:lnTo>
                    <a:pt x="5763435" y="2337288"/>
                  </a:lnTo>
                  <a:lnTo>
                    <a:pt x="5777191" y="2337288"/>
                  </a:lnTo>
                  <a:lnTo>
                    <a:pt x="5791404" y="2337288"/>
                  </a:lnTo>
                  <a:lnTo>
                    <a:pt x="5805618" y="2337288"/>
                  </a:lnTo>
                  <a:lnTo>
                    <a:pt x="5819373" y="2337288"/>
                  </a:lnTo>
                  <a:lnTo>
                    <a:pt x="5833587" y="2337288"/>
                  </a:lnTo>
                  <a:lnTo>
                    <a:pt x="5847342" y="2337288"/>
                  </a:lnTo>
                  <a:lnTo>
                    <a:pt x="5861556" y="2337288"/>
                  </a:lnTo>
                  <a:lnTo>
                    <a:pt x="5875770" y="2337288"/>
                  </a:lnTo>
                  <a:lnTo>
                    <a:pt x="5888608" y="2337288"/>
                  </a:lnTo>
                  <a:lnTo>
                    <a:pt x="5902822" y="2337288"/>
                  </a:lnTo>
                  <a:lnTo>
                    <a:pt x="5916577" y="2337288"/>
                  </a:lnTo>
                  <a:lnTo>
                    <a:pt x="5930791" y="2337288"/>
                  </a:lnTo>
                  <a:lnTo>
                    <a:pt x="5944546" y="2337288"/>
                  </a:lnTo>
                  <a:lnTo>
                    <a:pt x="5958760" y="2337288"/>
                  </a:lnTo>
                  <a:lnTo>
                    <a:pt x="5972973" y="2337288"/>
                  </a:lnTo>
                  <a:lnTo>
                    <a:pt x="5986728" y="2337288"/>
                  </a:lnTo>
                  <a:lnTo>
                    <a:pt x="6000942" y="2337288"/>
                  </a:lnTo>
                  <a:lnTo>
                    <a:pt x="6014697" y="2337288"/>
                  </a:lnTo>
                  <a:lnTo>
                    <a:pt x="6028911" y="2337288"/>
                  </a:lnTo>
                  <a:lnTo>
                    <a:pt x="6043125" y="2337288"/>
                  </a:lnTo>
                  <a:lnTo>
                    <a:pt x="6056422" y="2337288"/>
                  </a:lnTo>
                  <a:lnTo>
                    <a:pt x="6070635" y="2337288"/>
                  </a:lnTo>
                  <a:lnTo>
                    <a:pt x="6084390" y="2337288"/>
                  </a:lnTo>
                  <a:lnTo>
                    <a:pt x="6098604" y="2337288"/>
                  </a:lnTo>
                  <a:lnTo>
                    <a:pt x="6112359" y="2337288"/>
                  </a:lnTo>
                  <a:lnTo>
                    <a:pt x="6126573" y="2337288"/>
                  </a:lnTo>
                  <a:lnTo>
                    <a:pt x="6140787" y="2337288"/>
                  </a:lnTo>
                  <a:lnTo>
                    <a:pt x="6154542" y="2278646"/>
                  </a:lnTo>
                  <a:lnTo>
                    <a:pt x="6168756" y="2213180"/>
                  </a:lnTo>
                  <a:lnTo>
                    <a:pt x="6182511" y="2172060"/>
                  </a:lnTo>
                  <a:lnTo>
                    <a:pt x="6196725" y="2141065"/>
                  </a:lnTo>
                  <a:lnTo>
                    <a:pt x="6210938" y="2109554"/>
                  </a:lnTo>
                  <a:lnTo>
                    <a:pt x="6223777" y="2086490"/>
                  </a:lnTo>
                  <a:lnTo>
                    <a:pt x="6237990" y="2029342"/>
                  </a:lnTo>
                  <a:lnTo>
                    <a:pt x="6251746" y="1893866"/>
                  </a:lnTo>
                  <a:lnTo>
                    <a:pt x="6265959" y="1743402"/>
                  </a:lnTo>
                  <a:lnTo>
                    <a:pt x="6279715" y="1652384"/>
                  </a:lnTo>
                  <a:lnTo>
                    <a:pt x="6293928" y="1631644"/>
                  </a:lnTo>
                  <a:lnTo>
                    <a:pt x="6308142" y="1656884"/>
                  </a:lnTo>
                  <a:lnTo>
                    <a:pt x="6321897" y="1712399"/>
                  </a:lnTo>
                  <a:lnTo>
                    <a:pt x="6336111" y="1779038"/>
                  </a:lnTo>
                  <a:lnTo>
                    <a:pt x="6349866" y="1814186"/>
                  </a:lnTo>
                  <a:lnTo>
                    <a:pt x="6364080" y="1795924"/>
                  </a:lnTo>
                  <a:lnTo>
                    <a:pt x="6378294" y="1754540"/>
                  </a:lnTo>
                  <a:lnTo>
                    <a:pt x="6391132" y="1729475"/>
                  </a:lnTo>
                  <a:lnTo>
                    <a:pt x="6405346" y="1739994"/>
                  </a:lnTo>
                  <a:lnTo>
                    <a:pt x="6419101" y="1809434"/>
                  </a:lnTo>
                  <a:lnTo>
                    <a:pt x="6433314" y="1900534"/>
                  </a:lnTo>
                  <a:lnTo>
                    <a:pt x="6447070" y="1959805"/>
                  </a:lnTo>
                  <a:lnTo>
                    <a:pt x="6461283" y="1985316"/>
                  </a:lnTo>
                  <a:lnTo>
                    <a:pt x="6475497" y="2006411"/>
                  </a:lnTo>
                  <a:lnTo>
                    <a:pt x="6489252" y="2029567"/>
                  </a:lnTo>
                  <a:lnTo>
                    <a:pt x="6503466" y="2029800"/>
                  </a:lnTo>
                  <a:lnTo>
                    <a:pt x="6517221" y="2021714"/>
                  </a:lnTo>
                  <a:lnTo>
                    <a:pt x="6531435" y="2031933"/>
                  </a:lnTo>
                  <a:lnTo>
                    <a:pt x="6545649" y="2047601"/>
                  </a:lnTo>
                  <a:lnTo>
                    <a:pt x="6558487" y="2044204"/>
                  </a:lnTo>
                  <a:lnTo>
                    <a:pt x="6572701" y="2028649"/>
                  </a:lnTo>
                  <a:lnTo>
                    <a:pt x="6586456" y="2025937"/>
                  </a:lnTo>
                  <a:lnTo>
                    <a:pt x="6600670" y="2068225"/>
                  </a:lnTo>
                  <a:lnTo>
                    <a:pt x="6614425" y="2149852"/>
                  </a:lnTo>
                  <a:lnTo>
                    <a:pt x="6628639" y="2209497"/>
                  </a:lnTo>
                  <a:lnTo>
                    <a:pt x="6642852" y="2198001"/>
                  </a:lnTo>
                  <a:lnTo>
                    <a:pt x="6656608" y="2099002"/>
                  </a:lnTo>
                  <a:lnTo>
                    <a:pt x="6670821" y="1959918"/>
                  </a:lnTo>
                  <a:lnTo>
                    <a:pt x="6684576" y="1849697"/>
                  </a:lnTo>
                  <a:lnTo>
                    <a:pt x="6698790" y="1789158"/>
                  </a:lnTo>
                  <a:lnTo>
                    <a:pt x="6713004" y="1779209"/>
                  </a:lnTo>
                  <a:lnTo>
                    <a:pt x="6726301" y="1816319"/>
                  </a:lnTo>
                  <a:lnTo>
                    <a:pt x="6740514" y="1893531"/>
                  </a:lnTo>
                  <a:lnTo>
                    <a:pt x="6754270" y="1985736"/>
                  </a:lnTo>
                  <a:lnTo>
                    <a:pt x="6768483" y="2034391"/>
                  </a:lnTo>
                  <a:lnTo>
                    <a:pt x="6782238" y="2029315"/>
                  </a:lnTo>
                  <a:lnTo>
                    <a:pt x="6796452" y="2034953"/>
                  </a:lnTo>
                  <a:lnTo>
                    <a:pt x="6810666" y="2088044"/>
                  </a:lnTo>
                  <a:lnTo>
                    <a:pt x="6824421" y="2183413"/>
                  </a:lnTo>
                  <a:lnTo>
                    <a:pt x="6838635" y="2290648"/>
                  </a:lnTo>
                  <a:lnTo>
                    <a:pt x="6852390" y="2337288"/>
                  </a:lnTo>
                  <a:lnTo>
                    <a:pt x="6866604" y="2337288"/>
                  </a:lnTo>
                  <a:lnTo>
                    <a:pt x="6880818" y="2337288"/>
                  </a:lnTo>
                  <a:lnTo>
                    <a:pt x="6893656" y="2319261"/>
                  </a:lnTo>
                  <a:lnTo>
                    <a:pt x="6907869" y="2211278"/>
                  </a:lnTo>
                  <a:lnTo>
                    <a:pt x="6921625" y="2101992"/>
                  </a:lnTo>
                  <a:lnTo>
                    <a:pt x="6935838" y="1993062"/>
                  </a:lnTo>
                  <a:lnTo>
                    <a:pt x="6935838" y="2337288"/>
                  </a:lnTo>
                  <a:lnTo>
                    <a:pt x="6921625" y="2337288"/>
                  </a:lnTo>
                  <a:lnTo>
                    <a:pt x="6907869" y="2337288"/>
                  </a:lnTo>
                  <a:lnTo>
                    <a:pt x="6893656" y="2337288"/>
                  </a:lnTo>
                  <a:lnTo>
                    <a:pt x="6880818" y="2402283"/>
                  </a:lnTo>
                  <a:lnTo>
                    <a:pt x="6866604" y="2423411"/>
                  </a:lnTo>
                  <a:lnTo>
                    <a:pt x="6852390" y="2379163"/>
                  </a:lnTo>
                  <a:lnTo>
                    <a:pt x="6838635" y="2337288"/>
                  </a:lnTo>
                  <a:lnTo>
                    <a:pt x="6824421" y="2337288"/>
                  </a:lnTo>
                  <a:lnTo>
                    <a:pt x="6810666" y="2337288"/>
                  </a:lnTo>
                  <a:lnTo>
                    <a:pt x="6796452" y="2337288"/>
                  </a:lnTo>
                  <a:lnTo>
                    <a:pt x="6782238" y="2337288"/>
                  </a:lnTo>
                  <a:lnTo>
                    <a:pt x="6768483" y="2337288"/>
                  </a:lnTo>
                  <a:lnTo>
                    <a:pt x="6754270" y="2337288"/>
                  </a:lnTo>
                  <a:lnTo>
                    <a:pt x="6740514" y="2337288"/>
                  </a:lnTo>
                  <a:lnTo>
                    <a:pt x="6726301" y="2337288"/>
                  </a:lnTo>
                  <a:lnTo>
                    <a:pt x="6713004" y="2337288"/>
                  </a:lnTo>
                  <a:lnTo>
                    <a:pt x="6698790" y="2337288"/>
                  </a:lnTo>
                  <a:lnTo>
                    <a:pt x="6684576" y="2337288"/>
                  </a:lnTo>
                  <a:lnTo>
                    <a:pt x="6670821" y="2337288"/>
                  </a:lnTo>
                  <a:lnTo>
                    <a:pt x="6656608" y="2337288"/>
                  </a:lnTo>
                  <a:lnTo>
                    <a:pt x="6642852" y="2337288"/>
                  </a:lnTo>
                  <a:lnTo>
                    <a:pt x="6628639" y="2337288"/>
                  </a:lnTo>
                  <a:lnTo>
                    <a:pt x="6614425" y="2337288"/>
                  </a:lnTo>
                  <a:lnTo>
                    <a:pt x="6600670" y="2337288"/>
                  </a:lnTo>
                  <a:lnTo>
                    <a:pt x="6586456" y="2337288"/>
                  </a:lnTo>
                  <a:lnTo>
                    <a:pt x="6572701" y="2337288"/>
                  </a:lnTo>
                  <a:lnTo>
                    <a:pt x="6558487" y="2337288"/>
                  </a:lnTo>
                  <a:lnTo>
                    <a:pt x="6545649" y="2337288"/>
                  </a:lnTo>
                  <a:lnTo>
                    <a:pt x="6531435" y="2337288"/>
                  </a:lnTo>
                  <a:lnTo>
                    <a:pt x="6517221" y="2337288"/>
                  </a:lnTo>
                  <a:lnTo>
                    <a:pt x="6503466" y="2337288"/>
                  </a:lnTo>
                  <a:lnTo>
                    <a:pt x="6489252" y="2337288"/>
                  </a:lnTo>
                  <a:lnTo>
                    <a:pt x="6475497" y="2337288"/>
                  </a:lnTo>
                  <a:lnTo>
                    <a:pt x="6461283" y="2337288"/>
                  </a:lnTo>
                  <a:lnTo>
                    <a:pt x="6447070" y="2337288"/>
                  </a:lnTo>
                  <a:lnTo>
                    <a:pt x="6433314" y="2337288"/>
                  </a:lnTo>
                  <a:lnTo>
                    <a:pt x="6419101" y="2337288"/>
                  </a:lnTo>
                  <a:lnTo>
                    <a:pt x="6405346" y="2337288"/>
                  </a:lnTo>
                  <a:lnTo>
                    <a:pt x="6391132" y="2337288"/>
                  </a:lnTo>
                  <a:lnTo>
                    <a:pt x="6378294" y="2337288"/>
                  </a:lnTo>
                  <a:lnTo>
                    <a:pt x="6364080" y="2337288"/>
                  </a:lnTo>
                  <a:lnTo>
                    <a:pt x="6349866" y="2337288"/>
                  </a:lnTo>
                  <a:lnTo>
                    <a:pt x="6336111" y="2337288"/>
                  </a:lnTo>
                  <a:lnTo>
                    <a:pt x="6321897" y="2337288"/>
                  </a:lnTo>
                  <a:lnTo>
                    <a:pt x="6308142" y="2337288"/>
                  </a:lnTo>
                  <a:lnTo>
                    <a:pt x="6293928" y="2337288"/>
                  </a:lnTo>
                  <a:lnTo>
                    <a:pt x="6279715" y="2337288"/>
                  </a:lnTo>
                  <a:lnTo>
                    <a:pt x="6265959" y="2337288"/>
                  </a:lnTo>
                  <a:lnTo>
                    <a:pt x="6251746" y="2337288"/>
                  </a:lnTo>
                  <a:lnTo>
                    <a:pt x="6237990" y="2337288"/>
                  </a:lnTo>
                  <a:lnTo>
                    <a:pt x="6223777" y="2337288"/>
                  </a:lnTo>
                  <a:lnTo>
                    <a:pt x="6210938" y="2337288"/>
                  </a:lnTo>
                  <a:lnTo>
                    <a:pt x="6196725" y="2337288"/>
                  </a:lnTo>
                  <a:lnTo>
                    <a:pt x="6182511" y="2337288"/>
                  </a:lnTo>
                  <a:lnTo>
                    <a:pt x="6168756" y="2337288"/>
                  </a:lnTo>
                  <a:lnTo>
                    <a:pt x="6154542" y="2337288"/>
                  </a:lnTo>
                  <a:lnTo>
                    <a:pt x="6140787" y="2372399"/>
                  </a:lnTo>
                  <a:lnTo>
                    <a:pt x="6126573" y="2486369"/>
                  </a:lnTo>
                  <a:lnTo>
                    <a:pt x="6112359" y="2594764"/>
                  </a:lnTo>
                  <a:lnTo>
                    <a:pt x="6098604" y="2686698"/>
                  </a:lnTo>
                  <a:lnTo>
                    <a:pt x="6084390" y="2761844"/>
                  </a:lnTo>
                  <a:lnTo>
                    <a:pt x="6070635" y="2829727"/>
                  </a:lnTo>
                  <a:lnTo>
                    <a:pt x="6056422" y="2922670"/>
                  </a:lnTo>
                  <a:lnTo>
                    <a:pt x="6043125" y="3027134"/>
                  </a:lnTo>
                  <a:lnTo>
                    <a:pt x="6028911" y="3104401"/>
                  </a:lnTo>
                  <a:lnTo>
                    <a:pt x="6014697" y="3154414"/>
                  </a:lnTo>
                  <a:lnTo>
                    <a:pt x="6000942" y="3166155"/>
                  </a:lnTo>
                  <a:lnTo>
                    <a:pt x="5986728" y="3146045"/>
                  </a:lnTo>
                  <a:lnTo>
                    <a:pt x="5972973" y="3121813"/>
                  </a:lnTo>
                  <a:lnTo>
                    <a:pt x="5958760" y="3103067"/>
                  </a:lnTo>
                  <a:lnTo>
                    <a:pt x="5944546" y="3112725"/>
                  </a:lnTo>
                  <a:lnTo>
                    <a:pt x="5930791" y="3137507"/>
                  </a:lnTo>
                  <a:lnTo>
                    <a:pt x="5916577" y="3143186"/>
                  </a:lnTo>
                  <a:lnTo>
                    <a:pt x="5902822" y="3135021"/>
                  </a:lnTo>
                  <a:lnTo>
                    <a:pt x="5888608" y="3102366"/>
                  </a:lnTo>
                  <a:lnTo>
                    <a:pt x="5875770" y="3034753"/>
                  </a:lnTo>
                  <a:lnTo>
                    <a:pt x="5861556" y="2957117"/>
                  </a:lnTo>
                  <a:lnTo>
                    <a:pt x="5847342" y="2901502"/>
                  </a:lnTo>
                  <a:lnTo>
                    <a:pt x="5833587" y="2883576"/>
                  </a:lnTo>
                  <a:lnTo>
                    <a:pt x="5819373" y="2898556"/>
                  </a:lnTo>
                  <a:lnTo>
                    <a:pt x="5805618" y="2934625"/>
                  </a:lnTo>
                  <a:lnTo>
                    <a:pt x="5791404" y="2972253"/>
                  </a:lnTo>
                  <a:lnTo>
                    <a:pt x="5777191" y="2978566"/>
                  </a:lnTo>
                  <a:lnTo>
                    <a:pt x="5763435" y="2945464"/>
                  </a:lnTo>
                  <a:lnTo>
                    <a:pt x="5749222" y="2903452"/>
                  </a:lnTo>
                  <a:lnTo>
                    <a:pt x="5735466" y="2881533"/>
                  </a:lnTo>
                  <a:lnTo>
                    <a:pt x="5721253" y="2894242"/>
                  </a:lnTo>
                  <a:lnTo>
                    <a:pt x="5708415" y="2921531"/>
                  </a:lnTo>
                  <a:lnTo>
                    <a:pt x="5694201" y="2946729"/>
                  </a:lnTo>
                  <a:lnTo>
                    <a:pt x="5679987" y="2982256"/>
                  </a:lnTo>
                  <a:lnTo>
                    <a:pt x="5666232" y="3043217"/>
                  </a:lnTo>
                  <a:lnTo>
                    <a:pt x="5652018" y="3104923"/>
                  </a:lnTo>
                  <a:lnTo>
                    <a:pt x="5638263" y="3132467"/>
                  </a:lnTo>
                  <a:lnTo>
                    <a:pt x="5624049" y="3140351"/>
                  </a:lnTo>
                  <a:lnTo>
                    <a:pt x="5609835" y="3151046"/>
                  </a:lnTo>
                  <a:lnTo>
                    <a:pt x="5596080" y="3186310"/>
                  </a:lnTo>
                  <a:lnTo>
                    <a:pt x="5581867" y="3257275"/>
                  </a:lnTo>
                  <a:lnTo>
                    <a:pt x="5568111" y="3316231"/>
                  </a:lnTo>
                  <a:lnTo>
                    <a:pt x="5553898" y="3302893"/>
                  </a:lnTo>
                  <a:lnTo>
                    <a:pt x="5541059" y="3249099"/>
                  </a:lnTo>
                  <a:lnTo>
                    <a:pt x="5526846" y="3232201"/>
                  </a:lnTo>
                  <a:lnTo>
                    <a:pt x="5512632" y="3243715"/>
                  </a:lnTo>
                  <a:lnTo>
                    <a:pt x="5498877" y="3241304"/>
                  </a:lnTo>
                  <a:lnTo>
                    <a:pt x="5484663" y="3233519"/>
                  </a:lnTo>
                  <a:lnTo>
                    <a:pt x="5470908" y="3209319"/>
                  </a:lnTo>
                  <a:lnTo>
                    <a:pt x="5456694" y="3141525"/>
                  </a:lnTo>
                  <a:lnTo>
                    <a:pt x="5442480" y="3061777"/>
                  </a:lnTo>
                  <a:lnTo>
                    <a:pt x="5428725" y="2997505"/>
                  </a:lnTo>
                  <a:lnTo>
                    <a:pt x="5414511" y="2929140"/>
                  </a:lnTo>
                  <a:lnTo>
                    <a:pt x="5400756" y="2856910"/>
                  </a:lnTo>
                  <a:lnTo>
                    <a:pt x="5386542" y="2810185"/>
                  </a:lnTo>
                  <a:lnTo>
                    <a:pt x="5373246" y="2784946"/>
                  </a:lnTo>
                  <a:lnTo>
                    <a:pt x="5359032" y="2725409"/>
                  </a:lnTo>
                  <a:lnTo>
                    <a:pt x="5344818" y="2632693"/>
                  </a:lnTo>
                  <a:lnTo>
                    <a:pt x="5331063" y="2535311"/>
                  </a:lnTo>
                  <a:lnTo>
                    <a:pt x="5316849" y="2420228"/>
                  </a:lnTo>
                  <a:lnTo>
                    <a:pt x="5303094" y="2337288"/>
                  </a:lnTo>
                  <a:lnTo>
                    <a:pt x="5288880" y="2337288"/>
                  </a:lnTo>
                  <a:lnTo>
                    <a:pt x="5274667" y="2337288"/>
                  </a:lnTo>
                  <a:lnTo>
                    <a:pt x="5260911" y="2337288"/>
                  </a:lnTo>
                  <a:lnTo>
                    <a:pt x="5246698" y="2337288"/>
                  </a:lnTo>
                  <a:lnTo>
                    <a:pt x="5232943" y="2337288"/>
                  </a:lnTo>
                  <a:lnTo>
                    <a:pt x="5218729" y="2337288"/>
                  </a:lnTo>
                  <a:lnTo>
                    <a:pt x="5205891" y="2337288"/>
                  </a:lnTo>
                  <a:lnTo>
                    <a:pt x="5191677" y="2337288"/>
                  </a:lnTo>
                  <a:lnTo>
                    <a:pt x="5177463" y="2337288"/>
                  </a:lnTo>
                  <a:lnTo>
                    <a:pt x="5163708" y="2337288"/>
                  </a:lnTo>
                  <a:lnTo>
                    <a:pt x="5149494" y="2337288"/>
                  </a:lnTo>
                  <a:lnTo>
                    <a:pt x="5135739" y="2337288"/>
                  </a:lnTo>
                  <a:lnTo>
                    <a:pt x="5121525" y="2337288"/>
                  </a:lnTo>
                  <a:lnTo>
                    <a:pt x="5107312" y="2337288"/>
                  </a:lnTo>
                  <a:lnTo>
                    <a:pt x="5093556" y="2337288"/>
                  </a:lnTo>
                  <a:lnTo>
                    <a:pt x="5079343" y="2337288"/>
                  </a:lnTo>
                  <a:lnTo>
                    <a:pt x="5065587" y="2337288"/>
                  </a:lnTo>
                  <a:lnTo>
                    <a:pt x="5051374" y="2337288"/>
                  </a:lnTo>
                  <a:lnTo>
                    <a:pt x="5038535" y="2337288"/>
                  </a:lnTo>
                  <a:lnTo>
                    <a:pt x="5024322" y="2337288"/>
                  </a:lnTo>
                  <a:lnTo>
                    <a:pt x="5010108" y="2337288"/>
                  </a:lnTo>
                  <a:lnTo>
                    <a:pt x="4996353" y="2337288"/>
                  </a:lnTo>
                  <a:lnTo>
                    <a:pt x="4982139" y="2337288"/>
                  </a:lnTo>
                  <a:lnTo>
                    <a:pt x="4968384" y="2337288"/>
                  </a:lnTo>
                  <a:lnTo>
                    <a:pt x="4954170" y="2337288"/>
                  </a:lnTo>
                  <a:lnTo>
                    <a:pt x="4939956" y="2337288"/>
                  </a:lnTo>
                  <a:lnTo>
                    <a:pt x="4926201" y="2337288"/>
                  </a:lnTo>
                  <a:lnTo>
                    <a:pt x="4911987" y="2337288"/>
                  </a:lnTo>
                  <a:lnTo>
                    <a:pt x="4898232" y="2337288"/>
                  </a:lnTo>
                  <a:lnTo>
                    <a:pt x="4884019" y="2337288"/>
                  </a:lnTo>
                  <a:lnTo>
                    <a:pt x="4871180" y="2337288"/>
                  </a:lnTo>
                  <a:lnTo>
                    <a:pt x="4856967" y="2337288"/>
                  </a:lnTo>
                  <a:lnTo>
                    <a:pt x="4842753" y="2337288"/>
                  </a:lnTo>
                  <a:lnTo>
                    <a:pt x="4828998" y="2337288"/>
                  </a:lnTo>
                  <a:lnTo>
                    <a:pt x="4814784" y="2337288"/>
                  </a:lnTo>
                  <a:lnTo>
                    <a:pt x="4801029" y="2337288"/>
                  </a:lnTo>
                  <a:lnTo>
                    <a:pt x="4786815" y="2337288"/>
                  </a:lnTo>
                  <a:lnTo>
                    <a:pt x="4772601" y="2337288"/>
                  </a:lnTo>
                  <a:lnTo>
                    <a:pt x="4758846" y="2337288"/>
                  </a:lnTo>
                  <a:lnTo>
                    <a:pt x="4744632" y="2337288"/>
                  </a:lnTo>
                  <a:lnTo>
                    <a:pt x="4730877" y="2337288"/>
                  </a:lnTo>
                  <a:lnTo>
                    <a:pt x="4716663" y="2337288"/>
                  </a:lnTo>
                  <a:lnTo>
                    <a:pt x="4703367" y="2337288"/>
                  </a:lnTo>
                  <a:lnTo>
                    <a:pt x="4689153" y="2337288"/>
                  </a:lnTo>
                  <a:lnTo>
                    <a:pt x="4674939" y="2337288"/>
                  </a:lnTo>
                  <a:lnTo>
                    <a:pt x="4661184" y="2337288"/>
                  </a:lnTo>
                  <a:lnTo>
                    <a:pt x="4646970" y="2337288"/>
                  </a:lnTo>
                  <a:lnTo>
                    <a:pt x="4633215" y="2337288"/>
                  </a:lnTo>
                  <a:lnTo>
                    <a:pt x="4619001" y="2337288"/>
                  </a:lnTo>
                  <a:lnTo>
                    <a:pt x="4604788" y="2337288"/>
                  </a:lnTo>
                  <a:lnTo>
                    <a:pt x="4591032" y="2337288"/>
                  </a:lnTo>
                  <a:lnTo>
                    <a:pt x="4576819" y="2337288"/>
                  </a:lnTo>
                  <a:lnTo>
                    <a:pt x="4563063" y="2337288"/>
                  </a:lnTo>
                  <a:lnTo>
                    <a:pt x="4548850" y="2337288"/>
                  </a:lnTo>
                  <a:lnTo>
                    <a:pt x="4536012" y="2337288"/>
                  </a:lnTo>
                  <a:lnTo>
                    <a:pt x="4521798" y="2337288"/>
                  </a:lnTo>
                  <a:lnTo>
                    <a:pt x="4507584" y="2337288"/>
                  </a:lnTo>
                  <a:lnTo>
                    <a:pt x="4493829" y="2337288"/>
                  </a:lnTo>
                  <a:lnTo>
                    <a:pt x="4479615" y="2337288"/>
                  </a:lnTo>
                  <a:lnTo>
                    <a:pt x="4465860" y="2337288"/>
                  </a:lnTo>
                  <a:lnTo>
                    <a:pt x="4451646" y="2337288"/>
                  </a:lnTo>
                  <a:lnTo>
                    <a:pt x="4437433" y="2337288"/>
                  </a:lnTo>
                  <a:lnTo>
                    <a:pt x="4423677" y="2337288"/>
                  </a:lnTo>
                  <a:lnTo>
                    <a:pt x="4409464" y="2337288"/>
                  </a:lnTo>
                  <a:lnTo>
                    <a:pt x="4395708" y="2337288"/>
                  </a:lnTo>
                  <a:lnTo>
                    <a:pt x="4381495" y="2337288"/>
                  </a:lnTo>
                  <a:lnTo>
                    <a:pt x="4368656" y="2337288"/>
                  </a:lnTo>
                  <a:lnTo>
                    <a:pt x="4354443" y="2337288"/>
                  </a:lnTo>
                  <a:lnTo>
                    <a:pt x="4340229" y="2337288"/>
                  </a:lnTo>
                  <a:lnTo>
                    <a:pt x="4326474" y="2337288"/>
                  </a:lnTo>
                  <a:lnTo>
                    <a:pt x="4312260" y="2337288"/>
                  </a:lnTo>
                  <a:lnTo>
                    <a:pt x="4298505" y="2337288"/>
                  </a:lnTo>
                  <a:lnTo>
                    <a:pt x="4284291" y="2337288"/>
                  </a:lnTo>
                  <a:lnTo>
                    <a:pt x="4270077" y="2337288"/>
                  </a:lnTo>
                  <a:lnTo>
                    <a:pt x="4256322" y="2337288"/>
                  </a:lnTo>
                  <a:lnTo>
                    <a:pt x="4242108" y="2337288"/>
                  </a:lnTo>
                  <a:lnTo>
                    <a:pt x="4228353" y="2337288"/>
                  </a:lnTo>
                  <a:lnTo>
                    <a:pt x="4214139" y="2337288"/>
                  </a:lnTo>
                  <a:lnTo>
                    <a:pt x="4201301" y="2337288"/>
                  </a:lnTo>
                  <a:lnTo>
                    <a:pt x="4187088" y="2337288"/>
                  </a:lnTo>
                  <a:lnTo>
                    <a:pt x="4172874" y="2337288"/>
                  </a:lnTo>
                  <a:lnTo>
                    <a:pt x="4159119" y="2337288"/>
                  </a:lnTo>
                  <a:lnTo>
                    <a:pt x="4144905" y="2337288"/>
                  </a:lnTo>
                  <a:lnTo>
                    <a:pt x="4131150" y="2337288"/>
                  </a:lnTo>
                  <a:lnTo>
                    <a:pt x="4116936" y="2337288"/>
                  </a:lnTo>
                  <a:lnTo>
                    <a:pt x="4102722" y="2337288"/>
                  </a:lnTo>
                  <a:lnTo>
                    <a:pt x="4088967" y="2337288"/>
                  </a:lnTo>
                  <a:lnTo>
                    <a:pt x="4074753" y="2337288"/>
                  </a:lnTo>
                  <a:lnTo>
                    <a:pt x="4060998" y="2337288"/>
                  </a:lnTo>
                  <a:lnTo>
                    <a:pt x="4046784" y="2337288"/>
                  </a:lnTo>
                  <a:lnTo>
                    <a:pt x="4033488" y="2337288"/>
                  </a:lnTo>
                  <a:lnTo>
                    <a:pt x="4019274" y="2337288"/>
                  </a:lnTo>
                  <a:lnTo>
                    <a:pt x="4005060" y="2337288"/>
                  </a:lnTo>
                  <a:lnTo>
                    <a:pt x="3991305" y="2337288"/>
                  </a:lnTo>
                  <a:lnTo>
                    <a:pt x="3977091" y="2337288"/>
                  </a:lnTo>
                  <a:lnTo>
                    <a:pt x="3963336" y="2337288"/>
                  </a:lnTo>
                  <a:lnTo>
                    <a:pt x="3949122" y="2337288"/>
                  </a:lnTo>
                  <a:lnTo>
                    <a:pt x="3934909" y="2337288"/>
                  </a:lnTo>
                  <a:lnTo>
                    <a:pt x="3921153" y="2337288"/>
                  </a:lnTo>
                  <a:lnTo>
                    <a:pt x="3906940" y="2337288"/>
                  </a:lnTo>
                  <a:lnTo>
                    <a:pt x="3893184" y="2337288"/>
                  </a:lnTo>
                  <a:lnTo>
                    <a:pt x="3878971" y="2337288"/>
                  </a:lnTo>
                  <a:lnTo>
                    <a:pt x="3866132" y="2337288"/>
                  </a:lnTo>
                  <a:lnTo>
                    <a:pt x="3851919" y="2337288"/>
                  </a:lnTo>
                  <a:lnTo>
                    <a:pt x="3837705" y="2337288"/>
                  </a:lnTo>
                  <a:lnTo>
                    <a:pt x="3823950" y="2337288"/>
                  </a:lnTo>
                  <a:lnTo>
                    <a:pt x="3809736" y="2337288"/>
                  </a:lnTo>
                  <a:lnTo>
                    <a:pt x="3795981" y="2337288"/>
                  </a:lnTo>
                  <a:lnTo>
                    <a:pt x="3781767" y="2337288"/>
                  </a:lnTo>
                  <a:lnTo>
                    <a:pt x="3767553" y="2337288"/>
                  </a:lnTo>
                  <a:lnTo>
                    <a:pt x="3753798" y="2337288"/>
                  </a:lnTo>
                  <a:lnTo>
                    <a:pt x="3739584" y="2337288"/>
                  </a:lnTo>
                  <a:lnTo>
                    <a:pt x="3725829" y="2337288"/>
                  </a:lnTo>
                  <a:lnTo>
                    <a:pt x="3711616" y="2337288"/>
                  </a:lnTo>
                  <a:lnTo>
                    <a:pt x="3698777" y="2337288"/>
                  </a:lnTo>
                  <a:lnTo>
                    <a:pt x="3684564" y="2337288"/>
                  </a:lnTo>
                  <a:lnTo>
                    <a:pt x="3670350" y="2337288"/>
                  </a:lnTo>
                  <a:lnTo>
                    <a:pt x="3656595" y="2337288"/>
                  </a:lnTo>
                  <a:lnTo>
                    <a:pt x="3642381" y="2337288"/>
                  </a:lnTo>
                  <a:lnTo>
                    <a:pt x="3628626" y="2337288"/>
                  </a:lnTo>
                  <a:lnTo>
                    <a:pt x="3614412" y="2337288"/>
                  </a:lnTo>
                  <a:lnTo>
                    <a:pt x="3600198" y="2337288"/>
                  </a:lnTo>
                  <a:lnTo>
                    <a:pt x="3586443" y="2337288"/>
                  </a:lnTo>
                  <a:lnTo>
                    <a:pt x="3572229" y="2337288"/>
                  </a:lnTo>
                  <a:lnTo>
                    <a:pt x="3558474" y="2337288"/>
                  </a:lnTo>
                  <a:lnTo>
                    <a:pt x="3544260" y="2337288"/>
                  </a:lnTo>
                  <a:lnTo>
                    <a:pt x="3531422" y="2337288"/>
                  </a:lnTo>
                  <a:lnTo>
                    <a:pt x="3517208" y="2337288"/>
                  </a:lnTo>
                  <a:lnTo>
                    <a:pt x="3502995" y="2337288"/>
                  </a:lnTo>
                  <a:lnTo>
                    <a:pt x="3489240" y="2337288"/>
                  </a:lnTo>
                  <a:lnTo>
                    <a:pt x="3475026" y="2337288"/>
                  </a:lnTo>
                  <a:lnTo>
                    <a:pt x="3461271" y="2337288"/>
                  </a:lnTo>
                  <a:lnTo>
                    <a:pt x="3447057" y="2337288"/>
                  </a:lnTo>
                  <a:lnTo>
                    <a:pt x="3432843" y="2337288"/>
                  </a:lnTo>
                  <a:lnTo>
                    <a:pt x="3419088" y="2337288"/>
                  </a:lnTo>
                  <a:lnTo>
                    <a:pt x="3404874" y="2337288"/>
                  </a:lnTo>
                  <a:lnTo>
                    <a:pt x="3391119" y="2337288"/>
                  </a:lnTo>
                  <a:lnTo>
                    <a:pt x="3376905" y="2386323"/>
                  </a:lnTo>
                  <a:lnTo>
                    <a:pt x="3363609" y="2439150"/>
                  </a:lnTo>
                  <a:lnTo>
                    <a:pt x="3349395" y="2459034"/>
                  </a:lnTo>
                  <a:lnTo>
                    <a:pt x="3335181" y="2453614"/>
                  </a:lnTo>
                  <a:lnTo>
                    <a:pt x="3321426" y="2434668"/>
                  </a:lnTo>
                  <a:lnTo>
                    <a:pt x="3307212" y="2398117"/>
                  </a:lnTo>
                  <a:lnTo>
                    <a:pt x="3293457" y="2348672"/>
                  </a:lnTo>
                  <a:lnTo>
                    <a:pt x="3279243" y="2343726"/>
                  </a:lnTo>
                  <a:lnTo>
                    <a:pt x="3265030" y="2380041"/>
                  </a:lnTo>
                  <a:lnTo>
                    <a:pt x="3251274" y="2394930"/>
                  </a:lnTo>
                  <a:lnTo>
                    <a:pt x="3237061" y="2343864"/>
                  </a:lnTo>
                  <a:lnTo>
                    <a:pt x="3223305" y="2337288"/>
                  </a:lnTo>
                  <a:lnTo>
                    <a:pt x="3209092" y="2337288"/>
                  </a:lnTo>
                  <a:lnTo>
                    <a:pt x="3196253" y="2337288"/>
                  </a:lnTo>
                  <a:lnTo>
                    <a:pt x="3182040" y="2337288"/>
                  </a:lnTo>
                  <a:lnTo>
                    <a:pt x="3167826" y="2337288"/>
                  </a:lnTo>
                  <a:lnTo>
                    <a:pt x="3154071" y="2337288"/>
                  </a:lnTo>
                  <a:lnTo>
                    <a:pt x="3139857" y="2337288"/>
                  </a:lnTo>
                  <a:lnTo>
                    <a:pt x="3126102" y="2337288"/>
                  </a:lnTo>
                  <a:lnTo>
                    <a:pt x="3111888" y="2337288"/>
                  </a:lnTo>
                  <a:lnTo>
                    <a:pt x="3097674" y="2337288"/>
                  </a:lnTo>
                  <a:lnTo>
                    <a:pt x="3083919" y="2337288"/>
                  </a:lnTo>
                  <a:lnTo>
                    <a:pt x="3069705" y="2337288"/>
                  </a:lnTo>
                  <a:lnTo>
                    <a:pt x="3055950" y="2395474"/>
                  </a:lnTo>
                  <a:lnTo>
                    <a:pt x="3041736" y="2471592"/>
                  </a:lnTo>
                  <a:lnTo>
                    <a:pt x="3028898" y="2555977"/>
                  </a:lnTo>
                  <a:lnTo>
                    <a:pt x="3014685" y="2640641"/>
                  </a:lnTo>
                  <a:lnTo>
                    <a:pt x="3000471" y="2647307"/>
                  </a:lnTo>
                  <a:lnTo>
                    <a:pt x="2986716" y="2556443"/>
                  </a:lnTo>
                  <a:lnTo>
                    <a:pt x="2972502" y="2439755"/>
                  </a:lnTo>
                  <a:lnTo>
                    <a:pt x="2958747" y="2367035"/>
                  </a:lnTo>
                  <a:lnTo>
                    <a:pt x="2944533" y="2337288"/>
                  </a:lnTo>
                  <a:lnTo>
                    <a:pt x="2930319" y="2337288"/>
                  </a:lnTo>
                  <a:lnTo>
                    <a:pt x="2916564" y="2414896"/>
                  </a:lnTo>
                  <a:lnTo>
                    <a:pt x="2902350" y="2515041"/>
                  </a:lnTo>
                  <a:lnTo>
                    <a:pt x="2888595" y="2548984"/>
                  </a:lnTo>
                  <a:lnTo>
                    <a:pt x="2874381" y="2500398"/>
                  </a:lnTo>
                  <a:lnTo>
                    <a:pt x="2861543" y="2420934"/>
                  </a:lnTo>
                  <a:lnTo>
                    <a:pt x="2847329" y="2362657"/>
                  </a:lnTo>
                  <a:lnTo>
                    <a:pt x="2833116" y="2338810"/>
                  </a:lnTo>
                  <a:lnTo>
                    <a:pt x="2819360" y="2351977"/>
                  </a:lnTo>
                  <a:lnTo>
                    <a:pt x="2805147" y="2383917"/>
                  </a:lnTo>
                  <a:lnTo>
                    <a:pt x="2791392" y="2430029"/>
                  </a:lnTo>
                  <a:lnTo>
                    <a:pt x="2777178" y="2493768"/>
                  </a:lnTo>
                  <a:lnTo>
                    <a:pt x="2762964" y="2498557"/>
                  </a:lnTo>
                  <a:lnTo>
                    <a:pt x="2749209" y="2406843"/>
                  </a:lnTo>
                  <a:lnTo>
                    <a:pt x="2734995" y="2337288"/>
                  </a:lnTo>
                  <a:lnTo>
                    <a:pt x="2721240" y="2337288"/>
                  </a:lnTo>
                  <a:lnTo>
                    <a:pt x="2707026" y="2337288"/>
                  </a:lnTo>
                  <a:lnTo>
                    <a:pt x="2693729" y="2337288"/>
                  </a:lnTo>
                  <a:lnTo>
                    <a:pt x="2679516" y="2337288"/>
                  </a:lnTo>
                  <a:lnTo>
                    <a:pt x="2665302" y="2337288"/>
                  </a:lnTo>
                  <a:lnTo>
                    <a:pt x="2651547" y="2337288"/>
                  </a:lnTo>
                  <a:lnTo>
                    <a:pt x="2637333" y="2337288"/>
                  </a:lnTo>
                  <a:lnTo>
                    <a:pt x="2623578" y="2337288"/>
                  </a:lnTo>
                  <a:lnTo>
                    <a:pt x="2609364" y="2337288"/>
                  </a:lnTo>
                  <a:lnTo>
                    <a:pt x="2595150" y="2337288"/>
                  </a:lnTo>
                  <a:lnTo>
                    <a:pt x="2581395" y="2337288"/>
                  </a:lnTo>
                  <a:lnTo>
                    <a:pt x="2567181" y="2337288"/>
                  </a:lnTo>
                  <a:lnTo>
                    <a:pt x="2553426" y="2349722"/>
                  </a:lnTo>
                  <a:lnTo>
                    <a:pt x="2539213" y="2369704"/>
                  </a:lnTo>
                  <a:lnTo>
                    <a:pt x="2526374" y="2367467"/>
                  </a:lnTo>
                  <a:lnTo>
                    <a:pt x="2512161" y="2337288"/>
                  </a:lnTo>
                  <a:lnTo>
                    <a:pt x="2497947" y="2337288"/>
                  </a:lnTo>
                  <a:lnTo>
                    <a:pt x="2484192" y="2337288"/>
                  </a:lnTo>
                  <a:lnTo>
                    <a:pt x="2469978" y="2337288"/>
                  </a:lnTo>
                  <a:lnTo>
                    <a:pt x="2456223" y="2337288"/>
                  </a:lnTo>
                  <a:lnTo>
                    <a:pt x="2442009" y="2337288"/>
                  </a:lnTo>
                  <a:lnTo>
                    <a:pt x="2427795" y="2337288"/>
                  </a:lnTo>
                  <a:lnTo>
                    <a:pt x="2414040" y="2337288"/>
                  </a:lnTo>
                  <a:lnTo>
                    <a:pt x="2399826" y="2337288"/>
                  </a:lnTo>
                  <a:lnTo>
                    <a:pt x="2386071" y="2337288"/>
                  </a:lnTo>
                  <a:lnTo>
                    <a:pt x="2371857" y="2337288"/>
                  </a:lnTo>
                  <a:lnTo>
                    <a:pt x="2359019" y="2337288"/>
                  </a:lnTo>
                  <a:lnTo>
                    <a:pt x="2344805" y="2337288"/>
                  </a:lnTo>
                  <a:lnTo>
                    <a:pt x="2330592" y="2337288"/>
                  </a:lnTo>
                  <a:lnTo>
                    <a:pt x="2316837" y="2337288"/>
                  </a:lnTo>
                  <a:lnTo>
                    <a:pt x="2302623" y="2337288"/>
                  </a:lnTo>
                  <a:lnTo>
                    <a:pt x="2288868" y="2337288"/>
                  </a:lnTo>
                  <a:lnTo>
                    <a:pt x="2274654" y="2337288"/>
                  </a:lnTo>
                  <a:lnTo>
                    <a:pt x="2260440" y="2337288"/>
                  </a:lnTo>
                  <a:lnTo>
                    <a:pt x="2246685" y="2337288"/>
                  </a:lnTo>
                  <a:lnTo>
                    <a:pt x="2232471" y="2337288"/>
                  </a:lnTo>
                  <a:lnTo>
                    <a:pt x="2218716" y="2337288"/>
                  </a:lnTo>
                  <a:lnTo>
                    <a:pt x="2204502" y="2337288"/>
                  </a:lnTo>
                  <a:lnTo>
                    <a:pt x="2191664" y="2337288"/>
                  </a:lnTo>
                  <a:lnTo>
                    <a:pt x="2177450" y="2337288"/>
                  </a:lnTo>
                  <a:lnTo>
                    <a:pt x="2163237" y="2337288"/>
                  </a:lnTo>
                  <a:lnTo>
                    <a:pt x="2149481" y="2337288"/>
                  </a:lnTo>
                  <a:lnTo>
                    <a:pt x="2135268" y="2337288"/>
                  </a:lnTo>
                  <a:lnTo>
                    <a:pt x="2121512" y="2337288"/>
                  </a:lnTo>
                  <a:lnTo>
                    <a:pt x="2107299" y="2337288"/>
                  </a:lnTo>
                  <a:lnTo>
                    <a:pt x="2093085" y="2337288"/>
                  </a:lnTo>
                  <a:lnTo>
                    <a:pt x="2079330" y="2337288"/>
                  </a:lnTo>
                  <a:lnTo>
                    <a:pt x="2065116" y="2337288"/>
                  </a:lnTo>
                  <a:lnTo>
                    <a:pt x="2051361" y="2337288"/>
                  </a:lnTo>
                  <a:lnTo>
                    <a:pt x="2037147" y="2337288"/>
                  </a:lnTo>
                  <a:lnTo>
                    <a:pt x="2023850" y="2337288"/>
                  </a:lnTo>
                  <a:lnTo>
                    <a:pt x="2009637" y="2337288"/>
                  </a:lnTo>
                  <a:lnTo>
                    <a:pt x="1995423" y="2337288"/>
                  </a:lnTo>
                  <a:lnTo>
                    <a:pt x="1981668" y="2337288"/>
                  </a:lnTo>
                  <a:lnTo>
                    <a:pt x="1967454" y="2337288"/>
                  </a:lnTo>
                  <a:lnTo>
                    <a:pt x="1953699" y="2337288"/>
                  </a:lnTo>
                  <a:lnTo>
                    <a:pt x="1939485" y="2337288"/>
                  </a:lnTo>
                  <a:lnTo>
                    <a:pt x="1925271" y="2337288"/>
                  </a:lnTo>
                  <a:lnTo>
                    <a:pt x="1911516" y="2337288"/>
                  </a:lnTo>
                  <a:lnTo>
                    <a:pt x="1897302" y="2337288"/>
                  </a:lnTo>
                  <a:lnTo>
                    <a:pt x="1883547" y="2337288"/>
                  </a:lnTo>
                  <a:lnTo>
                    <a:pt x="1869333" y="2337288"/>
                  </a:lnTo>
                  <a:lnTo>
                    <a:pt x="1856495" y="2337288"/>
                  </a:lnTo>
                  <a:lnTo>
                    <a:pt x="1842282" y="2337288"/>
                  </a:lnTo>
                  <a:lnTo>
                    <a:pt x="1828068" y="2337288"/>
                  </a:lnTo>
                  <a:lnTo>
                    <a:pt x="1814313" y="2337288"/>
                  </a:lnTo>
                  <a:lnTo>
                    <a:pt x="1800099" y="2337288"/>
                  </a:lnTo>
                  <a:lnTo>
                    <a:pt x="1786344" y="2337288"/>
                  </a:lnTo>
                  <a:lnTo>
                    <a:pt x="1772130" y="2337288"/>
                  </a:lnTo>
                  <a:lnTo>
                    <a:pt x="1757916" y="2337288"/>
                  </a:lnTo>
                  <a:lnTo>
                    <a:pt x="1744161" y="2337288"/>
                  </a:lnTo>
                  <a:lnTo>
                    <a:pt x="1729947" y="2337288"/>
                  </a:lnTo>
                  <a:lnTo>
                    <a:pt x="1716192" y="2337288"/>
                  </a:lnTo>
                  <a:lnTo>
                    <a:pt x="1701978" y="2337288"/>
                  </a:lnTo>
                  <a:lnTo>
                    <a:pt x="1689140" y="2337288"/>
                  </a:lnTo>
                  <a:lnTo>
                    <a:pt x="1674926" y="2337288"/>
                  </a:lnTo>
                  <a:lnTo>
                    <a:pt x="1660713" y="2337288"/>
                  </a:lnTo>
                  <a:lnTo>
                    <a:pt x="1646957" y="2337288"/>
                  </a:lnTo>
                  <a:lnTo>
                    <a:pt x="1632744" y="2337288"/>
                  </a:lnTo>
                  <a:lnTo>
                    <a:pt x="1618989" y="2337288"/>
                  </a:lnTo>
                  <a:lnTo>
                    <a:pt x="1604775" y="2337288"/>
                  </a:lnTo>
                  <a:lnTo>
                    <a:pt x="1590561" y="2337288"/>
                  </a:lnTo>
                  <a:lnTo>
                    <a:pt x="1576806" y="2337288"/>
                  </a:lnTo>
                  <a:lnTo>
                    <a:pt x="1562592" y="2337288"/>
                  </a:lnTo>
                  <a:lnTo>
                    <a:pt x="1548837" y="2337288"/>
                  </a:lnTo>
                  <a:lnTo>
                    <a:pt x="1534623" y="2337288"/>
                  </a:lnTo>
                  <a:lnTo>
                    <a:pt x="1521785" y="2337288"/>
                  </a:lnTo>
                  <a:lnTo>
                    <a:pt x="1507571" y="2337288"/>
                  </a:lnTo>
                  <a:lnTo>
                    <a:pt x="1493358" y="2337288"/>
                  </a:lnTo>
                  <a:lnTo>
                    <a:pt x="1479602" y="2337288"/>
                  </a:lnTo>
                  <a:lnTo>
                    <a:pt x="1465389" y="2337288"/>
                  </a:lnTo>
                  <a:lnTo>
                    <a:pt x="1451633" y="2337288"/>
                  </a:lnTo>
                  <a:lnTo>
                    <a:pt x="1437420" y="2337288"/>
                  </a:lnTo>
                  <a:lnTo>
                    <a:pt x="1423206" y="2337288"/>
                  </a:lnTo>
                  <a:lnTo>
                    <a:pt x="1409451" y="2337288"/>
                  </a:lnTo>
                  <a:lnTo>
                    <a:pt x="1395237" y="2337288"/>
                  </a:lnTo>
                  <a:lnTo>
                    <a:pt x="1381482" y="2337288"/>
                  </a:lnTo>
                  <a:lnTo>
                    <a:pt x="1367268" y="2337288"/>
                  </a:lnTo>
                  <a:lnTo>
                    <a:pt x="1353971" y="2337288"/>
                  </a:lnTo>
                  <a:lnTo>
                    <a:pt x="1339758" y="2337288"/>
                  </a:lnTo>
                  <a:lnTo>
                    <a:pt x="1325544" y="2337288"/>
                  </a:lnTo>
                  <a:lnTo>
                    <a:pt x="1311789" y="2337288"/>
                  </a:lnTo>
                  <a:lnTo>
                    <a:pt x="1297575" y="2337288"/>
                  </a:lnTo>
                  <a:lnTo>
                    <a:pt x="1283820" y="2337288"/>
                  </a:lnTo>
                  <a:lnTo>
                    <a:pt x="1269606" y="2337288"/>
                  </a:lnTo>
                  <a:lnTo>
                    <a:pt x="1255392" y="2337288"/>
                  </a:lnTo>
                  <a:lnTo>
                    <a:pt x="1241637" y="2337288"/>
                  </a:lnTo>
                  <a:lnTo>
                    <a:pt x="1227423" y="2337288"/>
                  </a:lnTo>
                  <a:lnTo>
                    <a:pt x="1213668" y="2337288"/>
                  </a:lnTo>
                  <a:lnTo>
                    <a:pt x="1199454" y="2337288"/>
                  </a:lnTo>
                  <a:lnTo>
                    <a:pt x="1186616" y="2337288"/>
                  </a:lnTo>
                  <a:lnTo>
                    <a:pt x="1172402" y="2337288"/>
                  </a:lnTo>
                  <a:lnTo>
                    <a:pt x="1158189" y="2337288"/>
                  </a:lnTo>
                  <a:lnTo>
                    <a:pt x="1144434" y="2337288"/>
                  </a:lnTo>
                  <a:lnTo>
                    <a:pt x="1130220" y="2337288"/>
                  </a:lnTo>
                  <a:lnTo>
                    <a:pt x="1116465" y="2337288"/>
                  </a:lnTo>
                  <a:lnTo>
                    <a:pt x="1102251" y="2337288"/>
                  </a:lnTo>
                  <a:lnTo>
                    <a:pt x="1088037" y="2337288"/>
                  </a:lnTo>
                  <a:lnTo>
                    <a:pt x="1074282" y="2337288"/>
                  </a:lnTo>
                  <a:lnTo>
                    <a:pt x="1060068" y="2337288"/>
                  </a:lnTo>
                  <a:lnTo>
                    <a:pt x="1046313" y="2337288"/>
                  </a:lnTo>
                  <a:lnTo>
                    <a:pt x="1032099" y="2337288"/>
                  </a:lnTo>
                  <a:lnTo>
                    <a:pt x="1019261" y="2337288"/>
                  </a:lnTo>
                  <a:lnTo>
                    <a:pt x="1005047" y="2337288"/>
                  </a:lnTo>
                  <a:lnTo>
                    <a:pt x="990834" y="2399074"/>
                  </a:lnTo>
                  <a:lnTo>
                    <a:pt x="977078" y="2493536"/>
                  </a:lnTo>
                  <a:lnTo>
                    <a:pt x="962865" y="2521811"/>
                  </a:lnTo>
                  <a:lnTo>
                    <a:pt x="949109" y="2459730"/>
                  </a:lnTo>
                  <a:lnTo>
                    <a:pt x="934896" y="2337288"/>
                  </a:lnTo>
                  <a:lnTo>
                    <a:pt x="920682" y="2337288"/>
                  </a:lnTo>
                  <a:lnTo>
                    <a:pt x="906927" y="2337288"/>
                  </a:lnTo>
                  <a:lnTo>
                    <a:pt x="892713" y="2337288"/>
                  </a:lnTo>
                  <a:lnTo>
                    <a:pt x="878958" y="2337288"/>
                  </a:lnTo>
                  <a:lnTo>
                    <a:pt x="864744" y="2337288"/>
                  </a:lnTo>
                  <a:lnTo>
                    <a:pt x="851906" y="2337288"/>
                  </a:lnTo>
                  <a:lnTo>
                    <a:pt x="837692" y="2337288"/>
                  </a:lnTo>
                  <a:lnTo>
                    <a:pt x="823478" y="2337288"/>
                  </a:lnTo>
                  <a:lnTo>
                    <a:pt x="809723" y="2337288"/>
                  </a:lnTo>
                  <a:lnTo>
                    <a:pt x="795510" y="2337288"/>
                  </a:lnTo>
                  <a:lnTo>
                    <a:pt x="781754" y="2337288"/>
                  </a:lnTo>
                  <a:lnTo>
                    <a:pt x="767541" y="2337288"/>
                  </a:lnTo>
                  <a:lnTo>
                    <a:pt x="753327" y="2337288"/>
                  </a:lnTo>
                  <a:lnTo>
                    <a:pt x="739572" y="2337288"/>
                  </a:lnTo>
                  <a:lnTo>
                    <a:pt x="725358" y="2337288"/>
                  </a:lnTo>
                  <a:lnTo>
                    <a:pt x="711603" y="2337288"/>
                  </a:lnTo>
                  <a:lnTo>
                    <a:pt x="697389" y="2337288"/>
                  </a:lnTo>
                  <a:lnTo>
                    <a:pt x="684092" y="2337288"/>
                  </a:lnTo>
                  <a:lnTo>
                    <a:pt x="669879" y="2337288"/>
                  </a:lnTo>
                  <a:lnTo>
                    <a:pt x="655665" y="2337288"/>
                  </a:lnTo>
                  <a:lnTo>
                    <a:pt x="641910" y="2337288"/>
                  </a:lnTo>
                  <a:lnTo>
                    <a:pt x="627696" y="2337288"/>
                  </a:lnTo>
                  <a:lnTo>
                    <a:pt x="613941" y="2337288"/>
                  </a:lnTo>
                  <a:lnTo>
                    <a:pt x="599727" y="2337288"/>
                  </a:lnTo>
                  <a:lnTo>
                    <a:pt x="585513" y="2337288"/>
                  </a:lnTo>
                  <a:lnTo>
                    <a:pt x="571758" y="2337288"/>
                  </a:lnTo>
                  <a:lnTo>
                    <a:pt x="557544" y="2337288"/>
                  </a:lnTo>
                  <a:lnTo>
                    <a:pt x="543789" y="2337288"/>
                  </a:lnTo>
                  <a:lnTo>
                    <a:pt x="529575" y="2337288"/>
                  </a:lnTo>
                  <a:lnTo>
                    <a:pt x="516737" y="2337288"/>
                  </a:lnTo>
                  <a:lnTo>
                    <a:pt x="502523" y="2337288"/>
                  </a:lnTo>
                  <a:lnTo>
                    <a:pt x="488310" y="2337288"/>
                  </a:lnTo>
                  <a:lnTo>
                    <a:pt x="474554" y="2337288"/>
                  </a:lnTo>
                  <a:lnTo>
                    <a:pt x="460341" y="2337288"/>
                  </a:lnTo>
                  <a:lnTo>
                    <a:pt x="446586" y="2337288"/>
                  </a:lnTo>
                  <a:lnTo>
                    <a:pt x="432372" y="2337288"/>
                  </a:lnTo>
                  <a:lnTo>
                    <a:pt x="418158" y="2337288"/>
                  </a:lnTo>
                  <a:lnTo>
                    <a:pt x="404403" y="2337288"/>
                  </a:lnTo>
                  <a:lnTo>
                    <a:pt x="390189" y="2337288"/>
                  </a:lnTo>
                  <a:lnTo>
                    <a:pt x="376434" y="2337288"/>
                  </a:lnTo>
                  <a:lnTo>
                    <a:pt x="362220" y="2337288"/>
                  </a:lnTo>
                  <a:lnTo>
                    <a:pt x="349382" y="2337288"/>
                  </a:lnTo>
                  <a:lnTo>
                    <a:pt x="335168" y="2337288"/>
                  </a:lnTo>
                  <a:lnTo>
                    <a:pt x="320955" y="2337288"/>
                  </a:lnTo>
                  <a:lnTo>
                    <a:pt x="307199" y="2337288"/>
                  </a:lnTo>
                  <a:lnTo>
                    <a:pt x="292986" y="2337288"/>
                  </a:lnTo>
                  <a:lnTo>
                    <a:pt x="279230" y="2337288"/>
                  </a:lnTo>
                  <a:lnTo>
                    <a:pt x="265017" y="2337288"/>
                  </a:lnTo>
                  <a:lnTo>
                    <a:pt x="250803" y="2337288"/>
                  </a:lnTo>
                  <a:lnTo>
                    <a:pt x="237048" y="2337288"/>
                  </a:lnTo>
                  <a:lnTo>
                    <a:pt x="222834" y="2337288"/>
                  </a:lnTo>
                  <a:lnTo>
                    <a:pt x="209079" y="2337288"/>
                  </a:lnTo>
                  <a:lnTo>
                    <a:pt x="194865" y="2337288"/>
                  </a:lnTo>
                  <a:lnTo>
                    <a:pt x="182027" y="2337288"/>
                  </a:lnTo>
                  <a:lnTo>
                    <a:pt x="167813" y="2337288"/>
                  </a:lnTo>
                  <a:lnTo>
                    <a:pt x="153599" y="2337288"/>
                  </a:lnTo>
                  <a:lnTo>
                    <a:pt x="139844" y="2337288"/>
                  </a:lnTo>
                  <a:lnTo>
                    <a:pt x="125630" y="2337288"/>
                  </a:lnTo>
                  <a:lnTo>
                    <a:pt x="111875" y="2337288"/>
                  </a:lnTo>
                  <a:lnTo>
                    <a:pt x="97662" y="2337288"/>
                  </a:lnTo>
                  <a:lnTo>
                    <a:pt x="83448" y="2337288"/>
                  </a:lnTo>
                  <a:lnTo>
                    <a:pt x="69693" y="2337288"/>
                  </a:lnTo>
                  <a:lnTo>
                    <a:pt x="55479" y="2337288"/>
                  </a:lnTo>
                  <a:lnTo>
                    <a:pt x="41724" y="2337288"/>
                  </a:lnTo>
                  <a:lnTo>
                    <a:pt x="27510" y="2337288"/>
                  </a:lnTo>
                  <a:lnTo>
                    <a:pt x="14213" y="2337288"/>
                  </a:lnTo>
                  <a:lnTo>
                    <a:pt x="0" y="2337288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987788" y="4872468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tx21"/>
            <p:cNvSpPr/>
            <p:nvPr/>
          </p:nvSpPr>
          <p:spPr>
            <a:xfrm>
              <a:off x="759958" y="4827224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696390" y="3503593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82618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521318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460018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025850" y="398718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025850" y="337418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025850" y="276117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551968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1025850" y="490668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1025850" y="429368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025850" y="368068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1025850" y="306768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025850" y="245467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296933"/>
                  </a:moveTo>
                  <a:lnTo>
                    <a:pt x="14142" y="1542290"/>
                  </a:lnTo>
                  <a:lnTo>
                    <a:pt x="27373" y="1777197"/>
                  </a:lnTo>
                  <a:lnTo>
                    <a:pt x="41515" y="1939207"/>
                  </a:lnTo>
                  <a:lnTo>
                    <a:pt x="55202" y="1921492"/>
                  </a:lnTo>
                  <a:lnTo>
                    <a:pt x="69345" y="1791110"/>
                  </a:lnTo>
                  <a:lnTo>
                    <a:pt x="83031" y="1676813"/>
                  </a:lnTo>
                  <a:lnTo>
                    <a:pt x="97174" y="1589735"/>
                  </a:lnTo>
                  <a:lnTo>
                    <a:pt x="111317" y="1544147"/>
                  </a:lnTo>
                  <a:lnTo>
                    <a:pt x="125004" y="1549716"/>
                  </a:lnTo>
                  <a:lnTo>
                    <a:pt x="139147" y="1585886"/>
                  </a:lnTo>
                  <a:lnTo>
                    <a:pt x="152833" y="1638863"/>
                  </a:lnTo>
                  <a:lnTo>
                    <a:pt x="166976" y="1720964"/>
                  </a:lnTo>
                  <a:lnTo>
                    <a:pt x="181119" y="1850250"/>
                  </a:lnTo>
                  <a:lnTo>
                    <a:pt x="193893" y="1924669"/>
                  </a:lnTo>
                  <a:lnTo>
                    <a:pt x="208036" y="1824324"/>
                  </a:lnTo>
                  <a:lnTo>
                    <a:pt x="221722" y="1671427"/>
                  </a:lnTo>
                  <a:lnTo>
                    <a:pt x="235865" y="1597938"/>
                  </a:lnTo>
                  <a:lnTo>
                    <a:pt x="249552" y="1562870"/>
                  </a:lnTo>
                  <a:lnTo>
                    <a:pt x="263695" y="1550660"/>
                  </a:lnTo>
                  <a:lnTo>
                    <a:pt x="277837" y="1527567"/>
                  </a:lnTo>
                  <a:lnTo>
                    <a:pt x="291524" y="1473542"/>
                  </a:lnTo>
                  <a:lnTo>
                    <a:pt x="305667" y="1401504"/>
                  </a:lnTo>
                  <a:lnTo>
                    <a:pt x="319353" y="1284852"/>
                  </a:lnTo>
                  <a:lnTo>
                    <a:pt x="333496" y="1126856"/>
                  </a:lnTo>
                  <a:lnTo>
                    <a:pt x="347639" y="951936"/>
                  </a:lnTo>
                  <a:lnTo>
                    <a:pt x="360413" y="913834"/>
                  </a:lnTo>
                  <a:lnTo>
                    <a:pt x="374556" y="1128618"/>
                  </a:lnTo>
                  <a:lnTo>
                    <a:pt x="388243" y="1285091"/>
                  </a:lnTo>
                  <a:lnTo>
                    <a:pt x="402385" y="1219889"/>
                  </a:lnTo>
                  <a:lnTo>
                    <a:pt x="416072" y="1124545"/>
                  </a:lnTo>
                  <a:lnTo>
                    <a:pt x="430215" y="1065267"/>
                  </a:lnTo>
                  <a:lnTo>
                    <a:pt x="444358" y="1025155"/>
                  </a:lnTo>
                  <a:lnTo>
                    <a:pt x="458044" y="998812"/>
                  </a:lnTo>
                  <a:lnTo>
                    <a:pt x="472187" y="1021868"/>
                  </a:lnTo>
                  <a:lnTo>
                    <a:pt x="485874" y="1083333"/>
                  </a:lnTo>
                  <a:lnTo>
                    <a:pt x="500016" y="1083751"/>
                  </a:lnTo>
                  <a:lnTo>
                    <a:pt x="514159" y="1021541"/>
                  </a:lnTo>
                  <a:lnTo>
                    <a:pt x="526933" y="952276"/>
                  </a:lnTo>
                  <a:lnTo>
                    <a:pt x="541076" y="892477"/>
                  </a:lnTo>
                  <a:lnTo>
                    <a:pt x="554763" y="900505"/>
                  </a:lnTo>
                  <a:lnTo>
                    <a:pt x="568906" y="960473"/>
                  </a:lnTo>
                  <a:lnTo>
                    <a:pt x="582592" y="964529"/>
                  </a:lnTo>
                  <a:lnTo>
                    <a:pt x="596735" y="897870"/>
                  </a:lnTo>
                  <a:lnTo>
                    <a:pt x="610878" y="833071"/>
                  </a:lnTo>
                  <a:lnTo>
                    <a:pt x="624564" y="831208"/>
                  </a:lnTo>
                  <a:lnTo>
                    <a:pt x="638707" y="840664"/>
                  </a:lnTo>
                  <a:lnTo>
                    <a:pt x="652394" y="835087"/>
                  </a:lnTo>
                  <a:lnTo>
                    <a:pt x="666537" y="866819"/>
                  </a:lnTo>
                  <a:lnTo>
                    <a:pt x="680679" y="911581"/>
                  </a:lnTo>
                  <a:lnTo>
                    <a:pt x="693910" y="924393"/>
                  </a:lnTo>
                  <a:lnTo>
                    <a:pt x="708053" y="948590"/>
                  </a:lnTo>
                  <a:lnTo>
                    <a:pt x="721739" y="941517"/>
                  </a:lnTo>
                  <a:lnTo>
                    <a:pt x="735882" y="898027"/>
                  </a:lnTo>
                  <a:lnTo>
                    <a:pt x="749569" y="899772"/>
                  </a:lnTo>
                  <a:lnTo>
                    <a:pt x="763711" y="932818"/>
                  </a:lnTo>
                  <a:lnTo>
                    <a:pt x="777854" y="968338"/>
                  </a:lnTo>
                  <a:lnTo>
                    <a:pt x="791541" y="984785"/>
                  </a:lnTo>
                  <a:lnTo>
                    <a:pt x="805684" y="985384"/>
                  </a:lnTo>
                  <a:lnTo>
                    <a:pt x="819370" y="989551"/>
                  </a:lnTo>
                  <a:lnTo>
                    <a:pt x="833513" y="1012252"/>
                  </a:lnTo>
                  <a:lnTo>
                    <a:pt x="847656" y="1054499"/>
                  </a:lnTo>
                  <a:lnTo>
                    <a:pt x="860430" y="1123725"/>
                  </a:lnTo>
                  <a:lnTo>
                    <a:pt x="874573" y="1219955"/>
                  </a:lnTo>
                  <a:lnTo>
                    <a:pt x="888259" y="1276821"/>
                  </a:lnTo>
                  <a:lnTo>
                    <a:pt x="902402" y="1302075"/>
                  </a:lnTo>
                  <a:lnTo>
                    <a:pt x="916089" y="1379552"/>
                  </a:lnTo>
                  <a:lnTo>
                    <a:pt x="930232" y="1467654"/>
                  </a:lnTo>
                  <a:lnTo>
                    <a:pt x="944374" y="1485491"/>
                  </a:lnTo>
                  <a:lnTo>
                    <a:pt x="958061" y="1449250"/>
                  </a:lnTo>
                  <a:lnTo>
                    <a:pt x="972204" y="1401553"/>
                  </a:lnTo>
                  <a:lnTo>
                    <a:pt x="985890" y="1341810"/>
                  </a:lnTo>
                  <a:lnTo>
                    <a:pt x="1000033" y="1277701"/>
                  </a:lnTo>
                  <a:lnTo>
                    <a:pt x="1014176" y="1255748"/>
                  </a:lnTo>
                  <a:lnTo>
                    <a:pt x="1026950" y="1299063"/>
                  </a:lnTo>
                  <a:lnTo>
                    <a:pt x="1041093" y="1354985"/>
                  </a:lnTo>
                  <a:lnTo>
                    <a:pt x="1054780" y="1332060"/>
                  </a:lnTo>
                  <a:lnTo>
                    <a:pt x="1068922" y="1225854"/>
                  </a:lnTo>
                  <a:lnTo>
                    <a:pt x="1082609" y="1087176"/>
                  </a:lnTo>
                  <a:lnTo>
                    <a:pt x="1096752" y="998035"/>
                  </a:lnTo>
                  <a:lnTo>
                    <a:pt x="1110895" y="1047682"/>
                  </a:lnTo>
                  <a:lnTo>
                    <a:pt x="1124581" y="1178847"/>
                  </a:lnTo>
                  <a:lnTo>
                    <a:pt x="1138724" y="1323381"/>
                  </a:lnTo>
                  <a:lnTo>
                    <a:pt x="1152411" y="1476195"/>
                  </a:lnTo>
                  <a:lnTo>
                    <a:pt x="1166553" y="1606251"/>
                  </a:lnTo>
                  <a:lnTo>
                    <a:pt x="1180696" y="1658838"/>
                  </a:lnTo>
                  <a:lnTo>
                    <a:pt x="1193470" y="1636019"/>
                  </a:lnTo>
                  <a:lnTo>
                    <a:pt x="1207613" y="1613767"/>
                  </a:lnTo>
                  <a:lnTo>
                    <a:pt x="1221300" y="1615720"/>
                  </a:lnTo>
                  <a:lnTo>
                    <a:pt x="1235443" y="1623521"/>
                  </a:lnTo>
                  <a:lnTo>
                    <a:pt x="1249129" y="1656274"/>
                  </a:lnTo>
                  <a:lnTo>
                    <a:pt x="1263272" y="1716640"/>
                  </a:lnTo>
                  <a:lnTo>
                    <a:pt x="1277415" y="1771835"/>
                  </a:lnTo>
                  <a:lnTo>
                    <a:pt x="1291101" y="1779581"/>
                  </a:lnTo>
                  <a:lnTo>
                    <a:pt x="1305244" y="1738677"/>
                  </a:lnTo>
                  <a:lnTo>
                    <a:pt x="1318931" y="1670261"/>
                  </a:lnTo>
                  <a:lnTo>
                    <a:pt x="1333074" y="1597835"/>
                  </a:lnTo>
                  <a:lnTo>
                    <a:pt x="1347216" y="1564625"/>
                  </a:lnTo>
                  <a:lnTo>
                    <a:pt x="1360447" y="1580134"/>
                  </a:lnTo>
                  <a:lnTo>
                    <a:pt x="1374590" y="1584740"/>
                  </a:lnTo>
                  <a:lnTo>
                    <a:pt x="1388276" y="1554895"/>
                  </a:lnTo>
                  <a:lnTo>
                    <a:pt x="1402419" y="1538762"/>
                  </a:lnTo>
                  <a:lnTo>
                    <a:pt x="1416106" y="1548892"/>
                  </a:lnTo>
                  <a:lnTo>
                    <a:pt x="1430248" y="1566269"/>
                  </a:lnTo>
                  <a:lnTo>
                    <a:pt x="1444391" y="1590404"/>
                  </a:lnTo>
                  <a:lnTo>
                    <a:pt x="1458078" y="1649748"/>
                  </a:lnTo>
                  <a:lnTo>
                    <a:pt x="1472221" y="1673861"/>
                  </a:lnTo>
                  <a:lnTo>
                    <a:pt x="1485907" y="1626670"/>
                  </a:lnTo>
                  <a:lnTo>
                    <a:pt x="1500050" y="1604579"/>
                  </a:lnTo>
                  <a:lnTo>
                    <a:pt x="1514193" y="1613230"/>
                  </a:lnTo>
                  <a:lnTo>
                    <a:pt x="1526967" y="1628480"/>
                  </a:lnTo>
                  <a:lnTo>
                    <a:pt x="1541110" y="1679431"/>
                  </a:lnTo>
                  <a:lnTo>
                    <a:pt x="1554796" y="1748122"/>
                  </a:lnTo>
                  <a:lnTo>
                    <a:pt x="1568939" y="1808148"/>
                  </a:lnTo>
                  <a:lnTo>
                    <a:pt x="1582626" y="1838352"/>
                  </a:lnTo>
                  <a:lnTo>
                    <a:pt x="1596769" y="1794073"/>
                  </a:lnTo>
                  <a:lnTo>
                    <a:pt x="1610911" y="1712689"/>
                  </a:lnTo>
                  <a:lnTo>
                    <a:pt x="1624598" y="1639108"/>
                  </a:lnTo>
                  <a:lnTo>
                    <a:pt x="1638741" y="1647255"/>
                  </a:lnTo>
                  <a:lnTo>
                    <a:pt x="1652427" y="1726993"/>
                  </a:lnTo>
                  <a:lnTo>
                    <a:pt x="1666570" y="1755333"/>
                  </a:lnTo>
                  <a:lnTo>
                    <a:pt x="1680713" y="1710885"/>
                  </a:lnTo>
                  <a:lnTo>
                    <a:pt x="1693487" y="1651169"/>
                  </a:lnTo>
                  <a:lnTo>
                    <a:pt x="1707630" y="1610801"/>
                  </a:lnTo>
                  <a:lnTo>
                    <a:pt x="1721317" y="1567691"/>
                  </a:lnTo>
                  <a:lnTo>
                    <a:pt x="1735459" y="1517091"/>
                  </a:lnTo>
                  <a:lnTo>
                    <a:pt x="1749146" y="1478848"/>
                  </a:lnTo>
                  <a:lnTo>
                    <a:pt x="1763289" y="1504593"/>
                  </a:lnTo>
                  <a:lnTo>
                    <a:pt x="1777432" y="1556997"/>
                  </a:lnTo>
                  <a:lnTo>
                    <a:pt x="1791118" y="1574420"/>
                  </a:lnTo>
                  <a:lnTo>
                    <a:pt x="1805261" y="1538105"/>
                  </a:lnTo>
                  <a:lnTo>
                    <a:pt x="1818948" y="1489833"/>
                  </a:lnTo>
                  <a:lnTo>
                    <a:pt x="1833091" y="1484680"/>
                  </a:lnTo>
                  <a:lnTo>
                    <a:pt x="1847233" y="1566440"/>
                  </a:lnTo>
                  <a:lnTo>
                    <a:pt x="1860007" y="1634708"/>
                  </a:lnTo>
                  <a:lnTo>
                    <a:pt x="1874150" y="1590870"/>
                  </a:lnTo>
                  <a:lnTo>
                    <a:pt x="1887837" y="1565486"/>
                  </a:lnTo>
                  <a:lnTo>
                    <a:pt x="1901980" y="1573919"/>
                  </a:lnTo>
                  <a:lnTo>
                    <a:pt x="1915666" y="1580822"/>
                  </a:lnTo>
                  <a:lnTo>
                    <a:pt x="1929809" y="1580079"/>
                  </a:lnTo>
                  <a:lnTo>
                    <a:pt x="1943952" y="1565919"/>
                  </a:lnTo>
                  <a:lnTo>
                    <a:pt x="1957639" y="1549053"/>
                  </a:lnTo>
                  <a:lnTo>
                    <a:pt x="1971781" y="1537696"/>
                  </a:lnTo>
                  <a:lnTo>
                    <a:pt x="1985468" y="1545407"/>
                  </a:lnTo>
                  <a:lnTo>
                    <a:pt x="1999611" y="1543892"/>
                  </a:lnTo>
                  <a:lnTo>
                    <a:pt x="2013754" y="1495932"/>
                  </a:lnTo>
                  <a:lnTo>
                    <a:pt x="2026984" y="1459531"/>
                  </a:lnTo>
                  <a:lnTo>
                    <a:pt x="2041127" y="1489330"/>
                  </a:lnTo>
                  <a:lnTo>
                    <a:pt x="2054813" y="1502816"/>
                  </a:lnTo>
                  <a:lnTo>
                    <a:pt x="2068956" y="1496305"/>
                  </a:lnTo>
                  <a:lnTo>
                    <a:pt x="2082643" y="1505861"/>
                  </a:lnTo>
                  <a:lnTo>
                    <a:pt x="2096786" y="1514765"/>
                  </a:lnTo>
                  <a:lnTo>
                    <a:pt x="2110928" y="1501648"/>
                  </a:lnTo>
                  <a:lnTo>
                    <a:pt x="2124615" y="1489224"/>
                  </a:lnTo>
                  <a:lnTo>
                    <a:pt x="2138758" y="1492133"/>
                  </a:lnTo>
                  <a:lnTo>
                    <a:pt x="2152444" y="1492158"/>
                  </a:lnTo>
                  <a:lnTo>
                    <a:pt x="2166587" y="1495971"/>
                  </a:lnTo>
                  <a:lnTo>
                    <a:pt x="2180730" y="1485246"/>
                  </a:lnTo>
                  <a:lnTo>
                    <a:pt x="2193504" y="1480392"/>
                  </a:lnTo>
                  <a:lnTo>
                    <a:pt x="2207647" y="1489935"/>
                  </a:lnTo>
                  <a:lnTo>
                    <a:pt x="2221334" y="1510071"/>
                  </a:lnTo>
                  <a:lnTo>
                    <a:pt x="2235476" y="1525161"/>
                  </a:lnTo>
                  <a:lnTo>
                    <a:pt x="2249163" y="1512638"/>
                  </a:lnTo>
                  <a:lnTo>
                    <a:pt x="2263306" y="1495321"/>
                  </a:lnTo>
                  <a:lnTo>
                    <a:pt x="2277449" y="1497724"/>
                  </a:lnTo>
                  <a:lnTo>
                    <a:pt x="2291135" y="1496529"/>
                  </a:lnTo>
                  <a:lnTo>
                    <a:pt x="2305278" y="1498285"/>
                  </a:lnTo>
                  <a:lnTo>
                    <a:pt x="2318965" y="1498081"/>
                  </a:lnTo>
                  <a:lnTo>
                    <a:pt x="2333107" y="1500773"/>
                  </a:lnTo>
                  <a:lnTo>
                    <a:pt x="2347250" y="1537612"/>
                  </a:lnTo>
                  <a:lnTo>
                    <a:pt x="2360024" y="1570030"/>
                  </a:lnTo>
                  <a:lnTo>
                    <a:pt x="2374167" y="1590359"/>
                  </a:lnTo>
                  <a:lnTo>
                    <a:pt x="2387854" y="1603769"/>
                  </a:lnTo>
                  <a:lnTo>
                    <a:pt x="2401997" y="1615385"/>
                  </a:lnTo>
                  <a:lnTo>
                    <a:pt x="2415683" y="1629665"/>
                  </a:lnTo>
                  <a:lnTo>
                    <a:pt x="2429826" y="1646244"/>
                  </a:lnTo>
                  <a:lnTo>
                    <a:pt x="2443969" y="1668055"/>
                  </a:lnTo>
                  <a:lnTo>
                    <a:pt x="2457655" y="1698473"/>
                  </a:lnTo>
                  <a:lnTo>
                    <a:pt x="2471798" y="1729582"/>
                  </a:lnTo>
                  <a:lnTo>
                    <a:pt x="2485485" y="1751396"/>
                  </a:lnTo>
                  <a:lnTo>
                    <a:pt x="2499628" y="1743442"/>
                  </a:lnTo>
                  <a:lnTo>
                    <a:pt x="2513770" y="1720444"/>
                  </a:lnTo>
                  <a:lnTo>
                    <a:pt x="2526545" y="1718979"/>
                  </a:lnTo>
                  <a:lnTo>
                    <a:pt x="2540687" y="1726695"/>
                  </a:lnTo>
                  <a:lnTo>
                    <a:pt x="2554374" y="1726981"/>
                  </a:lnTo>
                  <a:lnTo>
                    <a:pt x="2568517" y="1725639"/>
                  </a:lnTo>
                  <a:lnTo>
                    <a:pt x="2582203" y="1743382"/>
                  </a:lnTo>
                  <a:lnTo>
                    <a:pt x="2596346" y="1770839"/>
                  </a:lnTo>
                  <a:lnTo>
                    <a:pt x="2610489" y="1772693"/>
                  </a:lnTo>
                  <a:lnTo>
                    <a:pt x="2624176" y="1741525"/>
                  </a:lnTo>
                  <a:lnTo>
                    <a:pt x="2638318" y="1707535"/>
                  </a:lnTo>
                  <a:lnTo>
                    <a:pt x="2652005" y="1693974"/>
                  </a:lnTo>
                  <a:lnTo>
                    <a:pt x="2666148" y="1692658"/>
                  </a:lnTo>
                  <a:lnTo>
                    <a:pt x="2680291" y="1687477"/>
                  </a:lnTo>
                  <a:lnTo>
                    <a:pt x="2693521" y="1687415"/>
                  </a:lnTo>
                  <a:lnTo>
                    <a:pt x="2707664" y="1700248"/>
                  </a:lnTo>
                  <a:lnTo>
                    <a:pt x="2721350" y="1722677"/>
                  </a:lnTo>
                  <a:lnTo>
                    <a:pt x="2735493" y="1742608"/>
                  </a:lnTo>
                  <a:lnTo>
                    <a:pt x="2749180" y="1725308"/>
                  </a:lnTo>
                  <a:lnTo>
                    <a:pt x="2763323" y="1678222"/>
                  </a:lnTo>
                  <a:lnTo>
                    <a:pt x="2777465" y="1649626"/>
                  </a:lnTo>
                  <a:lnTo>
                    <a:pt x="2791152" y="1645671"/>
                  </a:lnTo>
                  <a:lnTo>
                    <a:pt x="2805295" y="1651390"/>
                  </a:lnTo>
                  <a:lnTo>
                    <a:pt x="2818981" y="1685187"/>
                  </a:lnTo>
                  <a:lnTo>
                    <a:pt x="2833124" y="1740373"/>
                  </a:lnTo>
                  <a:lnTo>
                    <a:pt x="2847267" y="1771079"/>
                  </a:lnTo>
                  <a:lnTo>
                    <a:pt x="2860041" y="1750901"/>
                  </a:lnTo>
                  <a:lnTo>
                    <a:pt x="2874184" y="1700677"/>
                  </a:lnTo>
                  <a:lnTo>
                    <a:pt x="2887871" y="1654306"/>
                  </a:lnTo>
                  <a:lnTo>
                    <a:pt x="2902013" y="1619121"/>
                  </a:lnTo>
                  <a:lnTo>
                    <a:pt x="2915700" y="1626632"/>
                  </a:lnTo>
                  <a:lnTo>
                    <a:pt x="2929843" y="1648241"/>
                  </a:lnTo>
                  <a:lnTo>
                    <a:pt x="2943986" y="1645310"/>
                  </a:lnTo>
                  <a:lnTo>
                    <a:pt x="2957672" y="1656875"/>
                  </a:lnTo>
                  <a:lnTo>
                    <a:pt x="2971815" y="1666334"/>
                  </a:lnTo>
                  <a:lnTo>
                    <a:pt x="2985502" y="1647086"/>
                  </a:lnTo>
                  <a:lnTo>
                    <a:pt x="2999644" y="1620437"/>
                  </a:lnTo>
                  <a:lnTo>
                    <a:pt x="3013787" y="1605815"/>
                  </a:lnTo>
                  <a:lnTo>
                    <a:pt x="3026561" y="1603504"/>
                  </a:lnTo>
                  <a:lnTo>
                    <a:pt x="3040704" y="1602645"/>
                  </a:lnTo>
                  <a:lnTo>
                    <a:pt x="3054391" y="1598876"/>
                  </a:lnTo>
                  <a:lnTo>
                    <a:pt x="3068534" y="1600550"/>
                  </a:lnTo>
                  <a:lnTo>
                    <a:pt x="3082220" y="1592851"/>
                  </a:lnTo>
                  <a:lnTo>
                    <a:pt x="3096363" y="1593513"/>
                  </a:lnTo>
                  <a:lnTo>
                    <a:pt x="3110506" y="1607304"/>
                  </a:lnTo>
                  <a:lnTo>
                    <a:pt x="3124192" y="1597441"/>
                  </a:lnTo>
                  <a:lnTo>
                    <a:pt x="3138335" y="1575873"/>
                  </a:lnTo>
                  <a:lnTo>
                    <a:pt x="3152022" y="1569134"/>
                  </a:lnTo>
                  <a:lnTo>
                    <a:pt x="3166165" y="1567521"/>
                  </a:lnTo>
                  <a:lnTo>
                    <a:pt x="3180307" y="1567951"/>
                  </a:lnTo>
                  <a:lnTo>
                    <a:pt x="3193082" y="1585873"/>
                  </a:lnTo>
                  <a:lnTo>
                    <a:pt x="3207224" y="1620597"/>
                  </a:lnTo>
                  <a:lnTo>
                    <a:pt x="3220911" y="1647500"/>
                  </a:lnTo>
                  <a:lnTo>
                    <a:pt x="3235054" y="1654992"/>
                  </a:lnTo>
                  <a:lnTo>
                    <a:pt x="3248740" y="1644671"/>
                  </a:lnTo>
                  <a:lnTo>
                    <a:pt x="3262883" y="1626898"/>
                  </a:lnTo>
                  <a:lnTo>
                    <a:pt x="3277026" y="1627655"/>
                  </a:lnTo>
                  <a:lnTo>
                    <a:pt x="3290713" y="1644560"/>
                  </a:lnTo>
                  <a:lnTo>
                    <a:pt x="3304855" y="1672860"/>
                  </a:lnTo>
                  <a:lnTo>
                    <a:pt x="3318542" y="1690362"/>
                  </a:lnTo>
                  <a:lnTo>
                    <a:pt x="3332685" y="1689387"/>
                  </a:lnTo>
                  <a:lnTo>
                    <a:pt x="3346828" y="1664248"/>
                  </a:lnTo>
                  <a:lnTo>
                    <a:pt x="3360058" y="1632411"/>
                  </a:lnTo>
                  <a:lnTo>
                    <a:pt x="3374201" y="1605430"/>
                  </a:lnTo>
                  <a:lnTo>
                    <a:pt x="3387887" y="1594530"/>
                  </a:lnTo>
                  <a:lnTo>
                    <a:pt x="3402030" y="1592046"/>
                  </a:lnTo>
                  <a:lnTo>
                    <a:pt x="3415717" y="1592136"/>
                  </a:lnTo>
                  <a:lnTo>
                    <a:pt x="3429860" y="1612951"/>
                  </a:lnTo>
                  <a:lnTo>
                    <a:pt x="3444003" y="1619817"/>
                  </a:lnTo>
                  <a:lnTo>
                    <a:pt x="3457689" y="1611354"/>
                  </a:lnTo>
                  <a:lnTo>
                    <a:pt x="3471832" y="1599948"/>
                  </a:lnTo>
                  <a:lnTo>
                    <a:pt x="3485519" y="1583633"/>
                  </a:lnTo>
                  <a:lnTo>
                    <a:pt x="3499661" y="1570537"/>
                  </a:lnTo>
                  <a:lnTo>
                    <a:pt x="3513804" y="1572480"/>
                  </a:lnTo>
                  <a:lnTo>
                    <a:pt x="3526578" y="1572405"/>
                  </a:lnTo>
                  <a:lnTo>
                    <a:pt x="3540721" y="1577781"/>
                  </a:lnTo>
                  <a:lnTo>
                    <a:pt x="3554408" y="1592005"/>
                  </a:lnTo>
                  <a:lnTo>
                    <a:pt x="3568550" y="1605974"/>
                  </a:lnTo>
                  <a:lnTo>
                    <a:pt x="3582237" y="1612935"/>
                  </a:lnTo>
                  <a:lnTo>
                    <a:pt x="3596380" y="1598213"/>
                  </a:lnTo>
                  <a:lnTo>
                    <a:pt x="3610523" y="1590806"/>
                  </a:lnTo>
                  <a:lnTo>
                    <a:pt x="3624209" y="1593811"/>
                  </a:lnTo>
                  <a:lnTo>
                    <a:pt x="3638352" y="1586535"/>
                  </a:lnTo>
                  <a:lnTo>
                    <a:pt x="3652039" y="1569352"/>
                  </a:lnTo>
                  <a:lnTo>
                    <a:pt x="3666182" y="1559193"/>
                  </a:lnTo>
                  <a:lnTo>
                    <a:pt x="3680324" y="1557503"/>
                  </a:lnTo>
                  <a:lnTo>
                    <a:pt x="3693098" y="1565389"/>
                  </a:lnTo>
                  <a:lnTo>
                    <a:pt x="3707241" y="1571323"/>
                  </a:lnTo>
                  <a:lnTo>
                    <a:pt x="3720928" y="1555122"/>
                  </a:lnTo>
                  <a:lnTo>
                    <a:pt x="3735071" y="1532001"/>
                  </a:lnTo>
                  <a:lnTo>
                    <a:pt x="3748757" y="1519942"/>
                  </a:lnTo>
                  <a:lnTo>
                    <a:pt x="3762900" y="1518979"/>
                  </a:lnTo>
                  <a:lnTo>
                    <a:pt x="3777043" y="1518288"/>
                  </a:lnTo>
                  <a:lnTo>
                    <a:pt x="3790730" y="1511319"/>
                  </a:lnTo>
                  <a:lnTo>
                    <a:pt x="3804872" y="1502840"/>
                  </a:lnTo>
                  <a:lnTo>
                    <a:pt x="3818559" y="1503231"/>
                  </a:lnTo>
                  <a:lnTo>
                    <a:pt x="3832702" y="1498717"/>
                  </a:lnTo>
                  <a:lnTo>
                    <a:pt x="3846845" y="1489369"/>
                  </a:lnTo>
                  <a:lnTo>
                    <a:pt x="3859619" y="1477881"/>
                  </a:lnTo>
                  <a:lnTo>
                    <a:pt x="3873762" y="1465368"/>
                  </a:lnTo>
                  <a:lnTo>
                    <a:pt x="3887448" y="1451341"/>
                  </a:lnTo>
                  <a:lnTo>
                    <a:pt x="3901591" y="1429287"/>
                  </a:lnTo>
                  <a:lnTo>
                    <a:pt x="3915278" y="1418129"/>
                  </a:lnTo>
                  <a:lnTo>
                    <a:pt x="3929420" y="1413801"/>
                  </a:lnTo>
                  <a:lnTo>
                    <a:pt x="3943563" y="1402276"/>
                  </a:lnTo>
                  <a:lnTo>
                    <a:pt x="3957250" y="1389904"/>
                  </a:lnTo>
                  <a:lnTo>
                    <a:pt x="3971393" y="1373991"/>
                  </a:lnTo>
                  <a:lnTo>
                    <a:pt x="3985079" y="1347845"/>
                  </a:lnTo>
                  <a:lnTo>
                    <a:pt x="3999222" y="1334542"/>
                  </a:lnTo>
                  <a:lnTo>
                    <a:pt x="4013365" y="1333588"/>
                  </a:lnTo>
                  <a:lnTo>
                    <a:pt x="4026595" y="1325597"/>
                  </a:lnTo>
                  <a:lnTo>
                    <a:pt x="4040738" y="1315122"/>
                  </a:lnTo>
                  <a:lnTo>
                    <a:pt x="4054425" y="1304546"/>
                  </a:lnTo>
                  <a:lnTo>
                    <a:pt x="4068567" y="1296221"/>
                  </a:lnTo>
                  <a:lnTo>
                    <a:pt x="4082254" y="1288046"/>
                  </a:lnTo>
                  <a:lnTo>
                    <a:pt x="4096397" y="1277681"/>
                  </a:lnTo>
                  <a:lnTo>
                    <a:pt x="4110540" y="1261399"/>
                  </a:lnTo>
                  <a:lnTo>
                    <a:pt x="4124226" y="1249543"/>
                  </a:lnTo>
                  <a:lnTo>
                    <a:pt x="4138369" y="1248492"/>
                  </a:lnTo>
                  <a:lnTo>
                    <a:pt x="4152056" y="1249778"/>
                  </a:lnTo>
                  <a:lnTo>
                    <a:pt x="4166198" y="1252922"/>
                  </a:lnTo>
                  <a:lnTo>
                    <a:pt x="4180341" y="1245277"/>
                  </a:lnTo>
                  <a:lnTo>
                    <a:pt x="4193115" y="1215684"/>
                  </a:lnTo>
                  <a:lnTo>
                    <a:pt x="4207258" y="1195594"/>
                  </a:lnTo>
                  <a:lnTo>
                    <a:pt x="4220945" y="1190854"/>
                  </a:lnTo>
                  <a:lnTo>
                    <a:pt x="4235088" y="1180020"/>
                  </a:lnTo>
                  <a:lnTo>
                    <a:pt x="4248774" y="1157698"/>
                  </a:lnTo>
                  <a:lnTo>
                    <a:pt x="4262917" y="1129646"/>
                  </a:lnTo>
                  <a:lnTo>
                    <a:pt x="4277060" y="1106778"/>
                  </a:lnTo>
                  <a:lnTo>
                    <a:pt x="4290746" y="1086967"/>
                  </a:lnTo>
                  <a:lnTo>
                    <a:pt x="4304889" y="1094587"/>
                  </a:lnTo>
                  <a:lnTo>
                    <a:pt x="4318576" y="1123057"/>
                  </a:lnTo>
                  <a:lnTo>
                    <a:pt x="4332719" y="1117324"/>
                  </a:lnTo>
                  <a:lnTo>
                    <a:pt x="4346861" y="1095327"/>
                  </a:lnTo>
                  <a:lnTo>
                    <a:pt x="4359636" y="1093454"/>
                  </a:lnTo>
                  <a:lnTo>
                    <a:pt x="4373778" y="1087461"/>
                  </a:lnTo>
                  <a:lnTo>
                    <a:pt x="4387465" y="1075224"/>
                  </a:lnTo>
                  <a:lnTo>
                    <a:pt x="4401608" y="1068375"/>
                  </a:lnTo>
                  <a:lnTo>
                    <a:pt x="4415294" y="1051094"/>
                  </a:lnTo>
                  <a:lnTo>
                    <a:pt x="4429437" y="1036497"/>
                  </a:lnTo>
                  <a:lnTo>
                    <a:pt x="4443580" y="1034828"/>
                  </a:lnTo>
                  <a:lnTo>
                    <a:pt x="4457267" y="1022718"/>
                  </a:lnTo>
                  <a:lnTo>
                    <a:pt x="4471409" y="995972"/>
                  </a:lnTo>
                  <a:lnTo>
                    <a:pt x="4485096" y="962481"/>
                  </a:lnTo>
                  <a:lnTo>
                    <a:pt x="4499239" y="947499"/>
                  </a:lnTo>
                  <a:lnTo>
                    <a:pt x="4513382" y="957513"/>
                  </a:lnTo>
                  <a:lnTo>
                    <a:pt x="4526156" y="975339"/>
                  </a:lnTo>
                  <a:lnTo>
                    <a:pt x="4540299" y="981996"/>
                  </a:lnTo>
                  <a:lnTo>
                    <a:pt x="4553985" y="980094"/>
                  </a:lnTo>
                  <a:lnTo>
                    <a:pt x="4568128" y="977270"/>
                  </a:lnTo>
                  <a:lnTo>
                    <a:pt x="4581815" y="975301"/>
                  </a:lnTo>
                  <a:lnTo>
                    <a:pt x="4595957" y="967438"/>
                  </a:lnTo>
                  <a:lnTo>
                    <a:pt x="4610100" y="957290"/>
                  </a:lnTo>
                  <a:lnTo>
                    <a:pt x="4623787" y="965935"/>
                  </a:lnTo>
                  <a:lnTo>
                    <a:pt x="4637930" y="962299"/>
                  </a:lnTo>
                  <a:lnTo>
                    <a:pt x="4651616" y="940115"/>
                  </a:lnTo>
                  <a:lnTo>
                    <a:pt x="4665759" y="925866"/>
                  </a:lnTo>
                  <a:lnTo>
                    <a:pt x="4679902" y="905879"/>
                  </a:lnTo>
                  <a:lnTo>
                    <a:pt x="4693132" y="857977"/>
                  </a:lnTo>
                  <a:lnTo>
                    <a:pt x="4707275" y="798104"/>
                  </a:lnTo>
                  <a:lnTo>
                    <a:pt x="4720962" y="731363"/>
                  </a:lnTo>
                  <a:lnTo>
                    <a:pt x="4735104" y="656520"/>
                  </a:lnTo>
                  <a:lnTo>
                    <a:pt x="4748791" y="588562"/>
                  </a:lnTo>
                  <a:lnTo>
                    <a:pt x="4762934" y="533513"/>
                  </a:lnTo>
                  <a:lnTo>
                    <a:pt x="4777077" y="500737"/>
                  </a:lnTo>
                  <a:lnTo>
                    <a:pt x="4790763" y="477972"/>
                  </a:lnTo>
                  <a:lnTo>
                    <a:pt x="4804906" y="459784"/>
                  </a:lnTo>
                  <a:lnTo>
                    <a:pt x="4818593" y="434436"/>
                  </a:lnTo>
                  <a:lnTo>
                    <a:pt x="4832735" y="369612"/>
                  </a:lnTo>
                  <a:lnTo>
                    <a:pt x="4846878" y="275783"/>
                  </a:lnTo>
                  <a:lnTo>
                    <a:pt x="4859652" y="207546"/>
                  </a:lnTo>
                  <a:lnTo>
                    <a:pt x="4873795" y="156808"/>
                  </a:lnTo>
                  <a:lnTo>
                    <a:pt x="4887482" y="97706"/>
                  </a:lnTo>
                  <a:lnTo>
                    <a:pt x="4901625" y="46675"/>
                  </a:lnTo>
                  <a:lnTo>
                    <a:pt x="4915311" y="12471"/>
                  </a:lnTo>
                  <a:lnTo>
                    <a:pt x="4929454" y="358"/>
                  </a:lnTo>
                  <a:lnTo>
                    <a:pt x="4943597" y="0"/>
                  </a:lnTo>
                  <a:lnTo>
                    <a:pt x="4957283" y="1543"/>
                  </a:lnTo>
                  <a:lnTo>
                    <a:pt x="4971426" y="23691"/>
                  </a:lnTo>
                  <a:lnTo>
                    <a:pt x="4985113" y="99200"/>
                  </a:lnTo>
                  <a:lnTo>
                    <a:pt x="4999256" y="213447"/>
                  </a:lnTo>
                  <a:lnTo>
                    <a:pt x="5013398" y="337744"/>
                  </a:lnTo>
                  <a:lnTo>
                    <a:pt x="5026173" y="448692"/>
                  </a:lnTo>
                  <a:lnTo>
                    <a:pt x="5040315" y="589850"/>
                  </a:lnTo>
                  <a:lnTo>
                    <a:pt x="5054002" y="795999"/>
                  </a:lnTo>
                  <a:lnTo>
                    <a:pt x="5068145" y="1013338"/>
                  </a:lnTo>
                  <a:lnTo>
                    <a:pt x="5081831" y="1210508"/>
                  </a:lnTo>
                  <a:lnTo>
                    <a:pt x="5095974" y="1385764"/>
                  </a:lnTo>
                  <a:lnTo>
                    <a:pt x="5110117" y="1531073"/>
                  </a:lnTo>
                  <a:lnTo>
                    <a:pt x="5123804" y="1645168"/>
                  </a:lnTo>
                  <a:lnTo>
                    <a:pt x="5137946" y="1742766"/>
                  </a:lnTo>
                  <a:lnTo>
                    <a:pt x="5151633" y="1816825"/>
                  </a:lnTo>
                  <a:lnTo>
                    <a:pt x="5165776" y="1858899"/>
                  </a:lnTo>
                  <a:lnTo>
                    <a:pt x="5179919" y="1894665"/>
                  </a:lnTo>
                  <a:lnTo>
                    <a:pt x="5192693" y="1949104"/>
                  </a:lnTo>
                  <a:lnTo>
                    <a:pt x="5206836" y="2007354"/>
                  </a:lnTo>
                  <a:lnTo>
                    <a:pt x="5220522" y="2062655"/>
                  </a:lnTo>
                  <a:lnTo>
                    <a:pt x="5234665" y="2125733"/>
                  </a:lnTo>
                  <a:lnTo>
                    <a:pt x="5248352" y="2188405"/>
                  </a:lnTo>
                  <a:lnTo>
                    <a:pt x="5262494" y="2234506"/>
                  </a:lnTo>
                  <a:lnTo>
                    <a:pt x="5276637" y="2275828"/>
                  </a:lnTo>
                  <a:lnTo>
                    <a:pt x="5290324" y="2353564"/>
                  </a:lnTo>
                  <a:lnTo>
                    <a:pt x="5304467" y="2448437"/>
                  </a:lnTo>
                  <a:lnTo>
                    <a:pt x="5318153" y="2539659"/>
                  </a:lnTo>
                  <a:lnTo>
                    <a:pt x="5332296" y="2654704"/>
                  </a:lnTo>
                  <a:lnTo>
                    <a:pt x="5346439" y="2788843"/>
                  </a:lnTo>
                  <a:lnTo>
                    <a:pt x="5359669" y="2910696"/>
                  </a:lnTo>
                  <a:lnTo>
                    <a:pt x="5373812" y="2999363"/>
                  </a:lnTo>
                  <a:lnTo>
                    <a:pt x="5387499" y="3047656"/>
                  </a:lnTo>
                  <a:lnTo>
                    <a:pt x="5401642" y="3077085"/>
                  </a:lnTo>
                  <a:lnTo>
                    <a:pt x="5415328" y="3105280"/>
                  </a:lnTo>
                  <a:lnTo>
                    <a:pt x="5429471" y="3142210"/>
                  </a:lnTo>
                  <a:lnTo>
                    <a:pt x="5443614" y="3193786"/>
                  </a:lnTo>
                  <a:lnTo>
                    <a:pt x="5457300" y="3239945"/>
                  </a:lnTo>
                  <a:lnTo>
                    <a:pt x="5471443" y="3283295"/>
                  </a:lnTo>
                  <a:lnTo>
                    <a:pt x="5485130" y="3316231"/>
                  </a:lnTo>
                  <a:lnTo>
                    <a:pt x="5499273" y="3309065"/>
                  </a:lnTo>
                  <a:lnTo>
                    <a:pt x="5513415" y="3266154"/>
                  </a:lnTo>
                  <a:lnTo>
                    <a:pt x="5526190" y="3215974"/>
                  </a:lnTo>
                  <a:lnTo>
                    <a:pt x="5540332" y="3159093"/>
                  </a:lnTo>
                  <a:lnTo>
                    <a:pt x="5554019" y="3083504"/>
                  </a:lnTo>
                  <a:lnTo>
                    <a:pt x="5568162" y="2982780"/>
                  </a:lnTo>
                  <a:lnTo>
                    <a:pt x="5581848" y="2875478"/>
                  </a:lnTo>
                  <a:lnTo>
                    <a:pt x="5595991" y="2769322"/>
                  </a:lnTo>
                  <a:lnTo>
                    <a:pt x="5610134" y="2649552"/>
                  </a:lnTo>
                  <a:lnTo>
                    <a:pt x="5623821" y="2517495"/>
                  </a:lnTo>
                  <a:lnTo>
                    <a:pt x="5637963" y="2376636"/>
                  </a:lnTo>
                  <a:lnTo>
                    <a:pt x="5651650" y="2254132"/>
                  </a:lnTo>
                  <a:lnTo>
                    <a:pt x="5665793" y="2162495"/>
                  </a:lnTo>
                  <a:lnTo>
                    <a:pt x="5679936" y="2083986"/>
                  </a:lnTo>
                  <a:lnTo>
                    <a:pt x="5692710" y="2018798"/>
                  </a:lnTo>
                  <a:lnTo>
                    <a:pt x="5706853" y="1982684"/>
                  </a:lnTo>
                  <a:lnTo>
                    <a:pt x="5720539" y="1986774"/>
                  </a:lnTo>
                  <a:lnTo>
                    <a:pt x="5734682" y="2022711"/>
                  </a:lnTo>
                  <a:lnTo>
                    <a:pt x="5748369" y="2074180"/>
                  </a:lnTo>
                  <a:lnTo>
                    <a:pt x="5762511" y="2146012"/>
                  </a:lnTo>
                  <a:lnTo>
                    <a:pt x="5776654" y="2219139"/>
                  </a:lnTo>
                  <a:lnTo>
                    <a:pt x="5790341" y="2252757"/>
                  </a:lnTo>
                  <a:lnTo>
                    <a:pt x="5804484" y="2271810"/>
                  </a:lnTo>
                  <a:lnTo>
                    <a:pt x="5818170" y="2305570"/>
                  </a:lnTo>
                  <a:lnTo>
                    <a:pt x="5832313" y="2339091"/>
                  </a:lnTo>
                  <a:lnTo>
                    <a:pt x="5846456" y="2362643"/>
                  </a:lnTo>
                  <a:lnTo>
                    <a:pt x="5859230" y="2351911"/>
                  </a:lnTo>
                  <a:lnTo>
                    <a:pt x="5873373" y="2291734"/>
                  </a:lnTo>
                  <a:lnTo>
                    <a:pt x="5887059" y="2220017"/>
                  </a:lnTo>
                  <a:lnTo>
                    <a:pt x="5901202" y="2186064"/>
                  </a:lnTo>
                  <a:lnTo>
                    <a:pt x="5914889" y="2158913"/>
                  </a:lnTo>
                  <a:lnTo>
                    <a:pt x="5929032" y="2086369"/>
                  </a:lnTo>
                  <a:lnTo>
                    <a:pt x="5943174" y="1993781"/>
                  </a:lnTo>
                  <a:lnTo>
                    <a:pt x="5956861" y="1942891"/>
                  </a:lnTo>
                  <a:lnTo>
                    <a:pt x="5971004" y="1907221"/>
                  </a:lnTo>
                  <a:lnTo>
                    <a:pt x="5984690" y="1840566"/>
                  </a:lnTo>
                  <a:lnTo>
                    <a:pt x="5998833" y="1767406"/>
                  </a:lnTo>
                  <a:lnTo>
                    <a:pt x="6012976" y="1676156"/>
                  </a:lnTo>
                  <a:lnTo>
                    <a:pt x="6026206" y="1571250"/>
                  </a:lnTo>
                  <a:lnTo>
                    <a:pt x="6040349" y="1507606"/>
                  </a:lnTo>
                  <a:lnTo>
                    <a:pt x="6054036" y="1480393"/>
                  </a:lnTo>
                  <a:lnTo>
                    <a:pt x="6068179" y="1448803"/>
                  </a:lnTo>
                  <a:lnTo>
                    <a:pt x="6081865" y="1409686"/>
                  </a:lnTo>
                  <a:lnTo>
                    <a:pt x="6096008" y="1366270"/>
                  </a:lnTo>
                  <a:lnTo>
                    <a:pt x="6110151" y="1327341"/>
                  </a:lnTo>
                  <a:lnTo>
                    <a:pt x="6123837" y="1281995"/>
                  </a:lnTo>
                  <a:lnTo>
                    <a:pt x="6137980" y="1215530"/>
                  </a:lnTo>
                  <a:lnTo>
                    <a:pt x="6151667" y="1148778"/>
                  </a:lnTo>
                  <a:lnTo>
                    <a:pt x="6165810" y="1092494"/>
                  </a:lnTo>
                  <a:lnTo>
                    <a:pt x="6179952" y="1050117"/>
                  </a:lnTo>
                  <a:lnTo>
                    <a:pt x="6192727" y="1043049"/>
                  </a:lnTo>
                  <a:lnTo>
                    <a:pt x="6206869" y="1040582"/>
                  </a:lnTo>
                  <a:lnTo>
                    <a:pt x="6220556" y="1002250"/>
                  </a:lnTo>
                  <a:lnTo>
                    <a:pt x="6234699" y="953124"/>
                  </a:lnTo>
                  <a:lnTo>
                    <a:pt x="6248385" y="913915"/>
                  </a:lnTo>
                  <a:lnTo>
                    <a:pt x="6262528" y="898584"/>
                  </a:lnTo>
                  <a:lnTo>
                    <a:pt x="6276671" y="902257"/>
                  </a:lnTo>
                  <a:lnTo>
                    <a:pt x="6290358" y="900856"/>
                  </a:lnTo>
                  <a:lnTo>
                    <a:pt x="6304500" y="895259"/>
                  </a:lnTo>
                  <a:lnTo>
                    <a:pt x="6318187" y="921537"/>
                  </a:lnTo>
                  <a:lnTo>
                    <a:pt x="6332330" y="993933"/>
                  </a:lnTo>
                  <a:lnTo>
                    <a:pt x="6346473" y="1073890"/>
                  </a:lnTo>
                  <a:lnTo>
                    <a:pt x="6359247" y="1113169"/>
                  </a:lnTo>
                  <a:lnTo>
                    <a:pt x="6373390" y="1138354"/>
                  </a:lnTo>
                  <a:lnTo>
                    <a:pt x="6387076" y="1183911"/>
                  </a:lnTo>
                  <a:lnTo>
                    <a:pt x="6401219" y="1220708"/>
                  </a:lnTo>
                  <a:lnTo>
                    <a:pt x="6414906" y="1260733"/>
                  </a:lnTo>
                  <a:lnTo>
                    <a:pt x="6429048" y="1307940"/>
                  </a:lnTo>
                  <a:lnTo>
                    <a:pt x="6443191" y="1323192"/>
                  </a:lnTo>
                  <a:lnTo>
                    <a:pt x="6456878" y="1330126"/>
                  </a:lnTo>
                  <a:lnTo>
                    <a:pt x="6471021" y="1353028"/>
                  </a:lnTo>
                  <a:lnTo>
                    <a:pt x="6484707" y="1336166"/>
                  </a:lnTo>
                  <a:lnTo>
                    <a:pt x="6498850" y="1270121"/>
                  </a:lnTo>
                  <a:lnTo>
                    <a:pt x="6512993" y="1219530"/>
                  </a:lnTo>
                  <a:lnTo>
                    <a:pt x="6525767" y="1223500"/>
                  </a:lnTo>
                  <a:lnTo>
                    <a:pt x="6539910" y="1239424"/>
                  </a:lnTo>
                  <a:lnTo>
                    <a:pt x="6553596" y="1220286"/>
                  </a:lnTo>
                  <a:lnTo>
                    <a:pt x="6567739" y="1184795"/>
                  </a:lnTo>
                  <a:lnTo>
                    <a:pt x="6581426" y="1145312"/>
                  </a:lnTo>
                  <a:lnTo>
                    <a:pt x="6595569" y="1122151"/>
                  </a:lnTo>
                  <a:lnTo>
                    <a:pt x="6609711" y="1121646"/>
                  </a:lnTo>
                  <a:lnTo>
                    <a:pt x="6623398" y="1105563"/>
                  </a:lnTo>
                  <a:lnTo>
                    <a:pt x="6637541" y="1083258"/>
                  </a:lnTo>
                  <a:lnTo>
                    <a:pt x="6651227" y="1091543"/>
                  </a:lnTo>
                  <a:lnTo>
                    <a:pt x="6665370" y="1117000"/>
                  </a:lnTo>
                  <a:lnTo>
                    <a:pt x="6679513" y="1125180"/>
                  </a:lnTo>
                  <a:lnTo>
                    <a:pt x="6692743" y="1100957"/>
                  </a:lnTo>
                  <a:lnTo>
                    <a:pt x="6706886" y="1087799"/>
                  </a:lnTo>
                  <a:lnTo>
                    <a:pt x="6720573" y="1108950"/>
                  </a:lnTo>
                  <a:lnTo>
                    <a:pt x="6734716" y="1128861"/>
                  </a:lnTo>
                  <a:lnTo>
                    <a:pt x="6748402" y="1138340"/>
                  </a:lnTo>
                  <a:lnTo>
                    <a:pt x="6762545" y="1127245"/>
                  </a:lnTo>
                  <a:lnTo>
                    <a:pt x="6776688" y="1119341"/>
                  </a:lnTo>
                  <a:lnTo>
                    <a:pt x="6790374" y="1132194"/>
                  </a:lnTo>
                  <a:lnTo>
                    <a:pt x="6804517" y="1144597"/>
                  </a:lnTo>
                  <a:lnTo>
                    <a:pt x="6818204" y="1130795"/>
                  </a:lnTo>
                  <a:lnTo>
                    <a:pt x="6832347" y="1099974"/>
                  </a:lnTo>
                  <a:lnTo>
                    <a:pt x="6846490" y="1106185"/>
                  </a:lnTo>
                  <a:lnTo>
                    <a:pt x="6859264" y="1147910"/>
                  </a:lnTo>
                  <a:lnTo>
                    <a:pt x="6873406" y="1167253"/>
                  </a:lnTo>
                  <a:lnTo>
                    <a:pt x="6887093" y="1188319"/>
                  </a:lnTo>
                  <a:lnTo>
                    <a:pt x="6901236" y="1209504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6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296933"/>
                  </a:moveTo>
                  <a:lnTo>
                    <a:pt x="14142" y="1542290"/>
                  </a:lnTo>
                  <a:lnTo>
                    <a:pt x="27373" y="1758501"/>
                  </a:lnTo>
                  <a:lnTo>
                    <a:pt x="41515" y="1758501"/>
                  </a:lnTo>
                  <a:lnTo>
                    <a:pt x="55202" y="1758501"/>
                  </a:lnTo>
                  <a:lnTo>
                    <a:pt x="69345" y="1758501"/>
                  </a:lnTo>
                  <a:lnTo>
                    <a:pt x="83031" y="1676813"/>
                  </a:lnTo>
                  <a:lnTo>
                    <a:pt x="97174" y="1589735"/>
                  </a:lnTo>
                  <a:lnTo>
                    <a:pt x="111317" y="1544147"/>
                  </a:lnTo>
                  <a:lnTo>
                    <a:pt x="125004" y="1549716"/>
                  </a:lnTo>
                  <a:lnTo>
                    <a:pt x="139147" y="1585886"/>
                  </a:lnTo>
                  <a:lnTo>
                    <a:pt x="152833" y="1638863"/>
                  </a:lnTo>
                  <a:lnTo>
                    <a:pt x="166976" y="1720964"/>
                  </a:lnTo>
                  <a:lnTo>
                    <a:pt x="181119" y="1758501"/>
                  </a:lnTo>
                  <a:lnTo>
                    <a:pt x="193893" y="1758501"/>
                  </a:lnTo>
                  <a:lnTo>
                    <a:pt x="208036" y="1758501"/>
                  </a:lnTo>
                  <a:lnTo>
                    <a:pt x="221722" y="1671427"/>
                  </a:lnTo>
                  <a:lnTo>
                    <a:pt x="235865" y="1597938"/>
                  </a:lnTo>
                  <a:lnTo>
                    <a:pt x="249552" y="1562870"/>
                  </a:lnTo>
                  <a:lnTo>
                    <a:pt x="263695" y="1550660"/>
                  </a:lnTo>
                  <a:lnTo>
                    <a:pt x="277837" y="1527567"/>
                  </a:lnTo>
                  <a:lnTo>
                    <a:pt x="291524" y="1473542"/>
                  </a:lnTo>
                  <a:lnTo>
                    <a:pt x="305667" y="1401504"/>
                  </a:lnTo>
                  <a:lnTo>
                    <a:pt x="319353" y="1284852"/>
                  </a:lnTo>
                  <a:lnTo>
                    <a:pt x="333496" y="1126856"/>
                  </a:lnTo>
                  <a:lnTo>
                    <a:pt x="347639" y="951936"/>
                  </a:lnTo>
                  <a:lnTo>
                    <a:pt x="360413" y="913834"/>
                  </a:lnTo>
                  <a:lnTo>
                    <a:pt x="374556" y="1128618"/>
                  </a:lnTo>
                  <a:lnTo>
                    <a:pt x="388243" y="1285091"/>
                  </a:lnTo>
                  <a:lnTo>
                    <a:pt x="402385" y="1219889"/>
                  </a:lnTo>
                  <a:lnTo>
                    <a:pt x="416072" y="1124545"/>
                  </a:lnTo>
                  <a:lnTo>
                    <a:pt x="430215" y="1065267"/>
                  </a:lnTo>
                  <a:lnTo>
                    <a:pt x="444358" y="1025155"/>
                  </a:lnTo>
                  <a:lnTo>
                    <a:pt x="458044" y="998812"/>
                  </a:lnTo>
                  <a:lnTo>
                    <a:pt x="472187" y="1021868"/>
                  </a:lnTo>
                  <a:lnTo>
                    <a:pt x="485874" y="1083333"/>
                  </a:lnTo>
                  <a:lnTo>
                    <a:pt x="500016" y="1083751"/>
                  </a:lnTo>
                  <a:lnTo>
                    <a:pt x="514159" y="1021541"/>
                  </a:lnTo>
                  <a:lnTo>
                    <a:pt x="526933" y="952276"/>
                  </a:lnTo>
                  <a:lnTo>
                    <a:pt x="541076" y="892477"/>
                  </a:lnTo>
                  <a:lnTo>
                    <a:pt x="554763" y="900505"/>
                  </a:lnTo>
                  <a:lnTo>
                    <a:pt x="568906" y="960473"/>
                  </a:lnTo>
                  <a:lnTo>
                    <a:pt x="582592" y="964529"/>
                  </a:lnTo>
                  <a:lnTo>
                    <a:pt x="596735" y="897870"/>
                  </a:lnTo>
                  <a:lnTo>
                    <a:pt x="610878" y="833071"/>
                  </a:lnTo>
                  <a:lnTo>
                    <a:pt x="624564" y="831208"/>
                  </a:lnTo>
                  <a:lnTo>
                    <a:pt x="638707" y="840664"/>
                  </a:lnTo>
                  <a:lnTo>
                    <a:pt x="652394" y="835087"/>
                  </a:lnTo>
                  <a:lnTo>
                    <a:pt x="666537" y="866819"/>
                  </a:lnTo>
                  <a:lnTo>
                    <a:pt x="680679" y="911581"/>
                  </a:lnTo>
                  <a:lnTo>
                    <a:pt x="693910" y="924393"/>
                  </a:lnTo>
                  <a:lnTo>
                    <a:pt x="708053" y="948590"/>
                  </a:lnTo>
                  <a:lnTo>
                    <a:pt x="721739" y="941517"/>
                  </a:lnTo>
                  <a:lnTo>
                    <a:pt x="735882" y="898027"/>
                  </a:lnTo>
                  <a:lnTo>
                    <a:pt x="749569" y="899772"/>
                  </a:lnTo>
                  <a:lnTo>
                    <a:pt x="763711" y="932818"/>
                  </a:lnTo>
                  <a:lnTo>
                    <a:pt x="777854" y="968338"/>
                  </a:lnTo>
                  <a:lnTo>
                    <a:pt x="791541" y="984785"/>
                  </a:lnTo>
                  <a:lnTo>
                    <a:pt x="805684" y="985384"/>
                  </a:lnTo>
                  <a:lnTo>
                    <a:pt x="819370" y="989551"/>
                  </a:lnTo>
                  <a:lnTo>
                    <a:pt x="833513" y="1012252"/>
                  </a:lnTo>
                  <a:lnTo>
                    <a:pt x="847656" y="1054499"/>
                  </a:lnTo>
                  <a:lnTo>
                    <a:pt x="860430" y="1123725"/>
                  </a:lnTo>
                  <a:lnTo>
                    <a:pt x="874573" y="1219955"/>
                  </a:lnTo>
                  <a:lnTo>
                    <a:pt x="888259" y="1276821"/>
                  </a:lnTo>
                  <a:lnTo>
                    <a:pt x="902402" y="1302075"/>
                  </a:lnTo>
                  <a:lnTo>
                    <a:pt x="916089" y="1379552"/>
                  </a:lnTo>
                  <a:lnTo>
                    <a:pt x="930232" y="1467654"/>
                  </a:lnTo>
                  <a:lnTo>
                    <a:pt x="944374" y="1485491"/>
                  </a:lnTo>
                  <a:lnTo>
                    <a:pt x="958061" y="1449250"/>
                  </a:lnTo>
                  <a:lnTo>
                    <a:pt x="972204" y="1401553"/>
                  </a:lnTo>
                  <a:lnTo>
                    <a:pt x="985890" y="1341810"/>
                  </a:lnTo>
                  <a:lnTo>
                    <a:pt x="1000033" y="1277701"/>
                  </a:lnTo>
                  <a:lnTo>
                    <a:pt x="1014176" y="1255748"/>
                  </a:lnTo>
                  <a:lnTo>
                    <a:pt x="1026950" y="1299063"/>
                  </a:lnTo>
                  <a:lnTo>
                    <a:pt x="1041093" y="1354985"/>
                  </a:lnTo>
                  <a:lnTo>
                    <a:pt x="1054780" y="1332060"/>
                  </a:lnTo>
                  <a:lnTo>
                    <a:pt x="1068922" y="1225854"/>
                  </a:lnTo>
                  <a:lnTo>
                    <a:pt x="1082609" y="1087176"/>
                  </a:lnTo>
                  <a:lnTo>
                    <a:pt x="1096752" y="998035"/>
                  </a:lnTo>
                  <a:lnTo>
                    <a:pt x="1110895" y="1047682"/>
                  </a:lnTo>
                  <a:lnTo>
                    <a:pt x="1124581" y="1178847"/>
                  </a:lnTo>
                  <a:lnTo>
                    <a:pt x="1138724" y="1323381"/>
                  </a:lnTo>
                  <a:lnTo>
                    <a:pt x="1152411" y="1476195"/>
                  </a:lnTo>
                  <a:lnTo>
                    <a:pt x="1166553" y="1606251"/>
                  </a:lnTo>
                  <a:lnTo>
                    <a:pt x="1180696" y="1658838"/>
                  </a:lnTo>
                  <a:lnTo>
                    <a:pt x="1193470" y="1636019"/>
                  </a:lnTo>
                  <a:lnTo>
                    <a:pt x="1207613" y="1613767"/>
                  </a:lnTo>
                  <a:lnTo>
                    <a:pt x="1221300" y="1615720"/>
                  </a:lnTo>
                  <a:lnTo>
                    <a:pt x="1235443" y="1623521"/>
                  </a:lnTo>
                  <a:lnTo>
                    <a:pt x="1249129" y="1656274"/>
                  </a:lnTo>
                  <a:lnTo>
                    <a:pt x="1263272" y="1716640"/>
                  </a:lnTo>
                  <a:lnTo>
                    <a:pt x="1277415" y="1758501"/>
                  </a:lnTo>
                  <a:lnTo>
                    <a:pt x="1291101" y="1758501"/>
                  </a:lnTo>
                  <a:lnTo>
                    <a:pt x="1305244" y="1738677"/>
                  </a:lnTo>
                  <a:lnTo>
                    <a:pt x="1318931" y="1670261"/>
                  </a:lnTo>
                  <a:lnTo>
                    <a:pt x="1333074" y="1597835"/>
                  </a:lnTo>
                  <a:lnTo>
                    <a:pt x="1347216" y="1564625"/>
                  </a:lnTo>
                  <a:lnTo>
                    <a:pt x="1360447" y="1580134"/>
                  </a:lnTo>
                  <a:lnTo>
                    <a:pt x="1374590" y="1584740"/>
                  </a:lnTo>
                  <a:lnTo>
                    <a:pt x="1388276" y="1554895"/>
                  </a:lnTo>
                  <a:lnTo>
                    <a:pt x="1402419" y="1538762"/>
                  </a:lnTo>
                  <a:lnTo>
                    <a:pt x="1416106" y="1548892"/>
                  </a:lnTo>
                  <a:lnTo>
                    <a:pt x="1430248" y="1566269"/>
                  </a:lnTo>
                  <a:lnTo>
                    <a:pt x="1444391" y="1590404"/>
                  </a:lnTo>
                  <a:lnTo>
                    <a:pt x="1458078" y="1649748"/>
                  </a:lnTo>
                  <a:lnTo>
                    <a:pt x="1472221" y="1673861"/>
                  </a:lnTo>
                  <a:lnTo>
                    <a:pt x="1485907" y="1626670"/>
                  </a:lnTo>
                  <a:lnTo>
                    <a:pt x="1500050" y="1604579"/>
                  </a:lnTo>
                  <a:lnTo>
                    <a:pt x="1514193" y="1613230"/>
                  </a:lnTo>
                  <a:lnTo>
                    <a:pt x="1526967" y="1628480"/>
                  </a:lnTo>
                  <a:lnTo>
                    <a:pt x="1541110" y="1679431"/>
                  </a:lnTo>
                  <a:lnTo>
                    <a:pt x="1554796" y="1748122"/>
                  </a:lnTo>
                  <a:lnTo>
                    <a:pt x="1568939" y="1758501"/>
                  </a:lnTo>
                  <a:lnTo>
                    <a:pt x="1582626" y="1758501"/>
                  </a:lnTo>
                  <a:lnTo>
                    <a:pt x="1596769" y="1758501"/>
                  </a:lnTo>
                  <a:lnTo>
                    <a:pt x="1610911" y="1712689"/>
                  </a:lnTo>
                  <a:lnTo>
                    <a:pt x="1624598" y="1639108"/>
                  </a:lnTo>
                  <a:lnTo>
                    <a:pt x="1638741" y="1647255"/>
                  </a:lnTo>
                  <a:lnTo>
                    <a:pt x="1652427" y="1726993"/>
                  </a:lnTo>
                  <a:lnTo>
                    <a:pt x="1666570" y="1755333"/>
                  </a:lnTo>
                  <a:lnTo>
                    <a:pt x="1680713" y="1710885"/>
                  </a:lnTo>
                  <a:lnTo>
                    <a:pt x="1693487" y="1651169"/>
                  </a:lnTo>
                  <a:lnTo>
                    <a:pt x="1707630" y="1610801"/>
                  </a:lnTo>
                  <a:lnTo>
                    <a:pt x="1721317" y="1567691"/>
                  </a:lnTo>
                  <a:lnTo>
                    <a:pt x="1735459" y="1517091"/>
                  </a:lnTo>
                  <a:lnTo>
                    <a:pt x="1749146" y="1478848"/>
                  </a:lnTo>
                  <a:lnTo>
                    <a:pt x="1763289" y="1504593"/>
                  </a:lnTo>
                  <a:lnTo>
                    <a:pt x="1777432" y="1556997"/>
                  </a:lnTo>
                  <a:lnTo>
                    <a:pt x="1791118" y="1574420"/>
                  </a:lnTo>
                  <a:lnTo>
                    <a:pt x="1805261" y="1538105"/>
                  </a:lnTo>
                  <a:lnTo>
                    <a:pt x="1818948" y="1489833"/>
                  </a:lnTo>
                  <a:lnTo>
                    <a:pt x="1833091" y="1484680"/>
                  </a:lnTo>
                  <a:lnTo>
                    <a:pt x="1847233" y="1566440"/>
                  </a:lnTo>
                  <a:lnTo>
                    <a:pt x="1860007" y="1634708"/>
                  </a:lnTo>
                  <a:lnTo>
                    <a:pt x="1874150" y="1590870"/>
                  </a:lnTo>
                  <a:lnTo>
                    <a:pt x="1887837" y="1565486"/>
                  </a:lnTo>
                  <a:lnTo>
                    <a:pt x="1901980" y="1573919"/>
                  </a:lnTo>
                  <a:lnTo>
                    <a:pt x="1915666" y="1580822"/>
                  </a:lnTo>
                  <a:lnTo>
                    <a:pt x="1929809" y="1580079"/>
                  </a:lnTo>
                  <a:lnTo>
                    <a:pt x="1943952" y="1565919"/>
                  </a:lnTo>
                  <a:lnTo>
                    <a:pt x="1957639" y="1549053"/>
                  </a:lnTo>
                  <a:lnTo>
                    <a:pt x="1971781" y="1537696"/>
                  </a:lnTo>
                  <a:lnTo>
                    <a:pt x="1985468" y="1545407"/>
                  </a:lnTo>
                  <a:lnTo>
                    <a:pt x="1999611" y="1543892"/>
                  </a:lnTo>
                  <a:lnTo>
                    <a:pt x="2013754" y="1495932"/>
                  </a:lnTo>
                  <a:lnTo>
                    <a:pt x="2026984" y="1459531"/>
                  </a:lnTo>
                  <a:lnTo>
                    <a:pt x="2041127" y="1489330"/>
                  </a:lnTo>
                  <a:lnTo>
                    <a:pt x="2054813" y="1502816"/>
                  </a:lnTo>
                  <a:lnTo>
                    <a:pt x="2068956" y="1496305"/>
                  </a:lnTo>
                  <a:lnTo>
                    <a:pt x="2082643" y="1505861"/>
                  </a:lnTo>
                  <a:lnTo>
                    <a:pt x="2096786" y="1514765"/>
                  </a:lnTo>
                  <a:lnTo>
                    <a:pt x="2110928" y="1501648"/>
                  </a:lnTo>
                  <a:lnTo>
                    <a:pt x="2124615" y="1489224"/>
                  </a:lnTo>
                  <a:lnTo>
                    <a:pt x="2138758" y="1492133"/>
                  </a:lnTo>
                  <a:lnTo>
                    <a:pt x="2152444" y="1492158"/>
                  </a:lnTo>
                  <a:lnTo>
                    <a:pt x="2166587" y="1495971"/>
                  </a:lnTo>
                  <a:lnTo>
                    <a:pt x="2180730" y="1485246"/>
                  </a:lnTo>
                  <a:lnTo>
                    <a:pt x="2193504" y="1480392"/>
                  </a:lnTo>
                  <a:lnTo>
                    <a:pt x="2207647" y="1489935"/>
                  </a:lnTo>
                  <a:lnTo>
                    <a:pt x="2221334" y="1510071"/>
                  </a:lnTo>
                  <a:lnTo>
                    <a:pt x="2235476" y="1525161"/>
                  </a:lnTo>
                  <a:lnTo>
                    <a:pt x="2249163" y="1512638"/>
                  </a:lnTo>
                  <a:lnTo>
                    <a:pt x="2263306" y="1495321"/>
                  </a:lnTo>
                  <a:lnTo>
                    <a:pt x="2277449" y="1497724"/>
                  </a:lnTo>
                  <a:lnTo>
                    <a:pt x="2291135" y="1496529"/>
                  </a:lnTo>
                  <a:lnTo>
                    <a:pt x="2305278" y="1498285"/>
                  </a:lnTo>
                  <a:lnTo>
                    <a:pt x="2318965" y="1498081"/>
                  </a:lnTo>
                  <a:lnTo>
                    <a:pt x="2333107" y="1500773"/>
                  </a:lnTo>
                  <a:lnTo>
                    <a:pt x="2347250" y="1537612"/>
                  </a:lnTo>
                  <a:lnTo>
                    <a:pt x="2360024" y="1570030"/>
                  </a:lnTo>
                  <a:lnTo>
                    <a:pt x="2374167" y="1590359"/>
                  </a:lnTo>
                  <a:lnTo>
                    <a:pt x="2387854" y="1603769"/>
                  </a:lnTo>
                  <a:lnTo>
                    <a:pt x="2401997" y="1615385"/>
                  </a:lnTo>
                  <a:lnTo>
                    <a:pt x="2415683" y="1629665"/>
                  </a:lnTo>
                  <a:lnTo>
                    <a:pt x="2429826" y="1646244"/>
                  </a:lnTo>
                  <a:lnTo>
                    <a:pt x="2443969" y="1668055"/>
                  </a:lnTo>
                  <a:lnTo>
                    <a:pt x="2457655" y="1698473"/>
                  </a:lnTo>
                  <a:lnTo>
                    <a:pt x="2471798" y="1729582"/>
                  </a:lnTo>
                  <a:lnTo>
                    <a:pt x="2485485" y="1751396"/>
                  </a:lnTo>
                  <a:lnTo>
                    <a:pt x="2499628" y="1743442"/>
                  </a:lnTo>
                  <a:lnTo>
                    <a:pt x="2513770" y="1720444"/>
                  </a:lnTo>
                  <a:lnTo>
                    <a:pt x="2526545" y="1718979"/>
                  </a:lnTo>
                  <a:lnTo>
                    <a:pt x="2540687" y="1726695"/>
                  </a:lnTo>
                  <a:lnTo>
                    <a:pt x="2554374" y="1726981"/>
                  </a:lnTo>
                  <a:lnTo>
                    <a:pt x="2568517" y="1725639"/>
                  </a:lnTo>
                  <a:lnTo>
                    <a:pt x="2582203" y="1743382"/>
                  </a:lnTo>
                  <a:lnTo>
                    <a:pt x="2596346" y="1758501"/>
                  </a:lnTo>
                  <a:lnTo>
                    <a:pt x="2610489" y="1758501"/>
                  </a:lnTo>
                  <a:lnTo>
                    <a:pt x="2624176" y="1741525"/>
                  </a:lnTo>
                  <a:lnTo>
                    <a:pt x="2638318" y="1707535"/>
                  </a:lnTo>
                  <a:lnTo>
                    <a:pt x="2652005" y="1693974"/>
                  </a:lnTo>
                  <a:lnTo>
                    <a:pt x="2666148" y="1692658"/>
                  </a:lnTo>
                  <a:lnTo>
                    <a:pt x="2680291" y="1687477"/>
                  </a:lnTo>
                  <a:lnTo>
                    <a:pt x="2693521" y="1687415"/>
                  </a:lnTo>
                  <a:lnTo>
                    <a:pt x="2707664" y="1700248"/>
                  </a:lnTo>
                  <a:lnTo>
                    <a:pt x="2721350" y="1722677"/>
                  </a:lnTo>
                  <a:lnTo>
                    <a:pt x="2735493" y="1742608"/>
                  </a:lnTo>
                  <a:lnTo>
                    <a:pt x="2749180" y="1725308"/>
                  </a:lnTo>
                  <a:lnTo>
                    <a:pt x="2763323" y="1678222"/>
                  </a:lnTo>
                  <a:lnTo>
                    <a:pt x="2777465" y="1649626"/>
                  </a:lnTo>
                  <a:lnTo>
                    <a:pt x="2791152" y="1645671"/>
                  </a:lnTo>
                  <a:lnTo>
                    <a:pt x="2805295" y="1651390"/>
                  </a:lnTo>
                  <a:lnTo>
                    <a:pt x="2818981" y="1685187"/>
                  </a:lnTo>
                  <a:lnTo>
                    <a:pt x="2833124" y="1740373"/>
                  </a:lnTo>
                  <a:lnTo>
                    <a:pt x="2847267" y="1758501"/>
                  </a:lnTo>
                  <a:lnTo>
                    <a:pt x="2860041" y="1750901"/>
                  </a:lnTo>
                  <a:lnTo>
                    <a:pt x="2874184" y="1700677"/>
                  </a:lnTo>
                  <a:lnTo>
                    <a:pt x="2887871" y="1654306"/>
                  </a:lnTo>
                  <a:lnTo>
                    <a:pt x="2902013" y="1619121"/>
                  </a:lnTo>
                  <a:lnTo>
                    <a:pt x="2915700" y="1626632"/>
                  </a:lnTo>
                  <a:lnTo>
                    <a:pt x="2929843" y="1648241"/>
                  </a:lnTo>
                  <a:lnTo>
                    <a:pt x="2943986" y="1645310"/>
                  </a:lnTo>
                  <a:lnTo>
                    <a:pt x="2957672" y="1656875"/>
                  </a:lnTo>
                  <a:lnTo>
                    <a:pt x="2971815" y="1666334"/>
                  </a:lnTo>
                  <a:lnTo>
                    <a:pt x="2985502" y="1647086"/>
                  </a:lnTo>
                  <a:lnTo>
                    <a:pt x="2999644" y="1620437"/>
                  </a:lnTo>
                  <a:lnTo>
                    <a:pt x="3013787" y="1605815"/>
                  </a:lnTo>
                  <a:lnTo>
                    <a:pt x="3026561" y="1603504"/>
                  </a:lnTo>
                  <a:lnTo>
                    <a:pt x="3040704" y="1602645"/>
                  </a:lnTo>
                  <a:lnTo>
                    <a:pt x="3054391" y="1598876"/>
                  </a:lnTo>
                  <a:lnTo>
                    <a:pt x="3068534" y="1600550"/>
                  </a:lnTo>
                  <a:lnTo>
                    <a:pt x="3082220" y="1592851"/>
                  </a:lnTo>
                  <a:lnTo>
                    <a:pt x="3096363" y="1593513"/>
                  </a:lnTo>
                  <a:lnTo>
                    <a:pt x="3110506" y="1607304"/>
                  </a:lnTo>
                  <a:lnTo>
                    <a:pt x="3124192" y="1597441"/>
                  </a:lnTo>
                  <a:lnTo>
                    <a:pt x="3138335" y="1575873"/>
                  </a:lnTo>
                  <a:lnTo>
                    <a:pt x="3152022" y="1569134"/>
                  </a:lnTo>
                  <a:lnTo>
                    <a:pt x="3166165" y="1567521"/>
                  </a:lnTo>
                  <a:lnTo>
                    <a:pt x="3180307" y="1567951"/>
                  </a:lnTo>
                  <a:lnTo>
                    <a:pt x="3193082" y="1585873"/>
                  </a:lnTo>
                  <a:lnTo>
                    <a:pt x="3207224" y="1620597"/>
                  </a:lnTo>
                  <a:lnTo>
                    <a:pt x="3220911" y="1647500"/>
                  </a:lnTo>
                  <a:lnTo>
                    <a:pt x="3235054" y="1654992"/>
                  </a:lnTo>
                  <a:lnTo>
                    <a:pt x="3248740" y="1644671"/>
                  </a:lnTo>
                  <a:lnTo>
                    <a:pt x="3262883" y="1626898"/>
                  </a:lnTo>
                  <a:lnTo>
                    <a:pt x="3277026" y="1627655"/>
                  </a:lnTo>
                  <a:lnTo>
                    <a:pt x="3290713" y="1644560"/>
                  </a:lnTo>
                  <a:lnTo>
                    <a:pt x="3304855" y="1672860"/>
                  </a:lnTo>
                  <a:lnTo>
                    <a:pt x="3318542" y="1690362"/>
                  </a:lnTo>
                  <a:lnTo>
                    <a:pt x="3332685" y="1689387"/>
                  </a:lnTo>
                  <a:lnTo>
                    <a:pt x="3346828" y="1664248"/>
                  </a:lnTo>
                  <a:lnTo>
                    <a:pt x="3360058" y="1632411"/>
                  </a:lnTo>
                  <a:lnTo>
                    <a:pt x="3374201" y="1605430"/>
                  </a:lnTo>
                  <a:lnTo>
                    <a:pt x="3387887" y="1594530"/>
                  </a:lnTo>
                  <a:lnTo>
                    <a:pt x="3402030" y="1592046"/>
                  </a:lnTo>
                  <a:lnTo>
                    <a:pt x="3415717" y="1592136"/>
                  </a:lnTo>
                  <a:lnTo>
                    <a:pt x="3429860" y="1612951"/>
                  </a:lnTo>
                  <a:lnTo>
                    <a:pt x="3444003" y="1619817"/>
                  </a:lnTo>
                  <a:lnTo>
                    <a:pt x="3457689" y="1611354"/>
                  </a:lnTo>
                  <a:lnTo>
                    <a:pt x="3471832" y="1599948"/>
                  </a:lnTo>
                  <a:lnTo>
                    <a:pt x="3485519" y="1583633"/>
                  </a:lnTo>
                  <a:lnTo>
                    <a:pt x="3499661" y="1570537"/>
                  </a:lnTo>
                  <a:lnTo>
                    <a:pt x="3513804" y="1572480"/>
                  </a:lnTo>
                  <a:lnTo>
                    <a:pt x="3526578" y="1572405"/>
                  </a:lnTo>
                  <a:lnTo>
                    <a:pt x="3540721" y="1577781"/>
                  </a:lnTo>
                  <a:lnTo>
                    <a:pt x="3554408" y="1592005"/>
                  </a:lnTo>
                  <a:lnTo>
                    <a:pt x="3568550" y="1605974"/>
                  </a:lnTo>
                  <a:lnTo>
                    <a:pt x="3582237" y="1612935"/>
                  </a:lnTo>
                  <a:lnTo>
                    <a:pt x="3596380" y="1598213"/>
                  </a:lnTo>
                  <a:lnTo>
                    <a:pt x="3610523" y="1590806"/>
                  </a:lnTo>
                  <a:lnTo>
                    <a:pt x="3624209" y="1593811"/>
                  </a:lnTo>
                  <a:lnTo>
                    <a:pt x="3638352" y="1586535"/>
                  </a:lnTo>
                  <a:lnTo>
                    <a:pt x="3652039" y="1569352"/>
                  </a:lnTo>
                  <a:lnTo>
                    <a:pt x="3666182" y="1559193"/>
                  </a:lnTo>
                  <a:lnTo>
                    <a:pt x="3680324" y="1557503"/>
                  </a:lnTo>
                  <a:lnTo>
                    <a:pt x="3693098" y="1565389"/>
                  </a:lnTo>
                  <a:lnTo>
                    <a:pt x="3707241" y="1571323"/>
                  </a:lnTo>
                  <a:lnTo>
                    <a:pt x="3720928" y="1555122"/>
                  </a:lnTo>
                  <a:lnTo>
                    <a:pt x="3735071" y="1532001"/>
                  </a:lnTo>
                  <a:lnTo>
                    <a:pt x="3748757" y="1519942"/>
                  </a:lnTo>
                  <a:lnTo>
                    <a:pt x="3762900" y="1518979"/>
                  </a:lnTo>
                  <a:lnTo>
                    <a:pt x="3777043" y="1518288"/>
                  </a:lnTo>
                  <a:lnTo>
                    <a:pt x="3790730" y="1511319"/>
                  </a:lnTo>
                  <a:lnTo>
                    <a:pt x="3804872" y="1502840"/>
                  </a:lnTo>
                  <a:lnTo>
                    <a:pt x="3818559" y="1503231"/>
                  </a:lnTo>
                  <a:lnTo>
                    <a:pt x="3832702" y="1498717"/>
                  </a:lnTo>
                  <a:lnTo>
                    <a:pt x="3846845" y="1489369"/>
                  </a:lnTo>
                  <a:lnTo>
                    <a:pt x="3859619" y="1477881"/>
                  </a:lnTo>
                  <a:lnTo>
                    <a:pt x="3873762" y="1465368"/>
                  </a:lnTo>
                  <a:lnTo>
                    <a:pt x="3887448" y="1451341"/>
                  </a:lnTo>
                  <a:lnTo>
                    <a:pt x="3901591" y="1429287"/>
                  </a:lnTo>
                  <a:lnTo>
                    <a:pt x="3915278" y="1418129"/>
                  </a:lnTo>
                  <a:lnTo>
                    <a:pt x="3929420" y="1413801"/>
                  </a:lnTo>
                  <a:lnTo>
                    <a:pt x="3943563" y="1402276"/>
                  </a:lnTo>
                  <a:lnTo>
                    <a:pt x="3957250" y="1389904"/>
                  </a:lnTo>
                  <a:lnTo>
                    <a:pt x="3971393" y="1373991"/>
                  </a:lnTo>
                  <a:lnTo>
                    <a:pt x="3985079" y="1347845"/>
                  </a:lnTo>
                  <a:lnTo>
                    <a:pt x="3999222" y="1334542"/>
                  </a:lnTo>
                  <a:lnTo>
                    <a:pt x="4013365" y="1333588"/>
                  </a:lnTo>
                  <a:lnTo>
                    <a:pt x="4026595" y="1325597"/>
                  </a:lnTo>
                  <a:lnTo>
                    <a:pt x="4040738" y="1315122"/>
                  </a:lnTo>
                  <a:lnTo>
                    <a:pt x="4054425" y="1304546"/>
                  </a:lnTo>
                  <a:lnTo>
                    <a:pt x="4068567" y="1296221"/>
                  </a:lnTo>
                  <a:lnTo>
                    <a:pt x="4082254" y="1288046"/>
                  </a:lnTo>
                  <a:lnTo>
                    <a:pt x="4096397" y="1277681"/>
                  </a:lnTo>
                  <a:lnTo>
                    <a:pt x="4110540" y="1261399"/>
                  </a:lnTo>
                  <a:lnTo>
                    <a:pt x="4124226" y="1249543"/>
                  </a:lnTo>
                  <a:lnTo>
                    <a:pt x="4138369" y="1248492"/>
                  </a:lnTo>
                  <a:lnTo>
                    <a:pt x="4152056" y="1249778"/>
                  </a:lnTo>
                  <a:lnTo>
                    <a:pt x="4166198" y="1252922"/>
                  </a:lnTo>
                  <a:lnTo>
                    <a:pt x="4180341" y="1245277"/>
                  </a:lnTo>
                  <a:lnTo>
                    <a:pt x="4193115" y="1215684"/>
                  </a:lnTo>
                  <a:lnTo>
                    <a:pt x="4207258" y="1195594"/>
                  </a:lnTo>
                  <a:lnTo>
                    <a:pt x="4220945" y="1190854"/>
                  </a:lnTo>
                  <a:lnTo>
                    <a:pt x="4235088" y="1180020"/>
                  </a:lnTo>
                  <a:lnTo>
                    <a:pt x="4248774" y="1157698"/>
                  </a:lnTo>
                  <a:lnTo>
                    <a:pt x="4262917" y="1129646"/>
                  </a:lnTo>
                  <a:lnTo>
                    <a:pt x="4277060" y="1106778"/>
                  </a:lnTo>
                  <a:lnTo>
                    <a:pt x="4290746" y="1086967"/>
                  </a:lnTo>
                  <a:lnTo>
                    <a:pt x="4304889" y="1094587"/>
                  </a:lnTo>
                  <a:lnTo>
                    <a:pt x="4318576" y="1123057"/>
                  </a:lnTo>
                  <a:lnTo>
                    <a:pt x="4332719" y="1117324"/>
                  </a:lnTo>
                  <a:lnTo>
                    <a:pt x="4346861" y="1095327"/>
                  </a:lnTo>
                  <a:lnTo>
                    <a:pt x="4359636" y="1093454"/>
                  </a:lnTo>
                  <a:lnTo>
                    <a:pt x="4373778" y="1087461"/>
                  </a:lnTo>
                  <a:lnTo>
                    <a:pt x="4387465" y="1075224"/>
                  </a:lnTo>
                  <a:lnTo>
                    <a:pt x="4401608" y="1068375"/>
                  </a:lnTo>
                  <a:lnTo>
                    <a:pt x="4415294" y="1051094"/>
                  </a:lnTo>
                  <a:lnTo>
                    <a:pt x="4429437" y="1036497"/>
                  </a:lnTo>
                  <a:lnTo>
                    <a:pt x="4443580" y="1034828"/>
                  </a:lnTo>
                  <a:lnTo>
                    <a:pt x="4457267" y="1022718"/>
                  </a:lnTo>
                  <a:lnTo>
                    <a:pt x="4471409" y="995972"/>
                  </a:lnTo>
                  <a:lnTo>
                    <a:pt x="4485096" y="962481"/>
                  </a:lnTo>
                  <a:lnTo>
                    <a:pt x="4499239" y="947499"/>
                  </a:lnTo>
                  <a:lnTo>
                    <a:pt x="4513382" y="957513"/>
                  </a:lnTo>
                  <a:lnTo>
                    <a:pt x="4526156" y="975339"/>
                  </a:lnTo>
                  <a:lnTo>
                    <a:pt x="4540299" y="981996"/>
                  </a:lnTo>
                  <a:lnTo>
                    <a:pt x="4553985" y="980094"/>
                  </a:lnTo>
                  <a:lnTo>
                    <a:pt x="4568128" y="977270"/>
                  </a:lnTo>
                  <a:lnTo>
                    <a:pt x="4581815" y="975301"/>
                  </a:lnTo>
                  <a:lnTo>
                    <a:pt x="4595957" y="967438"/>
                  </a:lnTo>
                  <a:lnTo>
                    <a:pt x="4610100" y="957290"/>
                  </a:lnTo>
                  <a:lnTo>
                    <a:pt x="4623787" y="965935"/>
                  </a:lnTo>
                  <a:lnTo>
                    <a:pt x="4637930" y="962299"/>
                  </a:lnTo>
                  <a:lnTo>
                    <a:pt x="4651616" y="940115"/>
                  </a:lnTo>
                  <a:lnTo>
                    <a:pt x="4665759" y="925866"/>
                  </a:lnTo>
                  <a:lnTo>
                    <a:pt x="4679902" y="905879"/>
                  </a:lnTo>
                  <a:lnTo>
                    <a:pt x="4693132" y="857977"/>
                  </a:lnTo>
                  <a:lnTo>
                    <a:pt x="4707275" y="798104"/>
                  </a:lnTo>
                  <a:lnTo>
                    <a:pt x="4720962" y="731363"/>
                  </a:lnTo>
                  <a:lnTo>
                    <a:pt x="4735104" y="656520"/>
                  </a:lnTo>
                  <a:lnTo>
                    <a:pt x="4748791" y="588562"/>
                  </a:lnTo>
                  <a:lnTo>
                    <a:pt x="4762934" y="533513"/>
                  </a:lnTo>
                  <a:lnTo>
                    <a:pt x="4777077" y="500737"/>
                  </a:lnTo>
                  <a:lnTo>
                    <a:pt x="4790763" y="477972"/>
                  </a:lnTo>
                  <a:lnTo>
                    <a:pt x="4804906" y="459784"/>
                  </a:lnTo>
                  <a:lnTo>
                    <a:pt x="4818593" y="434436"/>
                  </a:lnTo>
                  <a:lnTo>
                    <a:pt x="4832735" y="369612"/>
                  </a:lnTo>
                  <a:lnTo>
                    <a:pt x="4846878" y="275783"/>
                  </a:lnTo>
                  <a:lnTo>
                    <a:pt x="4859652" y="207546"/>
                  </a:lnTo>
                  <a:lnTo>
                    <a:pt x="4873795" y="156808"/>
                  </a:lnTo>
                  <a:lnTo>
                    <a:pt x="4887482" y="97706"/>
                  </a:lnTo>
                  <a:lnTo>
                    <a:pt x="4901625" y="46675"/>
                  </a:lnTo>
                  <a:lnTo>
                    <a:pt x="4915311" y="12471"/>
                  </a:lnTo>
                  <a:lnTo>
                    <a:pt x="4929454" y="358"/>
                  </a:lnTo>
                  <a:lnTo>
                    <a:pt x="4943597" y="0"/>
                  </a:lnTo>
                  <a:lnTo>
                    <a:pt x="4957283" y="1543"/>
                  </a:lnTo>
                  <a:lnTo>
                    <a:pt x="4971426" y="23691"/>
                  </a:lnTo>
                  <a:lnTo>
                    <a:pt x="4985113" y="99200"/>
                  </a:lnTo>
                  <a:lnTo>
                    <a:pt x="4999256" y="213447"/>
                  </a:lnTo>
                  <a:lnTo>
                    <a:pt x="5013398" y="337744"/>
                  </a:lnTo>
                  <a:lnTo>
                    <a:pt x="5026173" y="448692"/>
                  </a:lnTo>
                  <a:lnTo>
                    <a:pt x="5040315" y="589850"/>
                  </a:lnTo>
                  <a:lnTo>
                    <a:pt x="5054002" y="795999"/>
                  </a:lnTo>
                  <a:lnTo>
                    <a:pt x="5068145" y="1013338"/>
                  </a:lnTo>
                  <a:lnTo>
                    <a:pt x="5081831" y="1210508"/>
                  </a:lnTo>
                  <a:lnTo>
                    <a:pt x="5095974" y="1385764"/>
                  </a:lnTo>
                  <a:lnTo>
                    <a:pt x="5110117" y="1531073"/>
                  </a:lnTo>
                  <a:lnTo>
                    <a:pt x="5123804" y="1645168"/>
                  </a:lnTo>
                  <a:lnTo>
                    <a:pt x="5137946" y="1742766"/>
                  </a:lnTo>
                  <a:lnTo>
                    <a:pt x="5151633" y="1758501"/>
                  </a:lnTo>
                  <a:lnTo>
                    <a:pt x="5165776" y="1758501"/>
                  </a:lnTo>
                  <a:lnTo>
                    <a:pt x="5179919" y="1758501"/>
                  </a:lnTo>
                  <a:lnTo>
                    <a:pt x="5192693" y="1758501"/>
                  </a:lnTo>
                  <a:lnTo>
                    <a:pt x="5206836" y="1758501"/>
                  </a:lnTo>
                  <a:lnTo>
                    <a:pt x="5220522" y="1758501"/>
                  </a:lnTo>
                  <a:lnTo>
                    <a:pt x="5234665" y="1758501"/>
                  </a:lnTo>
                  <a:lnTo>
                    <a:pt x="5248352" y="1758501"/>
                  </a:lnTo>
                  <a:lnTo>
                    <a:pt x="5262494" y="1758501"/>
                  </a:lnTo>
                  <a:lnTo>
                    <a:pt x="5276637" y="1758501"/>
                  </a:lnTo>
                  <a:lnTo>
                    <a:pt x="5290324" y="1758501"/>
                  </a:lnTo>
                  <a:lnTo>
                    <a:pt x="5304467" y="1758501"/>
                  </a:lnTo>
                  <a:lnTo>
                    <a:pt x="5318153" y="1758501"/>
                  </a:lnTo>
                  <a:lnTo>
                    <a:pt x="5332296" y="1758501"/>
                  </a:lnTo>
                  <a:lnTo>
                    <a:pt x="5346439" y="1758501"/>
                  </a:lnTo>
                  <a:lnTo>
                    <a:pt x="5359669" y="1758501"/>
                  </a:lnTo>
                  <a:lnTo>
                    <a:pt x="5373812" y="1758501"/>
                  </a:lnTo>
                  <a:lnTo>
                    <a:pt x="5387499" y="1758501"/>
                  </a:lnTo>
                  <a:lnTo>
                    <a:pt x="5401642" y="1758501"/>
                  </a:lnTo>
                  <a:lnTo>
                    <a:pt x="5415328" y="1758501"/>
                  </a:lnTo>
                  <a:lnTo>
                    <a:pt x="5429471" y="1758501"/>
                  </a:lnTo>
                  <a:lnTo>
                    <a:pt x="5443614" y="1758501"/>
                  </a:lnTo>
                  <a:lnTo>
                    <a:pt x="5457300" y="1758501"/>
                  </a:lnTo>
                  <a:lnTo>
                    <a:pt x="5471443" y="1758501"/>
                  </a:lnTo>
                  <a:lnTo>
                    <a:pt x="5485130" y="1758501"/>
                  </a:lnTo>
                  <a:lnTo>
                    <a:pt x="5499273" y="1758501"/>
                  </a:lnTo>
                  <a:lnTo>
                    <a:pt x="5513415" y="1758501"/>
                  </a:lnTo>
                  <a:lnTo>
                    <a:pt x="5526190" y="1758501"/>
                  </a:lnTo>
                  <a:lnTo>
                    <a:pt x="5540332" y="1758501"/>
                  </a:lnTo>
                  <a:lnTo>
                    <a:pt x="5554019" y="1758501"/>
                  </a:lnTo>
                  <a:lnTo>
                    <a:pt x="5568162" y="1758501"/>
                  </a:lnTo>
                  <a:lnTo>
                    <a:pt x="5581848" y="1758501"/>
                  </a:lnTo>
                  <a:lnTo>
                    <a:pt x="5595991" y="1758501"/>
                  </a:lnTo>
                  <a:lnTo>
                    <a:pt x="5610134" y="1758501"/>
                  </a:lnTo>
                  <a:lnTo>
                    <a:pt x="5623821" y="1758501"/>
                  </a:lnTo>
                  <a:lnTo>
                    <a:pt x="5637963" y="1758501"/>
                  </a:lnTo>
                  <a:lnTo>
                    <a:pt x="5651650" y="1758501"/>
                  </a:lnTo>
                  <a:lnTo>
                    <a:pt x="5665793" y="1758501"/>
                  </a:lnTo>
                  <a:lnTo>
                    <a:pt x="5679936" y="1758501"/>
                  </a:lnTo>
                  <a:lnTo>
                    <a:pt x="5692710" y="1758501"/>
                  </a:lnTo>
                  <a:lnTo>
                    <a:pt x="5706853" y="1758501"/>
                  </a:lnTo>
                  <a:lnTo>
                    <a:pt x="5720539" y="1758501"/>
                  </a:lnTo>
                  <a:lnTo>
                    <a:pt x="5734682" y="1758501"/>
                  </a:lnTo>
                  <a:lnTo>
                    <a:pt x="5748369" y="1758501"/>
                  </a:lnTo>
                  <a:lnTo>
                    <a:pt x="5762511" y="1758501"/>
                  </a:lnTo>
                  <a:lnTo>
                    <a:pt x="5776654" y="1758501"/>
                  </a:lnTo>
                  <a:lnTo>
                    <a:pt x="5790341" y="1758501"/>
                  </a:lnTo>
                  <a:lnTo>
                    <a:pt x="5804484" y="1758501"/>
                  </a:lnTo>
                  <a:lnTo>
                    <a:pt x="5818170" y="1758501"/>
                  </a:lnTo>
                  <a:lnTo>
                    <a:pt x="5832313" y="1758501"/>
                  </a:lnTo>
                  <a:lnTo>
                    <a:pt x="5846456" y="1758501"/>
                  </a:lnTo>
                  <a:lnTo>
                    <a:pt x="5859230" y="1758501"/>
                  </a:lnTo>
                  <a:lnTo>
                    <a:pt x="5873373" y="1758501"/>
                  </a:lnTo>
                  <a:lnTo>
                    <a:pt x="5887059" y="1758501"/>
                  </a:lnTo>
                  <a:lnTo>
                    <a:pt x="5901202" y="1758501"/>
                  </a:lnTo>
                  <a:lnTo>
                    <a:pt x="5914889" y="1758501"/>
                  </a:lnTo>
                  <a:lnTo>
                    <a:pt x="5929032" y="1758501"/>
                  </a:lnTo>
                  <a:lnTo>
                    <a:pt x="5943174" y="1758501"/>
                  </a:lnTo>
                  <a:lnTo>
                    <a:pt x="5956861" y="1758501"/>
                  </a:lnTo>
                  <a:lnTo>
                    <a:pt x="5971004" y="1758501"/>
                  </a:lnTo>
                  <a:lnTo>
                    <a:pt x="5984690" y="1758501"/>
                  </a:lnTo>
                  <a:lnTo>
                    <a:pt x="5998833" y="1758501"/>
                  </a:lnTo>
                  <a:lnTo>
                    <a:pt x="6012976" y="1676156"/>
                  </a:lnTo>
                  <a:lnTo>
                    <a:pt x="6026206" y="1571250"/>
                  </a:lnTo>
                  <a:lnTo>
                    <a:pt x="6040349" y="1507606"/>
                  </a:lnTo>
                  <a:lnTo>
                    <a:pt x="6054036" y="1480393"/>
                  </a:lnTo>
                  <a:lnTo>
                    <a:pt x="6068179" y="1448803"/>
                  </a:lnTo>
                  <a:lnTo>
                    <a:pt x="6081865" y="1409686"/>
                  </a:lnTo>
                  <a:lnTo>
                    <a:pt x="6096008" y="1366270"/>
                  </a:lnTo>
                  <a:lnTo>
                    <a:pt x="6110151" y="1327341"/>
                  </a:lnTo>
                  <a:lnTo>
                    <a:pt x="6123837" y="1281995"/>
                  </a:lnTo>
                  <a:lnTo>
                    <a:pt x="6137980" y="1215530"/>
                  </a:lnTo>
                  <a:lnTo>
                    <a:pt x="6151667" y="1148778"/>
                  </a:lnTo>
                  <a:lnTo>
                    <a:pt x="6165810" y="1092494"/>
                  </a:lnTo>
                  <a:lnTo>
                    <a:pt x="6179952" y="1050117"/>
                  </a:lnTo>
                  <a:lnTo>
                    <a:pt x="6192727" y="1043049"/>
                  </a:lnTo>
                  <a:lnTo>
                    <a:pt x="6206869" y="1040582"/>
                  </a:lnTo>
                  <a:lnTo>
                    <a:pt x="6220556" y="1002250"/>
                  </a:lnTo>
                  <a:lnTo>
                    <a:pt x="6234699" y="953124"/>
                  </a:lnTo>
                  <a:lnTo>
                    <a:pt x="6248385" y="913915"/>
                  </a:lnTo>
                  <a:lnTo>
                    <a:pt x="6262528" y="898584"/>
                  </a:lnTo>
                  <a:lnTo>
                    <a:pt x="6276671" y="902257"/>
                  </a:lnTo>
                  <a:lnTo>
                    <a:pt x="6290358" y="900856"/>
                  </a:lnTo>
                  <a:lnTo>
                    <a:pt x="6304500" y="895259"/>
                  </a:lnTo>
                  <a:lnTo>
                    <a:pt x="6318187" y="921537"/>
                  </a:lnTo>
                  <a:lnTo>
                    <a:pt x="6332330" y="993933"/>
                  </a:lnTo>
                  <a:lnTo>
                    <a:pt x="6346473" y="1073890"/>
                  </a:lnTo>
                  <a:lnTo>
                    <a:pt x="6359247" y="1113169"/>
                  </a:lnTo>
                  <a:lnTo>
                    <a:pt x="6373390" y="1138354"/>
                  </a:lnTo>
                  <a:lnTo>
                    <a:pt x="6387076" y="1183911"/>
                  </a:lnTo>
                  <a:lnTo>
                    <a:pt x="6401219" y="1220708"/>
                  </a:lnTo>
                  <a:lnTo>
                    <a:pt x="6414906" y="1260733"/>
                  </a:lnTo>
                  <a:lnTo>
                    <a:pt x="6429048" y="1307940"/>
                  </a:lnTo>
                  <a:lnTo>
                    <a:pt x="6443191" y="1323192"/>
                  </a:lnTo>
                  <a:lnTo>
                    <a:pt x="6456878" y="1330126"/>
                  </a:lnTo>
                  <a:lnTo>
                    <a:pt x="6471021" y="1353028"/>
                  </a:lnTo>
                  <a:lnTo>
                    <a:pt x="6484707" y="1336166"/>
                  </a:lnTo>
                  <a:lnTo>
                    <a:pt x="6498850" y="1270121"/>
                  </a:lnTo>
                  <a:lnTo>
                    <a:pt x="6512993" y="1219530"/>
                  </a:lnTo>
                  <a:lnTo>
                    <a:pt x="6525767" y="1223500"/>
                  </a:lnTo>
                  <a:lnTo>
                    <a:pt x="6539910" y="1239424"/>
                  </a:lnTo>
                  <a:lnTo>
                    <a:pt x="6553596" y="1220286"/>
                  </a:lnTo>
                  <a:lnTo>
                    <a:pt x="6567739" y="1184795"/>
                  </a:lnTo>
                  <a:lnTo>
                    <a:pt x="6581426" y="1145312"/>
                  </a:lnTo>
                  <a:lnTo>
                    <a:pt x="6595569" y="1122151"/>
                  </a:lnTo>
                  <a:lnTo>
                    <a:pt x="6609711" y="1121646"/>
                  </a:lnTo>
                  <a:lnTo>
                    <a:pt x="6623398" y="1105563"/>
                  </a:lnTo>
                  <a:lnTo>
                    <a:pt x="6637541" y="1083258"/>
                  </a:lnTo>
                  <a:lnTo>
                    <a:pt x="6651227" y="1091543"/>
                  </a:lnTo>
                  <a:lnTo>
                    <a:pt x="6665370" y="1117000"/>
                  </a:lnTo>
                  <a:lnTo>
                    <a:pt x="6679513" y="1125180"/>
                  </a:lnTo>
                  <a:lnTo>
                    <a:pt x="6692743" y="1100957"/>
                  </a:lnTo>
                  <a:lnTo>
                    <a:pt x="6706886" y="1087799"/>
                  </a:lnTo>
                  <a:lnTo>
                    <a:pt x="6720573" y="1108950"/>
                  </a:lnTo>
                  <a:lnTo>
                    <a:pt x="6734716" y="1128861"/>
                  </a:lnTo>
                  <a:lnTo>
                    <a:pt x="6748402" y="1138340"/>
                  </a:lnTo>
                  <a:lnTo>
                    <a:pt x="6762545" y="1127245"/>
                  </a:lnTo>
                  <a:lnTo>
                    <a:pt x="6776688" y="1119341"/>
                  </a:lnTo>
                  <a:lnTo>
                    <a:pt x="6790374" y="1132194"/>
                  </a:lnTo>
                  <a:lnTo>
                    <a:pt x="6804517" y="1144597"/>
                  </a:lnTo>
                  <a:lnTo>
                    <a:pt x="6818204" y="1130795"/>
                  </a:lnTo>
                  <a:lnTo>
                    <a:pt x="6832347" y="1099974"/>
                  </a:lnTo>
                  <a:lnTo>
                    <a:pt x="6846490" y="1106185"/>
                  </a:lnTo>
                  <a:lnTo>
                    <a:pt x="6859264" y="1147910"/>
                  </a:lnTo>
                  <a:lnTo>
                    <a:pt x="6873406" y="1167253"/>
                  </a:lnTo>
                  <a:lnTo>
                    <a:pt x="6887093" y="1188319"/>
                  </a:lnTo>
                  <a:lnTo>
                    <a:pt x="6901236" y="1209504"/>
                  </a:lnTo>
                  <a:lnTo>
                    <a:pt x="6901236" y="1758501"/>
                  </a:lnTo>
                  <a:lnTo>
                    <a:pt x="6887093" y="1758501"/>
                  </a:lnTo>
                  <a:lnTo>
                    <a:pt x="6873406" y="1758501"/>
                  </a:lnTo>
                  <a:lnTo>
                    <a:pt x="6859264" y="1758501"/>
                  </a:lnTo>
                  <a:lnTo>
                    <a:pt x="6846490" y="1758501"/>
                  </a:lnTo>
                  <a:lnTo>
                    <a:pt x="6832347" y="1758501"/>
                  </a:lnTo>
                  <a:lnTo>
                    <a:pt x="6818204" y="1758501"/>
                  </a:lnTo>
                  <a:lnTo>
                    <a:pt x="6804517" y="1758501"/>
                  </a:lnTo>
                  <a:lnTo>
                    <a:pt x="6790374" y="1758501"/>
                  </a:lnTo>
                  <a:lnTo>
                    <a:pt x="6776688" y="1758501"/>
                  </a:lnTo>
                  <a:lnTo>
                    <a:pt x="6762545" y="1758501"/>
                  </a:lnTo>
                  <a:lnTo>
                    <a:pt x="6748402" y="1758501"/>
                  </a:lnTo>
                  <a:lnTo>
                    <a:pt x="6734716" y="1758501"/>
                  </a:lnTo>
                  <a:lnTo>
                    <a:pt x="6720573" y="1758501"/>
                  </a:lnTo>
                  <a:lnTo>
                    <a:pt x="6706886" y="1758501"/>
                  </a:lnTo>
                  <a:lnTo>
                    <a:pt x="6692743" y="1758501"/>
                  </a:lnTo>
                  <a:lnTo>
                    <a:pt x="6679513" y="1758501"/>
                  </a:lnTo>
                  <a:lnTo>
                    <a:pt x="6665370" y="1758501"/>
                  </a:lnTo>
                  <a:lnTo>
                    <a:pt x="6651227" y="1758501"/>
                  </a:lnTo>
                  <a:lnTo>
                    <a:pt x="6637541" y="1758501"/>
                  </a:lnTo>
                  <a:lnTo>
                    <a:pt x="6623398" y="1758501"/>
                  </a:lnTo>
                  <a:lnTo>
                    <a:pt x="6609711" y="1758501"/>
                  </a:lnTo>
                  <a:lnTo>
                    <a:pt x="6595569" y="1758501"/>
                  </a:lnTo>
                  <a:lnTo>
                    <a:pt x="6581426" y="1758501"/>
                  </a:lnTo>
                  <a:lnTo>
                    <a:pt x="6567739" y="1758501"/>
                  </a:lnTo>
                  <a:lnTo>
                    <a:pt x="6553596" y="1758501"/>
                  </a:lnTo>
                  <a:lnTo>
                    <a:pt x="6539910" y="1758501"/>
                  </a:lnTo>
                  <a:lnTo>
                    <a:pt x="6525767" y="1758501"/>
                  </a:lnTo>
                  <a:lnTo>
                    <a:pt x="6512993" y="1758501"/>
                  </a:lnTo>
                  <a:lnTo>
                    <a:pt x="6498850" y="1758501"/>
                  </a:lnTo>
                  <a:lnTo>
                    <a:pt x="6484707" y="1758501"/>
                  </a:lnTo>
                  <a:lnTo>
                    <a:pt x="6471021" y="1758501"/>
                  </a:lnTo>
                  <a:lnTo>
                    <a:pt x="6456878" y="1758501"/>
                  </a:lnTo>
                  <a:lnTo>
                    <a:pt x="6443191" y="1758501"/>
                  </a:lnTo>
                  <a:lnTo>
                    <a:pt x="6429048" y="1758501"/>
                  </a:lnTo>
                  <a:lnTo>
                    <a:pt x="6414906" y="1758501"/>
                  </a:lnTo>
                  <a:lnTo>
                    <a:pt x="6401219" y="1758501"/>
                  </a:lnTo>
                  <a:lnTo>
                    <a:pt x="6387076" y="1758501"/>
                  </a:lnTo>
                  <a:lnTo>
                    <a:pt x="6373390" y="1758501"/>
                  </a:lnTo>
                  <a:lnTo>
                    <a:pt x="6359247" y="1758501"/>
                  </a:lnTo>
                  <a:lnTo>
                    <a:pt x="6346473" y="1758501"/>
                  </a:lnTo>
                  <a:lnTo>
                    <a:pt x="6332330" y="1758501"/>
                  </a:lnTo>
                  <a:lnTo>
                    <a:pt x="6318187" y="1758501"/>
                  </a:lnTo>
                  <a:lnTo>
                    <a:pt x="6304500" y="1758501"/>
                  </a:lnTo>
                  <a:lnTo>
                    <a:pt x="6290358" y="1758501"/>
                  </a:lnTo>
                  <a:lnTo>
                    <a:pt x="6276671" y="1758501"/>
                  </a:lnTo>
                  <a:lnTo>
                    <a:pt x="6262528" y="1758501"/>
                  </a:lnTo>
                  <a:lnTo>
                    <a:pt x="6248385" y="1758501"/>
                  </a:lnTo>
                  <a:lnTo>
                    <a:pt x="6234699" y="1758501"/>
                  </a:lnTo>
                  <a:lnTo>
                    <a:pt x="6220556" y="1758501"/>
                  </a:lnTo>
                  <a:lnTo>
                    <a:pt x="6206869" y="1758501"/>
                  </a:lnTo>
                  <a:lnTo>
                    <a:pt x="6192727" y="1758501"/>
                  </a:lnTo>
                  <a:lnTo>
                    <a:pt x="6179952" y="1758501"/>
                  </a:lnTo>
                  <a:lnTo>
                    <a:pt x="6165810" y="1758501"/>
                  </a:lnTo>
                  <a:lnTo>
                    <a:pt x="6151667" y="1758501"/>
                  </a:lnTo>
                  <a:lnTo>
                    <a:pt x="6137980" y="1758501"/>
                  </a:lnTo>
                  <a:lnTo>
                    <a:pt x="6123837" y="1758501"/>
                  </a:lnTo>
                  <a:lnTo>
                    <a:pt x="6110151" y="1758501"/>
                  </a:lnTo>
                  <a:lnTo>
                    <a:pt x="6096008" y="1758501"/>
                  </a:lnTo>
                  <a:lnTo>
                    <a:pt x="6081865" y="1758501"/>
                  </a:lnTo>
                  <a:lnTo>
                    <a:pt x="6068179" y="1758501"/>
                  </a:lnTo>
                  <a:lnTo>
                    <a:pt x="6054036" y="1758501"/>
                  </a:lnTo>
                  <a:lnTo>
                    <a:pt x="6040349" y="1758501"/>
                  </a:lnTo>
                  <a:lnTo>
                    <a:pt x="6026206" y="1758501"/>
                  </a:lnTo>
                  <a:lnTo>
                    <a:pt x="6012976" y="1758501"/>
                  </a:lnTo>
                  <a:lnTo>
                    <a:pt x="5998833" y="1767406"/>
                  </a:lnTo>
                  <a:lnTo>
                    <a:pt x="5984690" y="1840566"/>
                  </a:lnTo>
                  <a:lnTo>
                    <a:pt x="5971004" y="1907221"/>
                  </a:lnTo>
                  <a:lnTo>
                    <a:pt x="5956861" y="1942891"/>
                  </a:lnTo>
                  <a:lnTo>
                    <a:pt x="5943174" y="1993781"/>
                  </a:lnTo>
                  <a:lnTo>
                    <a:pt x="5929032" y="2086369"/>
                  </a:lnTo>
                  <a:lnTo>
                    <a:pt x="5914889" y="2158913"/>
                  </a:lnTo>
                  <a:lnTo>
                    <a:pt x="5901202" y="2186064"/>
                  </a:lnTo>
                  <a:lnTo>
                    <a:pt x="5887059" y="2220017"/>
                  </a:lnTo>
                  <a:lnTo>
                    <a:pt x="5873373" y="2291734"/>
                  </a:lnTo>
                  <a:lnTo>
                    <a:pt x="5859230" y="2351911"/>
                  </a:lnTo>
                  <a:lnTo>
                    <a:pt x="5846456" y="2362643"/>
                  </a:lnTo>
                  <a:lnTo>
                    <a:pt x="5832313" y="2339091"/>
                  </a:lnTo>
                  <a:lnTo>
                    <a:pt x="5818170" y="2305570"/>
                  </a:lnTo>
                  <a:lnTo>
                    <a:pt x="5804484" y="2271810"/>
                  </a:lnTo>
                  <a:lnTo>
                    <a:pt x="5790341" y="2252757"/>
                  </a:lnTo>
                  <a:lnTo>
                    <a:pt x="5776654" y="2219139"/>
                  </a:lnTo>
                  <a:lnTo>
                    <a:pt x="5762511" y="2146012"/>
                  </a:lnTo>
                  <a:lnTo>
                    <a:pt x="5748369" y="2074180"/>
                  </a:lnTo>
                  <a:lnTo>
                    <a:pt x="5734682" y="2022711"/>
                  </a:lnTo>
                  <a:lnTo>
                    <a:pt x="5720539" y="1986774"/>
                  </a:lnTo>
                  <a:lnTo>
                    <a:pt x="5706853" y="1982684"/>
                  </a:lnTo>
                  <a:lnTo>
                    <a:pt x="5692710" y="2018798"/>
                  </a:lnTo>
                  <a:lnTo>
                    <a:pt x="5679936" y="2083986"/>
                  </a:lnTo>
                  <a:lnTo>
                    <a:pt x="5665793" y="2162495"/>
                  </a:lnTo>
                  <a:lnTo>
                    <a:pt x="5651650" y="2254132"/>
                  </a:lnTo>
                  <a:lnTo>
                    <a:pt x="5637963" y="2376636"/>
                  </a:lnTo>
                  <a:lnTo>
                    <a:pt x="5623821" y="2517495"/>
                  </a:lnTo>
                  <a:lnTo>
                    <a:pt x="5610134" y="2649552"/>
                  </a:lnTo>
                  <a:lnTo>
                    <a:pt x="5595991" y="2769322"/>
                  </a:lnTo>
                  <a:lnTo>
                    <a:pt x="5581848" y="2875478"/>
                  </a:lnTo>
                  <a:lnTo>
                    <a:pt x="5568162" y="2982780"/>
                  </a:lnTo>
                  <a:lnTo>
                    <a:pt x="5554019" y="3083504"/>
                  </a:lnTo>
                  <a:lnTo>
                    <a:pt x="5540332" y="3159093"/>
                  </a:lnTo>
                  <a:lnTo>
                    <a:pt x="5526190" y="3215974"/>
                  </a:lnTo>
                  <a:lnTo>
                    <a:pt x="5513415" y="3266154"/>
                  </a:lnTo>
                  <a:lnTo>
                    <a:pt x="5499273" y="3309065"/>
                  </a:lnTo>
                  <a:lnTo>
                    <a:pt x="5485130" y="3316231"/>
                  </a:lnTo>
                  <a:lnTo>
                    <a:pt x="5471443" y="3283295"/>
                  </a:lnTo>
                  <a:lnTo>
                    <a:pt x="5457300" y="3239945"/>
                  </a:lnTo>
                  <a:lnTo>
                    <a:pt x="5443614" y="3193786"/>
                  </a:lnTo>
                  <a:lnTo>
                    <a:pt x="5429471" y="3142210"/>
                  </a:lnTo>
                  <a:lnTo>
                    <a:pt x="5415328" y="3105280"/>
                  </a:lnTo>
                  <a:lnTo>
                    <a:pt x="5401642" y="3077085"/>
                  </a:lnTo>
                  <a:lnTo>
                    <a:pt x="5387499" y="3047656"/>
                  </a:lnTo>
                  <a:lnTo>
                    <a:pt x="5373812" y="2999363"/>
                  </a:lnTo>
                  <a:lnTo>
                    <a:pt x="5359669" y="2910696"/>
                  </a:lnTo>
                  <a:lnTo>
                    <a:pt x="5346439" y="2788843"/>
                  </a:lnTo>
                  <a:lnTo>
                    <a:pt x="5332296" y="2654704"/>
                  </a:lnTo>
                  <a:lnTo>
                    <a:pt x="5318153" y="2539659"/>
                  </a:lnTo>
                  <a:lnTo>
                    <a:pt x="5304467" y="2448437"/>
                  </a:lnTo>
                  <a:lnTo>
                    <a:pt x="5290324" y="2353564"/>
                  </a:lnTo>
                  <a:lnTo>
                    <a:pt x="5276637" y="2275828"/>
                  </a:lnTo>
                  <a:lnTo>
                    <a:pt x="5262494" y="2234506"/>
                  </a:lnTo>
                  <a:lnTo>
                    <a:pt x="5248352" y="2188405"/>
                  </a:lnTo>
                  <a:lnTo>
                    <a:pt x="5234665" y="2125733"/>
                  </a:lnTo>
                  <a:lnTo>
                    <a:pt x="5220522" y="2062655"/>
                  </a:lnTo>
                  <a:lnTo>
                    <a:pt x="5206836" y="2007354"/>
                  </a:lnTo>
                  <a:lnTo>
                    <a:pt x="5192693" y="1949104"/>
                  </a:lnTo>
                  <a:lnTo>
                    <a:pt x="5179919" y="1894665"/>
                  </a:lnTo>
                  <a:lnTo>
                    <a:pt x="5165776" y="1858899"/>
                  </a:lnTo>
                  <a:lnTo>
                    <a:pt x="5151633" y="1816825"/>
                  </a:lnTo>
                  <a:lnTo>
                    <a:pt x="5137946" y="1758501"/>
                  </a:lnTo>
                  <a:lnTo>
                    <a:pt x="5123804" y="1758501"/>
                  </a:lnTo>
                  <a:lnTo>
                    <a:pt x="5110117" y="1758501"/>
                  </a:lnTo>
                  <a:lnTo>
                    <a:pt x="5095974" y="1758501"/>
                  </a:lnTo>
                  <a:lnTo>
                    <a:pt x="5081831" y="1758501"/>
                  </a:lnTo>
                  <a:lnTo>
                    <a:pt x="5068145" y="1758501"/>
                  </a:lnTo>
                  <a:lnTo>
                    <a:pt x="5054002" y="1758501"/>
                  </a:lnTo>
                  <a:lnTo>
                    <a:pt x="5040315" y="1758501"/>
                  </a:lnTo>
                  <a:lnTo>
                    <a:pt x="5026173" y="1758501"/>
                  </a:lnTo>
                  <a:lnTo>
                    <a:pt x="5013398" y="1758501"/>
                  </a:lnTo>
                  <a:lnTo>
                    <a:pt x="4999256" y="1758501"/>
                  </a:lnTo>
                  <a:lnTo>
                    <a:pt x="4985113" y="1758501"/>
                  </a:lnTo>
                  <a:lnTo>
                    <a:pt x="4971426" y="1758501"/>
                  </a:lnTo>
                  <a:lnTo>
                    <a:pt x="4957283" y="1758501"/>
                  </a:lnTo>
                  <a:lnTo>
                    <a:pt x="4943597" y="1758501"/>
                  </a:lnTo>
                  <a:lnTo>
                    <a:pt x="4929454" y="1758501"/>
                  </a:lnTo>
                  <a:lnTo>
                    <a:pt x="4915311" y="1758501"/>
                  </a:lnTo>
                  <a:lnTo>
                    <a:pt x="4901625" y="1758501"/>
                  </a:lnTo>
                  <a:lnTo>
                    <a:pt x="4887482" y="1758501"/>
                  </a:lnTo>
                  <a:lnTo>
                    <a:pt x="4873795" y="1758501"/>
                  </a:lnTo>
                  <a:lnTo>
                    <a:pt x="4859652" y="1758501"/>
                  </a:lnTo>
                  <a:lnTo>
                    <a:pt x="4846878" y="1758501"/>
                  </a:lnTo>
                  <a:lnTo>
                    <a:pt x="4832735" y="1758501"/>
                  </a:lnTo>
                  <a:lnTo>
                    <a:pt x="4818593" y="1758501"/>
                  </a:lnTo>
                  <a:lnTo>
                    <a:pt x="4804906" y="1758501"/>
                  </a:lnTo>
                  <a:lnTo>
                    <a:pt x="4790763" y="1758501"/>
                  </a:lnTo>
                  <a:lnTo>
                    <a:pt x="4777077" y="1758501"/>
                  </a:lnTo>
                  <a:lnTo>
                    <a:pt x="4762934" y="1758501"/>
                  </a:lnTo>
                  <a:lnTo>
                    <a:pt x="4748791" y="1758501"/>
                  </a:lnTo>
                  <a:lnTo>
                    <a:pt x="4735104" y="1758501"/>
                  </a:lnTo>
                  <a:lnTo>
                    <a:pt x="4720962" y="1758501"/>
                  </a:lnTo>
                  <a:lnTo>
                    <a:pt x="4707275" y="1758501"/>
                  </a:lnTo>
                  <a:lnTo>
                    <a:pt x="4693132" y="1758501"/>
                  </a:lnTo>
                  <a:lnTo>
                    <a:pt x="4679902" y="1758501"/>
                  </a:lnTo>
                  <a:lnTo>
                    <a:pt x="4665759" y="1758501"/>
                  </a:lnTo>
                  <a:lnTo>
                    <a:pt x="4651616" y="1758501"/>
                  </a:lnTo>
                  <a:lnTo>
                    <a:pt x="4637930" y="1758501"/>
                  </a:lnTo>
                  <a:lnTo>
                    <a:pt x="4623787" y="1758501"/>
                  </a:lnTo>
                  <a:lnTo>
                    <a:pt x="4610100" y="1758501"/>
                  </a:lnTo>
                  <a:lnTo>
                    <a:pt x="4595957" y="1758501"/>
                  </a:lnTo>
                  <a:lnTo>
                    <a:pt x="4581815" y="1758501"/>
                  </a:lnTo>
                  <a:lnTo>
                    <a:pt x="4568128" y="1758501"/>
                  </a:lnTo>
                  <a:lnTo>
                    <a:pt x="4553985" y="1758501"/>
                  </a:lnTo>
                  <a:lnTo>
                    <a:pt x="4540299" y="1758501"/>
                  </a:lnTo>
                  <a:lnTo>
                    <a:pt x="4526156" y="1758501"/>
                  </a:lnTo>
                  <a:lnTo>
                    <a:pt x="4513382" y="1758501"/>
                  </a:lnTo>
                  <a:lnTo>
                    <a:pt x="4499239" y="1758501"/>
                  </a:lnTo>
                  <a:lnTo>
                    <a:pt x="4485096" y="1758501"/>
                  </a:lnTo>
                  <a:lnTo>
                    <a:pt x="4471409" y="1758501"/>
                  </a:lnTo>
                  <a:lnTo>
                    <a:pt x="4457267" y="1758501"/>
                  </a:lnTo>
                  <a:lnTo>
                    <a:pt x="4443580" y="1758501"/>
                  </a:lnTo>
                  <a:lnTo>
                    <a:pt x="4429437" y="1758501"/>
                  </a:lnTo>
                  <a:lnTo>
                    <a:pt x="4415294" y="1758501"/>
                  </a:lnTo>
                  <a:lnTo>
                    <a:pt x="4401608" y="1758501"/>
                  </a:lnTo>
                  <a:lnTo>
                    <a:pt x="4387465" y="1758501"/>
                  </a:lnTo>
                  <a:lnTo>
                    <a:pt x="4373778" y="1758501"/>
                  </a:lnTo>
                  <a:lnTo>
                    <a:pt x="4359636" y="1758501"/>
                  </a:lnTo>
                  <a:lnTo>
                    <a:pt x="4346861" y="1758501"/>
                  </a:lnTo>
                  <a:lnTo>
                    <a:pt x="4332719" y="1758501"/>
                  </a:lnTo>
                  <a:lnTo>
                    <a:pt x="4318576" y="1758501"/>
                  </a:lnTo>
                  <a:lnTo>
                    <a:pt x="4304889" y="1758501"/>
                  </a:lnTo>
                  <a:lnTo>
                    <a:pt x="4290746" y="1758501"/>
                  </a:lnTo>
                  <a:lnTo>
                    <a:pt x="4277060" y="1758501"/>
                  </a:lnTo>
                  <a:lnTo>
                    <a:pt x="4262917" y="1758501"/>
                  </a:lnTo>
                  <a:lnTo>
                    <a:pt x="4248774" y="1758501"/>
                  </a:lnTo>
                  <a:lnTo>
                    <a:pt x="4235088" y="1758501"/>
                  </a:lnTo>
                  <a:lnTo>
                    <a:pt x="4220945" y="1758501"/>
                  </a:lnTo>
                  <a:lnTo>
                    <a:pt x="4207258" y="1758501"/>
                  </a:lnTo>
                  <a:lnTo>
                    <a:pt x="4193115" y="1758501"/>
                  </a:lnTo>
                  <a:lnTo>
                    <a:pt x="4180341" y="1758501"/>
                  </a:lnTo>
                  <a:lnTo>
                    <a:pt x="4166198" y="1758501"/>
                  </a:lnTo>
                  <a:lnTo>
                    <a:pt x="4152056" y="1758501"/>
                  </a:lnTo>
                  <a:lnTo>
                    <a:pt x="4138369" y="1758501"/>
                  </a:lnTo>
                  <a:lnTo>
                    <a:pt x="4124226" y="1758501"/>
                  </a:lnTo>
                  <a:lnTo>
                    <a:pt x="4110540" y="1758501"/>
                  </a:lnTo>
                  <a:lnTo>
                    <a:pt x="4096397" y="1758501"/>
                  </a:lnTo>
                  <a:lnTo>
                    <a:pt x="4082254" y="1758501"/>
                  </a:lnTo>
                  <a:lnTo>
                    <a:pt x="4068567" y="1758501"/>
                  </a:lnTo>
                  <a:lnTo>
                    <a:pt x="4054425" y="1758501"/>
                  </a:lnTo>
                  <a:lnTo>
                    <a:pt x="4040738" y="1758501"/>
                  </a:lnTo>
                  <a:lnTo>
                    <a:pt x="4026595" y="1758501"/>
                  </a:lnTo>
                  <a:lnTo>
                    <a:pt x="4013365" y="1758501"/>
                  </a:lnTo>
                  <a:lnTo>
                    <a:pt x="3999222" y="1758501"/>
                  </a:lnTo>
                  <a:lnTo>
                    <a:pt x="3985079" y="1758501"/>
                  </a:lnTo>
                  <a:lnTo>
                    <a:pt x="3971393" y="1758501"/>
                  </a:lnTo>
                  <a:lnTo>
                    <a:pt x="3957250" y="1758501"/>
                  </a:lnTo>
                  <a:lnTo>
                    <a:pt x="3943563" y="1758501"/>
                  </a:lnTo>
                  <a:lnTo>
                    <a:pt x="3929420" y="1758501"/>
                  </a:lnTo>
                  <a:lnTo>
                    <a:pt x="3915278" y="1758501"/>
                  </a:lnTo>
                  <a:lnTo>
                    <a:pt x="3901591" y="1758501"/>
                  </a:lnTo>
                  <a:lnTo>
                    <a:pt x="3887448" y="1758501"/>
                  </a:lnTo>
                  <a:lnTo>
                    <a:pt x="3873762" y="1758501"/>
                  </a:lnTo>
                  <a:lnTo>
                    <a:pt x="3859619" y="1758501"/>
                  </a:lnTo>
                  <a:lnTo>
                    <a:pt x="3846845" y="1758501"/>
                  </a:lnTo>
                  <a:lnTo>
                    <a:pt x="3832702" y="1758501"/>
                  </a:lnTo>
                  <a:lnTo>
                    <a:pt x="3818559" y="1758501"/>
                  </a:lnTo>
                  <a:lnTo>
                    <a:pt x="3804872" y="1758501"/>
                  </a:lnTo>
                  <a:lnTo>
                    <a:pt x="3790730" y="1758501"/>
                  </a:lnTo>
                  <a:lnTo>
                    <a:pt x="3777043" y="1758501"/>
                  </a:lnTo>
                  <a:lnTo>
                    <a:pt x="3762900" y="1758501"/>
                  </a:lnTo>
                  <a:lnTo>
                    <a:pt x="3748757" y="1758501"/>
                  </a:lnTo>
                  <a:lnTo>
                    <a:pt x="3735071" y="1758501"/>
                  </a:lnTo>
                  <a:lnTo>
                    <a:pt x="3720928" y="1758501"/>
                  </a:lnTo>
                  <a:lnTo>
                    <a:pt x="3707241" y="1758501"/>
                  </a:lnTo>
                  <a:lnTo>
                    <a:pt x="3693098" y="1758501"/>
                  </a:lnTo>
                  <a:lnTo>
                    <a:pt x="3680324" y="1758501"/>
                  </a:lnTo>
                  <a:lnTo>
                    <a:pt x="3666182" y="1758501"/>
                  </a:lnTo>
                  <a:lnTo>
                    <a:pt x="3652039" y="1758501"/>
                  </a:lnTo>
                  <a:lnTo>
                    <a:pt x="3638352" y="1758501"/>
                  </a:lnTo>
                  <a:lnTo>
                    <a:pt x="3624209" y="1758501"/>
                  </a:lnTo>
                  <a:lnTo>
                    <a:pt x="3610523" y="1758501"/>
                  </a:lnTo>
                  <a:lnTo>
                    <a:pt x="3596380" y="1758501"/>
                  </a:lnTo>
                  <a:lnTo>
                    <a:pt x="3582237" y="1758501"/>
                  </a:lnTo>
                  <a:lnTo>
                    <a:pt x="3568550" y="1758501"/>
                  </a:lnTo>
                  <a:lnTo>
                    <a:pt x="3554408" y="1758501"/>
                  </a:lnTo>
                  <a:lnTo>
                    <a:pt x="3540721" y="1758501"/>
                  </a:lnTo>
                  <a:lnTo>
                    <a:pt x="3526578" y="1758501"/>
                  </a:lnTo>
                  <a:lnTo>
                    <a:pt x="3513804" y="1758501"/>
                  </a:lnTo>
                  <a:lnTo>
                    <a:pt x="3499661" y="1758501"/>
                  </a:lnTo>
                  <a:lnTo>
                    <a:pt x="3485519" y="1758501"/>
                  </a:lnTo>
                  <a:lnTo>
                    <a:pt x="3471832" y="1758501"/>
                  </a:lnTo>
                  <a:lnTo>
                    <a:pt x="3457689" y="1758501"/>
                  </a:lnTo>
                  <a:lnTo>
                    <a:pt x="3444003" y="1758501"/>
                  </a:lnTo>
                  <a:lnTo>
                    <a:pt x="3429860" y="1758501"/>
                  </a:lnTo>
                  <a:lnTo>
                    <a:pt x="3415717" y="1758501"/>
                  </a:lnTo>
                  <a:lnTo>
                    <a:pt x="3402030" y="1758501"/>
                  </a:lnTo>
                  <a:lnTo>
                    <a:pt x="3387887" y="1758501"/>
                  </a:lnTo>
                  <a:lnTo>
                    <a:pt x="3374201" y="1758501"/>
                  </a:lnTo>
                  <a:lnTo>
                    <a:pt x="3360058" y="1758501"/>
                  </a:lnTo>
                  <a:lnTo>
                    <a:pt x="3346828" y="1758501"/>
                  </a:lnTo>
                  <a:lnTo>
                    <a:pt x="3332685" y="1758501"/>
                  </a:lnTo>
                  <a:lnTo>
                    <a:pt x="3318542" y="1758501"/>
                  </a:lnTo>
                  <a:lnTo>
                    <a:pt x="3304855" y="1758501"/>
                  </a:lnTo>
                  <a:lnTo>
                    <a:pt x="3290713" y="1758501"/>
                  </a:lnTo>
                  <a:lnTo>
                    <a:pt x="3277026" y="1758501"/>
                  </a:lnTo>
                  <a:lnTo>
                    <a:pt x="3262883" y="1758501"/>
                  </a:lnTo>
                  <a:lnTo>
                    <a:pt x="3248740" y="1758501"/>
                  </a:lnTo>
                  <a:lnTo>
                    <a:pt x="3235054" y="1758501"/>
                  </a:lnTo>
                  <a:lnTo>
                    <a:pt x="3220911" y="1758501"/>
                  </a:lnTo>
                  <a:lnTo>
                    <a:pt x="3207224" y="1758501"/>
                  </a:lnTo>
                  <a:lnTo>
                    <a:pt x="3193082" y="1758501"/>
                  </a:lnTo>
                  <a:lnTo>
                    <a:pt x="3180307" y="1758501"/>
                  </a:lnTo>
                  <a:lnTo>
                    <a:pt x="3166165" y="1758501"/>
                  </a:lnTo>
                  <a:lnTo>
                    <a:pt x="3152022" y="1758501"/>
                  </a:lnTo>
                  <a:lnTo>
                    <a:pt x="3138335" y="1758501"/>
                  </a:lnTo>
                  <a:lnTo>
                    <a:pt x="3124192" y="1758501"/>
                  </a:lnTo>
                  <a:lnTo>
                    <a:pt x="3110506" y="1758501"/>
                  </a:lnTo>
                  <a:lnTo>
                    <a:pt x="3096363" y="1758501"/>
                  </a:lnTo>
                  <a:lnTo>
                    <a:pt x="3082220" y="1758501"/>
                  </a:lnTo>
                  <a:lnTo>
                    <a:pt x="3068534" y="1758501"/>
                  </a:lnTo>
                  <a:lnTo>
                    <a:pt x="3054391" y="1758501"/>
                  </a:lnTo>
                  <a:lnTo>
                    <a:pt x="3040704" y="1758501"/>
                  </a:lnTo>
                  <a:lnTo>
                    <a:pt x="3026561" y="1758501"/>
                  </a:lnTo>
                  <a:lnTo>
                    <a:pt x="3013787" y="1758501"/>
                  </a:lnTo>
                  <a:lnTo>
                    <a:pt x="2999644" y="1758501"/>
                  </a:lnTo>
                  <a:lnTo>
                    <a:pt x="2985502" y="1758501"/>
                  </a:lnTo>
                  <a:lnTo>
                    <a:pt x="2971815" y="1758501"/>
                  </a:lnTo>
                  <a:lnTo>
                    <a:pt x="2957672" y="1758501"/>
                  </a:lnTo>
                  <a:lnTo>
                    <a:pt x="2943986" y="1758501"/>
                  </a:lnTo>
                  <a:lnTo>
                    <a:pt x="2929843" y="1758501"/>
                  </a:lnTo>
                  <a:lnTo>
                    <a:pt x="2915700" y="1758501"/>
                  </a:lnTo>
                  <a:lnTo>
                    <a:pt x="2902013" y="1758501"/>
                  </a:lnTo>
                  <a:lnTo>
                    <a:pt x="2887871" y="1758501"/>
                  </a:lnTo>
                  <a:lnTo>
                    <a:pt x="2874184" y="1758501"/>
                  </a:lnTo>
                  <a:lnTo>
                    <a:pt x="2860041" y="1758501"/>
                  </a:lnTo>
                  <a:lnTo>
                    <a:pt x="2847267" y="1771079"/>
                  </a:lnTo>
                  <a:lnTo>
                    <a:pt x="2833124" y="1758501"/>
                  </a:lnTo>
                  <a:lnTo>
                    <a:pt x="2818981" y="1758501"/>
                  </a:lnTo>
                  <a:lnTo>
                    <a:pt x="2805295" y="1758501"/>
                  </a:lnTo>
                  <a:lnTo>
                    <a:pt x="2791152" y="1758501"/>
                  </a:lnTo>
                  <a:lnTo>
                    <a:pt x="2777465" y="1758501"/>
                  </a:lnTo>
                  <a:lnTo>
                    <a:pt x="2763323" y="1758501"/>
                  </a:lnTo>
                  <a:lnTo>
                    <a:pt x="2749180" y="1758501"/>
                  </a:lnTo>
                  <a:lnTo>
                    <a:pt x="2735493" y="1758501"/>
                  </a:lnTo>
                  <a:lnTo>
                    <a:pt x="2721350" y="1758501"/>
                  </a:lnTo>
                  <a:lnTo>
                    <a:pt x="2707664" y="1758501"/>
                  </a:lnTo>
                  <a:lnTo>
                    <a:pt x="2693521" y="1758501"/>
                  </a:lnTo>
                  <a:lnTo>
                    <a:pt x="2680291" y="1758501"/>
                  </a:lnTo>
                  <a:lnTo>
                    <a:pt x="2666148" y="1758501"/>
                  </a:lnTo>
                  <a:lnTo>
                    <a:pt x="2652005" y="1758501"/>
                  </a:lnTo>
                  <a:lnTo>
                    <a:pt x="2638318" y="1758501"/>
                  </a:lnTo>
                  <a:lnTo>
                    <a:pt x="2624176" y="1758501"/>
                  </a:lnTo>
                  <a:lnTo>
                    <a:pt x="2610489" y="1772693"/>
                  </a:lnTo>
                  <a:lnTo>
                    <a:pt x="2596346" y="1770839"/>
                  </a:lnTo>
                  <a:lnTo>
                    <a:pt x="2582203" y="1758501"/>
                  </a:lnTo>
                  <a:lnTo>
                    <a:pt x="2568517" y="1758501"/>
                  </a:lnTo>
                  <a:lnTo>
                    <a:pt x="2554374" y="1758501"/>
                  </a:lnTo>
                  <a:lnTo>
                    <a:pt x="2540687" y="1758501"/>
                  </a:lnTo>
                  <a:lnTo>
                    <a:pt x="2526545" y="1758501"/>
                  </a:lnTo>
                  <a:lnTo>
                    <a:pt x="2513770" y="1758501"/>
                  </a:lnTo>
                  <a:lnTo>
                    <a:pt x="2499628" y="1758501"/>
                  </a:lnTo>
                  <a:lnTo>
                    <a:pt x="2485485" y="1758501"/>
                  </a:lnTo>
                  <a:lnTo>
                    <a:pt x="2471798" y="1758501"/>
                  </a:lnTo>
                  <a:lnTo>
                    <a:pt x="2457655" y="1758501"/>
                  </a:lnTo>
                  <a:lnTo>
                    <a:pt x="2443969" y="1758501"/>
                  </a:lnTo>
                  <a:lnTo>
                    <a:pt x="2429826" y="1758501"/>
                  </a:lnTo>
                  <a:lnTo>
                    <a:pt x="2415683" y="1758501"/>
                  </a:lnTo>
                  <a:lnTo>
                    <a:pt x="2401997" y="1758501"/>
                  </a:lnTo>
                  <a:lnTo>
                    <a:pt x="2387854" y="1758501"/>
                  </a:lnTo>
                  <a:lnTo>
                    <a:pt x="2374167" y="1758501"/>
                  </a:lnTo>
                  <a:lnTo>
                    <a:pt x="2360024" y="1758501"/>
                  </a:lnTo>
                  <a:lnTo>
                    <a:pt x="2347250" y="1758501"/>
                  </a:lnTo>
                  <a:lnTo>
                    <a:pt x="2333107" y="1758501"/>
                  </a:lnTo>
                  <a:lnTo>
                    <a:pt x="2318965" y="1758501"/>
                  </a:lnTo>
                  <a:lnTo>
                    <a:pt x="2305278" y="1758501"/>
                  </a:lnTo>
                  <a:lnTo>
                    <a:pt x="2291135" y="1758501"/>
                  </a:lnTo>
                  <a:lnTo>
                    <a:pt x="2277449" y="1758501"/>
                  </a:lnTo>
                  <a:lnTo>
                    <a:pt x="2263306" y="1758501"/>
                  </a:lnTo>
                  <a:lnTo>
                    <a:pt x="2249163" y="1758501"/>
                  </a:lnTo>
                  <a:lnTo>
                    <a:pt x="2235476" y="1758501"/>
                  </a:lnTo>
                  <a:lnTo>
                    <a:pt x="2221334" y="1758501"/>
                  </a:lnTo>
                  <a:lnTo>
                    <a:pt x="2207647" y="1758501"/>
                  </a:lnTo>
                  <a:lnTo>
                    <a:pt x="2193504" y="1758501"/>
                  </a:lnTo>
                  <a:lnTo>
                    <a:pt x="2180730" y="1758501"/>
                  </a:lnTo>
                  <a:lnTo>
                    <a:pt x="2166587" y="1758501"/>
                  </a:lnTo>
                  <a:lnTo>
                    <a:pt x="2152444" y="1758501"/>
                  </a:lnTo>
                  <a:lnTo>
                    <a:pt x="2138758" y="1758501"/>
                  </a:lnTo>
                  <a:lnTo>
                    <a:pt x="2124615" y="1758501"/>
                  </a:lnTo>
                  <a:lnTo>
                    <a:pt x="2110928" y="1758501"/>
                  </a:lnTo>
                  <a:lnTo>
                    <a:pt x="2096786" y="1758501"/>
                  </a:lnTo>
                  <a:lnTo>
                    <a:pt x="2082643" y="1758501"/>
                  </a:lnTo>
                  <a:lnTo>
                    <a:pt x="2068956" y="1758501"/>
                  </a:lnTo>
                  <a:lnTo>
                    <a:pt x="2054813" y="1758501"/>
                  </a:lnTo>
                  <a:lnTo>
                    <a:pt x="2041127" y="1758501"/>
                  </a:lnTo>
                  <a:lnTo>
                    <a:pt x="2026984" y="1758501"/>
                  </a:lnTo>
                  <a:lnTo>
                    <a:pt x="2013754" y="1758501"/>
                  </a:lnTo>
                  <a:lnTo>
                    <a:pt x="1999611" y="1758501"/>
                  </a:lnTo>
                  <a:lnTo>
                    <a:pt x="1985468" y="1758501"/>
                  </a:lnTo>
                  <a:lnTo>
                    <a:pt x="1971781" y="1758501"/>
                  </a:lnTo>
                  <a:lnTo>
                    <a:pt x="1957639" y="1758501"/>
                  </a:lnTo>
                  <a:lnTo>
                    <a:pt x="1943952" y="1758501"/>
                  </a:lnTo>
                  <a:lnTo>
                    <a:pt x="1929809" y="1758501"/>
                  </a:lnTo>
                  <a:lnTo>
                    <a:pt x="1915666" y="1758501"/>
                  </a:lnTo>
                  <a:lnTo>
                    <a:pt x="1901980" y="1758501"/>
                  </a:lnTo>
                  <a:lnTo>
                    <a:pt x="1887837" y="1758501"/>
                  </a:lnTo>
                  <a:lnTo>
                    <a:pt x="1874150" y="1758501"/>
                  </a:lnTo>
                  <a:lnTo>
                    <a:pt x="1860007" y="1758501"/>
                  </a:lnTo>
                  <a:lnTo>
                    <a:pt x="1847233" y="1758501"/>
                  </a:lnTo>
                  <a:lnTo>
                    <a:pt x="1833091" y="1758501"/>
                  </a:lnTo>
                  <a:lnTo>
                    <a:pt x="1818948" y="1758501"/>
                  </a:lnTo>
                  <a:lnTo>
                    <a:pt x="1805261" y="1758501"/>
                  </a:lnTo>
                  <a:lnTo>
                    <a:pt x="1791118" y="1758501"/>
                  </a:lnTo>
                  <a:lnTo>
                    <a:pt x="1777432" y="1758501"/>
                  </a:lnTo>
                  <a:lnTo>
                    <a:pt x="1763289" y="1758501"/>
                  </a:lnTo>
                  <a:lnTo>
                    <a:pt x="1749146" y="1758501"/>
                  </a:lnTo>
                  <a:lnTo>
                    <a:pt x="1735459" y="1758501"/>
                  </a:lnTo>
                  <a:lnTo>
                    <a:pt x="1721317" y="1758501"/>
                  </a:lnTo>
                  <a:lnTo>
                    <a:pt x="1707630" y="1758501"/>
                  </a:lnTo>
                  <a:lnTo>
                    <a:pt x="1693487" y="1758501"/>
                  </a:lnTo>
                  <a:lnTo>
                    <a:pt x="1680713" y="1758501"/>
                  </a:lnTo>
                  <a:lnTo>
                    <a:pt x="1666570" y="1758501"/>
                  </a:lnTo>
                  <a:lnTo>
                    <a:pt x="1652427" y="1758501"/>
                  </a:lnTo>
                  <a:lnTo>
                    <a:pt x="1638741" y="1758501"/>
                  </a:lnTo>
                  <a:lnTo>
                    <a:pt x="1624598" y="1758501"/>
                  </a:lnTo>
                  <a:lnTo>
                    <a:pt x="1610911" y="1758501"/>
                  </a:lnTo>
                  <a:lnTo>
                    <a:pt x="1596769" y="1794073"/>
                  </a:lnTo>
                  <a:lnTo>
                    <a:pt x="1582626" y="1838352"/>
                  </a:lnTo>
                  <a:lnTo>
                    <a:pt x="1568939" y="1808148"/>
                  </a:lnTo>
                  <a:lnTo>
                    <a:pt x="1554796" y="1758501"/>
                  </a:lnTo>
                  <a:lnTo>
                    <a:pt x="1541110" y="1758501"/>
                  </a:lnTo>
                  <a:lnTo>
                    <a:pt x="1526967" y="1758501"/>
                  </a:lnTo>
                  <a:lnTo>
                    <a:pt x="1514193" y="1758501"/>
                  </a:lnTo>
                  <a:lnTo>
                    <a:pt x="1500050" y="1758501"/>
                  </a:lnTo>
                  <a:lnTo>
                    <a:pt x="1485907" y="1758501"/>
                  </a:lnTo>
                  <a:lnTo>
                    <a:pt x="1472221" y="1758501"/>
                  </a:lnTo>
                  <a:lnTo>
                    <a:pt x="1458078" y="1758501"/>
                  </a:lnTo>
                  <a:lnTo>
                    <a:pt x="1444391" y="1758501"/>
                  </a:lnTo>
                  <a:lnTo>
                    <a:pt x="1430248" y="1758501"/>
                  </a:lnTo>
                  <a:lnTo>
                    <a:pt x="1416106" y="1758501"/>
                  </a:lnTo>
                  <a:lnTo>
                    <a:pt x="1402419" y="1758501"/>
                  </a:lnTo>
                  <a:lnTo>
                    <a:pt x="1388276" y="1758501"/>
                  </a:lnTo>
                  <a:lnTo>
                    <a:pt x="1374590" y="1758501"/>
                  </a:lnTo>
                  <a:lnTo>
                    <a:pt x="1360447" y="1758501"/>
                  </a:lnTo>
                  <a:lnTo>
                    <a:pt x="1347216" y="1758501"/>
                  </a:lnTo>
                  <a:lnTo>
                    <a:pt x="1333074" y="1758501"/>
                  </a:lnTo>
                  <a:lnTo>
                    <a:pt x="1318931" y="1758501"/>
                  </a:lnTo>
                  <a:lnTo>
                    <a:pt x="1305244" y="1758501"/>
                  </a:lnTo>
                  <a:lnTo>
                    <a:pt x="1291101" y="1779581"/>
                  </a:lnTo>
                  <a:lnTo>
                    <a:pt x="1277415" y="1771835"/>
                  </a:lnTo>
                  <a:lnTo>
                    <a:pt x="1263272" y="1758501"/>
                  </a:lnTo>
                  <a:lnTo>
                    <a:pt x="1249129" y="1758501"/>
                  </a:lnTo>
                  <a:lnTo>
                    <a:pt x="1235443" y="1758501"/>
                  </a:lnTo>
                  <a:lnTo>
                    <a:pt x="1221300" y="1758501"/>
                  </a:lnTo>
                  <a:lnTo>
                    <a:pt x="1207613" y="1758501"/>
                  </a:lnTo>
                  <a:lnTo>
                    <a:pt x="1193470" y="1758501"/>
                  </a:lnTo>
                  <a:lnTo>
                    <a:pt x="1180696" y="1758501"/>
                  </a:lnTo>
                  <a:lnTo>
                    <a:pt x="1166553" y="1758501"/>
                  </a:lnTo>
                  <a:lnTo>
                    <a:pt x="1152411" y="1758501"/>
                  </a:lnTo>
                  <a:lnTo>
                    <a:pt x="1138724" y="1758501"/>
                  </a:lnTo>
                  <a:lnTo>
                    <a:pt x="1124581" y="1758501"/>
                  </a:lnTo>
                  <a:lnTo>
                    <a:pt x="1110895" y="1758501"/>
                  </a:lnTo>
                  <a:lnTo>
                    <a:pt x="1096752" y="1758501"/>
                  </a:lnTo>
                  <a:lnTo>
                    <a:pt x="1082609" y="1758501"/>
                  </a:lnTo>
                  <a:lnTo>
                    <a:pt x="1068922" y="1758501"/>
                  </a:lnTo>
                  <a:lnTo>
                    <a:pt x="1054780" y="1758501"/>
                  </a:lnTo>
                  <a:lnTo>
                    <a:pt x="1041093" y="1758501"/>
                  </a:lnTo>
                  <a:lnTo>
                    <a:pt x="1026950" y="1758501"/>
                  </a:lnTo>
                  <a:lnTo>
                    <a:pt x="1014176" y="1758501"/>
                  </a:lnTo>
                  <a:lnTo>
                    <a:pt x="1000033" y="1758501"/>
                  </a:lnTo>
                  <a:lnTo>
                    <a:pt x="985890" y="1758501"/>
                  </a:lnTo>
                  <a:lnTo>
                    <a:pt x="972204" y="1758501"/>
                  </a:lnTo>
                  <a:lnTo>
                    <a:pt x="958061" y="1758501"/>
                  </a:lnTo>
                  <a:lnTo>
                    <a:pt x="944374" y="1758501"/>
                  </a:lnTo>
                  <a:lnTo>
                    <a:pt x="930232" y="1758501"/>
                  </a:lnTo>
                  <a:lnTo>
                    <a:pt x="916089" y="1758501"/>
                  </a:lnTo>
                  <a:lnTo>
                    <a:pt x="902402" y="1758501"/>
                  </a:lnTo>
                  <a:lnTo>
                    <a:pt x="888259" y="1758501"/>
                  </a:lnTo>
                  <a:lnTo>
                    <a:pt x="874573" y="1758501"/>
                  </a:lnTo>
                  <a:lnTo>
                    <a:pt x="860430" y="1758501"/>
                  </a:lnTo>
                  <a:lnTo>
                    <a:pt x="847656" y="1758501"/>
                  </a:lnTo>
                  <a:lnTo>
                    <a:pt x="833513" y="1758501"/>
                  </a:lnTo>
                  <a:lnTo>
                    <a:pt x="819370" y="1758501"/>
                  </a:lnTo>
                  <a:lnTo>
                    <a:pt x="805684" y="1758501"/>
                  </a:lnTo>
                  <a:lnTo>
                    <a:pt x="791541" y="1758501"/>
                  </a:lnTo>
                  <a:lnTo>
                    <a:pt x="777854" y="1758501"/>
                  </a:lnTo>
                  <a:lnTo>
                    <a:pt x="763711" y="1758501"/>
                  </a:lnTo>
                  <a:lnTo>
                    <a:pt x="749569" y="1758501"/>
                  </a:lnTo>
                  <a:lnTo>
                    <a:pt x="735882" y="1758501"/>
                  </a:lnTo>
                  <a:lnTo>
                    <a:pt x="721739" y="1758501"/>
                  </a:lnTo>
                  <a:lnTo>
                    <a:pt x="708053" y="1758501"/>
                  </a:lnTo>
                  <a:lnTo>
                    <a:pt x="693910" y="1758501"/>
                  </a:lnTo>
                  <a:lnTo>
                    <a:pt x="680679" y="1758501"/>
                  </a:lnTo>
                  <a:lnTo>
                    <a:pt x="666537" y="1758501"/>
                  </a:lnTo>
                  <a:lnTo>
                    <a:pt x="652394" y="1758501"/>
                  </a:lnTo>
                  <a:lnTo>
                    <a:pt x="638707" y="1758501"/>
                  </a:lnTo>
                  <a:lnTo>
                    <a:pt x="624564" y="1758501"/>
                  </a:lnTo>
                  <a:lnTo>
                    <a:pt x="610878" y="1758501"/>
                  </a:lnTo>
                  <a:lnTo>
                    <a:pt x="596735" y="1758501"/>
                  </a:lnTo>
                  <a:lnTo>
                    <a:pt x="582592" y="1758501"/>
                  </a:lnTo>
                  <a:lnTo>
                    <a:pt x="568906" y="1758501"/>
                  </a:lnTo>
                  <a:lnTo>
                    <a:pt x="554763" y="1758501"/>
                  </a:lnTo>
                  <a:lnTo>
                    <a:pt x="541076" y="1758501"/>
                  </a:lnTo>
                  <a:lnTo>
                    <a:pt x="526933" y="1758501"/>
                  </a:lnTo>
                  <a:lnTo>
                    <a:pt x="514159" y="1758501"/>
                  </a:lnTo>
                  <a:lnTo>
                    <a:pt x="500016" y="1758501"/>
                  </a:lnTo>
                  <a:lnTo>
                    <a:pt x="485874" y="1758501"/>
                  </a:lnTo>
                  <a:lnTo>
                    <a:pt x="472187" y="1758501"/>
                  </a:lnTo>
                  <a:lnTo>
                    <a:pt x="458044" y="1758501"/>
                  </a:lnTo>
                  <a:lnTo>
                    <a:pt x="444358" y="1758501"/>
                  </a:lnTo>
                  <a:lnTo>
                    <a:pt x="430215" y="1758501"/>
                  </a:lnTo>
                  <a:lnTo>
                    <a:pt x="416072" y="1758501"/>
                  </a:lnTo>
                  <a:lnTo>
                    <a:pt x="402385" y="1758501"/>
                  </a:lnTo>
                  <a:lnTo>
                    <a:pt x="388243" y="1758501"/>
                  </a:lnTo>
                  <a:lnTo>
                    <a:pt x="374556" y="1758501"/>
                  </a:lnTo>
                  <a:lnTo>
                    <a:pt x="360413" y="1758501"/>
                  </a:lnTo>
                  <a:lnTo>
                    <a:pt x="347639" y="1758501"/>
                  </a:lnTo>
                  <a:lnTo>
                    <a:pt x="333496" y="1758501"/>
                  </a:lnTo>
                  <a:lnTo>
                    <a:pt x="319353" y="1758501"/>
                  </a:lnTo>
                  <a:lnTo>
                    <a:pt x="305667" y="1758501"/>
                  </a:lnTo>
                  <a:lnTo>
                    <a:pt x="291524" y="1758501"/>
                  </a:lnTo>
                  <a:lnTo>
                    <a:pt x="277837" y="1758501"/>
                  </a:lnTo>
                  <a:lnTo>
                    <a:pt x="263695" y="1758501"/>
                  </a:lnTo>
                  <a:lnTo>
                    <a:pt x="249552" y="1758501"/>
                  </a:lnTo>
                  <a:lnTo>
                    <a:pt x="235865" y="1758501"/>
                  </a:lnTo>
                  <a:lnTo>
                    <a:pt x="221722" y="1758501"/>
                  </a:lnTo>
                  <a:lnTo>
                    <a:pt x="208036" y="1824324"/>
                  </a:lnTo>
                  <a:lnTo>
                    <a:pt x="193893" y="1924669"/>
                  </a:lnTo>
                  <a:lnTo>
                    <a:pt x="181119" y="1850250"/>
                  </a:lnTo>
                  <a:lnTo>
                    <a:pt x="166976" y="1758501"/>
                  </a:lnTo>
                  <a:lnTo>
                    <a:pt x="152833" y="1758501"/>
                  </a:lnTo>
                  <a:lnTo>
                    <a:pt x="139147" y="1758501"/>
                  </a:lnTo>
                  <a:lnTo>
                    <a:pt x="125004" y="1758501"/>
                  </a:lnTo>
                  <a:lnTo>
                    <a:pt x="111317" y="1758501"/>
                  </a:lnTo>
                  <a:lnTo>
                    <a:pt x="97174" y="1758501"/>
                  </a:lnTo>
                  <a:lnTo>
                    <a:pt x="83031" y="1758501"/>
                  </a:lnTo>
                  <a:lnTo>
                    <a:pt x="69345" y="1791110"/>
                  </a:lnTo>
                  <a:lnTo>
                    <a:pt x="55202" y="1921492"/>
                  </a:lnTo>
                  <a:lnTo>
                    <a:pt x="41515" y="1939207"/>
                  </a:lnTo>
                  <a:lnTo>
                    <a:pt x="27373" y="1777197"/>
                  </a:lnTo>
                  <a:lnTo>
                    <a:pt x="14142" y="1758501"/>
                  </a:lnTo>
                  <a:lnTo>
                    <a:pt x="0" y="1758501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l27"/>
            <p:cNvSpPr/>
            <p:nvPr/>
          </p:nvSpPr>
          <p:spPr>
            <a:xfrm>
              <a:off x="1025850" y="429368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28"/>
            <p:cNvSpPr/>
            <p:nvPr/>
          </p:nvSpPr>
          <p:spPr>
            <a:xfrm>
              <a:off x="696390" y="5474439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96390" y="4861438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798021" y="4248438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734453" y="3635437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734453" y="3022436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734453" y="2409435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798938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518638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457382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025850" y="396126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025850" y="3348708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025850" y="273615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549266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1025850" y="488010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1025850" y="426754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025850" y="365498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1025850" y="304243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025850" y="242987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2170494"/>
                  </a:moveTo>
                  <a:lnTo>
                    <a:pt x="14142" y="2055082"/>
                  </a:lnTo>
                  <a:lnTo>
                    <a:pt x="27373" y="2025541"/>
                  </a:lnTo>
                  <a:lnTo>
                    <a:pt x="41515" y="2034588"/>
                  </a:lnTo>
                  <a:lnTo>
                    <a:pt x="55202" y="1994070"/>
                  </a:lnTo>
                  <a:lnTo>
                    <a:pt x="69345" y="1844053"/>
                  </a:lnTo>
                  <a:lnTo>
                    <a:pt x="83031" y="1622792"/>
                  </a:lnTo>
                  <a:lnTo>
                    <a:pt x="97174" y="1426703"/>
                  </a:lnTo>
                  <a:lnTo>
                    <a:pt x="111317" y="1258657"/>
                  </a:lnTo>
                  <a:lnTo>
                    <a:pt x="125004" y="1155350"/>
                  </a:lnTo>
                  <a:lnTo>
                    <a:pt x="139147" y="1158733"/>
                  </a:lnTo>
                  <a:lnTo>
                    <a:pt x="152833" y="1212291"/>
                  </a:lnTo>
                  <a:lnTo>
                    <a:pt x="166976" y="1261969"/>
                  </a:lnTo>
                  <a:lnTo>
                    <a:pt x="181119" y="1256087"/>
                  </a:lnTo>
                  <a:lnTo>
                    <a:pt x="193893" y="1197483"/>
                  </a:lnTo>
                  <a:lnTo>
                    <a:pt x="208036" y="1147223"/>
                  </a:lnTo>
                  <a:lnTo>
                    <a:pt x="221722" y="1155074"/>
                  </a:lnTo>
                  <a:lnTo>
                    <a:pt x="235865" y="1240105"/>
                  </a:lnTo>
                  <a:lnTo>
                    <a:pt x="249552" y="1343868"/>
                  </a:lnTo>
                  <a:lnTo>
                    <a:pt x="263695" y="1394070"/>
                  </a:lnTo>
                  <a:lnTo>
                    <a:pt x="277837" y="1390894"/>
                  </a:lnTo>
                  <a:lnTo>
                    <a:pt x="291524" y="1311302"/>
                  </a:lnTo>
                  <a:lnTo>
                    <a:pt x="305667" y="1190854"/>
                  </a:lnTo>
                  <a:lnTo>
                    <a:pt x="319353" y="1085618"/>
                  </a:lnTo>
                  <a:lnTo>
                    <a:pt x="333496" y="979376"/>
                  </a:lnTo>
                  <a:lnTo>
                    <a:pt x="347639" y="902739"/>
                  </a:lnTo>
                  <a:lnTo>
                    <a:pt x="360413" y="890130"/>
                  </a:lnTo>
                  <a:lnTo>
                    <a:pt x="374556" y="931640"/>
                  </a:lnTo>
                  <a:lnTo>
                    <a:pt x="388243" y="948924"/>
                  </a:lnTo>
                  <a:lnTo>
                    <a:pt x="402385" y="865099"/>
                  </a:lnTo>
                  <a:lnTo>
                    <a:pt x="416072" y="720085"/>
                  </a:lnTo>
                  <a:lnTo>
                    <a:pt x="430215" y="581683"/>
                  </a:lnTo>
                  <a:lnTo>
                    <a:pt x="444358" y="508203"/>
                  </a:lnTo>
                  <a:lnTo>
                    <a:pt x="458044" y="550160"/>
                  </a:lnTo>
                  <a:lnTo>
                    <a:pt x="472187" y="605962"/>
                  </a:lnTo>
                  <a:lnTo>
                    <a:pt x="485874" y="581333"/>
                  </a:lnTo>
                  <a:lnTo>
                    <a:pt x="500016" y="517388"/>
                  </a:lnTo>
                  <a:lnTo>
                    <a:pt x="514159" y="450209"/>
                  </a:lnTo>
                  <a:lnTo>
                    <a:pt x="526933" y="363251"/>
                  </a:lnTo>
                  <a:lnTo>
                    <a:pt x="541076" y="274770"/>
                  </a:lnTo>
                  <a:lnTo>
                    <a:pt x="554763" y="253910"/>
                  </a:lnTo>
                  <a:lnTo>
                    <a:pt x="568906" y="341655"/>
                  </a:lnTo>
                  <a:lnTo>
                    <a:pt x="582592" y="472407"/>
                  </a:lnTo>
                  <a:lnTo>
                    <a:pt x="596735" y="540516"/>
                  </a:lnTo>
                  <a:lnTo>
                    <a:pt x="610878" y="505315"/>
                  </a:lnTo>
                  <a:lnTo>
                    <a:pt x="624564" y="367629"/>
                  </a:lnTo>
                  <a:lnTo>
                    <a:pt x="638707" y="212842"/>
                  </a:lnTo>
                  <a:lnTo>
                    <a:pt x="652394" y="146298"/>
                  </a:lnTo>
                  <a:lnTo>
                    <a:pt x="666537" y="182649"/>
                  </a:lnTo>
                  <a:lnTo>
                    <a:pt x="680679" y="236299"/>
                  </a:lnTo>
                  <a:lnTo>
                    <a:pt x="693910" y="273382"/>
                  </a:lnTo>
                  <a:lnTo>
                    <a:pt x="708053" y="283973"/>
                  </a:lnTo>
                  <a:lnTo>
                    <a:pt x="721739" y="266860"/>
                  </a:lnTo>
                  <a:lnTo>
                    <a:pt x="735882" y="257225"/>
                  </a:lnTo>
                  <a:lnTo>
                    <a:pt x="749569" y="282184"/>
                  </a:lnTo>
                  <a:lnTo>
                    <a:pt x="763711" y="348215"/>
                  </a:lnTo>
                  <a:lnTo>
                    <a:pt x="777854" y="424932"/>
                  </a:lnTo>
                  <a:lnTo>
                    <a:pt x="791541" y="512493"/>
                  </a:lnTo>
                  <a:lnTo>
                    <a:pt x="805684" y="620639"/>
                  </a:lnTo>
                  <a:lnTo>
                    <a:pt x="819370" y="726220"/>
                  </a:lnTo>
                  <a:lnTo>
                    <a:pt x="833513" y="785412"/>
                  </a:lnTo>
                  <a:lnTo>
                    <a:pt x="847656" y="800825"/>
                  </a:lnTo>
                  <a:lnTo>
                    <a:pt x="860430" y="799694"/>
                  </a:lnTo>
                  <a:lnTo>
                    <a:pt x="874573" y="824540"/>
                  </a:lnTo>
                  <a:lnTo>
                    <a:pt x="888259" y="897566"/>
                  </a:lnTo>
                  <a:lnTo>
                    <a:pt x="902402" y="982966"/>
                  </a:lnTo>
                  <a:lnTo>
                    <a:pt x="916089" y="1021786"/>
                  </a:lnTo>
                  <a:lnTo>
                    <a:pt x="930232" y="985035"/>
                  </a:lnTo>
                  <a:lnTo>
                    <a:pt x="944374" y="910771"/>
                  </a:lnTo>
                  <a:lnTo>
                    <a:pt x="958061" y="845686"/>
                  </a:lnTo>
                  <a:lnTo>
                    <a:pt x="972204" y="810268"/>
                  </a:lnTo>
                  <a:lnTo>
                    <a:pt x="985890" y="806362"/>
                  </a:lnTo>
                  <a:lnTo>
                    <a:pt x="1000033" y="822366"/>
                  </a:lnTo>
                  <a:lnTo>
                    <a:pt x="1014176" y="840294"/>
                  </a:lnTo>
                  <a:lnTo>
                    <a:pt x="1026950" y="837109"/>
                  </a:lnTo>
                  <a:lnTo>
                    <a:pt x="1041093" y="803818"/>
                  </a:lnTo>
                  <a:lnTo>
                    <a:pt x="1054780" y="776402"/>
                  </a:lnTo>
                  <a:lnTo>
                    <a:pt x="1068922" y="810445"/>
                  </a:lnTo>
                  <a:lnTo>
                    <a:pt x="1082609" y="926860"/>
                  </a:lnTo>
                  <a:lnTo>
                    <a:pt x="1096752" y="1110189"/>
                  </a:lnTo>
                  <a:lnTo>
                    <a:pt x="1110895" y="1296192"/>
                  </a:lnTo>
                  <a:lnTo>
                    <a:pt x="1124581" y="1405266"/>
                  </a:lnTo>
                  <a:lnTo>
                    <a:pt x="1138724" y="1417807"/>
                  </a:lnTo>
                  <a:lnTo>
                    <a:pt x="1152411" y="1372704"/>
                  </a:lnTo>
                  <a:lnTo>
                    <a:pt x="1166553" y="1322523"/>
                  </a:lnTo>
                  <a:lnTo>
                    <a:pt x="1180696" y="1310468"/>
                  </a:lnTo>
                  <a:lnTo>
                    <a:pt x="1193470" y="1368330"/>
                  </a:lnTo>
                  <a:lnTo>
                    <a:pt x="1207613" y="1457255"/>
                  </a:lnTo>
                  <a:lnTo>
                    <a:pt x="1221300" y="1476419"/>
                  </a:lnTo>
                  <a:lnTo>
                    <a:pt x="1235443" y="1402923"/>
                  </a:lnTo>
                  <a:lnTo>
                    <a:pt x="1249129" y="1274504"/>
                  </a:lnTo>
                  <a:lnTo>
                    <a:pt x="1263272" y="1097614"/>
                  </a:lnTo>
                  <a:lnTo>
                    <a:pt x="1277415" y="943315"/>
                  </a:lnTo>
                  <a:lnTo>
                    <a:pt x="1291101" y="906590"/>
                  </a:lnTo>
                  <a:lnTo>
                    <a:pt x="1305244" y="966691"/>
                  </a:lnTo>
                  <a:lnTo>
                    <a:pt x="1318931" y="1045916"/>
                  </a:lnTo>
                  <a:lnTo>
                    <a:pt x="1333074" y="1088808"/>
                  </a:lnTo>
                  <a:lnTo>
                    <a:pt x="1347216" y="1092453"/>
                  </a:lnTo>
                  <a:lnTo>
                    <a:pt x="1360447" y="1067358"/>
                  </a:lnTo>
                  <a:lnTo>
                    <a:pt x="1374590" y="1030456"/>
                  </a:lnTo>
                  <a:lnTo>
                    <a:pt x="1388276" y="1020537"/>
                  </a:lnTo>
                  <a:lnTo>
                    <a:pt x="1402419" y="1044368"/>
                  </a:lnTo>
                  <a:lnTo>
                    <a:pt x="1416106" y="1055836"/>
                  </a:lnTo>
                  <a:lnTo>
                    <a:pt x="1430248" y="1035726"/>
                  </a:lnTo>
                  <a:lnTo>
                    <a:pt x="1444391" y="1013781"/>
                  </a:lnTo>
                  <a:lnTo>
                    <a:pt x="1458078" y="1015683"/>
                  </a:lnTo>
                  <a:lnTo>
                    <a:pt x="1472221" y="1027808"/>
                  </a:lnTo>
                  <a:lnTo>
                    <a:pt x="1485907" y="1024231"/>
                  </a:lnTo>
                  <a:lnTo>
                    <a:pt x="1500050" y="1033434"/>
                  </a:lnTo>
                  <a:lnTo>
                    <a:pt x="1514193" y="1129855"/>
                  </a:lnTo>
                  <a:lnTo>
                    <a:pt x="1526967" y="1363358"/>
                  </a:lnTo>
                  <a:lnTo>
                    <a:pt x="1541110" y="1500176"/>
                  </a:lnTo>
                  <a:lnTo>
                    <a:pt x="1554796" y="1347531"/>
                  </a:lnTo>
                  <a:lnTo>
                    <a:pt x="1568939" y="1108019"/>
                  </a:lnTo>
                  <a:lnTo>
                    <a:pt x="1582626" y="956945"/>
                  </a:lnTo>
                  <a:lnTo>
                    <a:pt x="1596769" y="935129"/>
                  </a:lnTo>
                  <a:lnTo>
                    <a:pt x="1610911" y="979190"/>
                  </a:lnTo>
                  <a:lnTo>
                    <a:pt x="1624598" y="992908"/>
                  </a:lnTo>
                  <a:lnTo>
                    <a:pt x="1638741" y="998358"/>
                  </a:lnTo>
                  <a:lnTo>
                    <a:pt x="1652427" y="997693"/>
                  </a:lnTo>
                  <a:lnTo>
                    <a:pt x="1666570" y="998669"/>
                  </a:lnTo>
                  <a:lnTo>
                    <a:pt x="1680713" y="955066"/>
                  </a:lnTo>
                  <a:lnTo>
                    <a:pt x="1693487" y="743881"/>
                  </a:lnTo>
                  <a:lnTo>
                    <a:pt x="1707630" y="562558"/>
                  </a:lnTo>
                  <a:lnTo>
                    <a:pt x="1721317" y="670626"/>
                  </a:lnTo>
                  <a:lnTo>
                    <a:pt x="1735459" y="859482"/>
                  </a:lnTo>
                  <a:lnTo>
                    <a:pt x="1749146" y="987820"/>
                  </a:lnTo>
                  <a:lnTo>
                    <a:pt x="1763289" y="1118855"/>
                  </a:lnTo>
                  <a:lnTo>
                    <a:pt x="1777432" y="1187398"/>
                  </a:lnTo>
                  <a:lnTo>
                    <a:pt x="1791118" y="1162546"/>
                  </a:lnTo>
                  <a:lnTo>
                    <a:pt x="1805261" y="1095462"/>
                  </a:lnTo>
                  <a:lnTo>
                    <a:pt x="1818948" y="1066487"/>
                  </a:lnTo>
                  <a:lnTo>
                    <a:pt x="1833091" y="1062346"/>
                  </a:lnTo>
                  <a:lnTo>
                    <a:pt x="1847233" y="1014272"/>
                  </a:lnTo>
                  <a:lnTo>
                    <a:pt x="1860007" y="955537"/>
                  </a:lnTo>
                  <a:lnTo>
                    <a:pt x="1874150" y="977264"/>
                  </a:lnTo>
                  <a:lnTo>
                    <a:pt x="1887837" y="1040094"/>
                  </a:lnTo>
                  <a:lnTo>
                    <a:pt x="1901980" y="1047895"/>
                  </a:lnTo>
                  <a:lnTo>
                    <a:pt x="1915666" y="1033044"/>
                  </a:lnTo>
                  <a:lnTo>
                    <a:pt x="1929809" y="1012483"/>
                  </a:lnTo>
                  <a:lnTo>
                    <a:pt x="1943952" y="1028267"/>
                  </a:lnTo>
                  <a:lnTo>
                    <a:pt x="1957639" y="1072090"/>
                  </a:lnTo>
                  <a:lnTo>
                    <a:pt x="1971781" y="1111724"/>
                  </a:lnTo>
                  <a:lnTo>
                    <a:pt x="1985468" y="1153492"/>
                  </a:lnTo>
                  <a:lnTo>
                    <a:pt x="1999611" y="1176206"/>
                  </a:lnTo>
                  <a:lnTo>
                    <a:pt x="2013754" y="1180062"/>
                  </a:lnTo>
                  <a:lnTo>
                    <a:pt x="2026984" y="1182467"/>
                  </a:lnTo>
                  <a:lnTo>
                    <a:pt x="2041127" y="1171337"/>
                  </a:lnTo>
                  <a:lnTo>
                    <a:pt x="2054813" y="1155059"/>
                  </a:lnTo>
                  <a:lnTo>
                    <a:pt x="2068956" y="1199877"/>
                  </a:lnTo>
                  <a:lnTo>
                    <a:pt x="2082643" y="1273505"/>
                  </a:lnTo>
                  <a:lnTo>
                    <a:pt x="2096786" y="1289439"/>
                  </a:lnTo>
                  <a:lnTo>
                    <a:pt x="2110928" y="1266744"/>
                  </a:lnTo>
                  <a:lnTo>
                    <a:pt x="2124615" y="1298949"/>
                  </a:lnTo>
                  <a:lnTo>
                    <a:pt x="2138758" y="1352057"/>
                  </a:lnTo>
                  <a:lnTo>
                    <a:pt x="2152444" y="1333656"/>
                  </a:lnTo>
                  <a:lnTo>
                    <a:pt x="2166587" y="1306825"/>
                  </a:lnTo>
                  <a:lnTo>
                    <a:pt x="2180730" y="1354339"/>
                  </a:lnTo>
                  <a:lnTo>
                    <a:pt x="2193504" y="1443728"/>
                  </a:lnTo>
                  <a:lnTo>
                    <a:pt x="2207647" y="1509335"/>
                  </a:lnTo>
                  <a:lnTo>
                    <a:pt x="2221334" y="1527244"/>
                  </a:lnTo>
                  <a:lnTo>
                    <a:pt x="2235476" y="1509817"/>
                  </a:lnTo>
                  <a:lnTo>
                    <a:pt x="2249163" y="1472750"/>
                  </a:lnTo>
                  <a:lnTo>
                    <a:pt x="2263306" y="1435290"/>
                  </a:lnTo>
                  <a:lnTo>
                    <a:pt x="2277449" y="1396641"/>
                  </a:lnTo>
                  <a:lnTo>
                    <a:pt x="2291135" y="1349848"/>
                  </a:lnTo>
                  <a:lnTo>
                    <a:pt x="2305278" y="1333756"/>
                  </a:lnTo>
                  <a:lnTo>
                    <a:pt x="2318965" y="1368655"/>
                  </a:lnTo>
                  <a:lnTo>
                    <a:pt x="2333107" y="1415882"/>
                  </a:lnTo>
                  <a:lnTo>
                    <a:pt x="2347250" y="1466648"/>
                  </a:lnTo>
                  <a:lnTo>
                    <a:pt x="2360024" y="1516399"/>
                  </a:lnTo>
                  <a:lnTo>
                    <a:pt x="2374167" y="1538164"/>
                  </a:lnTo>
                  <a:lnTo>
                    <a:pt x="2387854" y="1550470"/>
                  </a:lnTo>
                  <a:lnTo>
                    <a:pt x="2401997" y="1583269"/>
                  </a:lnTo>
                  <a:lnTo>
                    <a:pt x="2415683" y="1617477"/>
                  </a:lnTo>
                  <a:lnTo>
                    <a:pt x="2429826" y="1650857"/>
                  </a:lnTo>
                  <a:lnTo>
                    <a:pt x="2443969" y="1723736"/>
                  </a:lnTo>
                  <a:lnTo>
                    <a:pt x="2457655" y="1810493"/>
                  </a:lnTo>
                  <a:lnTo>
                    <a:pt x="2471798" y="1842115"/>
                  </a:lnTo>
                  <a:lnTo>
                    <a:pt x="2485485" y="1837135"/>
                  </a:lnTo>
                  <a:lnTo>
                    <a:pt x="2499628" y="1830576"/>
                  </a:lnTo>
                  <a:lnTo>
                    <a:pt x="2513770" y="1800360"/>
                  </a:lnTo>
                  <a:lnTo>
                    <a:pt x="2526545" y="1752538"/>
                  </a:lnTo>
                  <a:lnTo>
                    <a:pt x="2540687" y="1731664"/>
                  </a:lnTo>
                  <a:lnTo>
                    <a:pt x="2554374" y="1741151"/>
                  </a:lnTo>
                  <a:lnTo>
                    <a:pt x="2568517" y="1755243"/>
                  </a:lnTo>
                  <a:lnTo>
                    <a:pt x="2582203" y="1786204"/>
                  </a:lnTo>
                  <a:lnTo>
                    <a:pt x="2596346" y="1824081"/>
                  </a:lnTo>
                  <a:lnTo>
                    <a:pt x="2610489" y="1818634"/>
                  </a:lnTo>
                  <a:lnTo>
                    <a:pt x="2624176" y="1768168"/>
                  </a:lnTo>
                  <a:lnTo>
                    <a:pt x="2638318" y="1719287"/>
                  </a:lnTo>
                  <a:lnTo>
                    <a:pt x="2652005" y="1668304"/>
                  </a:lnTo>
                  <a:lnTo>
                    <a:pt x="2666148" y="1614729"/>
                  </a:lnTo>
                  <a:lnTo>
                    <a:pt x="2680291" y="1615457"/>
                  </a:lnTo>
                  <a:lnTo>
                    <a:pt x="2693521" y="1667522"/>
                  </a:lnTo>
                  <a:lnTo>
                    <a:pt x="2707664" y="1698513"/>
                  </a:lnTo>
                  <a:lnTo>
                    <a:pt x="2721350" y="1686373"/>
                  </a:lnTo>
                  <a:lnTo>
                    <a:pt x="2735493" y="1644948"/>
                  </a:lnTo>
                  <a:lnTo>
                    <a:pt x="2749180" y="1569684"/>
                  </a:lnTo>
                  <a:lnTo>
                    <a:pt x="2763323" y="1475101"/>
                  </a:lnTo>
                  <a:lnTo>
                    <a:pt x="2777465" y="1400115"/>
                  </a:lnTo>
                  <a:lnTo>
                    <a:pt x="2791152" y="1379826"/>
                  </a:lnTo>
                  <a:lnTo>
                    <a:pt x="2805295" y="1434559"/>
                  </a:lnTo>
                  <a:lnTo>
                    <a:pt x="2818981" y="1542166"/>
                  </a:lnTo>
                  <a:lnTo>
                    <a:pt x="2833124" y="1636582"/>
                  </a:lnTo>
                  <a:lnTo>
                    <a:pt x="2847267" y="1622555"/>
                  </a:lnTo>
                  <a:lnTo>
                    <a:pt x="2860041" y="1501305"/>
                  </a:lnTo>
                  <a:lnTo>
                    <a:pt x="2874184" y="1386677"/>
                  </a:lnTo>
                  <a:lnTo>
                    <a:pt x="2887871" y="1336425"/>
                  </a:lnTo>
                  <a:lnTo>
                    <a:pt x="2902013" y="1337355"/>
                  </a:lnTo>
                  <a:lnTo>
                    <a:pt x="2915700" y="1407061"/>
                  </a:lnTo>
                  <a:lnTo>
                    <a:pt x="2929843" y="1462806"/>
                  </a:lnTo>
                  <a:lnTo>
                    <a:pt x="2943986" y="1475077"/>
                  </a:lnTo>
                  <a:lnTo>
                    <a:pt x="2957672" y="1489893"/>
                  </a:lnTo>
                  <a:lnTo>
                    <a:pt x="2971815" y="1427757"/>
                  </a:lnTo>
                  <a:lnTo>
                    <a:pt x="2985502" y="1358519"/>
                  </a:lnTo>
                  <a:lnTo>
                    <a:pt x="2999644" y="1357230"/>
                  </a:lnTo>
                  <a:lnTo>
                    <a:pt x="3013787" y="1373902"/>
                  </a:lnTo>
                  <a:lnTo>
                    <a:pt x="3026561" y="1380495"/>
                  </a:lnTo>
                  <a:lnTo>
                    <a:pt x="3040704" y="1376959"/>
                  </a:lnTo>
                  <a:lnTo>
                    <a:pt x="3054391" y="1339204"/>
                  </a:lnTo>
                  <a:lnTo>
                    <a:pt x="3068534" y="1295664"/>
                  </a:lnTo>
                  <a:lnTo>
                    <a:pt x="3082220" y="1254012"/>
                  </a:lnTo>
                  <a:lnTo>
                    <a:pt x="3096363" y="1249459"/>
                  </a:lnTo>
                  <a:lnTo>
                    <a:pt x="3110506" y="1267013"/>
                  </a:lnTo>
                  <a:lnTo>
                    <a:pt x="3124192" y="1234121"/>
                  </a:lnTo>
                  <a:lnTo>
                    <a:pt x="3138335" y="1236229"/>
                  </a:lnTo>
                  <a:lnTo>
                    <a:pt x="3152022" y="1242454"/>
                  </a:lnTo>
                  <a:lnTo>
                    <a:pt x="3166165" y="1196742"/>
                  </a:lnTo>
                  <a:lnTo>
                    <a:pt x="3180307" y="1182315"/>
                  </a:lnTo>
                  <a:lnTo>
                    <a:pt x="3193082" y="1222410"/>
                  </a:lnTo>
                  <a:lnTo>
                    <a:pt x="3207224" y="1250126"/>
                  </a:lnTo>
                  <a:lnTo>
                    <a:pt x="3220911" y="1301746"/>
                  </a:lnTo>
                  <a:lnTo>
                    <a:pt x="3235054" y="1347084"/>
                  </a:lnTo>
                  <a:lnTo>
                    <a:pt x="3248740" y="1311853"/>
                  </a:lnTo>
                  <a:lnTo>
                    <a:pt x="3262883" y="1268503"/>
                  </a:lnTo>
                  <a:lnTo>
                    <a:pt x="3277026" y="1254765"/>
                  </a:lnTo>
                  <a:lnTo>
                    <a:pt x="3290713" y="1244323"/>
                  </a:lnTo>
                  <a:lnTo>
                    <a:pt x="3304855" y="1213079"/>
                  </a:lnTo>
                  <a:lnTo>
                    <a:pt x="3318542" y="1191448"/>
                  </a:lnTo>
                  <a:lnTo>
                    <a:pt x="3332685" y="1213865"/>
                  </a:lnTo>
                  <a:lnTo>
                    <a:pt x="3346828" y="1214423"/>
                  </a:lnTo>
                  <a:lnTo>
                    <a:pt x="3360058" y="1171194"/>
                  </a:lnTo>
                  <a:lnTo>
                    <a:pt x="3374201" y="1152051"/>
                  </a:lnTo>
                  <a:lnTo>
                    <a:pt x="3387887" y="1136165"/>
                  </a:lnTo>
                  <a:lnTo>
                    <a:pt x="3402030" y="1101722"/>
                  </a:lnTo>
                  <a:lnTo>
                    <a:pt x="3415717" y="1134862"/>
                  </a:lnTo>
                  <a:lnTo>
                    <a:pt x="3429860" y="1199310"/>
                  </a:lnTo>
                  <a:lnTo>
                    <a:pt x="3444003" y="1227898"/>
                  </a:lnTo>
                  <a:lnTo>
                    <a:pt x="3457689" y="1242653"/>
                  </a:lnTo>
                  <a:lnTo>
                    <a:pt x="3471832" y="1252332"/>
                  </a:lnTo>
                  <a:lnTo>
                    <a:pt x="3485519" y="1251085"/>
                  </a:lnTo>
                  <a:lnTo>
                    <a:pt x="3499661" y="1222969"/>
                  </a:lnTo>
                  <a:lnTo>
                    <a:pt x="3513804" y="1189617"/>
                  </a:lnTo>
                  <a:lnTo>
                    <a:pt x="3526578" y="1178519"/>
                  </a:lnTo>
                  <a:lnTo>
                    <a:pt x="3540721" y="1190270"/>
                  </a:lnTo>
                  <a:lnTo>
                    <a:pt x="3554408" y="1203963"/>
                  </a:lnTo>
                  <a:lnTo>
                    <a:pt x="3568550" y="1222040"/>
                  </a:lnTo>
                  <a:lnTo>
                    <a:pt x="3582237" y="1186263"/>
                  </a:lnTo>
                  <a:lnTo>
                    <a:pt x="3596380" y="1122303"/>
                  </a:lnTo>
                  <a:lnTo>
                    <a:pt x="3610523" y="1095942"/>
                  </a:lnTo>
                  <a:lnTo>
                    <a:pt x="3624209" y="1076658"/>
                  </a:lnTo>
                  <a:lnTo>
                    <a:pt x="3638352" y="1091741"/>
                  </a:lnTo>
                  <a:lnTo>
                    <a:pt x="3652039" y="1137053"/>
                  </a:lnTo>
                  <a:lnTo>
                    <a:pt x="3666182" y="1134353"/>
                  </a:lnTo>
                  <a:lnTo>
                    <a:pt x="3680324" y="1098558"/>
                  </a:lnTo>
                  <a:lnTo>
                    <a:pt x="3693098" y="1075403"/>
                  </a:lnTo>
                  <a:lnTo>
                    <a:pt x="3707241" y="1033335"/>
                  </a:lnTo>
                  <a:lnTo>
                    <a:pt x="3720928" y="998535"/>
                  </a:lnTo>
                  <a:lnTo>
                    <a:pt x="3735071" y="972912"/>
                  </a:lnTo>
                  <a:lnTo>
                    <a:pt x="3748757" y="969249"/>
                  </a:lnTo>
                  <a:lnTo>
                    <a:pt x="3762900" y="978226"/>
                  </a:lnTo>
                  <a:lnTo>
                    <a:pt x="3777043" y="959241"/>
                  </a:lnTo>
                  <a:lnTo>
                    <a:pt x="3790730" y="940792"/>
                  </a:lnTo>
                  <a:lnTo>
                    <a:pt x="3804872" y="918052"/>
                  </a:lnTo>
                  <a:lnTo>
                    <a:pt x="3818559" y="872205"/>
                  </a:lnTo>
                  <a:lnTo>
                    <a:pt x="3832702" y="844632"/>
                  </a:lnTo>
                  <a:lnTo>
                    <a:pt x="3846845" y="851158"/>
                  </a:lnTo>
                  <a:lnTo>
                    <a:pt x="3859619" y="865926"/>
                  </a:lnTo>
                  <a:lnTo>
                    <a:pt x="3873762" y="885209"/>
                  </a:lnTo>
                  <a:lnTo>
                    <a:pt x="3887448" y="875761"/>
                  </a:lnTo>
                  <a:lnTo>
                    <a:pt x="3901591" y="864510"/>
                  </a:lnTo>
                  <a:lnTo>
                    <a:pt x="3915278" y="818331"/>
                  </a:lnTo>
                  <a:lnTo>
                    <a:pt x="3929420" y="768979"/>
                  </a:lnTo>
                  <a:lnTo>
                    <a:pt x="3943563" y="800092"/>
                  </a:lnTo>
                  <a:lnTo>
                    <a:pt x="3957250" y="823712"/>
                  </a:lnTo>
                  <a:lnTo>
                    <a:pt x="3971393" y="819255"/>
                  </a:lnTo>
                  <a:lnTo>
                    <a:pt x="3985079" y="816550"/>
                  </a:lnTo>
                  <a:lnTo>
                    <a:pt x="3999222" y="836709"/>
                  </a:lnTo>
                  <a:lnTo>
                    <a:pt x="4013365" y="856697"/>
                  </a:lnTo>
                  <a:lnTo>
                    <a:pt x="4026595" y="816930"/>
                  </a:lnTo>
                  <a:lnTo>
                    <a:pt x="4040738" y="764904"/>
                  </a:lnTo>
                  <a:lnTo>
                    <a:pt x="4054425" y="769345"/>
                  </a:lnTo>
                  <a:lnTo>
                    <a:pt x="4068567" y="815357"/>
                  </a:lnTo>
                  <a:lnTo>
                    <a:pt x="4082254" y="892939"/>
                  </a:lnTo>
                  <a:lnTo>
                    <a:pt x="4096397" y="949958"/>
                  </a:lnTo>
                  <a:lnTo>
                    <a:pt x="4110540" y="950655"/>
                  </a:lnTo>
                  <a:lnTo>
                    <a:pt x="4124226" y="975632"/>
                  </a:lnTo>
                  <a:lnTo>
                    <a:pt x="4138369" y="1017694"/>
                  </a:lnTo>
                  <a:lnTo>
                    <a:pt x="4152056" y="1055120"/>
                  </a:lnTo>
                  <a:lnTo>
                    <a:pt x="4166198" y="1072939"/>
                  </a:lnTo>
                  <a:lnTo>
                    <a:pt x="4180341" y="1055631"/>
                  </a:lnTo>
                  <a:lnTo>
                    <a:pt x="4193115" y="1092675"/>
                  </a:lnTo>
                  <a:lnTo>
                    <a:pt x="4207258" y="1155256"/>
                  </a:lnTo>
                  <a:lnTo>
                    <a:pt x="4220945" y="1175635"/>
                  </a:lnTo>
                  <a:lnTo>
                    <a:pt x="4235088" y="1159640"/>
                  </a:lnTo>
                  <a:lnTo>
                    <a:pt x="4248774" y="1148614"/>
                  </a:lnTo>
                  <a:lnTo>
                    <a:pt x="4262917" y="1154473"/>
                  </a:lnTo>
                  <a:lnTo>
                    <a:pt x="4277060" y="1157781"/>
                  </a:lnTo>
                  <a:lnTo>
                    <a:pt x="4290746" y="1165000"/>
                  </a:lnTo>
                  <a:lnTo>
                    <a:pt x="4304889" y="1162862"/>
                  </a:lnTo>
                  <a:lnTo>
                    <a:pt x="4318576" y="1134981"/>
                  </a:lnTo>
                  <a:lnTo>
                    <a:pt x="4332719" y="1094453"/>
                  </a:lnTo>
                  <a:lnTo>
                    <a:pt x="4346861" y="1115372"/>
                  </a:lnTo>
                  <a:lnTo>
                    <a:pt x="4359636" y="1173754"/>
                  </a:lnTo>
                  <a:lnTo>
                    <a:pt x="4373778" y="1216436"/>
                  </a:lnTo>
                  <a:lnTo>
                    <a:pt x="4387465" y="1243222"/>
                  </a:lnTo>
                  <a:lnTo>
                    <a:pt x="4401608" y="1236311"/>
                  </a:lnTo>
                  <a:lnTo>
                    <a:pt x="4415294" y="1223058"/>
                  </a:lnTo>
                  <a:lnTo>
                    <a:pt x="4429437" y="1246455"/>
                  </a:lnTo>
                  <a:lnTo>
                    <a:pt x="4443580" y="1258449"/>
                  </a:lnTo>
                  <a:lnTo>
                    <a:pt x="4457267" y="1238997"/>
                  </a:lnTo>
                  <a:lnTo>
                    <a:pt x="4471409" y="1255013"/>
                  </a:lnTo>
                  <a:lnTo>
                    <a:pt x="4485096" y="1308911"/>
                  </a:lnTo>
                  <a:lnTo>
                    <a:pt x="4499239" y="1376839"/>
                  </a:lnTo>
                  <a:lnTo>
                    <a:pt x="4513382" y="1388509"/>
                  </a:lnTo>
                  <a:lnTo>
                    <a:pt x="4526156" y="1336641"/>
                  </a:lnTo>
                  <a:lnTo>
                    <a:pt x="4540299" y="1307339"/>
                  </a:lnTo>
                  <a:lnTo>
                    <a:pt x="4553985" y="1320759"/>
                  </a:lnTo>
                  <a:lnTo>
                    <a:pt x="4568128" y="1346328"/>
                  </a:lnTo>
                  <a:lnTo>
                    <a:pt x="4581815" y="1346764"/>
                  </a:lnTo>
                  <a:lnTo>
                    <a:pt x="4595957" y="1322812"/>
                  </a:lnTo>
                  <a:lnTo>
                    <a:pt x="4610100" y="1327997"/>
                  </a:lnTo>
                  <a:lnTo>
                    <a:pt x="4623787" y="1357117"/>
                  </a:lnTo>
                  <a:lnTo>
                    <a:pt x="4637930" y="1345628"/>
                  </a:lnTo>
                  <a:lnTo>
                    <a:pt x="4651616" y="1322194"/>
                  </a:lnTo>
                  <a:lnTo>
                    <a:pt x="4665759" y="1333860"/>
                  </a:lnTo>
                  <a:lnTo>
                    <a:pt x="4679902" y="1372736"/>
                  </a:lnTo>
                  <a:lnTo>
                    <a:pt x="4693132" y="1382009"/>
                  </a:lnTo>
                  <a:lnTo>
                    <a:pt x="4707275" y="1327271"/>
                  </a:lnTo>
                  <a:lnTo>
                    <a:pt x="4720962" y="1240165"/>
                  </a:lnTo>
                  <a:lnTo>
                    <a:pt x="4735104" y="1199062"/>
                  </a:lnTo>
                  <a:lnTo>
                    <a:pt x="4748791" y="1212706"/>
                  </a:lnTo>
                  <a:lnTo>
                    <a:pt x="4762934" y="1199243"/>
                  </a:lnTo>
                  <a:lnTo>
                    <a:pt x="4777077" y="1164258"/>
                  </a:lnTo>
                  <a:lnTo>
                    <a:pt x="4790763" y="1158889"/>
                  </a:lnTo>
                  <a:lnTo>
                    <a:pt x="4804906" y="1186685"/>
                  </a:lnTo>
                  <a:lnTo>
                    <a:pt x="4818593" y="1197254"/>
                  </a:lnTo>
                  <a:lnTo>
                    <a:pt x="4832735" y="1152845"/>
                  </a:lnTo>
                  <a:lnTo>
                    <a:pt x="4846878" y="1091447"/>
                  </a:lnTo>
                  <a:lnTo>
                    <a:pt x="4859652" y="1072359"/>
                  </a:lnTo>
                  <a:lnTo>
                    <a:pt x="4873795" y="1098689"/>
                  </a:lnTo>
                  <a:lnTo>
                    <a:pt x="4887482" y="1117649"/>
                  </a:lnTo>
                  <a:lnTo>
                    <a:pt x="4901625" y="1105599"/>
                  </a:lnTo>
                  <a:lnTo>
                    <a:pt x="4915311" y="1096021"/>
                  </a:lnTo>
                  <a:lnTo>
                    <a:pt x="4929454" y="1090058"/>
                  </a:lnTo>
                  <a:lnTo>
                    <a:pt x="4943597" y="1079586"/>
                  </a:lnTo>
                  <a:lnTo>
                    <a:pt x="4957283" y="1033495"/>
                  </a:lnTo>
                  <a:lnTo>
                    <a:pt x="4971426" y="956803"/>
                  </a:lnTo>
                  <a:lnTo>
                    <a:pt x="4985113" y="946600"/>
                  </a:lnTo>
                  <a:lnTo>
                    <a:pt x="4999256" y="993822"/>
                  </a:lnTo>
                  <a:lnTo>
                    <a:pt x="5013398" y="1010420"/>
                  </a:lnTo>
                  <a:lnTo>
                    <a:pt x="5026173" y="1002161"/>
                  </a:lnTo>
                  <a:lnTo>
                    <a:pt x="5040315" y="984138"/>
                  </a:lnTo>
                  <a:lnTo>
                    <a:pt x="5054002" y="983171"/>
                  </a:lnTo>
                  <a:lnTo>
                    <a:pt x="5068145" y="1018025"/>
                  </a:lnTo>
                  <a:lnTo>
                    <a:pt x="5081831" y="1071598"/>
                  </a:lnTo>
                  <a:lnTo>
                    <a:pt x="5095974" y="1145431"/>
                  </a:lnTo>
                  <a:lnTo>
                    <a:pt x="5110117" y="1192773"/>
                  </a:lnTo>
                  <a:lnTo>
                    <a:pt x="5123804" y="1240491"/>
                  </a:lnTo>
                  <a:lnTo>
                    <a:pt x="5137946" y="1312193"/>
                  </a:lnTo>
                  <a:lnTo>
                    <a:pt x="5151633" y="1312859"/>
                  </a:lnTo>
                  <a:lnTo>
                    <a:pt x="5165776" y="1276768"/>
                  </a:lnTo>
                  <a:lnTo>
                    <a:pt x="5179919" y="1305666"/>
                  </a:lnTo>
                  <a:lnTo>
                    <a:pt x="5192693" y="1359863"/>
                  </a:lnTo>
                  <a:lnTo>
                    <a:pt x="5206836" y="1406738"/>
                  </a:lnTo>
                  <a:lnTo>
                    <a:pt x="5220522" y="1442335"/>
                  </a:lnTo>
                  <a:lnTo>
                    <a:pt x="5234665" y="1478242"/>
                  </a:lnTo>
                  <a:lnTo>
                    <a:pt x="5248352" y="1517422"/>
                  </a:lnTo>
                  <a:lnTo>
                    <a:pt x="5262494" y="1565930"/>
                  </a:lnTo>
                  <a:lnTo>
                    <a:pt x="5276637" y="1670530"/>
                  </a:lnTo>
                  <a:lnTo>
                    <a:pt x="5290324" y="1805484"/>
                  </a:lnTo>
                  <a:lnTo>
                    <a:pt x="5304467" y="1930553"/>
                  </a:lnTo>
                  <a:lnTo>
                    <a:pt x="5318153" y="2074385"/>
                  </a:lnTo>
                  <a:lnTo>
                    <a:pt x="5332296" y="2206375"/>
                  </a:lnTo>
                  <a:lnTo>
                    <a:pt x="5346439" y="2285313"/>
                  </a:lnTo>
                  <a:lnTo>
                    <a:pt x="5359669" y="2378391"/>
                  </a:lnTo>
                  <a:lnTo>
                    <a:pt x="5373812" y="2495550"/>
                  </a:lnTo>
                  <a:lnTo>
                    <a:pt x="5387499" y="2566482"/>
                  </a:lnTo>
                  <a:lnTo>
                    <a:pt x="5401642" y="2593173"/>
                  </a:lnTo>
                  <a:lnTo>
                    <a:pt x="5415328" y="2634380"/>
                  </a:lnTo>
                  <a:lnTo>
                    <a:pt x="5429471" y="2719216"/>
                  </a:lnTo>
                  <a:lnTo>
                    <a:pt x="5443614" y="2850729"/>
                  </a:lnTo>
                  <a:lnTo>
                    <a:pt x="5457300" y="2995283"/>
                  </a:lnTo>
                  <a:lnTo>
                    <a:pt x="5471443" y="3124592"/>
                  </a:lnTo>
                  <a:lnTo>
                    <a:pt x="5485130" y="3205903"/>
                  </a:lnTo>
                  <a:lnTo>
                    <a:pt x="5499273" y="3236728"/>
                  </a:lnTo>
                  <a:lnTo>
                    <a:pt x="5513415" y="3279067"/>
                  </a:lnTo>
                  <a:lnTo>
                    <a:pt x="5526190" y="3316231"/>
                  </a:lnTo>
                  <a:lnTo>
                    <a:pt x="5540332" y="3273404"/>
                  </a:lnTo>
                  <a:lnTo>
                    <a:pt x="5554019" y="3186714"/>
                  </a:lnTo>
                  <a:lnTo>
                    <a:pt x="5568162" y="3106539"/>
                  </a:lnTo>
                  <a:lnTo>
                    <a:pt x="5581848" y="3037662"/>
                  </a:lnTo>
                  <a:lnTo>
                    <a:pt x="5595991" y="2957679"/>
                  </a:lnTo>
                  <a:lnTo>
                    <a:pt x="5610134" y="2819864"/>
                  </a:lnTo>
                  <a:lnTo>
                    <a:pt x="5623821" y="2662973"/>
                  </a:lnTo>
                  <a:lnTo>
                    <a:pt x="5637963" y="2557426"/>
                  </a:lnTo>
                  <a:lnTo>
                    <a:pt x="5651650" y="2494028"/>
                  </a:lnTo>
                  <a:lnTo>
                    <a:pt x="5665793" y="2427501"/>
                  </a:lnTo>
                  <a:lnTo>
                    <a:pt x="5679936" y="2332330"/>
                  </a:lnTo>
                  <a:lnTo>
                    <a:pt x="5692710" y="2231267"/>
                  </a:lnTo>
                  <a:lnTo>
                    <a:pt x="5706853" y="2193432"/>
                  </a:lnTo>
                  <a:lnTo>
                    <a:pt x="5720539" y="2252437"/>
                  </a:lnTo>
                  <a:lnTo>
                    <a:pt x="5734682" y="2386868"/>
                  </a:lnTo>
                  <a:lnTo>
                    <a:pt x="5748369" y="2537849"/>
                  </a:lnTo>
                  <a:lnTo>
                    <a:pt x="5762511" y="2676580"/>
                  </a:lnTo>
                  <a:lnTo>
                    <a:pt x="5776654" y="2834548"/>
                  </a:lnTo>
                  <a:lnTo>
                    <a:pt x="5790341" y="2962058"/>
                  </a:lnTo>
                  <a:lnTo>
                    <a:pt x="5804484" y="2955666"/>
                  </a:lnTo>
                  <a:lnTo>
                    <a:pt x="5818170" y="2891833"/>
                  </a:lnTo>
                  <a:lnTo>
                    <a:pt x="5832313" y="2886272"/>
                  </a:lnTo>
                  <a:lnTo>
                    <a:pt x="5846456" y="2919654"/>
                  </a:lnTo>
                  <a:lnTo>
                    <a:pt x="5859230" y="2946461"/>
                  </a:lnTo>
                  <a:lnTo>
                    <a:pt x="5873373" y="2970516"/>
                  </a:lnTo>
                  <a:lnTo>
                    <a:pt x="5887059" y="2988319"/>
                  </a:lnTo>
                  <a:lnTo>
                    <a:pt x="5901202" y="2946321"/>
                  </a:lnTo>
                  <a:lnTo>
                    <a:pt x="5914889" y="2823320"/>
                  </a:lnTo>
                  <a:lnTo>
                    <a:pt x="5929032" y="2665993"/>
                  </a:lnTo>
                  <a:lnTo>
                    <a:pt x="5943174" y="2510671"/>
                  </a:lnTo>
                  <a:lnTo>
                    <a:pt x="5956861" y="2417064"/>
                  </a:lnTo>
                  <a:lnTo>
                    <a:pt x="5971004" y="2419103"/>
                  </a:lnTo>
                  <a:lnTo>
                    <a:pt x="5984690" y="2459305"/>
                  </a:lnTo>
                  <a:lnTo>
                    <a:pt x="5998833" y="2474424"/>
                  </a:lnTo>
                  <a:lnTo>
                    <a:pt x="6012976" y="2388579"/>
                  </a:lnTo>
                  <a:lnTo>
                    <a:pt x="6026206" y="2181141"/>
                  </a:lnTo>
                  <a:lnTo>
                    <a:pt x="6040349" y="1921954"/>
                  </a:lnTo>
                  <a:lnTo>
                    <a:pt x="6054036" y="1698601"/>
                  </a:lnTo>
                  <a:lnTo>
                    <a:pt x="6068179" y="1532307"/>
                  </a:lnTo>
                  <a:lnTo>
                    <a:pt x="6081865" y="1391440"/>
                  </a:lnTo>
                  <a:lnTo>
                    <a:pt x="6096008" y="1282704"/>
                  </a:lnTo>
                  <a:lnTo>
                    <a:pt x="6110151" y="1177329"/>
                  </a:lnTo>
                  <a:lnTo>
                    <a:pt x="6123837" y="989523"/>
                  </a:lnTo>
                  <a:lnTo>
                    <a:pt x="6137980" y="766913"/>
                  </a:lnTo>
                  <a:lnTo>
                    <a:pt x="6151667" y="580104"/>
                  </a:lnTo>
                  <a:lnTo>
                    <a:pt x="6165810" y="418717"/>
                  </a:lnTo>
                  <a:lnTo>
                    <a:pt x="6179952" y="313475"/>
                  </a:lnTo>
                  <a:lnTo>
                    <a:pt x="6192727" y="287503"/>
                  </a:lnTo>
                  <a:lnTo>
                    <a:pt x="6206869" y="283625"/>
                  </a:lnTo>
                  <a:lnTo>
                    <a:pt x="6220556" y="217909"/>
                  </a:lnTo>
                  <a:lnTo>
                    <a:pt x="6234699" y="132432"/>
                  </a:lnTo>
                  <a:lnTo>
                    <a:pt x="6248385" y="124446"/>
                  </a:lnTo>
                  <a:lnTo>
                    <a:pt x="6262528" y="119433"/>
                  </a:lnTo>
                  <a:lnTo>
                    <a:pt x="6276671" y="47068"/>
                  </a:lnTo>
                  <a:lnTo>
                    <a:pt x="6290358" y="0"/>
                  </a:lnTo>
                  <a:lnTo>
                    <a:pt x="6304500" y="19438"/>
                  </a:lnTo>
                  <a:lnTo>
                    <a:pt x="6318187" y="55151"/>
                  </a:lnTo>
                  <a:lnTo>
                    <a:pt x="6332330" y="115834"/>
                  </a:lnTo>
                  <a:lnTo>
                    <a:pt x="6346473" y="237256"/>
                  </a:lnTo>
                  <a:lnTo>
                    <a:pt x="6359247" y="350581"/>
                  </a:lnTo>
                  <a:lnTo>
                    <a:pt x="6373390" y="464759"/>
                  </a:lnTo>
                  <a:lnTo>
                    <a:pt x="6387076" y="623641"/>
                  </a:lnTo>
                  <a:lnTo>
                    <a:pt x="6401219" y="730349"/>
                  </a:lnTo>
                  <a:lnTo>
                    <a:pt x="6414906" y="767964"/>
                  </a:lnTo>
                  <a:lnTo>
                    <a:pt x="6429048" y="810987"/>
                  </a:lnTo>
                  <a:lnTo>
                    <a:pt x="6443191" y="888570"/>
                  </a:lnTo>
                  <a:lnTo>
                    <a:pt x="6456878" y="959913"/>
                  </a:lnTo>
                  <a:lnTo>
                    <a:pt x="6471021" y="1015656"/>
                  </a:lnTo>
                  <a:lnTo>
                    <a:pt x="6484707" y="1044764"/>
                  </a:lnTo>
                  <a:lnTo>
                    <a:pt x="6498850" y="997164"/>
                  </a:lnTo>
                  <a:lnTo>
                    <a:pt x="6512993" y="913765"/>
                  </a:lnTo>
                  <a:lnTo>
                    <a:pt x="6525767" y="873963"/>
                  </a:lnTo>
                  <a:lnTo>
                    <a:pt x="6539910" y="870181"/>
                  </a:lnTo>
                  <a:lnTo>
                    <a:pt x="6553596" y="875613"/>
                  </a:lnTo>
                  <a:lnTo>
                    <a:pt x="6567739" y="917235"/>
                  </a:lnTo>
                  <a:lnTo>
                    <a:pt x="6581426" y="951307"/>
                  </a:lnTo>
                  <a:lnTo>
                    <a:pt x="6595569" y="941248"/>
                  </a:lnTo>
                  <a:lnTo>
                    <a:pt x="6609711" y="905121"/>
                  </a:lnTo>
                  <a:lnTo>
                    <a:pt x="6623398" y="876562"/>
                  </a:lnTo>
                  <a:lnTo>
                    <a:pt x="6637541" y="849993"/>
                  </a:lnTo>
                  <a:lnTo>
                    <a:pt x="6651227" y="808899"/>
                  </a:lnTo>
                  <a:lnTo>
                    <a:pt x="6665370" y="814260"/>
                  </a:lnTo>
                  <a:lnTo>
                    <a:pt x="6679513" y="854062"/>
                  </a:lnTo>
                  <a:lnTo>
                    <a:pt x="6692743" y="879811"/>
                  </a:lnTo>
                  <a:lnTo>
                    <a:pt x="6706886" y="854546"/>
                  </a:lnTo>
                  <a:lnTo>
                    <a:pt x="6720573" y="817720"/>
                  </a:lnTo>
                  <a:lnTo>
                    <a:pt x="6734716" y="816724"/>
                  </a:lnTo>
                  <a:lnTo>
                    <a:pt x="6748402" y="814285"/>
                  </a:lnTo>
                  <a:lnTo>
                    <a:pt x="6762545" y="829866"/>
                  </a:lnTo>
                  <a:lnTo>
                    <a:pt x="6776688" y="864607"/>
                  </a:lnTo>
                  <a:lnTo>
                    <a:pt x="6790374" y="883527"/>
                  </a:lnTo>
                  <a:lnTo>
                    <a:pt x="6804517" y="887264"/>
                  </a:lnTo>
                  <a:lnTo>
                    <a:pt x="6818204" y="898159"/>
                  </a:lnTo>
                  <a:lnTo>
                    <a:pt x="6832347" y="898566"/>
                  </a:lnTo>
                  <a:lnTo>
                    <a:pt x="6846490" y="879537"/>
                  </a:lnTo>
                  <a:lnTo>
                    <a:pt x="6859264" y="870245"/>
                  </a:lnTo>
                  <a:lnTo>
                    <a:pt x="6873406" y="882684"/>
                  </a:lnTo>
                  <a:lnTo>
                    <a:pt x="6887093" y="901745"/>
                  </a:lnTo>
                  <a:lnTo>
                    <a:pt x="6901236" y="895335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6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732365"/>
                  </a:moveTo>
                  <a:lnTo>
                    <a:pt x="14142" y="1732365"/>
                  </a:lnTo>
                  <a:lnTo>
                    <a:pt x="27373" y="1732365"/>
                  </a:lnTo>
                  <a:lnTo>
                    <a:pt x="41515" y="1732365"/>
                  </a:lnTo>
                  <a:lnTo>
                    <a:pt x="55202" y="1732365"/>
                  </a:lnTo>
                  <a:lnTo>
                    <a:pt x="69345" y="1732365"/>
                  </a:lnTo>
                  <a:lnTo>
                    <a:pt x="83031" y="1622792"/>
                  </a:lnTo>
                  <a:lnTo>
                    <a:pt x="97174" y="1426703"/>
                  </a:lnTo>
                  <a:lnTo>
                    <a:pt x="111317" y="1258657"/>
                  </a:lnTo>
                  <a:lnTo>
                    <a:pt x="125004" y="1155350"/>
                  </a:lnTo>
                  <a:lnTo>
                    <a:pt x="139147" y="1158733"/>
                  </a:lnTo>
                  <a:lnTo>
                    <a:pt x="152833" y="1212291"/>
                  </a:lnTo>
                  <a:lnTo>
                    <a:pt x="166976" y="1261969"/>
                  </a:lnTo>
                  <a:lnTo>
                    <a:pt x="181119" y="1256087"/>
                  </a:lnTo>
                  <a:lnTo>
                    <a:pt x="193893" y="1197483"/>
                  </a:lnTo>
                  <a:lnTo>
                    <a:pt x="208036" y="1147223"/>
                  </a:lnTo>
                  <a:lnTo>
                    <a:pt x="221722" y="1155074"/>
                  </a:lnTo>
                  <a:lnTo>
                    <a:pt x="235865" y="1240105"/>
                  </a:lnTo>
                  <a:lnTo>
                    <a:pt x="249552" y="1343868"/>
                  </a:lnTo>
                  <a:lnTo>
                    <a:pt x="263695" y="1394070"/>
                  </a:lnTo>
                  <a:lnTo>
                    <a:pt x="277837" y="1390894"/>
                  </a:lnTo>
                  <a:lnTo>
                    <a:pt x="291524" y="1311302"/>
                  </a:lnTo>
                  <a:lnTo>
                    <a:pt x="305667" y="1190854"/>
                  </a:lnTo>
                  <a:lnTo>
                    <a:pt x="319353" y="1085618"/>
                  </a:lnTo>
                  <a:lnTo>
                    <a:pt x="333496" y="979376"/>
                  </a:lnTo>
                  <a:lnTo>
                    <a:pt x="347639" y="902739"/>
                  </a:lnTo>
                  <a:lnTo>
                    <a:pt x="360413" y="890130"/>
                  </a:lnTo>
                  <a:lnTo>
                    <a:pt x="374556" y="931640"/>
                  </a:lnTo>
                  <a:lnTo>
                    <a:pt x="388243" y="948924"/>
                  </a:lnTo>
                  <a:lnTo>
                    <a:pt x="402385" y="865099"/>
                  </a:lnTo>
                  <a:lnTo>
                    <a:pt x="416072" y="720085"/>
                  </a:lnTo>
                  <a:lnTo>
                    <a:pt x="430215" y="581683"/>
                  </a:lnTo>
                  <a:lnTo>
                    <a:pt x="444358" y="508203"/>
                  </a:lnTo>
                  <a:lnTo>
                    <a:pt x="458044" y="550160"/>
                  </a:lnTo>
                  <a:lnTo>
                    <a:pt x="472187" y="605962"/>
                  </a:lnTo>
                  <a:lnTo>
                    <a:pt x="485874" y="581333"/>
                  </a:lnTo>
                  <a:lnTo>
                    <a:pt x="500016" y="517388"/>
                  </a:lnTo>
                  <a:lnTo>
                    <a:pt x="514159" y="450209"/>
                  </a:lnTo>
                  <a:lnTo>
                    <a:pt x="526933" y="363251"/>
                  </a:lnTo>
                  <a:lnTo>
                    <a:pt x="541076" y="274770"/>
                  </a:lnTo>
                  <a:lnTo>
                    <a:pt x="554763" y="253910"/>
                  </a:lnTo>
                  <a:lnTo>
                    <a:pt x="568906" y="341655"/>
                  </a:lnTo>
                  <a:lnTo>
                    <a:pt x="582592" y="472407"/>
                  </a:lnTo>
                  <a:lnTo>
                    <a:pt x="596735" y="540516"/>
                  </a:lnTo>
                  <a:lnTo>
                    <a:pt x="610878" y="505315"/>
                  </a:lnTo>
                  <a:lnTo>
                    <a:pt x="624564" y="367629"/>
                  </a:lnTo>
                  <a:lnTo>
                    <a:pt x="638707" y="212842"/>
                  </a:lnTo>
                  <a:lnTo>
                    <a:pt x="652394" y="146298"/>
                  </a:lnTo>
                  <a:lnTo>
                    <a:pt x="666537" y="182649"/>
                  </a:lnTo>
                  <a:lnTo>
                    <a:pt x="680679" y="236299"/>
                  </a:lnTo>
                  <a:lnTo>
                    <a:pt x="693910" y="273382"/>
                  </a:lnTo>
                  <a:lnTo>
                    <a:pt x="708053" y="283973"/>
                  </a:lnTo>
                  <a:lnTo>
                    <a:pt x="721739" y="266860"/>
                  </a:lnTo>
                  <a:lnTo>
                    <a:pt x="735882" y="257225"/>
                  </a:lnTo>
                  <a:lnTo>
                    <a:pt x="749569" y="282184"/>
                  </a:lnTo>
                  <a:lnTo>
                    <a:pt x="763711" y="348215"/>
                  </a:lnTo>
                  <a:lnTo>
                    <a:pt x="777854" y="424932"/>
                  </a:lnTo>
                  <a:lnTo>
                    <a:pt x="791541" y="512493"/>
                  </a:lnTo>
                  <a:lnTo>
                    <a:pt x="805684" y="620639"/>
                  </a:lnTo>
                  <a:lnTo>
                    <a:pt x="819370" y="726220"/>
                  </a:lnTo>
                  <a:lnTo>
                    <a:pt x="833513" y="785412"/>
                  </a:lnTo>
                  <a:lnTo>
                    <a:pt x="847656" y="800825"/>
                  </a:lnTo>
                  <a:lnTo>
                    <a:pt x="860430" y="799694"/>
                  </a:lnTo>
                  <a:lnTo>
                    <a:pt x="874573" y="824540"/>
                  </a:lnTo>
                  <a:lnTo>
                    <a:pt x="888259" y="897566"/>
                  </a:lnTo>
                  <a:lnTo>
                    <a:pt x="902402" y="982966"/>
                  </a:lnTo>
                  <a:lnTo>
                    <a:pt x="916089" y="1021786"/>
                  </a:lnTo>
                  <a:lnTo>
                    <a:pt x="930232" y="985035"/>
                  </a:lnTo>
                  <a:lnTo>
                    <a:pt x="944374" y="910771"/>
                  </a:lnTo>
                  <a:lnTo>
                    <a:pt x="958061" y="845686"/>
                  </a:lnTo>
                  <a:lnTo>
                    <a:pt x="972204" y="810268"/>
                  </a:lnTo>
                  <a:lnTo>
                    <a:pt x="985890" y="806362"/>
                  </a:lnTo>
                  <a:lnTo>
                    <a:pt x="1000033" y="822366"/>
                  </a:lnTo>
                  <a:lnTo>
                    <a:pt x="1014176" y="840294"/>
                  </a:lnTo>
                  <a:lnTo>
                    <a:pt x="1026950" y="837109"/>
                  </a:lnTo>
                  <a:lnTo>
                    <a:pt x="1041093" y="803818"/>
                  </a:lnTo>
                  <a:lnTo>
                    <a:pt x="1054780" y="776402"/>
                  </a:lnTo>
                  <a:lnTo>
                    <a:pt x="1068922" y="810445"/>
                  </a:lnTo>
                  <a:lnTo>
                    <a:pt x="1082609" y="926860"/>
                  </a:lnTo>
                  <a:lnTo>
                    <a:pt x="1096752" y="1110189"/>
                  </a:lnTo>
                  <a:lnTo>
                    <a:pt x="1110895" y="1296192"/>
                  </a:lnTo>
                  <a:lnTo>
                    <a:pt x="1124581" y="1405266"/>
                  </a:lnTo>
                  <a:lnTo>
                    <a:pt x="1138724" y="1417807"/>
                  </a:lnTo>
                  <a:lnTo>
                    <a:pt x="1152411" y="1372704"/>
                  </a:lnTo>
                  <a:lnTo>
                    <a:pt x="1166553" y="1322523"/>
                  </a:lnTo>
                  <a:lnTo>
                    <a:pt x="1180696" y="1310468"/>
                  </a:lnTo>
                  <a:lnTo>
                    <a:pt x="1193470" y="1368330"/>
                  </a:lnTo>
                  <a:lnTo>
                    <a:pt x="1207613" y="1457255"/>
                  </a:lnTo>
                  <a:lnTo>
                    <a:pt x="1221300" y="1476419"/>
                  </a:lnTo>
                  <a:lnTo>
                    <a:pt x="1235443" y="1402923"/>
                  </a:lnTo>
                  <a:lnTo>
                    <a:pt x="1249129" y="1274504"/>
                  </a:lnTo>
                  <a:lnTo>
                    <a:pt x="1263272" y="1097614"/>
                  </a:lnTo>
                  <a:lnTo>
                    <a:pt x="1277415" y="943315"/>
                  </a:lnTo>
                  <a:lnTo>
                    <a:pt x="1291101" y="906590"/>
                  </a:lnTo>
                  <a:lnTo>
                    <a:pt x="1305244" y="966691"/>
                  </a:lnTo>
                  <a:lnTo>
                    <a:pt x="1318931" y="1045916"/>
                  </a:lnTo>
                  <a:lnTo>
                    <a:pt x="1333074" y="1088808"/>
                  </a:lnTo>
                  <a:lnTo>
                    <a:pt x="1347216" y="1092453"/>
                  </a:lnTo>
                  <a:lnTo>
                    <a:pt x="1360447" y="1067358"/>
                  </a:lnTo>
                  <a:lnTo>
                    <a:pt x="1374590" y="1030456"/>
                  </a:lnTo>
                  <a:lnTo>
                    <a:pt x="1388276" y="1020537"/>
                  </a:lnTo>
                  <a:lnTo>
                    <a:pt x="1402419" y="1044368"/>
                  </a:lnTo>
                  <a:lnTo>
                    <a:pt x="1416106" y="1055836"/>
                  </a:lnTo>
                  <a:lnTo>
                    <a:pt x="1430248" y="1035726"/>
                  </a:lnTo>
                  <a:lnTo>
                    <a:pt x="1444391" y="1013781"/>
                  </a:lnTo>
                  <a:lnTo>
                    <a:pt x="1458078" y="1015683"/>
                  </a:lnTo>
                  <a:lnTo>
                    <a:pt x="1472221" y="1027808"/>
                  </a:lnTo>
                  <a:lnTo>
                    <a:pt x="1485907" y="1024231"/>
                  </a:lnTo>
                  <a:lnTo>
                    <a:pt x="1500050" y="1033434"/>
                  </a:lnTo>
                  <a:lnTo>
                    <a:pt x="1514193" y="1129855"/>
                  </a:lnTo>
                  <a:lnTo>
                    <a:pt x="1526967" y="1363358"/>
                  </a:lnTo>
                  <a:lnTo>
                    <a:pt x="1541110" y="1500176"/>
                  </a:lnTo>
                  <a:lnTo>
                    <a:pt x="1554796" y="1347531"/>
                  </a:lnTo>
                  <a:lnTo>
                    <a:pt x="1568939" y="1108019"/>
                  </a:lnTo>
                  <a:lnTo>
                    <a:pt x="1582626" y="956945"/>
                  </a:lnTo>
                  <a:lnTo>
                    <a:pt x="1596769" y="935129"/>
                  </a:lnTo>
                  <a:lnTo>
                    <a:pt x="1610911" y="979190"/>
                  </a:lnTo>
                  <a:lnTo>
                    <a:pt x="1624598" y="992908"/>
                  </a:lnTo>
                  <a:lnTo>
                    <a:pt x="1638741" y="998358"/>
                  </a:lnTo>
                  <a:lnTo>
                    <a:pt x="1652427" y="997693"/>
                  </a:lnTo>
                  <a:lnTo>
                    <a:pt x="1666570" y="998669"/>
                  </a:lnTo>
                  <a:lnTo>
                    <a:pt x="1680713" y="955066"/>
                  </a:lnTo>
                  <a:lnTo>
                    <a:pt x="1693487" y="743881"/>
                  </a:lnTo>
                  <a:lnTo>
                    <a:pt x="1707630" y="562558"/>
                  </a:lnTo>
                  <a:lnTo>
                    <a:pt x="1721317" y="670626"/>
                  </a:lnTo>
                  <a:lnTo>
                    <a:pt x="1735459" y="859482"/>
                  </a:lnTo>
                  <a:lnTo>
                    <a:pt x="1749146" y="987820"/>
                  </a:lnTo>
                  <a:lnTo>
                    <a:pt x="1763289" y="1118855"/>
                  </a:lnTo>
                  <a:lnTo>
                    <a:pt x="1777432" y="1187398"/>
                  </a:lnTo>
                  <a:lnTo>
                    <a:pt x="1791118" y="1162546"/>
                  </a:lnTo>
                  <a:lnTo>
                    <a:pt x="1805261" y="1095462"/>
                  </a:lnTo>
                  <a:lnTo>
                    <a:pt x="1818948" y="1066487"/>
                  </a:lnTo>
                  <a:lnTo>
                    <a:pt x="1833091" y="1062346"/>
                  </a:lnTo>
                  <a:lnTo>
                    <a:pt x="1847233" y="1014272"/>
                  </a:lnTo>
                  <a:lnTo>
                    <a:pt x="1860007" y="955537"/>
                  </a:lnTo>
                  <a:lnTo>
                    <a:pt x="1874150" y="977264"/>
                  </a:lnTo>
                  <a:lnTo>
                    <a:pt x="1887837" y="1040094"/>
                  </a:lnTo>
                  <a:lnTo>
                    <a:pt x="1901980" y="1047895"/>
                  </a:lnTo>
                  <a:lnTo>
                    <a:pt x="1915666" y="1033044"/>
                  </a:lnTo>
                  <a:lnTo>
                    <a:pt x="1929809" y="1012483"/>
                  </a:lnTo>
                  <a:lnTo>
                    <a:pt x="1943952" y="1028267"/>
                  </a:lnTo>
                  <a:lnTo>
                    <a:pt x="1957639" y="1072090"/>
                  </a:lnTo>
                  <a:lnTo>
                    <a:pt x="1971781" y="1111724"/>
                  </a:lnTo>
                  <a:lnTo>
                    <a:pt x="1985468" y="1153492"/>
                  </a:lnTo>
                  <a:lnTo>
                    <a:pt x="1999611" y="1176206"/>
                  </a:lnTo>
                  <a:lnTo>
                    <a:pt x="2013754" y="1180062"/>
                  </a:lnTo>
                  <a:lnTo>
                    <a:pt x="2026984" y="1182467"/>
                  </a:lnTo>
                  <a:lnTo>
                    <a:pt x="2041127" y="1171337"/>
                  </a:lnTo>
                  <a:lnTo>
                    <a:pt x="2054813" y="1155059"/>
                  </a:lnTo>
                  <a:lnTo>
                    <a:pt x="2068956" y="1199877"/>
                  </a:lnTo>
                  <a:lnTo>
                    <a:pt x="2082643" y="1273505"/>
                  </a:lnTo>
                  <a:lnTo>
                    <a:pt x="2096786" y="1289439"/>
                  </a:lnTo>
                  <a:lnTo>
                    <a:pt x="2110928" y="1266744"/>
                  </a:lnTo>
                  <a:lnTo>
                    <a:pt x="2124615" y="1298949"/>
                  </a:lnTo>
                  <a:lnTo>
                    <a:pt x="2138758" y="1352057"/>
                  </a:lnTo>
                  <a:lnTo>
                    <a:pt x="2152444" y="1333656"/>
                  </a:lnTo>
                  <a:lnTo>
                    <a:pt x="2166587" y="1306825"/>
                  </a:lnTo>
                  <a:lnTo>
                    <a:pt x="2180730" y="1354339"/>
                  </a:lnTo>
                  <a:lnTo>
                    <a:pt x="2193504" y="1443728"/>
                  </a:lnTo>
                  <a:lnTo>
                    <a:pt x="2207647" y="1509335"/>
                  </a:lnTo>
                  <a:lnTo>
                    <a:pt x="2221334" y="1527244"/>
                  </a:lnTo>
                  <a:lnTo>
                    <a:pt x="2235476" y="1509817"/>
                  </a:lnTo>
                  <a:lnTo>
                    <a:pt x="2249163" y="1472750"/>
                  </a:lnTo>
                  <a:lnTo>
                    <a:pt x="2263306" y="1435290"/>
                  </a:lnTo>
                  <a:lnTo>
                    <a:pt x="2277449" y="1396641"/>
                  </a:lnTo>
                  <a:lnTo>
                    <a:pt x="2291135" y="1349848"/>
                  </a:lnTo>
                  <a:lnTo>
                    <a:pt x="2305278" y="1333756"/>
                  </a:lnTo>
                  <a:lnTo>
                    <a:pt x="2318965" y="1368655"/>
                  </a:lnTo>
                  <a:lnTo>
                    <a:pt x="2333107" y="1415882"/>
                  </a:lnTo>
                  <a:lnTo>
                    <a:pt x="2347250" y="1466648"/>
                  </a:lnTo>
                  <a:lnTo>
                    <a:pt x="2360024" y="1516399"/>
                  </a:lnTo>
                  <a:lnTo>
                    <a:pt x="2374167" y="1538164"/>
                  </a:lnTo>
                  <a:lnTo>
                    <a:pt x="2387854" y="1550470"/>
                  </a:lnTo>
                  <a:lnTo>
                    <a:pt x="2401997" y="1583269"/>
                  </a:lnTo>
                  <a:lnTo>
                    <a:pt x="2415683" y="1617477"/>
                  </a:lnTo>
                  <a:lnTo>
                    <a:pt x="2429826" y="1650857"/>
                  </a:lnTo>
                  <a:lnTo>
                    <a:pt x="2443969" y="1723736"/>
                  </a:lnTo>
                  <a:lnTo>
                    <a:pt x="2457655" y="1732365"/>
                  </a:lnTo>
                  <a:lnTo>
                    <a:pt x="2471798" y="1732365"/>
                  </a:lnTo>
                  <a:lnTo>
                    <a:pt x="2485485" y="1732365"/>
                  </a:lnTo>
                  <a:lnTo>
                    <a:pt x="2499628" y="1732365"/>
                  </a:lnTo>
                  <a:lnTo>
                    <a:pt x="2513770" y="1732365"/>
                  </a:lnTo>
                  <a:lnTo>
                    <a:pt x="2526545" y="1732365"/>
                  </a:lnTo>
                  <a:lnTo>
                    <a:pt x="2540687" y="1731664"/>
                  </a:lnTo>
                  <a:lnTo>
                    <a:pt x="2554374" y="1732365"/>
                  </a:lnTo>
                  <a:lnTo>
                    <a:pt x="2568517" y="1732365"/>
                  </a:lnTo>
                  <a:lnTo>
                    <a:pt x="2582203" y="1732365"/>
                  </a:lnTo>
                  <a:lnTo>
                    <a:pt x="2596346" y="1732365"/>
                  </a:lnTo>
                  <a:lnTo>
                    <a:pt x="2610489" y="1732365"/>
                  </a:lnTo>
                  <a:lnTo>
                    <a:pt x="2624176" y="1732365"/>
                  </a:lnTo>
                  <a:lnTo>
                    <a:pt x="2638318" y="1719287"/>
                  </a:lnTo>
                  <a:lnTo>
                    <a:pt x="2652005" y="1668304"/>
                  </a:lnTo>
                  <a:lnTo>
                    <a:pt x="2666148" y="1614729"/>
                  </a:lnTo>
                  <a:lnTo>
                    <a:pt x="2680291" y="1615457"/>
                  </a:lnTo>
                  <a:lnTo>
                    <a:pt x="2693521" y="1667522"/>
                  </a:lnTo>
                  <a:lnTo>
                    <a:pt x="2707664" y="1698513"/>
                  </a:lnTo>
                  <a:lnTo>
                    <a:pt x="2721350" y="1686373"/>
                  </a:lnTo>
                  <a:lnTo>
                    <a:pt x="2735493" y="1644948"/>
                  </a:lnTo>
                  <a:lnTo>
                    <a:pt x="2749180" y="1569684"/>
                  </a:lnTo>
                  <a:lnTo>
                    <a:pt x="2763323" y="1475101"/>
                  </a:lnTo>
                  <a:lnTo>
                    <a:pt x="2777465" y="1400115"/>
                  </a:lnTo>
                  <a:lnTo>
                    <a:pt x="2791152" y="1379826"/>
                  </a:lnTo>
                  <a:lnTo>
                    <a:pt x="2805295" y="1434559"/>
                  </a:lnTo>
                  <a:lnTo>
                    <a:pt x="2818981" y="1542166"/>
                  </a:lnTo>
                  <a:lnTo>
                    <a:pt x="2833124" y="1636582"/>
                  </a:lnTo>
                  <a:lnTo>
                    <a:pt x="2847267" y="1622555"/>
                  </a:lnTo>
                  <a:lnTo>
                    <a:pt x="2860041" y="1501305"/>
                  </a:lnTo>
                  <a:lnTo>
                    <a:pt x="2874184" y="1386677"/>
                  </a:lnTo>
                  <a:lnTo>
                    <a:pt x="2887871" y="1336425"/>
                  </a:lnTo>
                  <a:lnTo>
                    <a:pt x="2902013" y="1337355"/>
                  </a:lnTo>
                  <a:lnTo>
                    <a:pt x="2915700" y="1407061"/>
                  </a:lnTo>
                  <a:lnTo>
                    <a:pt x="2929843" y="1462806"/>
                  </a:lnTo>
                  <a:lnTo>
                    <a:pt x="2943986" y="1475077"/>
                  </a:lnTo>
                  <a:lnTo>
                    <a:pt x="2957672" y="1489893"/>
                  </a:lnTo>
                  <a:lnTo>
                    <a:pt x="2971815" y="1427757"/>
                  </a:lnTo>
                  <a:lnTo>
                    <a:pt x="2985502" y="1358519"/>
                  </a:lnTo>
                  <a:lnTo>
                    <a:pt x="2999644" y="1357230"/>
                  </a:lnTo>
                  <a:lnTo>
                    <a:pt x="3013787" y="1373902"/>
                  </a:lnTo>
                  <a:lnTo>
                    <a:pt x="3026561" y="1380495"/>
                  </a:lnTo>
                  <a:lnTo>
                    <a:pt x="3040704" y="1376959"/>
                  </a:lnTo>
                  <a:lnTo>
                    <a:pt x="3054391" y="1339204"/>
                  </a:lnTo>
                  <a:lnTo>
                    <a:pt x="3068534" y="1295664"/>
                  </a:lnTo>
                  <a:lnTo>
                    <a:pt x="3082220" y="1254012"/>
                  </a:lnTo>
                  <a:lnTo>
                    <a:pt x="3096363" y="1249459"/>
                  </a:lnTo>
                  <a:lnTo>
                    <a:pt x="3110506" y="1267013"/>
                  </a:lnTo>
                  <a:lnTo>
                    <a:pt x="3124192" y="1234121"/>
                  </a:lnTo>
                  <a:lnTo>
                    <a:pt x="3138335" y="1236229"/>
                  </a:lnTo>
                  <a:lnTo>
                    <a:pt x="3152022" y="1242454"/>
                  </a:lnTo>
                  <a:lnTo>
                    <a:pt x="3166165" y="1196742"/>
                  </a:lnTo>
                  <a:lnTo>
                    <a:pt x="3180307" y="1182315"/>
                  </a:lnTo>
                  <a:lnTo>
                    <a:pt x="3193082" y="1222410"/>
                  </a:lnTo>
                  <a:lnTo>
                    <a:pt x="3207224" y="1250126"/>
                  </a:lnTo>
                  <a:lnTo>
                    <a:pt x="3220911" y="1301746"/>
                  </a:lnTo>
                  <a:lnTo>
                    <a:pt x="3235054" y="1347084"/>
                  </a:lnTo>
                  <a:lnTo>
                    <a:pt x="3248740" y="1311853"/>
                  </a:lnTo>
                  <a:lnTo>
                    <a:pt x="3262883" y="1268503"/>
                  </a:lnTo>
                  <a:lnTo>
                    <a:pt x="3277026" y="1254765"/>
                  </a:lnTo>
                  <a:lnTo>
                    <a:pt x="3290713" y="1244323"/>
                  </a:lnTo>
                  <a:lnTo>
                    <a:pt x="3304855" y="1213079"/>
                  </a:lnTo>
                  <a:lnTo>
                    <a:pt x="3318542" y="1191448"/>
                  </a:lnTo>
                  <a:lnTo>
                    <a:pt x="3332685" y="1213865"/>
                  </a:lnTo>
                  <a:lnTo>
                    <a:pt x="3346828" y="1214423"/>
                  </a:lnTo>
                  <a:lnTo>
                    <a:pt x="3360058" y="1171194"/>
                  </a:lnTo>
                  <a:lnTo>
                    <a:pt x="3374201" y="1152051"/>
                  </a:lnTo>
                  <a:lnTo>
                    <a:pt x="3387887" y="1136165"/>
                  </a:lnTo>
                  <a:lnTo>
                    <a:pt x="3402030" y="1101722"/>
                  </a:lnTo>
                  <a:lnTo>
                    <a:pt x="3415717" y="1134862"/>
                  </a:lnTo>
                  <a:lnTo>
                    <a:pt x="3429860" y="1199310"/>
                  </a:lnTo>
                  <a:lnTo>
                    <a:pt x="3444003" y="1227898"/>
                  </a:lnTo>
                  <a:lnTo>
                    <a:pt x="3457689" y="1242653"/>
                  </a:lnTo>
                  <a:lnTo>
                    <a:pt x="3471832" y="1252332"/>
                  </a:lnTo>
                  <a:lnTo>
                    <a:pt x="3485519" y="1251085"/>
                  </a:lnTo>
                  <a:lnTo>
                    <a:pt x="3499661" y="1222969"/>
                  </a:lnTo>
                  <a:lnTo>
                    <a:pt x="3513804" y="1189617"/>
                  </a:lnTo>
                  <a:lnTo>
                    <a:pt x="3526578" y="1178519"/>
                  </a:lnTo>
                  <a:lnTo>
                    <a:pt x="3540721" y="1190270"/>
                  </a:lnTo>
                  <a:lnTo>
                    <a:pt x="3554408" y="1203963"/>
                  </a:lnTo>
                  <a:lnTo>
                    <a:pt x="3568550" y="1222040"/>
                  </a:lnTo>
                  <a:lnTo>
                    <a:pt x="3582237" y="1186263"/>
                  </a:lnTo>
                  <a:lnTo>
                    <a:pt x="3596380" y="1122303"/>
                  </a:lnTo>
                  <a:lnTo>
                    <a:pt x="3610523" y="1095942"/>
                  </a:lnTo>
                  <a:lnTo>
                    <a:pt x="3624209" y="1076658"/>
                  </a:lnTo>
                  <a:lnTo>
                    <a:pt x="3638352" y="1091741"/>
                  </a:lnTo>
                  <a:lnTo>
                    <a:pt x="3652039" y="1137053"/>
                  </a:lnTo>
                  <a:lnTo>
                    <a:pt x="3666182" y="1134353"/>
                  </a:lnTo>
                  <a:lnTo>
                    <a:pt x="3680324" y="1098558"/>
                  </a:lnTo>
                  <a:lnTo>
                    <a:pt x="3693098" y="1075403"/>
                  </a:lnTo>
                  <a:lnTo>
                    <a:pt x="3707241" y="1033335"/>
                  </a:lnTo>
                  <a:lnTo>
                    <a:pt x="3720928" y="998535"/>
                  </a:lnTo>
                  <a:lnTo>
                    <a:pt x="3735071" y="972912"/>
                  </a:lnTo>
                  <a:lnTo>
                    <a:pt x="3748757" y="969249"/>
                  </a:lnTo>
                  <a:lnTo>
                    <a:pt x="3762900" y="978226"/>
                  </a:lnTo>
                  <a:lnTo>
                    <a:pt x="3777043" y="959241"/>
                  </a:lnTo>
                  <a:lnTo>
                    <a:pt x="3790730" y="940792"/>
                  </a:lnTo>
                  <a:lnTo>
                    <a:pt x="3804872" y="918052"/>
                  </a:lnTo>
                  <a:lnTo>
                    <a:pt x="3818559" y="872205"/>
                  </a:lnTo>
                  <a:lnTo>
                    <a:pt x="3832702" y="844632"/>
                  </a:lnTo>
                  <a:lnTo>
                    <a:pt x="3846845" y="851158"/>
                  </a:lnTo>
                  <a:lnTo>
                    <a:pt x="3859619" y="865926"/>
                  </a:lnTo>
                  <a:lnTo>
                    <a:pt x="3873762" y="885209"/>
                  </a:lnTo>
                  <a:lnTo>
                    <a:pt x="3887448" y="875761"/>
                  </a:lnTo>
                  <a:lnTo>
                    <a:pt x="3901591" y="864510"/>
                  </a:lnTo>
                  <a:lnTo>
                    <a:pt x="3915278" y="818331"/>
                  </a:lnTo>
                  <a:lnTo>
                    <a:pt x="3929420" y="768979"/>
                  </a:lnTo>
                  <a:lnTo>
                    <a:pt x="3943563" y="800092"/>
                  </a:lnTo>
                  <a:lnTo>
                    <a:pt x="3957250" y="823712"/>
                  </a:lnTo>
                  <a:lnTo>
                    <a:pt x="3971393" y="819255"/>
                  </a:lnTo>
                  <a:lnTo>
                    <a:pt x="3985079" y="816550"/>
                  </a:lnTo>
                  <a:lnTo>
                    <a:pt x="3999222" y="836709"/>
                  </a:lnTo>
                  <a:lnTo>
                    <a:pt x="4013365" y="856697"/>
                  </a:lnTo>
                  <a:lnTo>
                    <a:pt x="4026595" y="816930"/>
                  </a:lnTo>
                  <a:lnTo>
                    <a:pt x="4040738" y="764904"/>
                  </a:lnTo>
                  <a:lnTo>
                    <a:pt x="4054425" y="769345"/>
                  </a:lnTo>
                  <a:lnTo>
                    <a:pt x="4068567" y="815357"/>
                  </a:lnTo>
                  <a:lnTo>
                    <a:pt x="4082254" y="892939"/>
                  </a:lnTo>
                  <a:lnTo>
                    <a:pt x="4096397" y="949958"/>
                  </a:lnTo>
                  <a:lnTo>
                    <a:pt x="4110540" y="950655"/>
                  </a:lnTo>
                  <a:lnTo>
                    <a:pt x="4124226" y="975632"/>
                  </a:lnTo>
                  <a:lnTo>
                    <a:pt x="4138369" y="1017694"/>
                  </a:lnTo>
                  <a:lnTo>
                    <a:pt x="4152056" y="1055120"/>
                  </a:lnTo>
                  <a:lnTo>
                    <a:pt x="4166198" y="1072939"/>
                  </a:lnTo>
                  <a:lnTo>
                    <a:pt x="4180341" y="1055631"/>
                  </a:lnTo>
                  <a:lnTo>
                    <a:pt x="4193115" y="1092675"/>
                  </a:lnTo>
                  <a:lnTo>
                    <a:pt x="4207258" y="1155256"/>
                  </a:lnTo>
                  <a:lnTo>
                    <a:pt x="4220945" y="1175635"/>
                  </a:lnTo>
                  <a:lnTo>
                    <a:pt x="4235088" y="1159640"/>
                  </a:lnTo>
                  <a:lnTo>
                    <a:pt x="4248774" y="1148614"/>
                  </a:lnTo>
                  <a:lnTo>
                    <a:pt x="4262917" y="1154473"/>
                  </a:lnTo>
                  <a:lnTo>
                    <a:pt x="4277060" y="1157781"/>
                  </a:lnTo>
                  <a:lnTo>
                    <a:pt x="4290746" y="1165000"/>
                  </a:lnTo>
                  <a:lnTo>
                    <a:pt x="4304889" y="1162862"/>
                  </a:lnTo>
                  <a:lnTo>
                    <a:pt x="4318576" y="1134981"/>
                  </a:lnTo>
                  <a:lnTo>
                    <a:pt x="4332719" y="1094453"/>
                  </a:lnTo>
                  <a:lnTo>
                    <a:pt x="4346861" y="1115372"/>
                  </a:lnTo>
                  <a:lnTo>
                    <a:pt x="4359636" y="1173754"/>
                  </a:lnTo>
                  <a:lnTo>
                    <a:pt x="4373778" y="1216436"/>
                  </a:lnTo>
                  <a:lnTo>
                    <a:pt x="4387465" y="1243222"/>
                  </a:lnTo>
                  <a:lnTo>
                    <a:pt x="4401608" y="1236311"/>
                  </a:lnTo>
                  <a:lnTo>
                    <a:pt x="4415294" y="1223058"/>
                  </a:lnTo>
                  <a:lnTo>
                    <a:pt x="4429437" y="1246455"/>
                  </a:lnTo>
                  <a:lnTo>
                    <a:pt x="4443580" y="1258449"/>
                  </a:lnTo>
                  <a:lnTo>
                    <a:pt x="4457267" y="1238997"/>
                  </a:lnTo>
                  <a:lnTo>
                    <a:pt x="4471409" y="1255013"/>
                  </a:lnTo>
                  <a:lnTo>
                    <a:pt x="4485096" y="1308911"/>
                  </a:lnTo>
                  <a:lnTo>
                    <a:pt x="4499239" y="1376839"/>
                  </a:lnTo>
                  <a:lnTo>
                    <a:pt x="4513382" y="1388509"/>
                  </a:lnTo>
                  <a:lnTo>
                    <a:pt x="4526156" y="1336641"/>
                  </a:lnTo>
                  <a:lnTo>
                    <a:pt x="4540299" y="1307339"/>
                  </a:lnTo>
                  <a:lnTo>
                    <a:pt x="4553985" y="1320759"/>
                  </a:lnTo>
                  <a:lnTo>
                    <a:pt x="4568128" y="1346328"/>
                  </a:lnTo>
                  <a:lnTo>
                    <a:pt x="4581815" y="1346764"/>
                  </a:lnTo>
                  <a:lnTo>
                    <a:pt x="4595957" y="1322812"/>
                  </a:lnTo>
                  <a:lnTo>
                    <a:pt x="4610100" y="1327997"/>
                  </a:lnTo>
                  <a:lnTo>
                    <a:pt x="4623787" y="1357117"/>
                  </a:lnTo>
                  <a:lnTo>
                    <a:pt x="4637930" y="1345628"/>
                  </a:lnTo>
                  <a:lnTo>
                    <a:pt x="4651616" y="1322194"/>
                  </a:lnTo>
                  <a:lnTo>
                    <a:pt x="4665759" y="1333860"/>
                  </a:lnTo>
                  <a:lnTo>
                    <a:pt x="4679902" y="1372736"/>
                  </a:lnTo>
                  <a:lnTo>
                    <a:pt x="4693132" y="1382009"/>
                  </a:lnTo>
                  <a:lnTo>
                    <a:pt x="4707275" y="1327271"/>
                  </a:lnTo>
                  <a:lnTo>
                    <a:pt x="4720962" y="1240165"/>
                  </a:lnTo>
                  <a:lnTo>
                    <a:pt x="4735104" y="1199062"/>
                  </a:lnTo>
                  <a:lnTo>
                    <a:pt x="4748791" y="1212706"/>
                  </a:lnTo>
                  <a:lnTo>
                    <a:pt x="4762934" y="1199243"/>
                  </a:lnTo>
                  <a:lnTo>
                    <a:pt x="4777077" y="1164258"/>
                  </a:lnTo>
                  <a:lnTo>
                    <a:pt x="4790763" y="1158889"/>
                  </a:lnTo>
                  <a:lnTo>
                    <a:pt x="4804906" y="1186685"/>
                  </a:lnTo>
                  <a:lnTo>
                    <a:pt x="4818593" y="1197254"/>
                  </a:lnTo>
                  <a:lnTo>
                    <a:pt x="4832735" y="1152845"/>
                  </a:lnTo>
                  <a:lnTo>
                    <a:pt x="4846878" y="1091447"/>
                  </a:lnTo>
                  <a:lnTo>
                    <a:pt x="4859652" y="1072359"/>
                  </a:lnTo>
                  <a:lnTo>
                    <a:pt x="4873795" y="1098689"/>
                  </a:lnTo>
                  <a:lnTo>
                    <a:pt x="4887482" y="1117649"/>
                  </a:lnTo>
                  <a:lnTo>
                    <a:pt x="4901625" y="1105599"/>
                  </a:lnTo>
                  <a:lnTo>
                    <a:pt x="4915311" y="1096021"/>
                  </a:lnTo>
                  <a:lnTo>
                    <a:pt x="4929454" y="1090058"/>
                  </a:lnTo>
                  <a:lnTo>
                    <a:pt x="4943597" y="1079586"/>
                  </a:lnTo>
                  <a:lnTo>
                    <a:pt x="4957283" y="1033495"/>
                  </a:lnTo>
                  <a:lnTo>
                    <a:pt x="4971426" y="956803"/>
                  </a:lnTo>
                  <a:lnTo>
                    <a:pt x="4985113" y="946600"/>
                  </a:lnTo>
                  <a:lnTo>
                    <a:pt x="4999256" y="993822"/>
                  </a:lnTo>
                  <a:lnTo>
                    <a:pt x="5013398" y="1010420"/>
                  </a:lnTo>
                  <a:lnTo>
                    <a:pt x="5026173" y="1002161"/>
                  </a:lnTo>
                  <a:lnTo>
                    <a:pt x="5040315" y="984138"/>
                  </a:lnTo>
                  <a:lnTo>
                    <a:pt x="5054002" y="983171"/>
                  </a:lnTo>
                  <a:lnTo>
                    <a:pt x="5068145" y="1018025"/>
                  </a:lnTo>
                  <a:lnTo>
                    <a:pt x="5081831" y="1071598"/>
                  </a:lnTo>
                  <a:lnTo>
                    <a:pt x="5095974" y="1145431"/>
                  </a:lnTo>
                  <a:lnTo>
                    <a:pt x="5110117" y="1192773"/>
                  </a:lnTo>
                  <a:lnTo>
                    <a:pt x="5123804" y="1240491"/>
                  </a:lnTo>
                  <a:lnTo>
                    <a:pt x="5137946" y="1312193"/>
                  </a:lnTo>
                  <a:lnTo>
                    <a:pt x="5151633" y="1312859"/>
                  </a:lnTo>
                  <a:lnTo>
                    <a:pt x="5165776" y="1276768"/>
                  </a:lnTo>
                  <a:lnTo>
                    <a:pt x="5179919" y="1305666"/>
                  </a:lnTo>
                  <a:lnTo>
                    <a:pt x="5192693" y="1359863"/>
                  </a:lnTo>
                  <a:lnTo>
                    <a:pt x="5206836" y="1406738"/>
                  </a:lnTo>
                  <a:lnTo>
                    <a:pt x="5220522" y="1442335"/>
                  </a:lnTo>
                  <a:lnTo>
                    <a:pt x="5234665" y="1478242"/>
                  </a:lnTo>
                  <a:lnTo>
                    <a:pt x="5248352" y="1517422"/>
                  </a:lnTo>
                  <a:lnTo>
                    <a:pt x="5262494" y="1565930"/>
                  </a:lnTo>
                  <a:lnTo>
                    <a:pt x="5276637" y="1670530"/>
                  </a:lnTo>
                  <a:lnTo>
                    <a:pt x="5290324" y="1732365"/>
                  </a:lnTo>
                  <a:lnTo>
                    <a:pt x="5304467" y="1732365"/>
                  </a:lnTo>
                  <a:lnTo>
                    <a:pt x="5318153" y="1732365"/>
                  </a:lnTo>
                  <a:lnTo>
                    <a:pt x="5332296" y="1732365"/>
                  </a:lnTo>
                  <a:lnTo>
                    <a:pt x="5346439" y="1732365"/>
                  </a:lnTo>
                  <a:lnTo>
                    <a:pt x="5359669" y="1732365"/>
                  </a:lnTo>
                  <a:lnTo>
                    <a:pt x="5373812" y="1732365"/>
                  </a:lnTo>
                  <a:lnTo>
                    <a:pt x="5387499" y="1732365"/>
                  </a:lnTo>
                  <a:lnTo>
                    <a:pt x="5401642" y="1732365"/>
                  </a:lnTo>
                  <a:lnTo>
                    <a:pt x="5415328" y="1732365"/>
                  </a:lnTo>
                  <a:lnTo>
                    <a:pt x="5429471" y="1732365"/>
                  </a:lnTo>
                  <a:lnTo>
                    <a:pt x="5443614" y="1732365"/>
                  </a:lnTo>
                  <a:lnTo>
                    <a:pt x="5457300" y="1732365"/>
                  </a:lnTo>
                  <a:lnTo>
                    <a:pt x="5471443" y="1732365"/>
                  </a:lnTo>
                  <a:lnTo>
                    <a:pt x="5485130" y="1732365"/>
                  </a:lnTo>
                  <a:lnTo>
                    <a:pt x="5499273" y="1732365"/>
                  </a:lnTo>
                  <a:lnTo>
                    <a:pt x="5513415" y="1732365"/>
                  </a:lnTo>
                  <a:lnTo>
                    <a:pt x="5526190" y="1732365"/>
                  </a:lnTo>
                  <a:lnTo>
                    <a:pt x="5540332" y="1732365"/>
                  </a:lnTo>
                  <a:lnTo>
                    <a:pt x="5554019" y="1732365"/>
                  </a:lnTo>
                  <a:lnTo>
                    <a:pt x="5568162" y="1732365"/>
                  </a:lnTo>
                  <a:lnTo>
                    <a:pt x="5581848" y="1732365"/>
                  </a:lnTo>
                  <a:lnTo>
                    <a:pt x="5595991" y="1732365"/>
                  </a:lnTo>
                  <a:lnTo>
                    <a:pt x="5610134" y="1732365"/>
                  </a:lnTo>
                  <a:lnTo>
                    <a:pt x="5623821" y="1732365"/>
                  </a:lnTo>
                  <a:lnTo>
                    <a:pt x="5637963" y="1732365"/>
                  </a:lnTo>
                  <a:lnTo>
                    <a:pt x="5651650" y="1732365"/>
                  </a:lnTo>
                  <a:lnTo>
                    <a:pt x="5665793" y="1732365"/>
                  </a:lnTo>
                  <a:lnTo>
                    <a:pt x="5679936" y="1732365"/>
                  </a:lnTo>
                  <a:lnTo>
                    <a:pt x="5692710" y="1732365"/>
                  </a:lnTo>
                  <a:lnTo>
                    <a:pt x="5706853" y="1732365"/>
                  </a:lnTo>
                  <a:lnTo>
                    <a:pt x="5720539" y="1732365"/>
                  </a:lnTo>
                  <a:lnTo>
                    <a:pt x="5734682" y="1732365"/>
                  </a:lnTo>
                  <a:lnTo>
                    <a:pt x="5748369" y="1732365"/>
                  </a:lnTo>
                  <a:lnTo>
                    <a:pt x="5762511" y="1732365"/>
                  </a:lnTo>
                  <a:lnTo>
                    <a:pt x="5776654" y="1732365"/>
                  </a:lnTo>
                  <a:lnTo>
                    <a:pt x="5790341" y="1732365"/>
                  </a:lnTo>
                  <a:lnTo>
                    <a:pt x="5804484" y="1732365"/>
                  </a:lnTo>
                  <a:lnTo>
                    <a:pt x="5818170" y="1732365"/>
                  </a:lnTo>
                  <a:lnTo>
                    <a:pt x="5832313" y="1732365"/>
                  </a:lnTo>
                  <a:lnTo>
                    <a:pt x="5846456" y="1732365"/>
                  </a:lnTo>
                  <a:lnTo>
                    <a:pt x="5859230" y="1732365"/>
                  </a:lnTo>
                  <a:lnTo>
                    <a:pt x="5873373" y="1732365"/>
                  </a:lnTo>
                  <a:lnTo>
                    <a:pt x="5887059" y="1732365"/>
                  </a:lnTo>
                  <a:lnTo>
                    <a:pt x="5901202" y="1732365"/>
                  </a:lnTo>
                  <a:lnTo>
                    <a:pt x="5914889" y="1732365"/>
                  </a:lnTo>
                  <a:lnTo>
                    <a:pt x="5929032" y="1732365"/>
                  </a:lnTo>
                  <a:lnTo>
                    <a:pt x="5943174" y="1732365"/>
                  </a:lnTo>
                  <a:lnTo>
                    <a:pt x="5956861" y="1732365"/>
                  </a:lnTo>
                  <a:lnTo>
                    <a:pt x="5971004" y="1732365"/>
                  </a:lnTo>
                  <a:lnTo>
                    <a:pt x="5984690" y="1732365"/>
                  </a:lnTo>
                  <a:lnTo>
                    <a:pt x="5998833" y="1732365"/>
                  </a:lnTo>
                  <a:lnTo>
                    <a:pt x="6012976" y="1732365"/>
                  </a:lnTo>
                  <a:lnTo>
                    <a:pt x="6026206" y="1732365"/>
                  </a:lnTo>
                  <a:lnTo>
                    <a:pt x="6040349" y="1732365"/>
                  </a:lnTo>
                  <a:lnTo>
                    <a:pt x="6054036" y="1698601"/>
                  </a:lnTo>
                  <a:lnTo>
                    <a:pt x="6068179" y="1532307"/>
                  </a:lnTo>
                  <a:lnTo>
                    <a:pt x="6081865" y="1391440"/>
                  </a:lnTo>
                  <a:lnTo>
                    <a:pt x="6096008" y="1282704"/>
                  </a:lnTo>
                  <a:lnTo>
                    <a:pt x="6110151" y="1177329"/>
                  </a:lnTo>
                  <a:lnTo>
                    <a:pt x="6123837" y="989523"/>
                  </a:lnTo>
                  <a:lnTo>
                    <a:pt x="6137980" y="766913"/>
                  </a:lnTo>
                  <a:lnTo>
                    <a:pt x="6151667" y="580104"/>
                  </a:lnTo>
                  <a:lnTo>
                    <a:pt x="6165810" y="418717"/>
                  </a:lnTo>
                  <a:lnTo>
                    <a:pt x="6179952" y="313475"/>
                  </a:lnTo>
                  <a:lnTo>
                    <a:pt x="6192727" y="287503"/>
                  </a:lnTo>
                  <a:lnTo>
                    <a:pt x="6206869" y="283625"/>
                  </a:lnTo>
                  <a:lnTo>
                    <a:pt x="6220556" y="217909"/>
                  </a:lnTo>
                  <a:lnTo>
                    <a:pt x="6234699" y="132432"/>
                  </a:lnTo>
                  <a:lnTo>
                    <a:pt x="6248385" y="124446"/>
                  </a:lnTo>
                  <a:lnTo>
                    <a:pt x="6262528" y="119433"/>
                  </a:lnTo>
                  <a:lnTo>
                    <a:pt x="6276671" y="47068"/>
                  </a:lnTo>
                  <a:lnTo>
                    <a:pt x="6290358" y="0"/>
                  </a:lnTo>
                  <a:lnTo>
                    <a:pt x="6304500" y="19438"/>
                  </a:lnTo>
                  <a:lnTo>
                    <a:pt x="6318187" y="55151"/>
                  </a:lnTo>
                  <a:lnTo>
                    <a:pt x="6332330" y="115834"/>
                  </a:lnTo>
                  <a:lnTo>
                    <a:pt x="6346473" y="237256"/>
                  </a:lnTo>
                  <a:lnTo>
                    <a:pt x="6359247" y="350581"/>
                  </a:lnTo>
                  <a:lnTo>
                    <a:pt x="6373390" y="464759"/>
                  </a:lnTo>
                  <a:lnTo>
                    <a:pt x="6387076" y="623641"/>
                  </a:lnTo>
                  <a:lnTo>
                    <a:pt x="6401219" y="730349"/>
                  </a:lnTo>
                  <a:lnTo>
                    <a:pt x="6414906" y="767964"/>
                  </a:lnTo>
                  <a:lnTo>
                    <a:pt x="6429048" y="810987"/>
                  </a:lnTo>
                  <a:lnTo>
                    <a:pt x="6443191" y="888570"/>
                  </a:lnTo>
                  <a:lnTo>
                    <a:pt x="6456878" y="959913"/>
                  </a:lnTo>
                  <a:lnTo>
                    <a:pt x="6471021" y="1015656"/>
                  </a:lnTo>
                  <a:lnTo>
                    <a:pt x="6484707" y="1044764"/>
                  </a:lnTo>
                  <a:lnTo>
                    <a:pt x="6498850" y="997164"/>
                  </a:lnTo>
                  <a:lnTo>
                    <a:pt x="6512993" y="913765"/>
                  </a:lnTo>
                  <a:lnTo>
                    <a:pt x="6525767" y="873963"/>
                  </a:lnTo>
                  <a:lnTo>
                    <a:pt x="6539910" y="870181"/>
                  </a:lnTo>
                  <a:lnTo>
                    <a:pt x="6553596" y="875613"/>
                  </a:lnTo>
                  <a:lnTo>
                    <a:pt x="6567739" y="917235"/>
                  </a:lnTo>
                  <a:lnTo>
                    <a:pt x="6581426" y="951307"/>
                  </a:lnTo>
                  <a:lnTo>
                    <a:pt x="6595569" y="941248"/>
                  </a:lnTo>
                  <a:lnTo>
                    <a:pt x="6609711" y="905121"/>
                  </a:lnTo>
                  <a:lnTo>
                    <a:pt x="6623398" y="876562"/>
                  </a:lnTo>
                  <a:lnTo>
                    <a:pt x="6637541" y="849993"/>
                  </a:lnTo>
                  <a:lnTo>
                    <a:pt x="6651227" y="808899"/>
                  </a:lnTo>
                  <a:lnTo>
                    <a:pt x="6665370" y="814260"/>
                  </a:lnTo>
                  <a:lnTo>
                    <a:pt x="6679513" y="854062"/>
                  </a:lnTo>
                  <a:lnTo>
                    <a:pt x="6692743" y="879811"/>
                  </a:lnTo>
                  <a:lnTo>
                    <a:pt x="6706886" y="854546"/>
                  </a:lnTo>
                  <a:lnTo>
                    <a:pt x="6720573" y="817720"/>
                  </a:lnTo>
                  <a:lnTo>
                    <a:pt x="6734716" y="816724"/>
                  </a:lnTo>
                  <a:lnTo>
                    <a:pt x="6748402" y="814285"/>
                  </a:lnTo>
                  <a:lnTo>
                    <a:pt x="6762545" y="829866"/>
                  </a:lnTo>
                  <a:lnTo>
                    <a:pt x="6776688" y="864607"/>
                  </a:lnTo>
                  <a:lnTo>
                    <a:pt x="6790374" y="883527"/>
                  </a:lnTo>
                  <a:lnTo>
                    <a:pt x="6804517" y="887264"/>
                  </a:lnTo>
                  <a:lnTo>
                    <a:pt x="6818204" y="898159"/>
                  </a:lnTo>
                  <a:lnTo>
                    <a:pt x="6832347" y="898566"/>
                  </a:lnTo>
                  <a:lnTo>
                    <a:pt x="6846490" y="879537"/>
                  </a:lnTo>
                  <a:lnTo>
                    <a:pt x="6859264" y="870245"/>
                  </a:lnTo>
                  <a:lnTo>
                    <a:pt x="6873406" y="882684"/>
                  </a:lnTo>
                  <a:lnTo>
                    <a:pt x="6887093" y="901745"/>
                  </a:lnTo>
                  <a:lnTo>
                    <a:pt x="6901236" y="895335"/>
                  </a:lnTo>
                  <a:lnTo>
                    <a:pt x="6901236" y="1732365"/>
                  </a:lnTo>
                  <a:lnTo>
                    <a:pt x="6887093" y="1732365"/>
                  </a:lnTo>
                  <a:lnTo>
                    <a:pt x="6873406" y="1732365"/>
                  </a:lnTo>
                  <a:lnTo>
                    <a:pt x="6859264" y="1732365"/>
                  </a:lnTo>
                  <a:lnTo>
                    <a:pt x="6846490" y="1732365"/>
                  </a:lnTo>
                  <a:lnTo>
                    <a:pt x="6832347" y="1732365"/>
                  </a:lnTo>
                  <a:lnTo>
                    <a:pt x="6818204" y="1732365"/>
                  </a:lnTo>
                  <a:lnTo>
                    <a:pt x="6804517" y="1732365"/>
                  </a:lnTo>
                  <a:lnTo>
                    <a:pt x="6790374" y="1732365"/>
                  </a:lnTo>
                  <a:lnTo>
                    <a:pt x="6776688" y="1732365"/>
                  </a:lnTo>
                  <a:lnTo>
                    <a:pt x="6762545" y="1732365"/>
                  </a:lnTo>
                  <a:lnTo>
                    <a:pt x="6748402" y="1732365"/>
                  </a:lnTo>
                  <a:lnTo>
                    <a:pt x="6734716" y="1732365"/>
                  </a:lnTo>
                  <a:lnTo>
                    <a:pt x="6720573" y="1732365"/>
                  </a:lnTo>
                  <a:lnTo>
                    <a:pt x="6706886" y="1732365"/>
                  </a:lnTo>
                  <a:lnTo>
                    <a:pt x="6692743" y="1732365"/>
                  </a:lnTo>
                  <a:lnTo>
                    <a:pt x="6679513" y="1732365"/>
                  </a:lnTo>
                  <a:lnTo>
                    <a:pt x="6665370" y="1732365"/>
                  </a:lnTo>
                  <a:lnTo>
                    <a:pt x="6651227" y="1732365"/>
                  </a:lnTo>
                  <a:lnTo>
                    <a:pt x="6637541" y="1732365"/>
                  </a:lnTo>
                  <a:lnTo>
                    <a:pt x="6623398" y="1732365"/>
                  </a:lnTo>
                  <a:lnTo>
                    <a:pt x="6609711" y="1732365"/>
                  </a:lnTo>
                  <a:lnTo>
                    <a:pt x="6595569" y="1732365"/>
                  </a:lnTo>
                  <a:lnTo>
                    <a:pt x="6581426" y="1732365"/>
                  </a:lnTo>
                  <a:lnTo>
                    <a:pt x="6567739" y="1732365"/>
                  </a:lnTo>
                  <a:lnTo>
                    <a:pt x="6553596" y="1732365"/>
                  </a:lnTo>
                  <a:lnTo>
                    <a:pt x="6539910" y="1732365"/>
                  </a:lnTo>
                  <a:lnTo>
                    <a:pt x="6525767" y="1732365"/>
                  </a:lnTo>
                  <a:lnTo>
                    <a:pt x="6512993" y="1732365"/>
                  </a:lnTo>
                  <a:lnTo>
                    <a:pt x="6498850" y="1732365"/>
                  </a:lnTo>
                  <a:lnTo>
                    <a:pt x="6484707" y="1732365"/>
                  </a:lnTo>
                  <a:lnTo>
                    <a:pt x="6471021" y="1732365"/>
                  </a:lnTo>
                  <a:lnTo>
                    <a:pt x="6456878" y="1732365"/>
                  </a:lnTo>
                  <a:lnTo>
                    <a:pt x="6443191" y="1732365"/>
                  </a:lnTo>
                  <a:lnTo>
                    <a:pt x="6429048" y="1732365"/>
                  </a:lnTo>
                  <a:lnTo>
                    <a:pt x="6414906" y="1732365"/>
                  </a:lnTo>
                  <a:lnTo>
                    <a:pt x="6401219" y="1732365"/>
                  </a:lnTo>
                  <a:lnTo>
                    <a:pt x="6387076" y="1732365"/>
                  </a:lnTo>
                  <a:lnTo>
                    <a:pt x="6373390" y="1732365"/>
                  </a:lnTo>
                  <a:lnTo>
                    <a:pt x="6359247" y="1732365"/>
                  </a:lnTo>
                  <a:lnTo>
                    <a:pt x="6346473" y="1732365"/>
                  </a:lnTo>
                  <a:lnTo>
                    <a:pt x="6332330" y="1732365"/>
                  </a:lnTo>
                  <a:lnTo>
                    <a:pt x="6318187" y="1732365"/>
                  </a:lnTo>
                  <a:lnTo>
                    <a:pt x="6304500" y="1732365"/>
                  </a:lnTo>
                  <a:lnTo>
                    <a:pt x="6290358" y="1732365"/>
                  </a:lnTo>
                  <a:lnTo>
                    <a:pt x="6276671" y="1732365"/>
                  </a:lnTo>
                  <a:lnTo>
                    <a:pt x="6262528" y="1732365"/>
                  </a:lnTo>
                  <a:lnTo>
                    <a:pt x="6248385" y="1732365"/>
                  </a:lnTo>
                  <a:lnTo>
                    <a:pt x="6234699" y="1732365"/>
                  </a:lnTo>
                  <a:lnTo>
                    <a:pt x="6220556" y="1732365"/>
                  </a:lnTo>
                  <a:lnTo>
                    <a:pt x="6206869" y="1732365"/>
                  </a:lnTo>
                  <a:lnTo>
                    <a:pt x="6192727" y="1732365"/>
                  </a:lnTo>
                  <a:lnTo>
                    <a:pt x="6179952" y="1732365"/>
                  </a:lnTo>
                  <a:lnTo>
                    <a:pt x="6165810" y="1732365"/>
                  </a:lnTo>
                  <a:lnTo>
                    <a:pt x="6151667" y="1732365"/>
                  </a:lnTo>
                  <a:lnTo>
                    <a:pt x="6137980" y="1732365"/>
                  </a:lnTo>
                  <a:lnTo>
                    <a:pt x="6123837" y="1732365"/>
                  </a:lnTo>
                  <a:lnTo>
                    <a:pt x="6110151" y="1732365"/>
                  </a:lnTo>
                  <a:lnTo>
                    <a:pt x="6096008" y="1732365"/>
                  </a:lnTo>
                  <a:lnTo>
                    <a:pt x="6081865" y="1732365"/>
                  </a:lnTo>
                  <a:lnTo>
                    <a:pt x="6068179" y="1732365"/>
                  </a:lnTo>
                  <a:lnTo>
                    <a:pt x="6054036" y="1732365"/>
                  </a:lnTo>
                  <a:lnTo>
                    <a:pt x="6040349" y="1921954"/>
                  </a:lnTo>
                  <a:lnTo>
                    <a:pt x="6026206" y="2181141"/>
                  </a:lnTo>
                  <a:lnTo>
                    <a:pt x="6012976" y="2388579"/>
                  </a:lnTo>
                  <a:lnTo>
                    <a:pt x="5998833" y="2474424"/>
                  </a:lnTo>
                  <a:lnTo>
                    <a:pt x="5984690" y="2459305"/>
                  </a:lnTo>
                  <a:lnTo>
                    <a:pt x="5971004" y="2419103"/>
                  </a:lnTo>
                  <a:lnTo>
                    <a:pt x="5956861" y="2417064"/>
                  </a:lnTo>
                  <a:lnTo>
                    <a:pt x="5943174" y="2510671"/>
                  </a:lnTo>
                  <a:lnTo>
                    <a:pt x="5929032" y="2665993"/>
                  </a:lnTo>
                  <a:lnTo>
                    <a:pt x="5914889" y="2823320"/>
                  </a:lnTo>
                  <a:lnTo>
                    <a:pt x="5901202" y="2946321"/>
                  </a:lnTo>
                  <a:lnTo>
                    <a:pt x="5887059" y="2988319"/>
                  </a:lnTo>
                  <a:lnTo>
                    <a:pt x="5873373" y="2970516"/>
                  </a:lnTo>
                  <a:lnTo>
                    <a:pt x="5859230" y="2946461"/>
                  </a:lnTo>
                  <a:lnTo>
                    <a:pt x="5846456" y="2919654"/>
                  </a:lnTo>
                  <a:lnTo>
                    <a:pt x="5832313" y="2886272"/>
                  </a:lnTo>
                  <a:lnTo>
                    <a:pt x="5818170" y="2891833"/>
                  </a:lnTo>
                  <a:lnTo>
                    <a:pt x="5804484" y="2955666"/>
                  </a:lnTo>
                  <a:lnTo>
                    <a:pt x="5790341" y="2962058"/>
                  </a:lnTo>
                  <a:lnTo>
                    <a:pt x="5776654" y="2834548"/>
                  </a:lnTo>
                  <a:lnTo>
                    <a:pt x="5762511" y="2676580"/>
                  </a:lnTo>
                  <a:lnTo>
                    <a:pt x="5748369" y="2537849"/>
                  </a:lnTo>
                  <a:lnTo>
                    <a:pt x="5734682" y="2386868"/>
                  </a:lnTo>
                  <a:lnTo>
                    <a:pt x="5720539" y="2252437"/>
                  </a:lnTo>
                  <a:lnTo>
                    <a:pt x="5706853" y="2193432"/>
                  </a:lnTo>
                  <a:lnTo>
                    <a:pt x="5692710" y="2231267"/>
                  </a:lnTo>
                  <a:lnTo>
                    <a:pt x="5679936" y="2332330"/>
                  </a:lnTo>
                  <a:lnTo>
                    <a:pt x="5665793" y="2427501"/>
                  </a:lnTo>
                  <a:lnTo>
                    <a:pt x="5651650" y="2494028"/>
                  </a:lnTo>
                  <a:lnTo>
                    <a:pt x="5637963" y="2557426"/>
                  </a:lnTo>
                  <a:lnTo>
                    <a:pt x="5623821" y="2662973"/>
                  </a:lnTo>
                  <a:lnTo>
                    <a:pt x="5610134" y="2819864"/>
                  </a:lnTo>
                  <a:lnTo>
                    <a:pt x="5595991" y="2957679"/>
                  </a:lnTo>
                  <a:lnTo>
                    <a:pt x="5581848" y="3037662"/>
                  </a:lnTo>
                  <a:lnTo>
                    <a:pt x="5568162" y="3106539"/>
                  </a:lnTo>
                  <a:lnTo>
                    <a:pt x="5554019" y="3186714"/>
                  </a:lnTo>
                  <a:lnTo>
                    <a:pt x="5540332" y="3273404"/>
                  </a:lnTo>
                  <a:lnTo>
                    <a:pt x="5526190" y="3316231"/>
                  </a:lnTo>
                  <a:lnTo>
                    <a:pt x="5513415" y="3279067"/>
                  </a:lnTo>
                  <a:lnTo>
                    <a:pt x="5499273" y="3236728"/>
                  </a:lnTo>
                  <a:lnTo>
                    <a:pt x="5485130" y="3205903"/>
                  </a:lnTo>
                  <a:lnTo>
                    <a:pt x="5471443" y="3124592"/>
                  </a:lnTo>
                  <a:lnTo>
                    <a:pt x="5457300" y="2995283"/>
                  </a:lnTo>
                  <a:lnTo>
                    <a:pt x="5443614" y="2850729"/>
                  </a:lnTo>
                  <a:lnTo>
                    <a:pt x="5429471" y="2719216"/>
                  </a:lnTo>
                  <a:lnTo>
                    <a:pt x="5415328" y="2634380"/>
                  </a:lnTo>
                  <a:lnTo>
                    <a:pt x="5401642" y="2593173"/>
                  </a:lnTo>
                  <a:lnTo>
                    <a:pt x="5387499" y="2566482"/>
                  </a:lnTo>
                  <a:lnTo>
                    <a:pt x="5373812" y="2495550"/>
                  </a:lnTo>
                  <a:lnTo>
                    <a:pt x="5359669" y="2378391"/>
                  </a:lnTo>
                  <a:lnTo>
                    <a:pt x="5346439" y="2285313"/>
                  </a:lnTo>
                  <a:lnTo>
                    <a:pt x="5332296" y="2206375"/>
                  </a:lnTo>
                  <a:lnTo>
                    <a:pt x="5318153" y="2074385"/>
                  </a:lnTo>
                  <a:lnTo>
                    <a:pt x="5304467" y="1930553"/>
                  </a:lnTo>
                  <a:lnTo>
                    <a:pt x="5290324" y="1805484"/>
                  </a:lnTo>
                  <a:lnTo>
                    <a:pt x="5276637" y="1732365"/>
                  </a:lnTo>
                  <a:lnTo>
                    <a:pt x="5262494" y="1732365"/>
                  </a:lnTo>
                  <a:lnTo>
                    <a:pt x="5248352" y="1732365"/>
                  </a:lnTo>
                  <a:lnTo>
                    <a:pt x="5234665" y="1732365"/>
                  </a:lnTo>
                  <a:lnTo>
                    <a:pt x="5220522" y="1732365"/>
                  </a:lnTo>
                  <a:lnTo>
                    <a:pt x="5206836" y="1732365"/>
                  </a:lnTo>
                  <a:lnTo>
                    <a:pt x="5192693" y="1732365"/>
                  </a:lnTo>
                  <a:lnTo>
                    <a:pt x="5179919" y="1732365"/>
                  </a:lnTo>
                  <a:lnTo>
                    <a:pt x="5165776" y="1732365"/>
                  </a:lnTo>
                  <a:lnTo>
                    <a:pt x="5151633" y="1732365"/>
                  </a:lnTo>
                  <a:lnTo>
                    <a:pt x="5137946" y="1732365"/>
                  </a:lnTo>
                  <a:lnTo>
                    <a:pt x="5123804" y="1732365"/>
                  </a:lnTo>
                  <a:lnTo>
                    <a:pt x="5110117" y="1732365"/>
                  </a:lnTo>
                  <a:lnTo>
                    <a:pt x="5095974" y="1732365"/>
                  </a:lnTo>
                  <a:lnTo>
                    <a:pt x="5081831" y="1732365"/>
                  </a:lnTo>
                  <a:lnTo>
                    <a:pt x="5068145" y="1732365"/>
                  </a:lnTo>
                  <a:lnTo>
                    <a:pt x="5054002" y="1732365"/>
                  </a:lnTo>
                  <a:lnTo>
                    <a:pt x="5040315" y="1732365"/>
                  </a:lnTo>
                  <a:lnTo>
                    <a:pt x="5026173" y="1732365"/>
                  </a:lnTo>
                  <a:lnTo>
                    <a:pt x="5013398" y="1732365"/>
                  </a:lnTo>
                  <a:lnTo>
                    <a:pt x="4999256" y="1732365"/>
                  </a:lnTo>
                  <a:lnTo>
                    <a:pt x="4985113" y="1732365"/>
                  </a:lnTo>
                  <a:lnTo>
                    <a:pt x="4971426" y="1732365"/>
                  </a:lnTo>
                  <a:lnTo>
                    <a:pt x="4957283" y="1732365"/>
                  </a:lnTo>
                  <a:lnTo>
                    <a:pt x="4943597" y="1732365"/>
                  </a:lnTo>
                  <a:lnTo>
                    <a:pt x="4929454" y="1732365"/>
                  </a:lnTo>
                  <a:lnTo>
                    <a:pt x="4915311" y="1732365"/>
                  </a:lnTo>
                  <a:lnTo>
                    <a:pt x="4901625" y="1732365"/>
                  </a:lnTo>
                  <a:lnTo>
                    <a:pt x="4887482" y="1732365"/>
                  </a:lnTo>
                  <a:lnTo>
                    <a:pt x="4873795" y="1732365"/>
                  </a:lnTo>
                  <a:lnTo>
                    <a:pt x="4859652" y="1732365"/>
                  </a:lnTo>
                  <a:lnTo>
                    <a:pt x="4846878" y="1732365"/>
                  </a:lnTo>
                  <a:lnTo>
                    <a:pt x="4832735" y="1732365"/>
                  </a:lnTo>
                  <a:lnTo>
                    <a:pt x="4818593" y="1732365"/>
                  </a:lnTo>
                  <a:lnTo>
                    <a:pt x="4804906" y="1732365"/>
                  </a:lnTo>
                  <a:lnTo>
                    <a:pt x="4790763" y="1732365"/>
                  </a:lnTo>
                  <a:lnTo>
                    <a:pt x="4777077" y="1732365"/>
                  </a:lnTo>
                  <a:lnTo>
                    <a:pt x="4762934" y="1732365"/>
                  </a:lnTo>
                  <a:lnTo>
                    <a:pt x="4748791" y="1732365"/>
                  </a:lnTo>
                  <a:lnTo>
                    <a:pt x="4735104" y="1732365"/>
                  </a:lnTo>
                  <a:lnTo>
                    <a:pt x="4720962" y="1732365"/>
                  </a:lnTo>
                  <a:lnTo>
                    <a:pt x="4707275" y="1732365"/>
                  </a:lnTo>
                  <a:lnTo>
                    <a:pt x="4693132" y="1732365"/>
                  </a:lnTo>
                  <a:lnTo>
                    <a:pt x="4679902" y="1732365"/>
                  </a:lnTo>
                  <a:lnTo>
                    <a:pt x="4665759" y="1732365"/>
                  </a:lnTo>
                  <a:lnTo>
                    <a:pt x="4651616" y="1732365"/>
                  </a:lnTo>
                  <a:lnTo>
                    <a:pt x="4637930" y="1732365"/>
                  </a:lnTo>
                  <a:lnTo>
                    <a:pt x="4623787" y="1732365"/>
                  </a:lnTo>
                  <a:lnTo>
                    <a:pt x="4610100" y="1732365"/>
                  </a:lnTo>
                  <a:lnTo>
                    <a:pt x="4595957" y="1732365"/>
                  </a:lnTo>
                  <a:lnTo>
                    <a:pt x="4581815" y="1732365"/>
                  </a:lnTo>
                  <a:lnTo>
                    <a:pt x="4568128" y="1732365"/>
                  </a:lnTo>
                  <a:lnTo>
                    <a:pt x="4553985" y="1732365"/>
                  </a:lnTo>
                  <a:lnTo>
                    <a:pt x="4540299" y="1732365"/>
                  </a:lnTo>
                  <a:lnTo>
                    <a:pt x="4526156" y="1732365"/>
                  </a:lnTo>
                  <a:lnTo>
                    <a:pt x="4513382" y="1732365"/>
                  </a:lnTo>
                  <a:lnTo>
                    <a:pt x="4499239" y="1732365"/>
                  </a:lnTo>
                  <a:lnTo>
                    <a:pt x="4485096" y="1732365"/>
                  </a:lnTo>
                  <a:lnTo>
                    <a:pt x="4471409" y="1732365"/>
                  </a:lnTo>
                  <a:lnTo>
                    <a:pt x="4457267" y="1732365"/>
                  </a:lnTo>
                  <a:lnTo>
                    <a:pt x="4443580" y="1732365"/>
                  </a:lnTo>
                  <a:lnTo>
                    <a:pt x="4429437" y="1732365"/>
                  </a:lnTo>
                  <a:lnTo>
                    <a:pt x="4415294" y="1732365"/>
                  </a:lnTo>
                  <a:lnTo>
                    <a:pt x="4401608" y="1732365"/>
                  </a:lnTo>
                  <a:lnTo>
                    <a:pt x="4387465" y="1732365"/>
                  </a:lnTo>
                  <a:lnTo>
                    <a:pt x="4373778" y="1732365"/>
                  </a:lnTo>
                  <a:lnTo>
                    <a:pt x="4359636" y="1732365"/>
                  </a:lnTo>
                  <a:lnTo>
                    <a:pt x="4346861" y="1732365"/>
                  </a:lnTo>
                  <a:lnTo>
                    <a:pt x="4332719" y="1732365"/>
                  </a:lnTo>
                  <a:lnTo>
                    <a:pt x="4318576" y="1732365"/>
                  </a:lnTo>
                  <a:lnTo>
                    <a:pt x="4304889" y="1732365"/>
                  </a:lnTo>
                  <a:lnTo>
                    <a:pt x="4290746" y="1732365"/>
                  </a:lnTo>
                  <a:lnTo>
                    <a:pt x="4277060" y="1732365"/>
                  </a:lnTo>
                  <a:lnTo>
                    <a:pt x="4262917" y="1732365"/>
                  </a:lnTo>
                  <a:lnTo>
                    <a:pt x="4248774" y="1732365"/>
                  </a:lnTo>
                  <a:lnTo>
                    <a:pt x="4235088" y="1732365"/>
                  </a:lnTo>
                  <a:lnTo>
                    <a:pt x="4220945" y="1732365"/>
                  </a:lnTo>
                  <a:lnTo>
                    <a:pt x="4207258" y="1732365"/>
                  </a:lnTo>
                  <a:lnTo>
                    <a:pt x="4193115" y="1732365"/>
                  </a:lnTo>
                  <a:lnTo>
                    <a:pt x="4180341" y="1732365"/>
                  </a:lnTo>
                  <a:lnTo>
                    <a:pt x="4166198" y="1732365"/>
                  </a:lnTo>
                  <a:lnTo>
                    <a:pt x="4152056" y="1732365"/>
                  </a:lnTo>
                  <a:lnTo>
                    <a:pt x="4138369" y="1732365"/>
                  </a:lnTo>
                  <a:lnTo>
                    <a:pt x="4124226" y="1732365"/>
                  </a:lnTo>
                  <a:lnTo>
                    <a:pt x="4110540" y="1732365"/>
                  </a:lnTo>
                  <a:lnTo>
                    <a:pt x="4096397" y="1732365"/>
                  </a:lnTo>
                  <a:lnTo>
                    <a:pt x="4082254" y="1732365"/>
                  </a:lnTo>
                  <a:lnTo>
                    <a:pt x="4068567" y="1732365"/>
                  </a:lnTo>
                  <a:lnTo>
                    <a:pt x="4054425" y="1732365"/>
                  </a:lnTo>
                  <a:lnTo>
                    <a:pt x="4040738" y="1732365"/>
                  </a:lnTo>
                  <a:lnTo>
                    <a:pt x="4026595" y="1732365"/>
                  </a:lnTo>
                  <a:lnTo>
                    <a:pt x="4013365" y="1732365"/>
                  </a:lnTo>
                  <a:lnTo>
                    <a:pt x="3999222" y="1732365"/>
                  </a:lnTo>
                  <a:lnTo>
                    <a:pt x="3985079" y="1732365"/>
                  </a:lnTo>
                  <a:lnTo>
                    <a:pt x="3971393" y="1732365"/>
                  </a:lnTo>
                  <a:lnTo>
                    <a:pt x="3957250" y="1732365"/>
                  </a:lnTo>
                  <a:lnTo>
                    <a:pt x="3943563" y="1732365"/>
                  </a:lnTo>
                  <a:lnTo>
                    <a:pt x="3929420" y="1732365"/>
                  </a:lnTo>
                  <a:lnTo>
                    <a:pt x="3915278" y="1732365"/>
                  </a:lnTo>
                  <a:lnTo>
                    <a:pt x="3901591" y="1732365"/>
                  </a:lnTo>
                  <a:lnTo>
                    <a:pt x="3887448" y="1732365"/>
                  </a:lnTo>
                  <a:lnTo>
                    <a:pt x="3873762" y="1732365"/>
                  </a:lnTo>
                  <a:lnTo>
                    <a:pt x="3859619" y="1732365"/>
                  </a:lnTo>
                  <a:lnTo>
                    <a:pt x="3846845" y="1732365"/>
                  </a:lnTo>
                  <a:lnTo>
                    <a:pt x="3832702" y="1732365"/>
                  </a:lnTo>
                  <a:lnTo>
                    <a:pt x="3818559" y="1732365"/>
                  </a:lnTo>
                  <a:lnTo>
                    <a:pt x="3804872" y="1732365"/>
                  </a:lnTo>
                  <a:lnTo>
                    <a:pt x="3790730" y="1732365"/>
                  </a:lnTo>
                  <a:lnTo>
                    <a:pt x="3777043" y="1732365"/>
                  </a:lnTo>
                  <a:lnTo>
                    <a:pt x="3762900" y="1732365"/>
                  </a:lnTo>
                  <a:lnTo>
                    <a:pt x="3748757" y="1732365"/>
                  </a:lnTo>
                  <a:lnTo>
                    <a:pt x="3735071" y="1732365"/>
                  </a:lnTo>
                  <a:lnTo>
                    <a:pt x="3720928" y="1732365"/>
                  </a:lnTo>
                  <a:lnTo>
                    <a:pt x="3707241" y="1732365"/>
                  </a:lnTo>
                  <a:lnTo>
                    <a:pt x="3693098" y="1732365"/>
                  </a:lnTo>
                  <a:lnTo>
                    <a:pt x="3680324" y="1732365"/>
                  </a:lnTo>
                  <a:lnTo>
                    <a:pt x="3666182" y="1732365"/>
                  </a:lnTo>
                  <a:lnTo>
                    <a:pt x="3652039" y="1732365"/>
                  </a:lnTo>
                  <a:lnTo>
                    <a:pt x="3638352" y="1732365"/>
                  </a:lnTo>
                  <a:lnTo>
                    <a:pt x="3624209" y="1732365"/>
                  </a:lnTo>
                  <a:lnTo>
                    <a:pt x="3610523" y="1732365"/>
                  </a:lnTo>
                  <a:lnTo>
                    <a:pt x="3596380" y="1732365"/>
                  </a:lnTo>
                  <a:lnTo>
                    <a:pt x="3582237" y="1732365"/>
                  </a:lnTo>
                  <a:lnTo>
                    <a:pt x="3568550" y="1732365"/>
                  </a:lnTo>
                  <a:lnTo>
                    <a:pt x="3554408" y="1732365"/>
                  </a:lnTo>
                  <a:lnTo>
                    <a:pt x="3540721" y="1732365"/>
                  </a:lnTo>
                  <a:lnTo>
                    <a:pt x="3526578" y="1732365"/>
                  </a:lnTo>
                  <a:lnTo>
                    <a:pt x="3513804" y="1732365"/>
                  </a:lnTo>
                  <a:lnTo>
                    <a:pt x="3499661" y="1732365"/>
                  </a:lnTo>
                  <a:lnTo>
                    <a:pt x="3485519" y="1732365"/>
                  </a:lnTo>
                  <a:lnTo>
                    <a:pt x="3471832" y="1732365"/>
                  </a:lnTo>
                  <a:lnTo>
                    <a:pt x="3457689" y="1732365"/>
                  </a:lnTo>
                  <a:lnTo>
                    <a:pt x="3444003" y="1732365"/>
                  </a:lnTo>
                  <a:lnTo>
                    <a:pt x="3429860" y="1732365"/>
                  </a:lnTo>
                  <a:lnTo>
                    <a:pt x="3415717" y="1732365"/>
                  </a:lnTo>
                  <a:lnTo>
                    <a:pt x="3402030" y="1732365"/>
                  </a:lnTo>
                  <a:lnTo>
                    <a:pt x="3387887" y="1732365"/>
                  </a:lnTo>
                  <a:lnTo>
                    <a:pt x="3374201" y="1732365"/>
                  </a:lnTo>
                  <a:lnTo>
                    <a:pt x="3360058" y="1732365"/>
                  </a:lnTo>
                  <a:lnTo>
                    <a:pt x="3346828" y="1732365"/>
                  </a:lnTo>
                  <a:lnTo>
                    <a:pt x="3332685" y="1732365"/>
                  </a:lnTo>
                  <a:lnTo>
                    <a:pt x="3318542" y="1732365"/>
                  </a:lnTo>
                  <a:lnTo>
                    <a:pt x="3304855" y="1732365"/>
                  </a:lnTo>
                  <a:lnTo>
                    <a:pt x="3290713" y="1732365"/>
                  </a:lnTo>
                  <a:lnTo>
                    <a:pt x="3277026" y="1732365"/>
                  </a:lnTo>
                  <a:lnTo>
                    <a:pt x="3262883" y="1732365"/>
                  </a:lnTo>
                  <a:lnTo>
                    <a:pt x="3248740" y="1732365"/>
                  </a:lnTo>
                  <a:lnTo>
                    <a:pt x="3235054" y="1732365"/>
                  </a:lnTo>
                  <a:lnTo>
                    <a:pt x="3220911" y="1732365"/>
                  </a:lnTo>
                  <a:lnTo>
                    <a:pt x="3207224" y="1732365"/>
                  </a:lnTo>
                  <a:lnTo>
                    <a:pt x="3193082" y="1732365"/>
                  </a:lnTo>
                  <a:lnTo>
                    <a:pt x="3180307" y="1732365"/>
                  </a:lnTo>
                  <a:lnTo>
                    <a:pt x="3166165" y="1732365"/>
                  </a:lnTo>
                  <a:lnTo>
                    <a:pt x="3152022" y="1732365"/>
                  </a:lnTo>
                  <a:lnTo>
                    <a:pt x="3138335" y="1732365"/>
                  </a:lnTo>
                  <a:lnTo>
                    <a:pt x="3124192" y="1732365"/>
                  </a:lnTo>
                  <a:lnTo>
                    <a:pt x="3110506" y="1732365"/>
                  </a:lnTo>
                  <a:lnTo>
                    <a:pt x="3096363" y="1732365"/>
                  </a:lnTo>
                  <a:lnTo>
                    <a:pt x="3082220" y="1732365"/>
                  </a:lnTo>
                  <a:lnTo>
                    <a:pt x="3068534" y="1732365"/>
                  </a:lnTo>
                  <a:lnTo>
                    <a:pt x="3054391" y="1732365"/>
                  </a:lnTo>
                  <a:lnTo>
                    <a:pt x="3040704" y="1732365"/>
                  </a:lnTo>
                  <a:lnTo>
                    <a:pt x="3026561" y="1732365"/>
                  </a:lnTo>
                  <a:lnTo>
                    <a:pt x="3013787" y="1732365"/>
                  </a:lnTo>
                  <a:lnTo>
                    <a:pt x="2999644" y="1732365"/>
                  </a:lnTo>
                  <a:lnTo>
                    <a:pt x="2985502" y="1732365"/>
                  </a:lnTo>
                  <a:lnTo>
                    <a:pt x="2971815" y="1732365"/>
                  </a:lnTo>
                  <a:lnTo>
                    <a:pt x="2957672" y="1732365"/>
                  </a:lnTo>
                  <a:lnTo>
                    <a:pt x="2943986" y="1732365"/>
                  </a:lnTo>
                  <a:lnTo>
                    <a:pt x="2929843" y="1732365"/>
                  </a:lnTo>
                  <a:lnTo>
                    <a:pt x="2915700" y="1732365"/>
                  </a:lnTo>
                  <a:lnTo>
                    <a:pt x="2902013" y="1732365"/>
                  </a:lnTo>
                  <a:lnTo>
                    <a:pt x="2887871" y="1732365"/>
                  </a:lnTo>
                  <a:lnTo>
                    <a:pt x="2874184" y="1732365"/>
                  </a:lnTo>
                  <a:lnTo>
                    <a:pt x="2860041" y="1732365"/>
                  </a:lnTo>
                  <a:lnTo>
                    <a:pt x="2847267" y="1732365"/>
                  </a:lnTo>
                  <a:lnTo>
                    <a:pt x="2833124" y="1732365"/>
                  </a:lnTo>
                  <a:lnTo>
                    <a:pt x="2818981" y="1732365"/>
                  </a:lnTo>
                  <a:lnTo>
                    <a:pt x="2805295" y="1732365"/>
                  </a:lnTo>
                  <a:lnTo>
                    <a:pt x="2791152" y="1732365"/>
                  </a:lnTo>
                  <a:lnTo>
                    <a:pt x="2777465" y="1732365"/>
                  </a:lnTo>
                  <a:lnTo>
                    <a:pt x="2763323" y="1732365"/>
                  </a:lnTo>
                  <a:lnTo>
                    <a:pt x="2749180" y="1732365"/>
                  </a:lnTo>
                  <a:lnTo>
                    <a:pt x="2735493" y="1732365"/>
                  </a:lnTo>
                  <a:lnTo>
                    <a:pt x="2721350" y="1732365"/>
                  </a:lnTo>
                  <a:lnTo>
                    <a:pt x="2707664" y="1732365"/>
                  </a:lnTo>
                  <a:lnTo>
                    <a:pt x="2693521" y="1732365"/>
                  </a:lnTo>
                  <a:lnTo>
                    <a:pt x="2680291" y="1732365"/>
                  </a:lnTo>
                  <a:lnTo>
                    <a:pt x="2666148" y="1732365"/>
                  </a:lnTo>
                  <a:lnTo>
                    <a:pt x="2652005" y="1732365"/>
                  </a:lnTo>
                  <a:lnTo>
                    <a:pt x="2638318" y="1732365"/>
                  </a:lnTo>
                  <a:lnTo>
                    <a:pt x="2624176" y="1768168"/>
                  </a:lnTo>
                  <a:lnTo>
                    <a:pt x="2610489" y="1818634"/>
                  </a:lnTo>
                  <a:lnTo>
                    <a:pt x="2596346" y="1824081"/>
                  </a:lnTo>
                  <a:lnTo>
                    <a:pt x="2582203" y="1786204"/>
                  </a:lnTo>
                  <a:lnTo>
                    <a:pt x="2568517" y="1755243"/>
                  </a:lnTo>
                  <a:lnTo>
                    <a:pt x="2554374" y="1741151"/>
                  </a:lnTo>
                  <a:lnTo>
                    <a:pt x="2540687" y="1732365"/>
                  </a:lnTo>
                  <a:lnTo>
                    <a:pt x="2526545" y="1752538"/>
                  </a:lnTo>
                  <a:lnTo>
                    <a:pt x="2513770" y="1800360"/>
                  </a:lnTo>
                  <a:lnTo>
                    <a:pt x="2499628" y="1830576"/>
                  </a:lnTo>
                  <a:lnTo>
                    <a:pt x="2485485" y="1837135"/>
                  </a:lnTo>
                  <a:lnTo>
                    <a:pt x="2471798" y="1842115"/>
                  </a:lnTo>
                  <a:lnTo>
                    <a:pt x="2457655" y="1810493"/>
                  </a:lnTo>
                  <a:lnTo>
                    <a:pt x="2443969" y="1732365"/>
                  </a:lnTo>
                  <a:lnTo>
                    <a:pt x="2429826" y="1732365"/>
                  </a:lnTo>
                  <a:lnTo>
                    <a:pt x="2415683" y="1732365"/>
                  </a:lnTo>
                  <a:lnTo>
                    <a:pt x="2401997" y="1732365"/>
                  </a:lnTo>
                  <a:lnTo>
                    <a:pt x="2387854" y="1732365"/>
                  </a:lnTo>
                  <a:lnTo>
                    <a:pt x="2374167" y="1732365"/>
                  </a:lnTo>
                  <a:lnTo>
                    <a:pt x="2360024" y="1732365"/>
                  </a:lnTo>
                  <a:lnTo>
                    <a:pt x="2347250" y="1732365"/>
                  </a:lnTo>
                  <a:lnTo>
                    <a:pt x="2333107" y="1732365"/>
                  </a:lnTo>
                  <a:lnTo>
                    <a:pt x="2318965" y="1732365"/>
                  </a:lnTo>
                  <a:lnTo>
                    <a:pt x="2305278" y="1732365"/>
                  </a:lnTo>
                  <a:lnTo>
                    <a:pt x="2291135" y="1732365"/>
                  </a:lnTo>
                  <a:lnTo>
                    <a:pt x="2277449" y="1732365"/>
                  </a:lnTo>
                  <a:lnTo>
                    <a:pt x="2263306" y="1732365"/>
                  </a:lnTo>
                  <a:lnTo>
                    <a:pt x="2249163" y="1732365"/>
                  </a:lnTo>
                  <a:lnTo>
                    <a:pt x="2235476" y="1732365"/>
                  </a:lnTo>
                  <a:lnTo>
                    <a:pt x="2221334" y="1732365"/>
                  </a:lnTo>
                  <a:lnTo>
                    <a:pt x="2207647" y="1732365"/>
                  </a:lnTo>
                  <a:lnTo>
                    <a:pt x="2193504" y="1732365"/>
                  </a:lnTo>
                  <a:lnTo>
                    <a:pt x="2180730" y="1732365"/>
                  </a:lnTo>
                  <a:lnTo>
                    <a:pt x="2166587" y="1732365"/>
                  </a:lnTo>
                  <a:lnTo>
                    <a:pt x="2152444" y="1732365"/>
                  </a:lnTo>
                  <a:lnTo>
                    <a:pt x="2138758" y="1732365"/>
                  </a:lnTo>
                  <a:lnTo>
                    <a:pt x="2124615" y="1732365"/>
                  </a:lnTo>
                  <a:lnTo>
                    <a:pt x="2110928" y="1732365"/>
                  </a:lnTo>
                  <a:lnTo>
                    <a:pt x="2096786" y="1732365"/>
                  </a:lnTo>
                  <a:lnTo>
                    <a:pt x="2082643" y="1732365"/>
                  </a:lnTo>
                  <a:lnTo>
                    <a:pt x="2068956" y="1732365"/>
                  </a:lnTo>
                  <a:lnTo>
                    <a:pt x="2054813" y="1732365"/>
                  </a:lnTo>
                  <a:lnTo>
                    <a:pt x="2041127" y="1732365"/>
                  </a:lnTo>
                  <a:lnTo>
                    <a:pt x="2026984" y="1732365"/>
                  </a:lnTo>
                  <a:lnTo>
                    <a:pt x="2013754" y="1732365"/>
                  </a:lnTo>
                  <a:lnTo>
                    <a:pt x="1999611" y="1732365"/>
                  </a:lnTo>
                  <a:lnTo>
                    <a:pt x="1985468" y="1732365"/>
                  </a:lnTo>
                  <a:lnTo>
                    <a:pt x="1971781" y="1732365"/>
                  </a:lnTo>
                  <a:lnTo>
                    <a:pt x="1957639" y="1732365"/>
                  </a:lnTo>
                  <a:lnTo>
                    <a:pt x="1943952" y="1732365"/>
                  </a:lnTo>
                  <a:lnTo>
                    <a:pt x="1929809" y="1732365"/>
                  </a:lnTo>
                  <a:lnTo>
                    <a:pt x="1915666" y="1732365"/>
                  </a:lnTo>
                  <a:lnTo>
                    <a:pt x="1901980" y="1732365"/>
                  </a:lnTo>
                  <a:lnTo>
                    <a:pt x="1887837" y="1732365"/>
                  </a:lnTo>
                  <a:lnTo>
                    <a:pt x="1874150" y="1732365"/>
                  </a:lnTo>
                  <a:lnTo>
                    <a:pt x="1860007" y="1732365"/>
                  </a:lnTo>
                  <a:lnTo>
                    <a:pt x="1847233" y="1732365"/>
                  </a:lnTo>
                  <a:lnTo>
                    <a:pt x="1833091" y="1732365"/>
                  </a:lnTo>
                  <a:lnTo>
                    <a:pt x="1818948" y="1732365"/>
                  </a:lnTo>
                  <a:lnTo>
                    <a:pt x="1805261" y="1732365"/>
                  </a:lnTo>
                  <a:lnTo>
                    <a:pt x="1791118" y="1732365"/>
                  </a:lnTo>
                  <a:lnTo>
                    <a:pt x="1777432" y="1732365"/>
                  </a:lnTo>
                  <a:lnTo>
                    <a:pt x="1763289" y="1732365"/>
                  </a:lnTo>
                  <a:lnTo>
                    <a:pt x="1749146" y="1732365"/>
                  </a:lnTo>
                  <a:lnTo>
                    <a:pt x="1735459" y="1732365"/>
                  </a:lnTo>
                  <a:lnTo>
                    <a:pt x="1721317" y="1732365"/>
                  </a:lnTo>
                  <a:lnTo>
                    <a:pt x="1707630" y="1732365"/>
                  </a:lnTo>
                  <a:lnTo>
                    <a:pt x="1693487" y="1732365"/>
                  </a:lnTo>
                  <a:lnTo>
                    <a:pt x="1680713" y="1732365"/>
                  </a:lnTo>
                  <a:lnTo>
                    <a:pt x="1666570" y="1732365"/>
                  </a:lnTo>
                  <a:lnTo>
                    <a:pt x="1652427" y="1732365"/>
                  </a:lnTo>
                  <a:lnTo>
                    <a:pt x="1638741" y="1732365"/>
                  </a:lnTo>
                  <a:lnTo>
                    <a:pt x="1624598" y="1732365"/>
                  </a:lnTo>
                  <a:lnTo>
                    <a:pt x="1610911" y="1732365"/>
                  </a:lnTo>
                  <a:lnTo>
                    <a:pt x="1596769" y="1732365"/>
                  </a:lnTo>
                  <a:lnTo>
                    <a:pt x="1582626" y="1732365"/>
                  </a:lnTo>
                  <a:lnTo>
                    <a:pt x="1568939" y="1732365"/>
                  </a:lnTo>
                  <a:lnTo>
                    <a:pt x="1554796" y="1732365"/>
                  </a:lnTo>
                  <a:lnTo>
                    <a:pt x="1541110" y="1732365"/>
                  </a:lnTo>
                  <a:lnTo>
                    <a:pt x="1526967" y="1732365"/>
                  </a:lnTo>
                  <a:lnTo>
                    <a:pt x="1514193" y="1732365"/>
                  </a:lnTo>
                  <a:lnTo>
                    <a:pt x="1500050" y="1732365"/>
                  </a:lnTo>
                  <a:lnTo>
                    <a:pt x="1485907" y="1732365"/>
                  </a:lnTo>
                  <a:lnTo>
                    <a:pt x="1472221" y="1732365"/>
                  </a:lnTo>
                  <a:lnTo>
                    <a:pt x="1458078" y="1732365"/>
                  </a:lnTo>
                  <a:lnTo>
                    <a:pt x="1444391" y="1732365"/>
                  </a:lnTo>
                  <a:lnTo>
                    <a:pt x="1430248" y="1732365"/>
                  </a:lnTo>
                  <a:lnTo>
                    <a:pt x="1416106" y="1732365"/>
                  </a:lnTo>
                  <a:lnTo>
                    <a:pt x="1402419" y="1732365"/>
                  </a:lnTo>
                  <a:lnTo>
                    <a:pt x="1388276" y="1732365"/>
                  </a:lnTo>
                  <a:lnTo>
                    <a:pt x="1374590" y="1732365"/>
                  </a:lnTo>
                  <a:lnTo>
                    <a:pt x="1360447" y="1732365"/>
                  </a:lnTo>
                  <a:lnTo>
                    <a:pt x="1347216" y="1732365"/>
                  </a:lnTo>
                  <a:lnTo>
                    <a:pt x="1333074" y="1732365"/>
                  </a:lnTo>
                  <a:lnTo>
                    <a:pt x="1318931" y="1732365"/>
                  </a:lnTo>
                  <a:lnTo>
                    <a:pt x="1305244" y="1732365"/>
                  </a:lnTo>
                  <a:lnTo>
                    <a:pt x="1291101" y="1732365"/>
                  </a:lnTo>
                  <a:lnTo>
                    <a:pt x="1277415" y="1732365"/>
                  </a:lnTo>
                  <a:lnTo>
                    <a:pt x="1263272" y="1732365"/>
                  </a:lnTo>
                  <a:lnTo>
                    <a:pt x="1249129" y="1732365"/>
                  </a:lnTo>
                  <a:lnTo>
                    <a:pt x="1235443" y="1732365"/>
                  </a:lnTo>
                  <a:lnTo>
                    <a:pt x="1221300" y="1732365"/>
                  </a:lnTo>
                  <a:lnTo>
                    <a:pt x="1207613" y="1732365"/>
                  </a:lnTo>
                  <a:lnTo>
                    <a:pt x="1193470" y="1732365"/>
                  </a:lnTo>
                  <a:lnTo>
                    <a:pt x="1180696" y="1732365"/>
                  </a:lnTo>
                  <a:lnTo>
                    <a:pt x="1166553" y="1732365"/>
                  </a:lnTo>
                  <a:lnTo>
                    <a:pt x="1152411" y="1732365"/>
                  </a:lnTo>
                  <a:lnTo>
                    <a:pt x="1138724" y="1732365"/>
                  </a:lnTo>
                  <a:lnTo>
                    <a:pt x="1124581" y="1732365"/>
                  </a:lnTo>
                  <a:lnTo>
                    <a:pt x="1110895" y="1732365"/>
                  </a:lnTo>
                  <a:lnTo>
                    <a:pt x="1096752" y="1732365"/>
                  </a:lnTo>
                  <a:lnTo>
                    <a:pt x="1082609" y="1732365"/>
                  </a:lnTo>
                  <a:lnTo>
                    <a:pt x="1068922" y="1732365"/>
                  </a:lnTo>
                  <a:lnTo>
                    <a:pt x="1054780" y="1732365"/>
                  </a:lnTo>
                  <a:lnTo>
                    <a:pt x="1041093" y="1732365"/>
                  </a:lnTo>
                  <a:lnTo>
                    <a:pt x="1026950" y="1732365"/>
                  </a:lnTo>
                  <a:lnTo>
                    <a:pt x="1014176" y="1732365"/>
                  </a:lnTo>
                  <a:lnTo>
                    <a:pt x="1000033" y="1732365"/>
                  </a:lnTo>
                  <a:lnTo>
                    <a:pt x="985890" y="1732365"/>
                  </a:lnTo>
                  <a:lnTo>
                    <a:pt x="972204" y="1732365"/>
                  </a:lnTo>
                  <a:lnTo>
                    <a:pt x="958061" y="1732365"/>
                  </a:lnTo>
                  <a:lnTo>
                    <a:pt x="944374" y="1732365"/>
                  </a:lnTo>
                  <a:lnTo>
                    <a:pt x="930232" y="1732365"/>
                  </a:lnTo>
                  <a:lnTo>
                    <a:pt x="916089" y="1732365"/>
                  </a:lnTo>
                  <a:lnTo>
                    <a:pt x="902402" y="1732365"/>
                  </a:lnTo>
                  <a:lnTo>
                    <a:pt x="888259" y="1732365"/>
                  </a:lnTo>
                  <a:lnTo>
                    <a:pt x="874573" y="1732365"/>
                  </a:lnTo>
                  <a:lnTo>
                    <a:pt x="860430" y="1732365"/>
                  </a:lnTo>
                  <a:lnTo>
                    <a:pt x="847656" y="1732365"/>
                  </a:lnTo>
                  <a:lnTo>
                    <a:pt x="833513" y="1732365"/>
                  </a:lnTo>
                  <a:lnTo>
                    <a:pt x="819370" y="1732365"/>
                  </a:lnTo>
                  <a:lnTo>
                    <a:pt x="805684" y="1732365"/>
                  </a:lnTo>
                  <a:lnTo>
                    <a:pt x="791541" y="1732365"/>
                  </a:lnTo>
                  <a:lnTo>
                    <a:pt x="777854" y="1732365"/>
                  </a:lnTo>
                  <a:lnTo>
                    <a:pt x="763711" y="1732365"/>
                  </a:lnTo>
                  <a:lnTo>
                    <a:pt x="749569" y="1732365"/>
                  </a:lnTo>
                  <a:lnTo>
                    <a:pt x="735882" y="1732365"/>
                  </a:lnTo>
                  <a:lnTo>
                    <a:pt x="721739" y="1732365"/>
                  </a:lnTo>
                  <a:lnTo>
                    <a:pt x="708053" y="1732365"/>
                  </a:lnTo>
                  <a:lnTo>
                    <a:pt x="693910" y="1732365"/>
                  </a:lnTo>
                  <a:lnTo>
                    <a:pt x="680679" y="1732365"/>
                  </a:lnTo>
                  <a:lnTo>
                    <a:pt x="666537" y="1732365"/>
                  </a:lnTo>
                  <a:lnTo>
                    <a:pt x="652394" y="1732365"/>
                  </a:lnTo>
                  <a:lnTo>
                    <a:pt x="638707" y="1732365"/>
                  </a:lnTo>
                  <a:lnTo>
                    <a:pt x="624564" y="1732365"/>
                  </a:lnTo>
                  <a:lnTo>
                    <a:pt x="610878" y="1732365"/>
                  </a:lnTo>
                  <a:lnTo>
                    <a:pt x="596735" y="1732365"/>
                  </a:lnTo>
                  <a:lnTo>
                    <a:pt x="582592" y="1732365"/>
                  </a:lnTo>
                  <a:lnTo>
                    <a:pt x="568906" y="1732365"/>
                  </a:lnTo>
                  <a:lnTo>
                    <a:pt x="554763" y="1732365"/>
                  </a:lnTo>
                  <a:lnTo>
                    <a:pt x="541076" y="1732365"/>
                  </a:lnTo>
                  <a:lnTo>
                    <a:pt x="526933" y="1732365"/>
                  </a:lnTo>
                  <a:lnTo>
                    <a:pt x="514159" y="1732365"/>
                  </a:lnTo>
                  <a:lnTo>
                    <a:pt x="500016" y="1732365"/>
                  </a:lnTo>
                  <a:lnTo>
                    <a:pt x="485874" y="1732365"/>
                  </a:lnTo>
                  <a:lnTo>
                    <a:pt x="472187" y="1732365"/>
                  </a:lnTo>
                  <a:lnTo>
                    <a:pt x="458044" y="1732365"/>
                  </a:lnTo>
                  <a:lnTo>
                    <a:pt x="444358" y="1732365"/>
                  </a:lnTo>
                  <a:lnTo>
                    <a:pt x="430215" y="1732365"/>
                  </a:lnTo>
                  <a:lnTo>
                    <a:pt x="416072" y="1732365"/>
                  </a:lnTo>
                  <a:lnTo>
                    <a:pt x="402385" y="1732365"/>
                  </a:lnTo>
                  <a:lnTo>
                    <a:pt x="388243" y="1732365"/>
                  </a:lnTo>
                  <a:lnTo>
                    <a:pt x="374556" y="1732365"/>
                  </a:lnTo>
                  <a:lnTo>
                    <a:pt x="360413" y="1732365"/>
                  </a:lnTo>
                  <a:lnTo>
                    <a:pt x="347639" y="1732365"/>
                  </a:lnTo>
                  <a:lnTo>
                    <a:pt x="333496" y="1732365"/>
                  </a:lnTo>
                  <a:lnTo>
                    <a:pt x="319353" y="1732365"/>
                  </a:lnTo>
                  <a:lnTo>
                    <a:pt x="305667" y="1732365"/>
                  </a:lnTo>
                  <a:lnTo>
                    <a:pt x="291524" y="1732365"/>
                  </a:lnTo>
                  <a:lnTo>
                    <a:pt x="277837" y="1732365"/>
                  </a:lnTo>
                  <a:lnTo>
                    <a:pt x="263695" y="1732365"/>
                  </a:lnTo>
                  <a:lnTo>
                    <a:pt x="249552" y="1732365"/>
                  </a:lnTo>
                  <a:lnTo>
                    <a:pt x="235865" y="1732365"/>
                  </a:lnTo>
                  <a:lnTo>
                    <a:pt x="221722" y="1732365"/>
                  </a:lnTo>
                  <a:lnTo>
                    <a:pt x="208036" y="1732365"/>
                  </a:lnTo>
                  <a:lnTo>
                    <a:pt x="193893" y="1732365"/>
                  </a:lnTo>
                  <a:lnTo>
                    <a:pt x="181119" y="1732365"/>
                  </a:lnTo>
                  <a:lnTo>
                    <a:pt x="166976" y="1732365"/>
                  </a:lnTo>
                  <a:lnTo>
                    <a:pt x="152833" y="1732365"/>
                  </a:lnTo>
                  <a:lnTo>
                    <a:pt x="139147" y="1732365"/>
                  </a:lnTo>
                  <a:lnTo>
                    <a:pt x="125004" y="1732365"/>
                  </a:lnTo>
                  <a:lnTo>
                    <a:pt x="111317" y="1732365"/>
                  </a:lnTo>
                  <a:lnTo>
                    <a:pt x="97174" y="1732365"/>
                  </a:lnTo>
                  <a:lnTo>
                    <a:pt x="83031" y="1732365"/>
                  </a:lnTo>
                  <a:lnTo>
                    <a:pt x="69345" y="1844053"/>
                  </a:lnTo>
                  <a:lnTo>
                    <a:pt x="55202" y="1994070"/>
                  </a:lnTo>
                  <a:lnTo>
                    <a:pt x="41515" y="2034588"/>
                  </a:lnTo>
                  <a:lnTo>
                    <a:pt x="27373" y="2025541"/>
                  </a:lnTo>
                  <a:lnTo>
                    <a:pt x="14142" y="2055082"/>
                  </a:lnTo>
                  <a:lnTo>
                    <a:pt x="0" y="2170494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l27"/>
            <p:cNvSpPr/>
            <p:nvPr/>
          </p:nvSpPr>
          <p:spPr>
            <a:xfrm>
              <a:off x="1025850" y="426754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28"/>
            <p:cNvSpPr/>
            <p:nvPr/>
          </p:nvSpPr>
          <p:spPr>
            <a:xfrm>
              <a:off x="696390" y="5447416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759958" y="4834858"/>
              <a:ext cx="203262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798021" y="4222301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798021" y="3609743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734453" y="2997186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734453" y="2384628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48386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4828018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417217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025850" y="351633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025850" y="286049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581178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515593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1025850" y="450009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1025850" y="384425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025850" y="318841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1025850" y="253256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901881"/>
                  </a:moveTo>
                  <a:lnTo>
                    <a:pt x="14142" y="1894431"/>
                  </a:lnTo>
                  <a:lnTo>
                    <a:pt x="27373" y="1893596"/>
                  </a:lnTo>
                  <a:lnTo>
                    <a:pt x="41515" y="1903445"/>
                  </a:lnTo>
                  <a:lnTo>
                    <a:pt x="55202" y="1920652"/>
                  </a:lnTo>
                  <a:lnTo>
                    <a:pt x="69345" y="1935134"/>
                  </a:lnTo>
                  <a:lnTo>
                    <a:pt x="83031" y="1934042"/>
                  </a:lnTo>
                  <a:lnTo>
                    <a:pt x="97174" y="1915306"/>
                  </a:lnTo>
                  <a:lnTo>
                    <a:pt x="111317" y="1890702"/>
                  </a:lnTo>
                  <a:lnTo>
                    <a:pt x="125004" y="1872499"/>
                  </a:lnTo>
                  <a:lnTo>
                    <a:pt x="139147" y="1864324"/>
                  </a:lnTo>
                  <a:lnTo>
                    <a:pt x="152833" y="1862647"/>
                  </a:lnTo>
                  <a:lnTo>
                    <a:pt x="166976" y="1867126"/>
                  </a:lnTo>
                  <a:lnTo>
                    <a:pt x="181119" y="1878981"/>
                  </a:lnTo>
                  <a:lnTo>
                    <a:pt x="193893" y="1889672"/>
                  </a:lnTo>
                  <a:lnTo>
                    <a:pt x="208036" y="1888110"/>
                  </a:lnTo>
                  <a:lnTo>
                    <a:pt x="221722" y="1871934"/>
                  </a:lnTo>
                  <a:lnTo>
                    <a:pt x="235865" y="1851648"/>
                  </a:lnTo>
                  <a:lnTo>
                    <a:pt x="249552" y="1839624"/>
                  </a:lnTo>
                  <a:lnTo>
                    <a:pt x="263695" y="1835899"/>
                  </a:lnTo>
                  <a:lnTo>
                    <a:pt x="277837" y="1831099"/>
                  </a:lnTo>
                  <a:lnTo>
                    <a:pt x="291524" y="1813166"/>
                  </a:lnTo>
                  <a:lnTo>
                    <a:pt x="305667" y="1773630"/>
                  </a:lnTo>
                  <a:lnTo>
                    <a:pt x="319353" y="1714914"/>
                  </a:lnTo>
                  <a:lnTo>
                    <a:pt x="333496" y="1650409"/>
                  </a:lnTo>
                  <a:lnTo>
                    <a:pt x="347639" y="1595207"/>
                  </a:lnTo>
                  <a:lnTo>
                    <a:pt x="360413" y="1558017"/>
                  </a:lnTo>
                  <a:lnTo>
                    <a:pt x="374556" y="1539728"/>
                  </a:lnTo>
                  <a:lnTo>
                    <a:pt x="388243" y="1530893"/>
                  </a:lnTo>
                  <a:lnTo>
                    <a:pt x="402385" y="1521425"/>
                  </a:lnTo>
                  <a:lnTo>
                    <a:pt x="416072" y="1508240"/>
                  </a:lnTo>
                  <a:lnTo>
                    <a:pt x="430215" y="1486796"/>
                  </a:lnTo>
                  <a:lnTo>
                    <a:pt x="444358" y="1449496"/>
                  </a:lnTo>
                  <a:lnTo>
                    <a:pt x="458044" y="1401638"/>
                  </a:lnTo>
                  <a:lnTo>
                    <a:pt x="472187" y="1367364"/>
                  </a:lnTo>
                  <a:lnTo>
                    <a:pt x="485874" y="1351106"/>
                  </a:lnTo>
                  <a:lnTo>
                    <a:pt x="500016" y="1326767"/>
                  </a:lnTo>
                  <a:lnTo>
                    <a:pt x="514159" y="1272573"/>
                  </a:lnTo>
                  <a:lnTo>
                    <a:pt x="526933" y="1191982"/>
                  </a:lnTo>
                  <a:lnTo>
                    <a:pt x="541076" y="1104902"/>
                  </a:lnTo>
                  <a:lnTo>
                    <a:pt x="554763" y="1030011"/>
                  </a:lnTo>
                  <a:lnTo>
                    <a:pt x="568906" y="981978"/>
                  </a:lnTo>
                  <a:lnTo>
                    <a:pt x="582592" y="966805"/>
                  </a:lnTo>
                  <a:lnTo>
                    <a:pt x="596735" y="971038"/>
                  </a:lnTo>
                  <a:lnTo>
                    <a:pt x="610878" y="987267"/>
                  </a:lnTo>
                  <a:lnTo>
                    <a:pt x="624564" y="1018231"/>
                  </a:lnTo>
                  <a:lnTo>
                    <a:pt x="638707" y="1046375"/>
                  </a:lnTo>
                  <a:lnTo>
                    <a:pt x="652394" y="1066680"/>
                  </a:lnTo>
                  <a:lnTo>
                    <a:pt x="666537" y="1097730"/>
                  </a:lnTo>
                  <a:lnTo>
                    <a:pt x="680679" y="1147119"/>
                  </a:lnTo>
                  <a:lnTo>
                    <a:pt x="693910" y="1204911"/>
                  </a:lnTo>
                  <a:lnTo>
                    <a:pt x="708053" y="1260169"/>
                  </a:lnTo>
                  <a:lnTo>
                    <a:pt x="721739" y="1311977"/>
                  </a:lnTo>
                  <a:lnTo>
                    <a:pt x="735882" y="1349758"/>
                  </a:lnTo>
                  <a:lnTo>
                    <a:pt x="749569" y="1363773"/>
                  </a:lnTo>
                  <a:lnTo>
                    <a:pt x="763711" y="1371276"/>
                  </a:lnTo>
                  <a:lnTo>
                    <a:pt x="777854" y="1394211"/>
                  </a:lnTo>
                  <a:lnTo>
                    <a:pt x="791541" y="1434119"/>
                  </a:lnTo>
                  <a:lnTo>
                    <a:pt x="805684" y="1487583"/>
                  </a:lnTo>
                  <a:lnTo>
                    <a:pt x="819370" y="1553348"/>
                  </a:lnTo>
                  <a:lnTo>
                    <a:pt x="833513" y="1629607"/>
                  </a:lnTo>
                  <a:lnTo>
                    <a:pt x="847656" y="1716931"/>
                  </a:lnTo>
                  <a:lnTo>
                    <a:pt x="860430" y="1821019"/>
                  </a:lnTo>
                  <a:lnTo>
                    <a:pt x="874573" y="1952745"/>
                  </a:lnTo>
                  <a:lnTo>
                    <a:pt x="888259" y="2121644"/>
                  </a:lnTo>
                  <a:lnTo>
                    <a:pt x="902402" y="2337966"/>
                  </a:lnTo>
                  <a:lnTo>
                    <a:pt x="916089" y="2596590"/>
                  </a:lnTo>
                  <a:lnTo>
                    <a:pt x="930232" y="2871055"/>
                  </a:lnTo>
                  <a:lnTo>
                    <a:pt x="944374" y="3118147"/>
                  </a:lnTo>
                  <a:lnTo>
                    <a:pt x="958061" y="3285865"/>
                  </a:lnTo>
                  <a:lnTo>
                    <a:pt x="972204" y="3316231"/>
                  </a:lnTo>
                  <a:lnTo>
                    <a:pt x="985890" y="3216601"/>
                  </a:lnTo>
                  <a:lnTo>
                    <a:pt x="1000033" y="3046103"/>
                  </a:lnTo>
                  <a:lnTo>
                    <a:pt x="1014176" y="2836600"/>
                  </a:lnTo>
                  <a:lnTo>
                    <a:pt x="1026950" y="2607229"/>
                  </a:lnTo>
                  <a:lnTo>
                    <a:pt x="1041093" y="2362790"/>
                  </a:lnTo>
                  <a:lnTo>
                    <a:pt x="1054780" y="2091871"/>
                  </a:lnTo>
                  <a:lnTo>
                    <a:pt x="1068922" y="1771616"/>
                  </a:lnTo>
                  <a:lnTo>
                    <a:pt x="1082609" y="1382978"/>
                  </a:lnTo>
                  <a:lnTo>
                    <a:pt x="1096752" y="926057"/>
                  </a:lnTo>
                  <a:lnTo>
                    <a:pt x="1110895" y="444399"/>
                  </a:lnTo>
                  <a:lnTo>
                    <a:pt x="1124581" y="63754"/>
                  </a:lnTo>
                  <a:lnTo>
                    <a:pt x="1138724" y="0"/>
                  </a:lnTo>
                  <a:lnTo>
                    <a:pt x="1152411" y="247934"/>
                  </a:lnTo>
                  <a:lnTo>
                    <a:pt x="1166553" y="591556"/>
                  </a:lnTo>
                  <a:lnTo>
                    <a:pt x="1180696" y="917247"/>
                  </a:lnTo>
                  <a:lnTo>
                    <a:pt x="1193470" y="1178520"/>
                  </a:lnTo>
                  <a:lnTo>
                    <a:pt x="1207613" y="1369154"/>
                  </a:lnTo>
                  <a:lnTo>
                    <a:pt x="1221300" y="1504335"/>
                  </a:lnTo>
                  <a:lnTo>
                    <a:pt x="1235443" y="1600222"/>
                  </a:lnTo>
                  <a:lnTo>
                    <a:pt x="1249129" y="1668259"/>
                  </a:lnTo>
                  <a:lnTo>
                    <a:pt x="1263272" y="1712749"/>
                  </a:lnTo>
                  <a:lnTo>
                    <a:pt x="1277415" y="1736883"/>
                  </a:lnTo>
                  <a:lnTo>
                    <a:pt x="1291101" y="1744969"/>
                  </a:lnTo>
                  <a:lnTo>
                    <a:pt x="1305244" y="1742021"/>
                  </a:lnTo>
                  <a:lnTo>
                    <a:pt x="1318931" y="1738065"/>
                  </a:lnTo>
                  <a:lnTo>
                    <a:pt x="1333074" y="1743157"/>
                  </a:lnTo>
                  <a:lnTo>
                    <a:pt x="1347216" y="1762688"/>
                  </a:lnTo>
                  <a:lnTo>
                    <a:pt x="1360447" y="1798560"/>
                  </a:lnTo>
                  <a:lnTo>
                    <a:pt x="1374590" y="1843662"/>
                  </a:lnTo>
                  <a:lnTo>
                    <a:pt x="1388276" y="1887765"/>
                  </a:lnTo>
                  <a:lnTo>
                    <a:pt x="1402419" y="1924325"/>
                  </a:lnTo>
                  <a:lnTo>
                    <a:pt x="1416106" y="1949065"/>
                  </a:lnTo>
                  <a:lnTo>
                    <a:pt x="1430248" y="1962816"/>
                  </a:lnTo>
                  <a:lnTo>
                    <a:pt x="1444391" y="1968810"/>
                  </a:lnTo>
                  <a:lnTo>
                    <a:pt x="1458078" y="1969784"/>
                  </a:lnTo>
                  <a:lnTo>
                    <a:pt x="1472221" y="1965716"/>
                  </a:lnTo>
                  <a:lnTo>
                    <a:pt x="1485907" y="1957907"/>
                  </a:lnTo>
                  <a:lnTo>
                    <a:pt x="1500050" y="1953404"/>
                  </a:lnTo>
                  <a:lnTo>
                    <a:pt x="1514193" y="1956535"/>
                  </a:lnTo>
                  <a:lnTo>
                    <a:pt x="1526967" y="1964716"/>
                  </a:lnTo>
                  <a:lnTo>
                    <a:pt x="1541110" y="1975747"/>
                  </a:lnTo>
                  <a:lnTo>
                    <a:pt x="1554796" y="1986227"/>
                  </a:lnTo>
                  <a:lnTo>
                    <a:pt x="1568939" y="1990506"/>
                  </a:lnTo>
                  <a:lnTo>
                    <a:pt x="1582626" y="1984322"/>
                  </a:lnTo>
                  <a:lnTo>
                    <a:pt x="1596769" y="1963859"/>
                  </a:lnTo>
                  <a:lnTo>
                    <a:pt x="1610911" y="1931762"/>
                  </a:lnTo>
                  <a:lnTo>
                    <a:pt x="1624598" y="1900352"/>
                  </a:lnTo>
                  <a:lnTo>
                    <a:pt x="1638741" y="1882242"/>
                  </a:lnTo>
                  <a:lnTo>
                    <a:pt x="1652427" y="1876643"/>
                  </a:lnTo>
                  <a:lnTo>
                    <a:pt x="1666570" y="1868687"/>
                  </a:lnTo>
                  <a:lnTo>
                    <a:pt x="1680713" y="1846928"/>
                  </a:lnTo>
                  <a:lnTo>
                    <a:pt x="1693487" y="1817162"/>
                  </a:lnTo>
                  <a:lnTo>
                    <a:pt x="1707630" y="1792405"/>
                  </a:lnTo>
                  <a:lnTo>
                    <a:pt x="1721317" y="1777667"/>
                  </a:lnTo>
                  <a:lnTo>
                    <a:pt x="1735459" y="1771906"/>
                  </a:lnTo>
                  <a:lnTo>
                    <a:pt x="1749146" y="1776343"/>
                  </a:lnTo>
                  <a:lnTo>
                    <a:pt x="1763289" y="1787560"/>
                  </a:lnTo>
                  <a:lnTo>
                    <a:pt x="1777432" y="1791832"/>
                  </a:lnTo>
                  <a:lnTo>
                    <a:pt x="1791118" y="1783459"/>
                  </a:lnTo>
                  <a:lnTo>
                    <a:pt x="1805261" y="1771885"/>
                  </a:lnTo>
                  <a:lnTo>
                    <a:pt x="1818948" y="1768128"/>
                  </a:lnTo>
                  <a:lnTo>
                    <a:pt x="1833091" y="1771505"/>
                  </a:lnTo>
                  <a:lnTo>
                    <a:pt x="1847233" y="1775663"/>
                  </a:lnTo>
                  <a:lnTo>
                    <a:pt x="1860007" y="1777110"/>
                  </a:lnTo>
                  <a:lnTo>
                    <a:pt x="1874150" y="1770969"/>
                  </a:lnTo>
                  <a:lnTo>
                    <a:pt x="1887837" y="1753215"/>
                  </a:lnTo>
                  <a:lnTo>
                    <a:pt x="1901980" y="1721726"/>
                  </a:lnTo>
                  <a:lnTo>
                    <a:pt x="1915666" y="1684160"/>
                  </a:lnTo>
                  <a:lnTo>
                    <a:pt x="1929809" y="1653162"/>
                  </a:lnTo>
                  <a:lnTo>
                    <a:pt x="1943952" y="1637558"/>
                  </a:lnTo>
                  <a:lnTo>
                    <a:pt x="1957639" y="1634927"/>
                  </a:lnTo>
                  <a:lnTo>
                    <a:pt x="1971781" y="1632636"/>
                  </a:lnTo>
                  <a:lnTo>
                    <a:pt x="1985468" y="1619926"/>
                  </a:lnTo>
                  <a:lnTo>
                    <a:pt x="1999611" y="1597984"/>
                  </a:lnTo>
                  <a:lnTo>
                    <a:pt x="2013754" y="1576407"/>
                  </a:lnTo>
                  <a:lnTo>
                    <a:pt x="2026984" y="1551070"/>
                  </a:lnTo>
                  <a:lnTo>
                    <a:pt x="2041127" y="1514858"/>
                  </a:lnTo>
                  <a:lnTo>
                    <a:pt x="2054813" y="1476910"/>
                  </a:lnTo>
                  <a:lnTo>
                    <a:pt x="2068956" y="1453764"/>
                  </a:lnTo>
                  <a:lnTo>
                    <a:pt x="2082643" y="1436085"/>
                  </a:lnTo>
                  <a:lnTo>
                    <a:pt x="2096786" y="1411299"/>
                  </a:lnTo>
                  <a:lnTo>
                    <a:pt x="2110928" y="1388499"/>
                  </a:lnTo>
                  <a:lnTo>
                    <a:pt x="2124615" y="1371229"/>
                  </a:lnTo>
                  <a:lnTo>
                    <a:pt x="2138758" y="1351101"/>
                  </a:lnTo>
                  <a:lnTo>
                    <a:pt x="2152444" y="1325996"/>
                  </a:lnTo>
                  <a:lnTo>
                    <a:pt x="2166587" y="1303485"/>
                  </a:lnTo>
                  <a:lnTo>
                    <a:pt x="2180730" y="1282634"/>
                  </a:lnTo>
                  <a:lnTo>
                    <a:pt x="2193504" y="1260820"/>
                  </a:lnTo>
                  <a:lnTo>
                    <a:pt x="2207647" y="1237817"/>
                  </a:lnTo>
                  <a:lnTo>
                    <a:pt x="2221334" y="1214333"/>
                  </a:lnTo>
                  <a:lnTo>
                    <a:pt x="2235476" y="1186426"/>
                  </a:lnTo>
                  <a:lnTo>
                    <a:pt x="2249163" y="1160127"/>
                  </a:lnTo>
                  <a:lnTo>
                    <a:pt x="2263306" y="1151268"/>
                  </a:lnTo>
                  <a:lnTo>
                    <a:pt x="2277449" y="1156266"/>
                  </a:lnTo>
                  <a:lnTo>
                    <a:pt x="2291135" y="1163184"/>
                  </a:lnTo>
                  <a:lnTo>
                    <a:pt x="2305278" y="1166903"/>
                  </a:lnTo>
                  <a:lnTo>
                    <a:pt x="2318965" y="1158211"/>
                  </a:lnTo>
                  <a:lnTo>
                    <a:pt x="2333107" y="1128417"/>
                  </a:lnTo>
                  <a:lnTo>
                    <a:pt x="2347250" y="1089259"/>
                  </a:lnTo>
                  <a:lnTo>
                    <a:pt x="2360024" y="1055397"/>
                  </a:lnTo>
                  <a:lnTo>
                    <a:pt x="2374167" y="1031392"/>
                  </a:lnTo>
                  <a:lnTo>
                    <a:pt x="2387854" y="1019487"/>
                  </a:lnTo>
                  <a:lnTo>
                    <a:pt x="2401997" y="1026817"/>
                  </a:lnTo>
                  <a:lnTo>
                    <a:pt x="2415683" y="1054317"/>
                  </a:lnTo>
                  <a:lnTo>
                    <a:pt x="2429826" y="1080358"/>
                  </a:lnTo>
                  <a:lnTo>
                    <a:pt x="2443969" y="1089002"/>
                  </a:lnTo>
                  <a:lnTo>
                    <a:pt x="2457655" y="1100158"/>
                  </a:lnTo>
                  <a:lnTo>
                    <a:pt x="2471798" y="1138935"/>
                  </a:lnTo>
                  <a:lnTo>
                    <a:pt x="2485485" y="1212746"/>
                  </a:lnTo>
                  <a:lnTo>
                    <a:pt x="2499628" y="1312986"/>
                  </a:lnTo>
                  <a:lnTo>
                    <a:pt x="2513770" y="1418977"/>
                  </a:lnTo>
                  <a:lnTo>
                    <a:pt x="2526545" y="1519304"/>
                  </a:lnTo>
                  <a:lnTo>
                    <a:pt x="2540687" y="1607899"/>
                  </a:lnTo>
                  <a:lnTo>
                    <a:pt x="2554374" y="1677990"/>
                  </a:lnTo>
                  <a:lnTo>
                    <a:pt x="2568517" y="1726378"/>
                  </a:lnTo>
                  <a:lnTo>
                    <a:pt x="2582203" y="1756407"/>
                  </a:lnTo>
                  <a:lnTo>
                    <a:pt x="2596346" y="1787386"/>
                  </a:lnTo>
                  <a:lnTo>
                    <a:pt x="2610489" y="1827241"/>
                  </a:lnTo>
                  <a:lnTo>
                    <a:pt x="2624176" y="1852621"/>
                  </a:lnTo>
                  <a:lnTo>
                    <a:pt x="2638318" y="1852600"/>
                  </a:lnTo>
                  <a:lnTo>
                    <a:pt x="2652005" y="1849427"/>
                  </a:lnTo>
                  <a:lnTo>
                    <a:pt x="2666148" y="1866116"/>
                  </a:lnTo>
                  <a:lnTo>
                    <a:pt x="2680291" y="1901325"/>
                  </a:lnTo>
                  <a:lnTo>
                    <a:pt x="2693521" y="1937021"/>
                  </a:lnTo>
                  <a:lnTo>
                    <a:pt x="2707664" y="1963027"/>
                  </a:lnTo>
                  <a:lnTo>
                    <a:pt x="2721350" y="1984968"/>
                  </a:lnTo>
                  <a:lnTo>
                    <a:pt x="2735493" y="2006442"/>
                  </a:lnTo>
                  <a:lnTo>
                    <a:pt x="2749180" y="2025845"/>
                  </a:lnTo>
                  <a:lnTo>
                    <a:pt x="2763323" y="2037549"/>
                  </a:lnTo>
                  <a:lnTo>
                    <a:pt x="2777465" y="2043152"/>
                  </a:lnTo>
                  <a:lnTo>
                    <a:pt x="2791152" y="2054307"/>
                  </a:lnTo>
                  <a:lnTo>
                    <a:pt x="2805295" y="2067316"/>
                  </a:lnTo>
                  <a:lnTo>
                    <a:pt x="2818981" y="2062044"/>
                  </a:lnTo>
                  <a:lnTo>
                    <a:pt x="2833124" y="2034090"/>
                  </a:lnTo>
                  <a:lnTo>
                    <a:pt x="2847267" y="1995822"/>
                  </a:lnTo>
                  <a:lnTo>
                    <a:pt x="2860041" y="1965530"/>
                  </a:lnTo>
                  <a:lnTo>
                    <a:pt x="2874184" y="1958068"/>
                  </a:lnTo>
                  <a:lnTo>
                    <a:pt x="2887871" y="1960686"/>
                  </a:lnTo>
                  <a:lnTo>
                    <a:pt x="2902013" y="1965141"/>
                  </a:lnTo>
                  <a:lnTo>
                    <a:pt x="2915700" y="1975213"/>
                  </a:lnTo>
                  <a:lnTo>
                    <a:pt x="2929843" y="1984032"/>
                  </a:lnTo>
                  <a:lnTo>
                    <a:pt x="2943986" y="1986595"/>
                  </a:lnTo>
                  <a:lnTo>
                    <a:pt x="2957672" y="1983801"/>
                  </a:lnTo>
                  <a:lnTo>
                    <a:pt x="2971815" y="1977724"/>
                  </a:lnTo>
                  <a:lnTo>
                    <a:pt x="2985502" y="1973533"/>
                  </a:lnTo>
                  <a:lnTo>
                    <a:pt x="2999644" y="1973227"/>
                  </a:lnTo>
                  <a:lnTo>
                    <a:pt x="3013787" y="1973342"/>
                  </a:lnTo>
                  <a:lnTo>
                    <a:pt x="3026561" y="1973166"/>
                  </a:lnTo>
                  <a:lnTo>
                    <a:pt x="3040704" y="1968072"/>
                  </a:lnTo>
                  <a:lnTo>
                    <a:pt x="3054391" y="1963517"/>
                  </a:lnTo>
                  <a:lnTo>
                    <a:pt x="3068534" y="1957220"/>
                  </a:lnTo>
                  <a:lnTo>
                    <a:pt x="3082220" y="1941662"/>
                  </a:lnTo>
                  <a:lnTo>
                    <a:pt x="3096363" y="1934752"/>
                  </a:lnTo>
                  <a:lnTo>
                    <a:pt x="3110506" y="1950493"/>
                  </a:lnTo>
                  <a:lnTo>
                    <a:pt x="3124192" y="1983875"/>
                  </a:lnTo>
                  <a:lnTo>
                    <a:pt x="3138335" y="2026615"/>
                  </a:lnTo>
                  <a:lnTo>
                    <a:pt x="3152022" y="2062815"/>
                  </a:lnTo>
                  <a:lnTo>
                    <a:pt x="3166165" y="2076466"/>
                  </a:lnTo>
                  <a:lnTo>
                    <a:pt x="3180307" y="2074105"/>
                  </a:lnTo>
                  <a:lnTo>
                    <a:pt x="3193082" y="2065865"/>
                  </a:lnTo>
                  <a:lnTo>
                    <a:pt x="3207224" y="2063803"/>
                  </a:lnTo>
                  <a:lnTo>
                    <a:pt x="3220911" y="2079016"/>
                  </a:lnTo>
                  <a:lnTo>
                    <a:pt x="3235054" y="2109658"/>
                  </a:lnTo>
                  <a:lnTo>
                    <a:pt x="3248740" y="2144750"/>
                  </a:lnTo>
                  <a:lnTo>
                    <a:pt x="3262883" y="2167193"/>
                  </a:lnTo>
                  <a:lnTo>
                    <a:pt x="3277026" y="2166030"/>
                  </a:lnTo>
                  <a:lnTo>
                    <a:pt x="3290713" y="2146523"/>
                  </a:lnTo>
                  <a:lnTo>
                    <a:pt x="3304855" y="2125667"/>
                  </a:lnTo>
                  <a:lnTo>
                    <a:pt x="3318542" y="2118302"/>
                  </a:lnTo>
                  <a:lnTo>
                    <a:pt x="3332685" y="2123554"/>
                  </a:lnTo>
                  <a:lnTo>
                    <a:pt x="3346828" y="2131501"/>
                  </a:lnTo>
                  <a:lnTo>
                    <a:pt x="3360058" y="2141195"/>
                  </a:lnTo>
                  <a:lnTo>
                    <a:pt x="3374201" y="2149242"/>
                  </a:lnTo>
                  <a:lnTo>
                    <a:pt x="3387887" y="2144991"/>
                  </a:lnTo>
                  <a:lnTo>
                    <a:pt x="3402030" y="2127410"/>
                  </a:lnTo>
                  <a:lnTo>
                    <a:pt x="3415717" y="2104540"/>
                  </a:lnTo>
                  <a:lnTo>
                    <a:pt x="3429860" y="2087553"/>
                  </a:lnTo>
                  <a:lnTo>
                    <a:pt x="3444003" y="2086305"/>
                  </a:lnTo>
                  <a:lnTo>
                    <a:pt x="3457689" y="2098180"/>
                  </a:lnTo>
                  <a:lnTo>
                    <a:pt x="3471832" y="2112181"/>
                  </a:lnTo>
                  <a:lnTo>
                    <a:pt x="3485519" y="2124567"/>
                  </a:lnTo>
                  <a:lnTo>
                    <a:pt x="3499661" y="2143454"/>
                  </a:lnTo>
                  <a:lnTo>
                    <a:pt x="3513804" y="2172014"/>
                  </a:lnTo>
                  <a:lnTo>
                    <a:pt x="3526578" y="2198627"/>
                  </a:lnTo>
                  <a:lnTo>
                    <a:pt x="3540721" y="2214539"/>
                  </a:lnTo>
                  <a:lnTo>
                    <a:pt x="3554408" y="2219720"/>
                  </a:lnTo>
                  <a:lnTo>
                    <a:pt x="3568550" y="2220313"/>
                  </a:lnTo>
                  <a:lnTo>
                    <a:pt x="3582237" y="2221897"/>
                  </a:lnTo>
                  <a:lnTo>
                    <a:pt x="3596380" y="2222334"/>
                  </a:lnTo>
                  <a:lnTo>
                    <a:pt x="3610523" y="2219997"/>
                  </a:lnTo>
                  <a:lnTo>
                    <a:pt x="3624209" y="2214838"/>
                  </a:lnTo>
                  <a:lnTo>
                    <a:pt x="3638352" y="2209874"/>
                  </a:lnTo>
                  <a:lnTo>
                    <a:pt x="3652039" y="2205373"/>
                  </a:lnTo>
                  <a:lnTo>
                    <a:pt x="3666182" y="2189657"/>
                  </a:lnTo>
                  <a:lnTo>
                    <a:pt x="3680324" y="2158766"/>
                  </a:lnTo>
                  <a:lnTo>
                    <a:pt x="3693098" y="2121198"/>
                  </a:lnTo>
                  <a:lnTo>
                    <a:pt x="3707241" y="2084533"/>
                  </a:lnTo>
                  <a:lnTo>
                    <a:pt x="3720928" y="2054528"/>
                  </a:lnTo>
                  <a:lnTo>
                    <a:pt x="3735071" y="2033389"/>
                  </a:lnTo>
                  <a:lnTo>
                    <a:pt x="3748757" y="2022461"/>
                  </a:lnTo>
                  <a:lnTo>
                    <a:pt x="3762900" y="2022660"/>
                  </a:lnTo>
                  <a:lnTo>
                    <a:pt x="3777043" y="2033119"/>
                  </a:lnTo>
                  <a:lnTo>
                    <a:pt x="3790730" y="2047631"/>
                  </a:lnTo>
                  <a:lnTo>
                    <a:pt x="3804872" y="2047493"/>
                  </a:lnTo>
                  <a:lnTo>
                    <a:pt x="3818559" y="2021428"/>
                  </a:lnTo>
                  <a:lnTo>
                    <a:pt x="3832702" y="1987178"/>
                  </a:lnTo>
                  <a:lnTo>
                    <a:pt x="3846845" y="1963198"/>
                  </a:lnTo>
                  <a:lnTo>
                    <a:pt x="3859619" y="1952199"/>
                  </a:lnTo>
                  <a:lnTo>
                    <a:pt x="3873762" y="1951676"/>
                  </a:lnTo>
                  <a:lnTo>
                    <a:pt x="3887448" y="1964611"/>
                  </a:lnTo>
                  <a:lnTo>
                    <a:pt x="3901591" y="1989456"/>
                  </a:lnTo>
                  <a:lnTo>
                    <a:pt x="3915278" y="2008613"/>
                  </a:lnTo>
                  <a:lnTo>
                    <a:pt x="3929420" y="2004514"/>
                  </a:lnTo>
                  <a:lnTo>
                    <a:pt x="3943563" y="1970734"/>
                  </a:lnTo>
                  <a:lnTo>
                    <a:pt x="3957250" y="1918253"/>
                  </a:lnTo>
                  <a:lnTo>
                    <a:pt x="3971393" y="1871312"/>
                  </a:lnTo>
                  <a:lnTo>
                    <a:pt x="3985079" y="1844390"/>
                  </a:lnTo>
                  <a:lnTo>
                    <a:pt x="3999222" y="1840406"/>
                  </a:lnTo>
                  <a:lnTo>
                    <a:pt x="4013365" y="1850690"/>
                  </a:lnTo>
                  <a:lnTo>
                    <a:pt x="4026595" y="1862044"/>
                  </a:lnTo>
                  <a:lnTo>
                    <a:pt x="4040738" y="1870143"/>
                  </a:lnTo>
                  <a:lnTo>
                    <a:pt x="4054425" y="1863806"/>
                  </a:lnTo>
                  <a:lnTo>
                    <a:pt x="4068567" y="1839787"/>
                  </a:lnTo>
                  <a:lnTo>
                    <a:pt x="4082254" y="1812710"/>
                  </a:lnTo>
                  <a:lnTo>
                    <a:pt x="4096397" y="1792319"/>
                  </a:lnTo>
                  <a:lnTo>
                    <a:pt x="4110540" y="1779748"/>
                  </a:lnTo>
                  <a:lnTo>
                    <a:pt x="4124226" y="1777463"/>
                  </a:lnTo>
                  <a:lnTo>
                    <a:pt x="4138369" y="1786577"/>
                  </a:lnTo>
                  <a:lnTo>
                    <a:pt x="4152056" y="1805601"/>
                  </a:lnTo>
                  <a:lnTo>
                    <a:pt x="4166198" y="1816488"/>
                  </a:lnTo>
                  <a:lnTo>
                    <a:pt x="4180341" y="1798893"/>
                  </a:lnTo>
                  <a:lnTo>
                    <a:pt x="4193115" y="1756231"/>
                  </a:lnTo>
                  <a:lnTo>
                    <a:pt x="4207258" y="1709689"/>
                  </a:lnTo>
                  <a:lnTo>
                    <a:pt x="4220945" y="1681950"/>
                  </a:lnTo>
                  <a:lnTo>
                    <a:pt x="4235088" y="1678997"/>
                  </a:lnTo>
                  <a:lnTo>
                    <a:pt x="4248774" y="1686550"/>
                  </a:lnTo>
                  <a:lnTo>
                    <a:pt x="4262917" y="1692684"/>
                  </a:lnTo>
                  <a:lnTo>
                    <a:pt x="4277060" y="1695437"/>
                  </a:lnTo>
                  <a:lnTo>
                    <a:pt x="4290746" y="1693310"/>
                  </a:lnTo>
                  <a:lnTo>
                    <a:pt x="4304889" y="1685891"/>
                  </a:lnTo>
                  <a:lnTo>
                    <a:pt x="4318576" y="1679051"/>
                  </a:lnTo>
                  <a:lnTo>
                    <a:pt x="4332719" y="1685938"/>
                  </a:lnTo>
                  <a:lnTo>
                    <a:pt x="4346861" y="1711593"/>
                  </a:lnTo>
                  <a:lnTo>
                    <a:pt x="4359636" y="1743486"/>
                  </a:lnTo>
                  <a:lnTo>
                    <a:pt x="4373778" y="1760639"/>
                  </a:lnTo>
                  <a:lnTo>
                    <a:pt x="4387465" y="1753144"/>
                  </a:lnTo>
                  <a:lnTo>
                    <a:pt x="4401608" y="1714310"/>
                  </a:lnTo>
                  <a:lnTo>
                    <a:pt x="4415294" y="1657716"/>
                  </a:lnTo>
                  <a:lnTo>
                    <a:pt x="4429437" y="1614371"/>
                  </a:lnTo>
                  <a:lnTo>
                    <a:pt x="4443580" y="1589019"/>
                  </a:lnTo>
                  <a:lnTo>
                    <a:pt x="4457267" y="1572476"/>
                  </a:lnTo>
                  <a:lnTo>
                    <a:pt x="4471409" y="1558855"/>
                  </a:lnTo>
                  <a:lnTo>
                    <a:pt x="4485096" y="1538811"/>
                  </a:lnTo>
                  <a:lnTo>
                    <a:pt x="4499239" y="1509640"/>
                  </a:lnTo>
                  <a:lnTo>
                    <a:pt x="4513382" y="1484994"/>
                  </a:lnTo>
                  <a:lnTo>
                    <a:pt x="4526156" y="1477784"/>
                  </a:lnTo>
                  <a:lnTo>
                    <a:pt x="4540299" y="1479332"/>
                  </a:lnTo>
                  <a:lnTo>
                    <a:pt x="4553985" y="1470256"/>
                  </a:lnTo>
                  <a:lnTo>
                    <a:pt x="4568128" y="1455720"/>
                  </a:lnTo>
                  <a:lnTo>
                    <a:pt x="4581815" y="1441761"/>
                  </a:lnTo>
                  <a:lnTo>
                    <a:pt x="4595957" y="1427194"/>
                  </a:lnTo>
                  <a:lnTo>
                    <a:pt x="4610100" y="1422497"/>
                  </a:lnTo>
                  <a:lnTo>
                    <a:pt x="4623787" y="1421583"/>
                  </a:lnTo>
                  <a:lnTo>
                    <a:pt x="4637930" y="1413867"/>
                  </a:lnTo>
                  <a:lnTo>
                    <a:pt x="4651616" y="1401893"/>
                  </a:lnTo>
                  <a:lnTo>
                    <a:pt x="4665759" y="1379985"/>
                  </a:lnTo>
                  <a:lnTo>
                    <a:pt x="4679902" y="1335384"/>
                  </a:lnTo>
                  <a:lnTo>
                    <a:pt x="4693132" y="1275432"/>
                  </a:lnTo>
                  <a:lnTo>
                    <a:pt x="4707275" y="1218597"/>
                  </a:lnTo>
                  <a:lnTo>
                    <a:pt x="4720962" y="1174321"/>
                  </a:lnTo>
                  <a:lnTo>
                    <a:pt x="4735104" y="1147422"/>
                  </a:lnTo>
                  <a:lnTo>
                    <a:pt x="4748791" y="1144901"/>
                  </a:lnTo>
                  <a:lnTo>
                    <a:pt x="4762934" y="1154738"/>
                  </a:lnTo>
                  <a:lnTo>
                    <a:pt x="4777077" y="1160473"/>
                  </a:lnTo>
                  <a:lnTo>
                    <a:pt x="4790763" y="1167022"/>
                  </a:lnTo>
                  <a:lnTo>
                    <a:pt x="4804906" y="1179041"/>
                  </a:lnTo>
                  <a:lnTo>
                    <a:pt x="4818593" y="1194494"/>
                  </a:lnTo>
                  <a:lnTo>
                    <a:pt x="4832735" y="1213489"/>
                  </a:lnTo>
                  <a:lnTo>
                    <a:pt x="4846878" y="1237536"/>
                  </a:lnTo>
                  <a:lnTo>
                    <a:pt x="4859652" y="1252518"/>
                  </a:lnTo>
                  <a:lnTo>
                    <a:pt x="4873795" y="1253447"/>
                  </a:lnTo>
                  <a:lnTo>
                    <a:pt x="4887482" y="1254090"/>
                  </a:lnTo>
                  <a:lnTo>
                    <a:pt x="4901625" y="1258876"/>
                  </a:lnTo>
                  <a:lnTo>
                    <a:pt x="4915311" y="1264343"/>
                  </a:lnTo>
                  <a:lnTo>
                    <a:pt x="4929454" y="1271646"/>
                  </a:lnTo>
                  <a:lnTo>
                    <a:pt x="4943597" y="1273221"/>
                  </a:lnTo>
                  <a:lnTo>
                    <a:pt x="4957283" y="1260925"/>
                  </a:lnTo>
                  <a:lnTo>
                    <a:pt x="4971426" y="1244792"/>
                  </a:lnTo>
                  <a:lnTo>
                    <a:pt x="4985113" y="1235678"/>
                  </a:lnTo>
                  <a:lnTo>
                    <a:pt x="4999256" y="1241412"/>
                  </a:lnTo>
                  <a:lnTo>
                    <a:pt x="5013398" y="1269551"/>
                  </a:lnTo>
                  <a:lnTo>
                    <a:pt x="5026173" y="1321935"/>
                  </a:lnTo>
                  <a:lnTo>
                    <a:pt x="5040315" y="1391324"/>
                  </a:lnTo>
                  <a:lnTo>
                    <a:pt x="5054002" y="1468365"/>
                  </a:lnTo>
                  <a:lnTo>
                    <a:pt x="5068145" y="1548560"/>
                  </a:lnTo>
                  <a:lnTo>
                    <a:pt x="5081831" y="1623323"/>
                  </a:lnTo>
                  <a:lnTo>
                    <a:pt x="5095974" y="1684686"/>
                  </a:lnTo>
                  <a:lnTo>
                    <a:pt x="5110117" y="1746414"/>
                  </a:lnTo>
                  <a:lnTo>
                    <a:pt x="5123804" y="1817970"/>
                  </a:lnTo>
                  <a:lnTo>
                    <a:pt x="5137946" y="1880970"/>
                  </a:lnTo>
                  <a:lnTo>
                    <a:pt x="5151633" y="1920373"/>
                  </a:lnTo>
                  <a:lnTo>
                    <a:pt x="5165776" y="1936136"/>
                  </a:lnTo>
                  <a:lnTo>
                    <a:pt x="5179919" y="1939036"/>
                  </a:lnTo>
                  <a:lnTo>
                    <a:pt x="5192693" y="1941763"/>
                  </a:lnTo>
                  <a:lnTo>
                    <a:pt x="5206836" y="1949476"/>
                  </a:lnTo>
                  <a:lnTo>
                    <a:pt x="5220522" y="1957426"/>
                  </a:lnTo>
                  <a:lnTo>
                    <a:pt x="5234665" y="1958174"/>
                  </a:lnTo>
                  <a:lnTo>
                    <a:pt x="5248352" y="1948965"/>
                  </a:lnTo>
                  <a:lnTo>
                    <a:pt x="5262494" y="1935494"/>
                  </a:lnTo>
                  <a:lnTo>
                    <a:pt x="5276637" y="1921576"/>
                  </a:lnTo>
                  <a:lnTo>
                    <a:pt x="5290324" y="1906942"/>
                  </a:lnTo>
                  <a:lnTo>
                    <a:pt x="5304467" y="1905099"/>
                  </a:lnTo>
                  <a:lnTo>
                    <a:pt x="5318153" y="1929521"/>
                  </a:lnTo>
                  <a:lnTo>
                    <a:pt x="5332296" y="1973682"/>
                  </a:lnTo>
                  <a:lnTo>
                    <a:pt x="5346439" y="2014426"/>
                  </a:lnTo>
                  <a:lnTo>
                    <a:pt x="5359669" y="2042150"/>
                  </a:lnTo>
                  <a:lnTo>
                    <a:pt x="5373812" y="2060785"/>
                  </a:lnTo>
                  <a:lnTo>
                    <a:pt x="5387499" y="2079904"/>
                  </a:lnTo>
                  <a:lnTo>
                    <a:pt x="5401642" y="2100982"/>
                  </a:lnTo>
                  <a:lnTo>
                    <a:pt x="5415328" y="2121996"/>
                  </a:lnTo>
                  <a:lnTo>
                    <a:pt x="5429471" y="2149905"/>
                  </a:lnTo>
                  <a:lnTo>
                    <a:pt x="5443614" y="2187179"/>
                  </a:lnTo>
                  <a:lnTo>
                    <a:pt x="5457300" y="2231706"/>
                  </a:lnTo>
                  <a:lnTo>
                    <a:pt x="5471443" y="2273781"/>
                  </a:lnTo>
                  <a:lnTo>
                    <a:pt x="5485130" y="2301239"/>
                  </a:lnTo>
                  <a:lnTo>
                    <a:pt x="5499273" y="2308194"/>
                  </a:lnTo>
                  <a:lnTo>
                    <a:pt x="5513415" y="2303176"/>
                  </a:lnTo>
                  <a:lnTo>
                    <a:pt x="5526190" y="2299365"/>
                  </a:lnTo>
                  <a:lnTo>
                    <a:pt x="5540332" y="2303953"/>
                  </a:lnTo>
                  <a:lnTo>
                    <a:pt x="5554019" y="2312700"/>
                  </a:lnTo>
                  <a:lnTo>
                    <a:pt x="5568162" y="2317140"/>
                  </a:lnTo>
                  <a:lnTo>
                    <a:pt x="5581848" y="2312524"/>
                  </a:lnTo>
                  <a:lnTo>
                    <a:pt x="5595991" y="2291813"/>
                  </a:lnTo>
                  <a:lnTo>
                    <a:pt x="5610134" y="2253990"/>
                  </a:lnTo>
                  <a:lnTo>
                    <a:pt x="5623821" y="2207235"/>
                  </a:lnTo>
                  <a:lnTo>
                    <a:pt x="5637963" y="2156373"/>
                  </a:lnTo>
                  <a:lnTo>
                    <a:pt x="5651650" y="2106108"/>
                  </a:lnTo>
                  <a:lnTo>
                    <a:pt x="5665793" y="2066518"/>
                  </a:lnTo>
                  <a:lnTo>
                    <a:pt x="5679936" y="2040837"/>
                  </a:lnTo>
                  <a:lnTo>
                    <a:pt x="5692710" y="2021114"/>
                  </a:lnTo>
                  <a:lnTo>
                    <a:pt x="5706853" y="1999578"/>
                  </a:lnTo>
                  <a:lnTo>
                    <a:pt x="5720539" y="1978524"/>
                  </a:lnTo>
                  <a:lnTo>
                    <a:pt x="5734682" y="1966009"/>
                  </a:lnTo>
                  <a:lnTo>
                    <a:pt x="5748369" y="1967653"/>
                  </a:lnTo>
                  <a:lnTo>
                    <a:pt x="5762511" y="1975826"/>
                  </a:lnTo>
                  <a:lnTo>
                    <a:pt x="5776654" y="1979167"/>
                  </a:lnTo>
                  <a:lnTo>
                    <a:pt x="5790341" y="1975500"/>
                  </a:lnTo>
                  <a:lnTo>
                    <a:pt x="5804484" y="1972796"/>
                  </a:lnTo>
                  <a:lnTo>
                    <a:pt x="5818170" y="1979367"/>
                  </a:lnTo>
                  <a:lnTo>
                    <a:pt x="5832313" y="1991812"/>
                  </a:lnTo>
                  <a:lnTo>
                    <a:pt x="5846456" y="2004262"/>
                  </a:lnTo>
                  <a:lnTo>
                    <a:pt x="5859230" y="2014487"/>
                  </a:lnTo>
                  <a:lnTo>
                    <a:pt x="5873373" y="2019702"/>
                  </a:lnTo>
                  <a:lnTo>
                    <a:pt x="5887059" y="2018975"/>
                  </a:lnTo>
                  <a:lnTo>
                    <a:pt x="5901202" y="2014532"/>
                  </a:lnTo>
                  <a:lnTo>
                    <a:pt x="5914889" y="2008517"/>
                  </a:lnTo>
                  <a:lnTo>
                    <a:pt x="5929032" y="2010308"/>
                  </a:lnTo>
                  <a:lnTo>
                    <a:pt x="5943174" y="2023616"/>
                  </a:lnTo>
                  <a:lnTo>
                    <a:pt x="5956861" y="2036675"/>
                  </a:lnTo>
                  <a:lnTo>
                    <a:pt x="5971004" y="2038076"/>
                  </a:lnTo>
                  <a:lnTo>
                    <a:pt x="5984690" y="2023283"/>
                  </a:lnTo>
                  <a:lnTo>
                    <a:pt x="5998833" y="1997971"/>
                  </a:lnTo>
                  <a:lnTo>
                    <a:pt x="6012976" y="1969211"/>
                  </a:lnTo>
                  <a:lnTo>
                    <a:pt x="6026206" y="1938826"/>
                  </a:lnTo>
                  <a:lnTo>
                    <a:pt x="6040349" y="1910401"/>
                  </a:lnTo>
                  <a:lnTo>
                    <a:pt x="6054036" y="1885791"/>
                  </a:lnTo>
                  <a:lnTo>
                    <a:pt x="6068179" y="1866744"/>
                  </a:lnTo>
                  <a:lnTo>
                    <a:pt x="6081865" y="1850641"/>
                  </a:lnTo>
                  <a:lnTo>
                    <a:pt x="6096008" y="1824270"/>
                  </a:lnTo>
                  <a:lnTo>
                    <a:pt x="6110151" y="1781901"/>
                  </a:lnTo>
                  <a:lnTo>
                    <a:pt x="6123837" y="1740248"/>
                  </a:lnTo>
                  <a:lnTo>
                    <a:pt x="6137980" y="1716453"/>
                  </a:lnTo>
                  <a:lnTo>
                    <a:pt x="6151667" y="1708472"/>
                  </a:lnTo>
                  <a:lnTo>
                    <a:pt x="6165810" y="1709269"/>
                  </a:lnTo>
                  <a:lnTo>
                    <a:pt x="6179952" y="1712708"/>
                  </a:lnTo>
                  <a:lnTo>
                    <a:pt x="6192727" y="1710537"/>
                  </a:lnTo>
                  <a:lnTo>
                    <a:pt x="6206869" y="1697000"/>
                  </a:lnTo>
                  <a:lnTo>
                    <a:pt x="6220556" y="1674813"/>
                  </a:lnTo>
                  <a:lnTo>
                    <a:pt x="6234699" y="1648289"/>
                  </a:lnTo>
                  <a:lnTo>
                    <a:pt x="6248385" y="1625885"/>
                  </a:lnTo>
                  <a:lnTo>
                    <a:pt x="6262528" y="1619122"/>
                  </a:lnTo>
                  <a:lnTo>
                    <a:pt x="6276671" y="1627287"/>
                  </a:lnTo>
                  <a:lnTo>
                    <a:pt x="6290358" y="1638695"/>
                  </a:lnTo>
                  <a:lnTo>
                    <a:pt x="6304500" y="1645888"/>
                  </a:lnTo>
                  <a:lnTo>
                    <a:pt x="6318187" y="1651459"/>
                  </a:lnTo>
                  <a:lnTo>
                    <a:pt x="6332330" y="1657893"/>
                  </a:lnTo>
                  <a:lnTo>
                    <a:pt x="6346473" y="1667481"/>
                  </a:lnTo>
                  <a:lnTo>
                    <a:pt x="6359247" y="1683938"/>
                  </a:lnTo>
                  <a:lnTo>
                    <a:pt x="6373390" y="1704214"/>
                  </a:lnTo>
                  <a:lnTo>
                    <a:pt x="6387076" y="1720998"/>
                  </a:lnTo>
                  <a:lnTo>
                    <a:pt x="6401219" y="1734585"/>
                  </a:lnTo>
                  <a:lnTo>
                    <a:pt x="6414906" y="1748769"/>
                  </a:lnTo>
                  <a:lnTo>
                    <a:pt x="6429048" y="1760626"/>
                  </a:lnTo>
                  <a:lnTo>
                    <a:pt x="6443191" y="1770921"/>
                  </a:lnTo>
                  <a:lnTo>
                    <a:pt x="6456878" y="1780711"/>
                  </a:lnTo>
                  <a:lnTo>
                    <a:pt x="6471021" y="1786992"/>
                  </a:lnTo>
                  <a:lnTo>
                    <a:pt x="6484707" y="1785050"/>
                  </a:lnTo>
                  <a:lnTo>
                    <a:pt x="6498850" y="1775901"/>
                  </a:lnTo>
                  <a:lnTo>
                    <a:pt x="6512993" y="1768910"/>
                  </a:lnTo>
                  <a:lnTo>
                    <a:pt x="6525767" y="1768288"/>
                  </a:lnTo>
                  <a:lnTo>
                    <a:pt x="6539910" y="1778174"/>
                  </a:lnTo>
                  <a:lnTo>
                    <a:pt x="6553596" y="1798370"/>
                  </a:lnTo>
                  <a:lnTo>
                    <a:pt x="6567739" y="1817908"/>
                  </a:lnTo>
                  <a:lnTo>
                    <a:pt x="6581426" y="1825275"/>
                  </a:lnTo>
                  <a:lnTo>
                    <a:pt x="6595569" y="1819388"/>
                  </a:lnTo>
                  <a:lnTo>
                    <a:pt x="6609711" y="1806561"/>
                  </a:lnTo>
                  <a:lnTo>
                    <a:pt x="6623398" y="1793345"/>
                  </a:lnTo>
                  <a:lnTo>
                    <a:pt x="6637541" y="1783910"/>
                  </a:lnTo>
                  <a:lnTo>
                    <a:pt x="6651227" y="1785031"/>
                  </a:lnTo>
                  <a:lnTo>
                    <a:pt x="6665370" y="1792505"/>
                  </a:lnTo>
                  <a:lnTo>
                    <a:pt x="6679513" y="1791057"/>
                  </a:lnTo>
                  <a:lnTo>
                    <a:pt x="6692743" y="1778793"/>
                  </a:lnTo>
                  <a:lnTo>
                    <a:pt x="6706886" y="1763446"/>
                  </a:lnTo>
                  <a:lnTo>
                    <a:pt x="6720573" y="1752621"/>
                  </a:lnTo>
                  <a:lnTo>
                    <a:pt x="6734716" y="1748162"/>
                  </a:lnTo>
                  <a:lnTo>
                    <a:pt x="6748402" y="1744460"/>
                  </a:lnTo>
                  <a:lnTo>
                    <a:pt x="6762545" y="1741877"/>
                  </a:lnTo>
                  <a:lnTo>
                    <a:pt x="6776688" y="1741164"/>
                  </a:lnTo>
                  <a:lnTo>
                    <a:pt x="6790374" y="1737317"/>
                  </a:lnTo>
                  <a:lnTo>
                    <a:pt x="6804517" y="1733081"/>
                  </a:lnTo>
                  <a:lnTo>
                    <a:pt x="6818204" y="1734309"/>
                  </a:lnTo>
                  <a:lnTo>
                    <a:pt x="6832347" y="1745425"/>
                  </a:lnTo>
                  <a:lnTo>
                    <a:pt x="6846490" y="1763523"/>
                  </a:lnTo>
                  <a:lnTo>
                    <a:pt x="6859264" y="1776139"/>
                  </a:lnTo>
                  <a:lnTo>
                    <a:pt x="6873406" y="1776968"/>
                  </a:lnTo>
                  <a:lnTo>
                    <a:pt x="6887093" y="1766440"/>
                  </a:lnTo>
                  <a:lnTo>
                    <a:pt x="6901236" y="1751205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g25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901881"/>
                  </a:moveTo>
                  <a:lnTo>
                    <a:pt x="14142" y="1894431"/>
                  </a:lnTo>
                  <a:lnTo>
                    <a:pt x="27373" y="1893596"/>
                  </a:lnTo>
                  <a:lnTo>
                    <a:pt x="41515" y="1903445"/>
                  </a:lnTo>
                  <a:lnTo>
                    <a:pt x="55202" y="1920652"/>
                  </a:lnTo>
                  <a:lnTo>
                    <a:pt x="69345" y="1935134"/>
                  </a:lnTo>
                  <a:lnTo>
                    <a:pt x="83031" y="1934042"/>
                  </a:lnTo>
                  <a:lnTo>
                    <a:pt x="97174" y="1915306"/>
                  </a:lnTo>
                  <a:lnTo>
                    <a:pt x="111317" y="1890702"/>
                  </a:lnTo>
                  <a:lnTo>
                    <a:pt x="125004" y="1872499"/>
                  </a:lnTo>
                  <a:lnTo>
                    <a:pt x="139147" y="1864324"/>
                  </a:lnTo>
                  <a:lnTo>
                    <a:pt x="152833" y="1862647"/>
                  </a:lnTo>
                  <a:lnTo>
                    <a:pt x="166976" y="1867126"/>
                  </a:lnTo>
                  <a:lnTo>
                    <a:pt x="181119" y="1878981"/>
                  </a:lnTo>
                  <a:lnTo>
                    <a:pt x="193893" y="1889672"/>
                  </a:lnTo>
                  <a:lnTo>
                    <a:pt x="208036" y="1888110"/>
                  </a:lnTo>
                  <a:lnTo>
                    <a:pt x="221722" y="1871934"/>
                  </a:lnTo>
                  <a:lnTo>
                    <a:pt x="235865" y="1851648"/>
                  </a:lnTo>
                  <a:lnTo>
                    <a:pt x="249552" y="1839624"/>
                  </a:lnTo>
                  <a:lnTo>
                    <a:pt x="263695" y="1835899"/>
                  </a:lnTo>
                  <a:lnTo>
                    <a:pt x="277837" y="1831099"/>
                  </a:lnTo>
                  <a:lnTo>
                    <a:pt x="291524" y="1813166"/>
                  </a:lnTo>
                  <a:lnTo>
                    <a:pt x="305667" y="1773630"/>
                  </a:lnTo>
                  <a:lnTo>
                    <a:pt x="319353" y="1714914"/>
                  </a:lnTo>
                  <a:lnTo>
                    <a:pt x="333496" y="1650409"/>
                  </a:lnTo>
                  <a:lnTo>
                    <a:pt x="347639" y="1595207"/>
                  </a:lnTo>
                  <a:lnTo>
                    <a:pt x="360413" y="1558017"/>
                  </a:lnTo>
                  <a:lnTo>
                    <a:pt x="374556" y="1539728"/>
                  </a:lnTo>
                  <a:lnTo>
                    <a:pt x="388243" y="1530893"/>
                  </a:lnTo>
                  <a:lnTo>
                    <a:pt x="402385" y="1521425"/>
                  </a:lnTo>
                  <a:lnTo>
                    <a:pt x="416072" y="1508240"/>
                  </a:lnTo>
                  <a:lnTo>
                    <a:pt x="430215" y="1486796"/>
                  </a:lnTo>
                  <a:lnTo>
                    <a:pt x="444358" y="1449496"/>
                  </a:lnTo>
                  <a:lnTo>
                    <a:pt x="458044" y="1401638"/>
                  </a:lnTo>
                  <a:lnTo>
                    <a:pt x="472187" y="1367364"/>
                  </a:lnTo>
                  <a:lnTo>
                    <a:pt x="485874" y="1351106"/>
                  </a:lnTo>
                  <a:lnTo>
                    <a:pt x="500016" y="1326767"/>
                  </a:lnTo>
                  <a:lnTo>
                    <a:pt x="514159" y="1272573"/>
                  </a:lnTo>
                  <a:lnTo>
                    <a:pt x="526933" y="1191982"/>
                  </a:lnTo>
                  <a:lnTo>
                    <a:pt x="541076" y="1104902"/>
                  </a:lnTo>
                  <a:lnTo>
                    <a:pt x="554763" y="1030011"/>
                  </a:lnTo>
                  <a:lnTo>
                    <a:pt x="568906" y="981978"/>
                  </a:lnTo>
                  <a:lnTo>
                    <a:pt x="582592" y="966805"/>
                  </a:lnTo>
                  <a:lnTo>
                    <a:pt x="596735" y="971038"/>
                  </a:lnTo>
                  <a:lnTo>
                    <a:pt x="610878" y="987267"/>
                  </a:lnTo>
                  <a:lnTo>
                    <a:pt x="624564" y="1018231"/>
                  </a:lnTo>
                  <a:lnTo>
                    <a:pt x="638707" y="1046375"/>
                  </a:lnTo>
                  <a:lnTo>
                    <a:pt x="652394" y="1066680"/>
                  </a:lnTo>
                  <a:lnTo>
                    <a:pt x="666537" y="1097730"/>
                  </a:lnTo>
                  <a:lnTo>
                    <a:pt x="680679" y="1147119"/>
                  </a:lnTo>
                  <a:lnTo>
                    <a:pt x="693910" y="1204911"/>
                  </a:lnTo>
                  <a:lnTo>
                    <a:pt x="708053" y="1260169"/>
                  </a:lnTo>
                  <a:lnTo>
                    <a:pt x="721739" y="1311977"/>
                  </a:lnTo>
                  <a:lnTo>
                    <a:pt x="735882" y="1349758"/>
                  </a:lnTo>
                  <a:lnTo>
                    <a:pt x="749569" y="1363773"/>
                  </a:lnTo>
                  <a:lnTo>
                    <a:pt x="763711" y="1371276"/>
                  </a:lnTo>
                  <a:lnTo>
                    <a:pt x="777854" y="1394211"/>
                  </a:lnTo>
                  <a:lnTo>
                    <a:pt x="791541" y="1434119"/>
                  </a:lnTo>
                  <a:lnTo>
                    <a:pt x="805684" y="1487583"/>
                  </a:lnTo>
                  <a:lnTo>
                    <a:pt x="819370" y="1553348"/>
                  </a:lnTo>
                  <a:lnTo>
                    <a:pt x="833513" y="1629607"/>
                  </a:lnTo>
                  <a:lnTo>
                    <a:pt x="847656" y="1716931"/>
                  </a:lnTo>
                  <a:lnTo>
                    <a:pt x="860430" y="1821019"/>
                  </a:lnTo>
                  <a:lnTo>
                    <a:pt x="874573" y="1952745"/>
                  </a:lnTo>
                  <a:lnTo>
                    <a:pt x="888259" y="1964917"/>
                  </a:lnTo>
                  <a:lnTo>
                    <a:pt x="902402" y="1964917"/>
                  </a:lnTo>
                  <a:lnTo>
                    <a:pt x="916089" y="1964917"/>
                  </a:lnTo>
                  <a:lnTo>
                    <a:pt x="930232" y="1964917"/>
                  </a:lnTo>
                  <a:lnTo>
                    <a:pt x="944374" y="1964917"/>
                  </a:lnTo>
                  <a:lnTo>
                    <a:pt x="958061" y="1964917"/>
                  </a:lnTo>
                  <a:lnTo>
                    <a:pt x="972204" y="1964917"/>
                  </a:lnTo>
                  <a:lnTo>
                    <a:pt x="985890" y="1964917"/>
                  </a:lnTo>
                  <a:lnTo>
                    <a:pt x="1000033" y="1964917"/>
                  </a:lnTo>
                  <a:lnTo>
                    <a:pt x="1014176" y="1964917"/>
                  </a:lnTo>
                  <a:lnTo>
                    <a:pt x="1026950" y="1964917"/>
                  </a:lnTo>
                  <a:lnTo>
                    <a:pt x="1041093" y="1964917"/>
                  </a:lnTo>
                  <a:lnTo>
                    <a:pt x="1054780" y="1964917"/>
                  </a:lnTo>
                  <a:lnTo>
                    <a:pt x="1068922" y="1771616"/>
                  </a:lnTo>
                  <a:lnTo>
                    <a:pt x="1082609" y="1382978"/>
                  </a:lnTo>
                  <a:lnTo>
                    <a:pt x="1096752" y="926057"/>
                  </a:lnTo>
                  <a:lnTo>
                    <a:pt x="1110895" y="444399"/>
                  </a:lnTo>
                  <a:lnTo>
                    <a:pt x="1124581" y="63754"/>
                  </a:lnTo>
                  <a:lnTo>
                    <a:pt x="1138724" y="0"/>
                  </a:lnTo>
                  <a:lnTo>
                    <a:pt x="1152411" y="247934"/>
                  </a:lnTo>
                  <a:lnTo>
                    <a:pt x="1166553" y="591556"/>
                  </a:lnTo>
                  <a:lnTo>
                    <a:pt x="1180696" y="917247"/>
                  </a:lnTo>
                  <a:lnTo>
                    <a:pt x="1193470" y="1178520"/>
                  </a:lnTo>
                  <a:lnTo>
                    <a:pt x="1207613" y="1369154"/>
                  </a:lnTo>
                  <a:lnTo>
                    <a:pt x="1221300" y="1504335"/>
                  </a:lnTo>
                  <a:lnTo>
                    <a:pt x="1235443" y="1600222"/>
                  </a:lnTo>
                  <a:lnTo>
                    <a:pt x="1249129" y="1668259"/>
                  </a:lnTo>
                  <a:lnTo>
                    <a:pt x="1263272" y="1712749"/>
                  </a:lnTo>
                  <a:lnTo>
                    <a:pt x="1277415" y="1736883"/>
                  </a:lnTo>
                  <a:lnTo>
                    <a:pt x="1291101" y="1744969"/>
                  </a:lnTo>
                  <a:lnTo>
                    <a:pt x="1305244" y="1742021"/>
                  </a:lnTo>
                  <a:lnTo>
                    <a:pt x="1318931" y="1738065"/>
                  </a:lnTo>
                  <a:lnTo>
                    <a:pt x="1333074" y="1743157"/>
                  </a:lnTo>
                  <a:lnTo>
                    <a:pt x="1347216" y="1762688"/>
                  </a:lnTo>
                  <a:lnTo>
                    <a:pt x="1360447" y="1798560"/>
                  </a:lnTo>
                  <a:lnTo>
                    <a:pt x="1374590" y="1843662"/>
                  </a:lnTo>
                  <a:lnTo>
                    <a:pt x="1388276" y="1887765"/>
                  </a:lnTo>
                  <a:lnTo>
                    <a:pt x="1402419" y="1924325"/>
                  </a:lnTo>
                  <a:lnTo>
                    <a:pt x="1416106" y="1949065"/>
                  </a:lnTo>
                  <a:lnTo>
                    <a:pt x="1430248" y="1962816"/>
                  </a:lnTo>
                  <a:lnTo>
                    <a:pt x="1444391" y="1964917"/>
                  </a:lnTo>
                  <a:lnTo>
                    <a:pt x="1458078" y="1964917"/>
                  </a:lnTo>
                  <a:lnTo>
                    <a:pt x="1472221" y="1964917"/>
                  </a:lnTo>
                  <a:lnTo>
                    <a:pt x="1485907" y="1957907"/>
                  </a:lnTo>
                  <a:lnTo>
                    <a:pt x="1500050" y="1953404"/>
                  </a:lnTo>
                  <a:lnTo>
                    <a:pt x="1514193" y="1956535"/>
                  </a:lnTo>
                  <a:lnTo>
                    <a:pt x="1526967" y="1964716"/>
                  </a:lnTo>
                  <a:lnTo>
                    <a:pt x="1541110" y="1964917"/>
                  </a:lnTo>
                  <a:lnTo>
                    <a:pt x="1554796" y="1964917"/>
                  </a:lnTo>
                  <a:lnTo>
                    <a:pt x="1568939" y="1964917"/>
                  </a:lnTo>
                  <a:lnTo>
                    <a:pt x="1582626" y="1964917"/>
                  </a:lnTo>
                  <a:lnTo>
                    <a:pt x="1596769" y="1963859"/>
                  </a:lnTo>
                  <a:lnTo>
                    <a:pt x="1610911" y="1931762"/>
                  </a:lnTo>
                  <a:lnTo>
                    <a:pt x="1624598" y="1900352"/>
                  </a:lnTo>
                  <a:lnTo>
                    <a:pt x="1638741" y="1882242"/>
                  </a:lnTo>
                  <a:lnTo>
                    <a:pt x="1652427" y="1876643"/>
                  </a:lnTo>
                  <a:lnTo>
                    <a:pt x="1666570" y="1868687"/>
                  </a:lnTo>
                  <a:lnTo>
                    <a:pt x="1680713" y="1846928"/>
                  </a:lnTo>
                  <a:lnTo>
                    <a:pt x="1693487" y="1817162"/>
                  </a:lnTo>
                  <a:lnTo>
                    <a:pt x="1707630" y="1792405"/>
                  </a:lnTo>
                  <a:lnTo>
                    <a:pt x="1721317" y="1777667"/>
                  </a:lnTo>
                  <a:lnTo>
                    <a:pt x="1735459" y="1771906"/>
                  </a:lnTo>
                  <a:lnTo>
                    <a:pt x="1749146" y="1776343"/>
                  </a:lnTo>
                  <a:lnTo>
                    <a:pt x="1763289" y="1787560"/>
                  </a:lnTo>
                  <a:lnTo>
                    <a:pt x="1777432" y="1791832"/>
                  </a:lnTo>
                  <a:lnTo>
                    <a:pt x="1791118" y="1783459"/>
                  </a:lnTo>
                  <a:lnTo>
                    <a:pt x="1805261" y="1771885"/>
                  </a:lnTo>
                  <a:lnTo>
                    <a:pt x="1818948" y="1768128"/>
                  </a:lnTo>
                  <a:lnTo>
                    <a:pt x="1833091" y="1771505"/>
                  </a:lnTo>
                  <a:lnTo>
                    <a:pt x="1847233" y="1775663"/>
                  </a:lnTo>
                  <a:lnTo>
                    <a:pt x="1860007" y="1777110"/>
                  </a:lnTo>
                  <a:lnTo>
                    <a:pt x="1874150" y="1770969"/>
                  </a:lnTo>
                  <a:lnTo>
                    <a:pt x="1887837" y="1753215"/>
                  </a:lnTo>
                  <a:lnTo>
                    <a:pt x="1901980" y="1721726"/>
                  </a:lnTo>
                  <a:lnTo>
                    <a:pt x="1915666" y="1684160"/>
                  </a:lnTo>
                  <a:lnTo>
                    <a:pt x="1929809" y="1653162"/>
                  </a:lnTo>
                  <a:lnTo>
                    <a:pt x="1943952" y="1637558"/>
                  </a:lnTo>
                  <a:lnTo>
                    <a:pt x="1957639" y="1634927"/>
                  </a:lnTo>
                  <a:lnTo>
                    <a:pt x="1971781" y="1632636"/>
                  </a:lnTo>
                  <a:lnTo>
                    <a:pt x="1985468" y="1619926"/>
                  </a:lnTo>
                  <a:lnTo>
                    <a:pt x="1999611" y="1597984"/>
                  </a:lnTo>
                  <a:lnTo>
                    <a:pt x="2013754" y="1576407"/>
                  </a:lnTo>
                  <a:lnTo>
                    <a:pt x="2026984" y="1551070"/>
                  </a:lnTo>
                  <a:lnTo>
                    <a:pt x="2041127" y="1514858"/>
                  </a:lnTo>
                  <a:lnTo>
                    <a:pt x="2054813" y="1476910"/>
                  </a:lnTo>
                  <a:lnTo>
                    <a:pt x="2068956" y="1453764"/>
                  </a:lnTo>
                  <a:lnTo>
                    <a:pt x="2082643" y="1436085"/>
                  </a:lnTo>
                  <a:lnTo>
                    <a:pt x="2096786" y="1411299"/>
                  </a:lnTo>
                  <a:lnTo>
                    <a:pt x="2110928" y="1388499"/>
                  </a:lnTo>
                  <a:lnTo>
                    <a:pt x="2124615" y="1371229"/>
                  </a:lnTo>
                  <a:lnTo>
                    <a:pt x="2138758" y="1351101"/>
                  </a:lnTo>
                  <a:lnTo>
                    <a:pt x="2152444" y="1325996"/>
                  </a:lnTo>
                  <a:lnTo>
                    <a:pt x="2166587" y="1303485"/>
                  </a:lnTo>
                  <a:lnTo>
                    <a:pt x="2180730" y="1282634"/>
                  </a:lnTo>
                  <a:lnTo>
                    <a:pt x="2193504" y="1260820"/>
                  </a:lnTo>
                  <a:lnTo>
                    <a:pt x="2207647" y="1237817"/>
                  </a:lnTo>
                  <a:lnTo>
                    <a:pt x="2221334" y="1214333"/>
                  </a:lnTo>
                  <a:lnTo>
                    <a:pt x="2235476" y="1186426"/>
                  </a:lnTo>
                  <a:lnTo>
                    <a:pt x="2249163" y="1160127"/>
                  </a:lnTo>
                  <a:lnTo>
                    <a:pt x="2263306" y="1151268"/>
                  </a:lnTo>
                  <a:lnTo>
                    <a:pt x="2277449" y="1156266"/>
                  </a:lnTo>
                  <a:lnTo>
                    <a:pt x="2291135" y="1163184"/>
                  </a:lnTo>
                  <a:lnTo>
                    <a:pt x="2305278" y="1166903"/>
                  </a:lnTo>
                  <a:lnTo>
                    <a:pt x="2318965" y="1158211"/>
                  </a:lnTo>
                  <a:lnTo>
                    <a:pt x="2333107" y="1128417"/>
                  </a:lnTo>
                  <a:lnTo>
                    <a:pt x="2347250" y="1089259"/>
                  </a:lnTo>
                  <a:lnTo>
                    <a:pt x="2360024" y="1055397"/>
                  </a:lnTo>
                  <a:lnTo>
                    <a:pt x="2374167" y="1031392"/>
                  </a:lnTo>
                  <a:lnTo>
                    <a:pt x="2387854" y="1019487"/>
                  </a:lnTo>
                  <a:lnTo>
                    <a:pt x="2401997" y="1026817"/>
                  </a:lnTo>
                  <a:lnTo>
                    <a:pt x="2415683" y="1054317"/>
                  </a:lnTo>
                  <a:lnTo>
                    <a:pt x="2429826" y="1080358"/>
                  </a:lnTo>
                  <a:lnTo>
                    <a:pt x="2443969" y="1089002"/>
                  </a:lnTo>
                  <a:lnTo>
                    <a:pt x="2457655" y="1100158"/>
                  </a:lnTo>
                  <a:lnTo>
                    <a:pt x="2471798" y="1138935"/>
                  </a:lnTo>
                  <a:lnTo>
                    <a:pt x="2485485" y="1212746"/>
                  </a:lnTo>
                  <a:lnTo>
                    <a:pt x="2499628" y="1312986"/>
                  </a:lnTo>
                  <a:lnTo>
                    <a:pt x="2513770" y="1418977"/>
                  </a:lnTo>
                  <a:lnTo>
                    <a:pt x="2526545" y="1519304"/>
                  </a:lnTo>
                  <a:lnTo>
                    <a:pt x="2540687" y="1607899"/>
                  </a:lnTo>
                  <a:lnTo>
                    <a:pt x="2554374" y="1677990"/>
                  </a:lnTo>
                  <a:lnTo>
                    <a:pt x="2568517" y="1726378"/>
                  </a:lnTo>
                  <a:lnTo>
                    <a:pt x="2582203" y="1756407"/>
                  </a:lnTo>
                  <a:lnTo>
                    <a:pt x="2596346" y="1787386"/>
                  </a:lnTo>
                  <a:lnTo>
                    <a:pt x="2610489" y="1827241"/>
                  </a:lnTo>
                  <a:lnTo>
                    <a:pt x="2624176" y="1852621"/>
                  </a:lnTo>
                  <a:lnTo>
                    <a:pt x="2638318" y="1852600"/>
                  </a:lnTo>
                  <a:lnTo>
                    <a:pt x="2652005" y="1849427"/>
                  </a:lnTo>
                  <a:lnTo>
                    <a:pt x="2666148" y="1866116"/>
                  </a:lnTo>
                  <a:lnTo>
                    <a:pt x="2680291" y="1901325"/>
                  </a:lnTo>
                  <a:lnTo>
                    <a:pt x="2693521" y="1937021"/>
                  </a:lnTo>
                  <a:lnTo>
                    <a:pt x="2707664" y="1963027"/>
                  </a:lnTo>
                  <a:lnTo>
                    <a:pt x="2721350" y="1964917"/>
                  </a:lnTo>
                  <a:lnTo>
                    <a:pt x="2735493" y="1964917"/>
                  </a:lnTo>
                  <a:lnTo>
                    <a:pt x="2749180" y="1964917"/>
                  </a:lnTo>
                  <a:lnTo>
                    <a:pt x="2763323" y="1964917"/>
                  </a:lnTo>
                  <a:lnTo>
                    <a:pt x="2777465" y="1964917"/>
                  </a:lnTo>
                  <a:lnTo>
                    <a:pt x="2791152" y="1964917"/>
                  </a:lnTo>
                  <a:lnTo>
                    <a:pt x="2805295" y="1964917"/>
                  </a:lnTo>
                  <a:lnTo>
                    <a:pt x="2818981" y="1964917"/>
                  </a:lnTo>
                  <a:lnTo>
                    <a:pt x="2833124" y="1964917"/>
                  </a:lnTo>
                  <a:lnTo>
                    <a:pt x="2847267" y="1964917"/>
                  </a:lnTo>
                  <a:lnTo>
                    <a:pt x="2860041" y="1964917"/>
                  </a:lnTo>
                  <a:lnTo>
                    <a:pt x="2874184" y="1958068"/>
                  </a:lnTo>
                  <a:lnTo>
                    <a:pt x="2887871" y="1960686"/>
                  </a:lnTo>
                  <a:lnTo>
                    <a:pt x="2902013" y="1964917"/>
                  </a:lnTo>
                  <a:lnTo>
                    <a:pt x="2915700" y="1964917"/>
                  </a:lnTo>
                  <a:lnTo>
                    <a:pt x="2929843" y="1964917"/>
                  </a:lnTo>
                  <a:lnTo>
                    <a:pt x="2943986" y="1964917"/>
                  </a:lnTo>
                  <a:lnTo>
                    <a:pt x="2957672" y="1964917"/>
                  </a:lnTo>
                  <a:lnTo>
                    <a:pt x="2971815" y="1964917"/>
                  </a:lnTo>
                  <a:lnTo>
                    <a:pt x="2985502" y="1964917"/>
                  </a:lnTo>
                  <a:lnTo>
                    <a:pt x="2999644" y="1964917"/>
                  </a:lnTo>
                  <a:lnTo>
                    <a:pt x="3013787" y="1964917"/>
                  </a:lnTo>
                  <a:lnTo>
                    <a:pt x="3026561" y="1964917"/>
                  </a:lnTo>
                  <a:lnTo>
                    <a:pt x="3040704" y="1964917"/>
                  </a:lnTo>
                  <a:lnTo>
                    <a:pt x="3054391" y="1963517"/>
                  </a:lnTo>
                  <a:lnTo>
                    <a:pt x="3068534" y="1957220"/>
                  </a:lnTo>
                  <a:lnTo>
                    <a:pt x="3082220" y="1941662"/>
                  </a:lnTo>
                  <a:lnTo>
                    <a:pt x="3096363" y="1934752"/>
                  </a:lnTo>
                  <a:lnTo>
                    <a:pt x="3110506" y="1950493"/>
                  </a:lnTo>
                  <a:lnTo>
                    <a:pt x="3124192" y="1964917"/>
                  </a:lnTo>
                  <a:lnTo>
                    <a:pt x="3138335" y="1964917"/>
                  </a:lnTo>
                  <a:lnTo>
                    <a:pt x="3152022" y="1964917"/>
                  </a:lnTo>
                  <a:lnTo>
                    <a:pt x="3166165" y="1964917"/>
                  </a:lnTo>
                  <a:lnTo>
                    <a:pt x="3180307" y="1964917"/>
                  </a:lnTo>
                  <a:lnTo>
                    <a:pt x="3193082" y="1964917"/>
                  </a:lnTo>
                  <a:lnTo>
                    <a:pt x="3207224" y="1964917"/>
                  </a:lnTo>
                  <a:lnTo>
                    <a:pt x="3220911" y="1964917"/>
                  </a:lnTo>
                  <a:lnTo>
                    <a:pt x="3235054" y="1964917"/>
                  </a:lnTo>
                  <a:lnTo>
                    <a:pt x="3248740" y="1964917"/>
                  </a:lnTo>
                  <a:lnTo>
                    <a:pt x="3262883" y="1964917"/>
                  </a:lnTo>
                  <a:lnTo>
                    <a:pt x="3277026" y="1964917"/>
                  </a:lnTo>
                  <a:lnTo>
                    <a:pt x="3290713" y="1964917"/>
                  </a:lnTo>
                  <a:lnTo>
                    <a:pt x="3304855" y="1964917"/>
                  </a:lnTo>
                  <a:lnTo>
                    <a:pt x="3318542" y="1964917"/>
                  </a:lnTo>
                  <a:lnTo>
                    <a:pt x="3332685" y="1964917"/>
                  </a:lnTo>
                  <a:lnTo>
                    <a:pt x="3346828" y="1964917"/>
                  </a:lnTo>
                  <a:lnTo>
                    <a:pt x="3360058" y="1964917"/>
                  </a:lnTo>
                  <a:lnTo>
                    <a:pt x="3374201" y="1964917"/>
                  </a:lnTo>
                  <a:lnTo>
                    <a:pt x="3387887" y="1964917"/>
                  </a:lnTo>
                  <a:lnTo>
                    <a:pt x="3402030" y="1964917"/>
                  </a:lnTo>
                  <a:lnTo>
                    <a:pt x="3415717" y="1964917"/>
                  </a:lnTo>
                  <a:lnTo>
                    <a:pt x="3429860" y="1964917"/>
                  </a:lnTo>
                  <a:lnTo>
                    <a:pt x="3444003" y="1964917"/>
                  </a:lnTo>
                  <a:lnTo>
                    <a:pt x="3457689" y="1964917"/>
                  </a:lnTo>
                  <a:lnTo>
                    <a:pt x="3471832" y="1964917"/>
                  </a:lnTo>
                  <a:lnTo>
                    <a:pt x="3485519" y="1964917"/>
                  </a:lnTo>
                  <a:lnTo>
                    <a:pt x="3499661" y="1964917"/>
                  </a:lnTo>
                  <a:lnTo>
                    <a:pt x="3513804" y="1964917"/>
                  </a:lnTo>
                  <a:lnTo>
                    <a:pt x="3526578" y="1964917"/>
                  </a:lnTo>
                  <a:lnTo>
                    <a:pt x="3540721" y="1964917"/>
                  </a:lnTo>
                  <a:lnTo>
                    <a:pt x="3554408" y="1964917"/>
                  </a:lnTo>
                  <a:lnTo>
                    <a:pt x="3568550" y="1964917"/>
                  </a:lnTo>
                  <a:lnTo>
                    <a:pt x="3582237" y="1964917"/>
                  </a:lnTo>
                  <a:lnTo>
                    <a:pt x="3596380" y="1964917"/>
                  </a:lnTo>
                  <a:lnTo>
                    <a:pt x="3610523" y="1964917"/>
                  </a:lnTo>
                  <a:lnTo>
                    <a:pt x="3624209" y="1964917"/>
                  </a:lnTo>
                  <a:lnTo>
                    <a:pt x="3638352" y="1964917"/>
                  </a:lnTo>
                  <a:lnTo>
                    <a:pt x="3652039" y="1964917"/>
                  </a:lnTo>
                  <a:lnTo>
                    <a:pt x="3666182" y="1964917"/>
                  </a:lnTo>
                  <a:lnTo>
                    <a:pt x="3680324" y="1964917"/>
                  </a:lnTo>
                  <a:lnTo>
                    <a:pt x="3693098" y="1964917"/>
                  </a:lnTo>
                  <a:lnTo>
                    <a:pt x="3707241" y="1964917"/>
                  </a:lnTo>
                  <a:lnTo>
                    <a:pt x="3720928" y="1964917"/>
                  </a:lnTo>
                  <a:lnTo>
                    <a:pt x="3735071" y="1964917"/>
                  </a:lnTo>
                  <a:lnTo>
                    <a:pt x="3748757" y="1964917"/>
                  </a:lnTo>
                  <a:lnTo>
                    <a:pt x="3762900" y="1964917"/>
                  </a:lnTo>
                  <a:lnTo>
                    <a:pt x="3777043" y="1964917"/>
                  </a:lnTo>
                  <a:lnTo>
                    <a:pt x="3790730" y="1964917"/>
                  </a:lnTo>
                  <a:lnTo>
                    <a:pt x="3804872" y="1964917"/>
                  </a:lnTo>
                  <a:lnTo>
                    <a:pt x="3818559" y="1964917"/>
                  </a:lnTo>
                  <a:lnTo>
                    <a:pt x="3832702" y="1964917"/>
                  </a:lnTo>
                  <a:lnTo>
                    <a:pt x="3846845" y="1963198"/>
                  </a:lnTo>
                  <a:lnTo>
                    <a:pt x="3859619" y="1952199"/>
                  </a:lnTo>
                  <a:lnTo>
                    <a:pt x="3873762" y="1951676"/>
                  </a:lnTo>
                  <a:lnTo>
                    <a:pt x="3887448" y="1964611"/>
                  </a:lnTo>
                  <a:lnTo>
                    <a:pt x="3901591" y="1964917"/>
                  </a:lnTo>
                  <a:lnTo>
                    <a:pt x="3915278" y="1964917"/>
                  </a:lnTo>
                  <a:lnTo>
                    <a:pt x="3929420" y="1964917"/>
                  </a:lnTo>
                  <a:lnTo>
                    <a:pt x="3943563" y="1964917"/>
                  </a:lnTo>
                  <a:lnTo>
                    <a:pt x="3957250" y="1918253"/>
                  </a:lnTo>
                  <a:lnTo>
                    <a:pt x="3971393" y="1871312"/>
                  </a:lnTo>
                  <a:lnTo>
                    <a:pt x="3985079" y="1844390"/>
                  </a:lnTo>
                  <a:lnTo>
                    <a:pt x="3999222" y="1840406"/>
                  </a:lnTo>
                  <a:lnTo>
                    <a:pt x="4013365" y="1850690"/>
                  </a:lnTo>
                  <a:lnTo>
                    <a:pt x="4026595" y="1862044"/>
                  </a:lnTo>
                  <a:lnTo>
                    <a:pt x="4040738" y="1870143"/>
                  </a:lnTo>
                  <a:lnTo>
                    <a:pt x="4054425" y="1863806"/>
                  </a:lnTo>
                  <a:lnTo>
                    <a:pt x="4068567" y="1839787"/>
                  </a:lnTo>
                  <a:lnTo>
                    <a:pt x="4082254" y="1812710"/>
                  </a:lnTo>
                  <a:lnTo>
                    <a:pt x="4096397" y="1792319"/>
                  </a:lnTo>
                  <a:lnTo>
                    <a:pt x="4110540" y="1779748"/>
                  </a:lnTo>
                  <a:lnTo>
                    <a:pt x="4124226" y="1777463"/>
                  </a:lnTo>
                  <a:lnTo>
                    <a:pt x="4138369" y="1786577"/>
                  </a:lnTo>
                  <a:lnTo>
                    <a:pt x="4152056" y="1805601"/>
                  </a:lnTo>
                  <a:lnTo>
                    <a:pt x="4166198" y="1816488"/>
                  </a:lnTo>
                  <a:lnTo>
                    <a:pt x="4180341" y="1798893"/>
                  </a:lnTo>
                  <a:lnTo>
                    <a:pt x="4193115" y="1756231"/>
                  </a:lnTo>
                  <a:lnTo>
                    <a:pt x="4207258" y="1709689"/>
                  </a:lnTo>
                  <a:lnTo>
                    <a:pt x="4220945" y="1681950"/>
                  </a:lnTo>
                  <a:lnTo>
                    <a:pt x="4235088" y="1678997"/>
                  </a:lnTo>
                  <a:lnTo>
                    <a:pt x="4248774" y="1686550"/>
                  </a:lnTo>
                  <a:lnTo>
                    <a:pt x="4262917" y="1692684"/>
                  </a:lnTo>
                  <a:lnTo>
                    <a:pt x="4277060" y="1695437"/>
                  </a:lnTo>
                  <a:lnTo>
                    <a:pt x="4290746" y="1693310"/>
                  </a:lnTo>
                  <a:lnTo>
                    <a:pt x="4304889" y="1685891"/>
                  </a:lnTo>
                  <a:lnTo>
                    <a:pt x="4318576" y="1679051"/>
                  </a:lnTo>
                  <a:lnTo>
                    <a:pt x="4332719" y="1685938"/>
                  </a:lnTo>
                  <a:lnTo>
                    <a:pt x="4346861" y="1711593"/>
                  </a:lnTo>
                  <a:lnTo>
                    <a:pt x="4359636" y="1743486"/>
                  </a:lnTo>
                  <a:lnTo>
                    <a:pt x="4373778" y="1760639"/>
                  </a:lnTo>
                  <a:lnTo>
                    <a:pt x="4387465" y="1753144"/>
                  </a:lnTo>
                  <a:lnTo>
                    <a:pt x="4401608" y="1714310"/>
                  </a:lnTo>
                  <a:lnTo>
                    <a:pt x="4415294" y="1657716"/>
                  </a:lnTo>
                  <a:lnTo>
                    <a:pt x="4429437" y="1614371"/>
                  </a:lnTo>
                  <a:lnTo>
                    <a:pt x="4443580" y="1589019"/>
                  </a:lnTo>
                  <a:lnTo>
                    <a:pt x="4457267" y="1572476"/>
                  </a:lnTo>
                  <a:lnTo>
                    <a:pt x="4471409" y="1558855"/>
                  </a:lnTo>
                  <a:lnTo>
                    <a:pt x="4485096" y="1538811"/>
                  </a:lnTo>
                  <a:lnTo>
                    <a:pt x="4499239" y="1509640"/>
                  </a:lnTo>
                  <a:lnTo>
                    <a:pt x="4513382" y="1484994"/>
                  </a:lnTo>
                  <a:lnTo>
                    <a:pt x="4526156" y="1477784"/>
                  </a:lnTo>
                  <a:lnTo>
                    <a:pt x="4540299" y="1479332"/>
                  </a:lnTo>
                  <a:lnTo>
                    <a:pt x="4553985" y="1470256"/>
                  </a:lnTo>
                  <a:lnTo>
                    <a:pt x="4568128" y="1455720"/>
                  </a:lnTo>
                  <a:lnTo>
                    <a:pt x="4581815" y="1441761"/>
                  </a:lnTo>
                  <a:lnTo>
                    <a:pt x="4595957" y="1427194"/>
                  </a:lnTo>
                  <a:lnTo>
                    <a:pt x="4610100" y="1422497"/>
                  </a:lnTo>
                  <a:lnTo>
                    <a:pt x="4623787" y="1421583"/>
                  </a:lnTo>
                  <a:lnTo>
                    <a:pt x="4637930" y="1413867"/>
                  </a:lnTo>
                  <a:lnTo>
                    <a:pt x="4651616" y="1401893"/>
                  </a:lnTo>
                  <a:lnTo>
                    <a:pt x="4665759" y="1379985"/>
                  </a:lnTo>
                  <a:lnTo>
                    <a:pt x="4679902" y="1335384"/>
                  </a:lnTo>
                  <a:lnTo>
                    <a:pt x="4693132" y="1275432"/>
                  </a:lnTo>
                  <a:lnTo>
                    <a:pt x="4707275" y="1218597"/>
                  </a:lnTo>
                  <a:lnTo>
                    <a:pt x="4720962" y="1174321"/>
                  </a:lnTo>
                  <a:lnTo>
                    <a:pt x="4735104" y="1147422"/>
                  </a:lnTo>
                  <a:lnTo>
                    <a:pt x="4748791" y="1144901"/>
                  </a:lnTo>
                  <a:lnTo>
                    <a:pt x="4762934" y="1154738"/>
                  </a:lnTo>
                  <a:lnTo>
                    <a:pt x="4777077" y="1160473"/>
                  </a:lnTo>
                  <a:lnTo>
                    <a:pt x="4790763" y="1167022"/>
                  </a:lnTo>
                  <a:lnTo>
                    <a:pt x="4804906" y="1179041"/>
                  </a:lnTo>
                  <a:lnTo>
                    <a:pt x="4818593" y="1194494"/>
                  </a:lnTo>
                  <a:lnTo>
                    <a:pt x="4832735" y="1213489"/>
                  </a:lnTo>
                  <a:lnTo>
                    <a:pt x="4846878" y="1237536"/>
                  </a:lnTo>
                  <a:lnTo>
                    <a:pt x="4859652" y="1252518"/>
                  </a:lnTo>
                  <a:lnTo>
                    <a:pt x="4873795" y="1253447"/>
                  </a:lnTo>
                  <a:lnTo>
                    <a:pt x="4887482" y="1254090"/>
                  </a:lnTo>
                  <a:lnTo>
                    <a:pt x="4901625" y="1258876"/>
                  </a:lnTo>
                  <a:lnTo>
                    <a:pt x="4915311" y="1264343"/>
                  </a:lnTo>
                  <a:lnTo>
                    <a:pt x="4929454" y="1271646"/>
                  </a:lnTo>
                  <a:lnTo>
                    <a:pt x="4943597" y="1273221"/>
                  </a:lnTo>
                  <a:lnTo>
                    <a:pt x="4957283" y="1260925"/>
                  </a:lnTo>
                  <a:lnTo>
                    <a:pt x="4971426" y="1244792"/>
                  </a:lnTo>
                  <a:lnTo>
                    <a:pt x="4985113" y="1235678"/>
                  </a:lnTo>
                  <a:lnTo>
                    <a:pt x="4999256" y="1241412"/>
                  </a:lnTo>
                  <a:lnTo>
                    <a:pt x="5013398" y="1269551"/>
                  </a:lnTo>
                  <a:lnTo>
                    <a:pt x="5026173" y="1321935"/>
                  </a:lnTo>
                  <a:lnTo>
                    <a:pt x="5040315" y="1391324"/>
                  </a:lnTo>
                  <a:lnTo>
                    <a:pt x="5054002" y="1468365"/>
                  </a:lnTo>
                  <a:lnTo>
                    <a:pt x="5068145" y="1548560"/>
                  </a:lnTo>
                  <a:lnTo>
                    <a:pt x="5081831" y="1623323"/>
                  </a:lnTo>
                  <a:lnTo>
                    <a:pt x="5095974" y="1684686"/>
                  </a:lnTo>
                  <a:lnTo>
                    <a:pt x="5110117" y="1746414"/>
                  </a:lnTo>
                  <a:lnTo>
                    <a:pt x="5123804" y="1817970"/>
                  </a:lnTo>
                  <a:lnTo>
                    <a:pt x="5137946" y="1880970"/>
                  </a:lnTo>
                  <a:lnTo>
                    <a:pt x="5151633" y="1920373"/>
                  </a:lnTo>
                  <a:lnTo>
                    <a:pt x="5165776" y="1936136"/>
                  </a:lnTo>
                  <a:lnTo>
                    <a:pt x="5179919" y="1939036"/>
                  </a:lnTo>
                  <a:lnTo>
                    <a:pt x="5192693" y="1941763"/>
                  </a:lnTo>
                  <a:lnTo>
                    <a:pt x="5206836" y="1949476"/>
                  </a:lnTo>
                  <a:lnTo>
                    <a:pt x="5220522" y="1957426"/>
                  </a:lnTo>
                  <a:lnTo>
                    <a:pt x="5234665" y="1958174"/>
                  </a:lnTo>
                  <a:lnTo>
                    <a:pt x="5248352" y="1948965"/>
                  </a:lnTo>
                  <a:lnTo>
                    <a:pt x="5262494" y="1935494"/>
                  </a:lnTo>
                  <a:lnTo>
                    <a:pt x="5276637" y="1921576"/>
                  </a:lnTo>
                  <a:lnTo>
                    <a:pt x="5290324" y="1906942"/>
                  </a:lnTo>
                  <a:lnTo>
                    <a:pt x="5304467" y="1905099"/>
                  </a:lnTo>
                  <a:lnTo>
                    <a:pt x="5318153" y="1929521"/>
                  </a:lnTo>
                  <a:lnTo>
                    <a:pt x="5332296" y="1964917"/>
                  </a:lnTo>
                  <a:lnTo>
                    <a:pt x="5346439" y="1964917"/>
                  </a:lnTo>
                  <a:lnTo>
                    <a:pt x="5359669" y="1964917"/>
                  </a:lnTo>
                  <a:lnTo>
                    <a:pt x="5373812" y="1964917"/>
                  </a:lnTo>
                  <a:lnTo>
                    <a:pt x="5387499" y="1964917"/>
                  </a:lnTo>
                  <a:lnTo>
                    <a:pt x="5401642" y="1964917"/>
                  </a:lnTo>
                  <a:lnTo>
                    <a:pt x="5415328" y="1964917"/>
                  </a:lnTo>
                  <a:lnTo>
                    <a:pt x="5429471" y="1964917"/>
                  </a:lnTo>
                  <a:lnTo>
                    <a:pt x="5443614" y="1964917"/>
                  </a:lnTo>
                  <a:lnTo>
                    <a:pt x="5457300" y="1964917"/>
                  </a:lnTo>
                  <a:lnTo>
                    <a:pt x="5471443" y="1964917"/>
                  </a:lnTo>
                  <a:lnTo>
                    <a:pt x="5485130" y="1964917"/>
                  </a:lnTo>
                  <a:lnTo>
                    <a:pt x="5499273" y="1964917"/>
                  </a:lnTo>
                  <a:lnTo>
                    <a:pt x="5513415" y="1964917"/>
                  </a:lnTo>
                  <a:lnTo>
                    <a:pt x="5526190" y="1964917"/>
                  </a:lnTo>
                  <a:lnTo>
                    <a:pt x="5540332" y="1964917"/>
                  </a:lnTo>
                  <a:lnTo>
                    <a:pt x="5554019" y="1964917"/>
                  </a:lnTo>
                  <a:lnTo>
                    <a:pt x="5568162" y="1964917"/>
                  </a:lnTo>
                  <a:lnTo>
                    <a:pt x="5581848" y="1964917"/>
                  </a:lnTo>
                  <a:lnTo>
                    <a:pt x="5595991" y="1964917"/>
                  </a:lnTo>
                  <a:lnTo>
                    <a:pt x="5610134" y="1964917"/>
                  </a:lnTo>
                  <a:lnTo>
                    <a:pt x="5623821" y="1964917"/>
                  </a:lnTo>
                  <a:lnTo>
                    <a:pt x="5637963" y="1964917"/>
                  </a:lnTo>
                  <a:lnTo>
                    <a:pt x="5651650" y="1964917"/>
                  </a:lnTo>
                  <a:lnTo>
                    <a:pt x="5665793" y="1964917"/>
                  </a:lnTo>
                  <a:lnTo>
                    <a:pt x="5679936" y="1964917"/>
                  </a:lnTo>
                  <a:lnTo>
                    <a:pt x="5692710" y="1964917"/>
                  </a:lnTo>
                  <a:lnTo>
                    <a:pt x="5706853" y="1964917"/>
                  </a:lnTo>
                  <a:lnTo>
                    <a:pt x="5720539" y="1964917"/>
                  </a:lnTo>
                  <a:lnTo>
                    <a:pt x="5734682" y="1964917"/>
                  </a:lnTo>
                  <a:lnTo>
                    <a:pt x="5748369" y="1964917"/>
                  </a:lnTo>
                  <a:lnTo>
                    <a:pt x="5762511" y="1964917"/>
                  </a:lnTo>
                  <a:lnTo>
                    <a:pt x="5776654" y="1964917"/>
                  </a:lnTo>
                  <a:lnTo>
                    <a:pt x="5790341" y="1964917"/>
                  </a:lnTo>
                  <a:lnTo>
                    <a:pt x="5804484" y="1964917"/>
                  </a:lnTo>
                  <a:lnTo>
                    <a:pt x="5818170" y="1964917"/>
                  </a:lnTo>
                  <a:lnTo>
                    <a:pt x="5832313" y="1964917"/>
                  </a:lnTo>
                  <a:lnTo>
                    <a:pt x="5846456" y="1964917"/>
                  </a:lnTo>
                  <a:lnTo>
                    <a:pt x="5859230" y="1964917"/>
                  </a:lnTo>
                  <a:lnTo>
                    <a:pt x="5873373" y="1964917"/>
                  </a:lnTo>
                  <a:lnTo>
                    <a:pt x="5887059" y="1964917"/>
                  </a:lnTo>
                  <a:lnTo>
                    <a:pt x="5901202" y="1964917"/>
                  </a:lnTo>
                  <a:lnTo>
                    <a:pt x="5914889" y="1964917"/>
                  </a:lnTo>
                  <a:lnTo>
                    <a:pt x="5929032" y="1964917"/>
                  </a:lnTo>
                  <a:lnTo>
                    <a:pt x="5943174" y="1964917"/>
                  </a:lnTo>
                  <a:lnTo>
                    <a:pt x="5956861" y="1964917"/>
                  </a:lnTo>
                  <a:lnTo>
                    <a:pt x="5971004" y="1964917"/>
                  </a:lnTo>
                  <a:lnTo>
                    <a:pt x="5984690" y="1964917"/>
                  </a:lnTo>
                  <a:lnTo>
                    <a:pt x="5998833" y="1964917"/>
                  </a:lnTo>
                  <a:lnTo>
                    <a:pt x="6012976" y="1964917"/>
                  </a:lnTo>
                  <a:lnTo>
                    <a:pt x="6026206" y="1938826"/>
                  </a:lnTo>
                  <a:lnTo>
                    <a:pt x="6040349" y="1910401"/>
                  </a:lnTo>
                  <a:lnTo>
                    <a:pt x="6054036" y="1885791"/>
                  </a:lnTo>
                  <a:lnTo>
                    <a:pt x="6068179" y="1866744"/>
                  </a:lnTo>
                  <a:lnTo>
                    <a:pt x="6081865" y="1850641"/>
                  </a:lnTo>
                  <a:lnTo>
                    <a:pt x="6096008" y="1824270"/>
                  </a:lnTo>
                  <a:lnTo>
                    <a:pt x="6110151" y="1781901"/>
                  </a:lnTo>
                  <a:lnTo>
                    <a:pt x="6123837" y="1740248"/>
                  </a:lnTo>
                  <a:lnTo>
                    <a:pt x="6137980" y="1716453"/>
                  </a:lnTo>
                  <a:lnTo>
                    <a:pt x="6151667" y="1708472"/>
                  </a:lnTo>
                  <a:lnTo>
                    <a:pt x="6165810" y="1709269"/>
                  </a:lnTo>
                  <a:lnTo>
                    <a:pt x="6179952" y="1712708"/>
                  </a:lnTo>
                  <a:lnTo>
                    <a:pt x="6192727" y="1710537"/>
                  </a:lnTo>
                  <a:lnTo>
                    <a:pt x="6206869" y="1697000"/>
                  </a:lnTo>
                  <a:lnTo>
                    <a:pt x="6220556" y="1674813"/>
                  </a:lnTo>
                  <a:lnTo>
                    <a:pt x="6234699" y="1648289"/>
                  </a:lnTo>
                  <a:lnTo>
                    <a:pt x="6248385" y="1625885"/>
                  </a:lnTo>
                  <a:lnTo>
                    <a:pt x="6262528" y="1619122"/>
                  </a:lnTo>
                  <a:lnTo>
                    <a:pt x="6276671" y="1627287"/>
                  </a:lnTo>
                  <a:lnTo>
                    <a:pt x="6290358" y="1638695"/>
                  </a:lnTo>
                  <a:lnTo>
                    <a:pt x="6304500" y="1645888"/>
                  </a:lnTo>
                  <a:lnTo>
                    <a:pt x="6318187" y="1651459"/>
                  </a:lnTo>
                  <a:lnTo>
                    <a:pt x="6332330" y="1657893"/>
                  </a:lnTo>
                  <a:lnTo>
                    <a:pt x="6346473" y="1667481"/>
                  </a:lnTo>
                  <a:lnTo>
                    <a:pt x="6359247" y="1683938"/>
                  </a:lnTo>
                  <a:lnTo>
                    <a:pt x="6373390" y="1704214"/>
                  </a:lnTo>
                  <a:lnTo>
                    <a:pt x="6387076" y="1720998"/>
                  </a:lnTo>
                  <a:lnTo>
                    <a:pt x="6401219" y="1734585"/>
                  </a:lnTo>
                  <a:lnTo>
                    <a:pt x="6414906" y="1748769"/>
                  </a:lnTo>
                  <a:lnTo>
                    <a:pt x="6429048" y="1760626"/>
                  </a:lnTo>
                  <a:lnTo>
                    <a:pt x="6443191" y="1770921"/>
                  </a:lnTo>
                  <a:lnTo>
                    <a:pt x="6456878" y="1780711"/>
                  </a:lnTo>
                  <a:lnTo>
                    <a:pt x="6471021" y="1786992"/>
                  </a:lnTo>
                  <a:lnTo>
                    <a:pt x="6484707" y="1785050"/>
                  </a:lnTo>
                  <a:lnTo>
                    <a:pt x="6498850" y="1775901"/>
                  </a:lnTo>
                  <a:lnTo>
                    <a:pt x="6512993" y="1768910"/>
                  </a:lnTo>
                  <a:lnTo>
                    <a:pt x="6525767" y="1768288"/>
                  </a:lnTo>
                  <a:lnTo>
                    <a:pt x="6539910" y="1778174"/>
                  </a:lnTo>
                  <a:lnTo>
                    <a:pt x="6553596" y="1798370"/>
                  </a:lnTo>
                  <a:lnTo>
                    <a:pt x="6567739" y="1817908"/>
                  </a:lnTo>
                  <a:lnTo>
                    <a:pt x="6581426" y="1825275"/>
                  </a:lnTo>
                  <a:lnTo>
                    <a:pt x="6595569" y="1819388"/>
                  </a:lnTo>
                  <a:lnTo>
                    <a:pt x="6609711" y="1806561"/>
                  </a:lnTo>
                  <a:lnTo>
                    <a:pt x="6623398" y="1793345"/>
                  </a:lnTo>
                  <a:lnTo>
                    <a:pt x="6637541" y="1783910"/>
                  </a:lnTo>
                  <a:lnTo>
                    <a:pt x="6651227" y="1785031"/>
                  </a:lnTo>
                  <a:lnTo>
                    <a:pt x="6665370" y="1792505"/>
                  </a:lnTo>
                  <a:lnTo>
                    <a:pt x="6679513" y="1791057"/>
                  </a:lnTo>
                  <a:lnTo>
                    <a:pt x="6692743" y="1778793"/>
                  </a:lnTo>
                  <a:lnTo>
                    <a:pt x="6706886" y="1763446"/>
                  </a:lnTo>
                  <a:lnTo>
                    <a:pt x="6720573" y="1752621"/>
                  </a:lnTo>
                  <a:lnTo>
                    <a:pt x="6734716" y="1748162"/>
                  </a:lnTo>
                  <a:lnTo>
                    <a:pt x="6748402" y="1744460"/>
                  </a:lnTo>
                  <a:lnTo>
                    <a:pt x="6762545" y="1741877"/>
                  </a:lnTo>
                  <a:lnTo>
                    <a:pt x="6776688" y="1741164"/>
                  </a:lnTo>
                  <a:lnTo>
                    <a:pt x="6790374" y="1737317"/>
                  </a:lnTo>
                  <a:lnTo>
                    <a:pt x="6804517" y="1733081"/>
                  </a:lnTo>
                  <a:lnTo>
                    <a:pt x="6818204" y="1734309"/>
                  </a:lnTo>
                  <a:lnTo>
                    <a:pt x="6832347" y="1745425"/>
                  </a:lnTo>
                  <a:lnTo>
                    <a:pt x="6846490" y="1763523"/>
                  </a:lnTo>
                  <a:lnTo>
                    <a:pt x="6859264" y="1776139"/>
                  </a:lnTo>
                  <a:lnTo>
                    <a:pt x="6873406" y="1776968"/>
                  </a:lnTo>
                  <a:lnTo>
                    <a:pt x="6887093" y="1766440"/>
                  </a:lnTo>
                  <a:lnTo>
                    <a:pt x="6901236" y="1751205"/>
                  </a:lnTo>
                  <a:lnTo>
                    <a:pt x="6901236" y="1964917"/>
                  </a:lnTo>
                  <a:lnTo>
                    <a:pt x="6887093" y="1964917"/>
                  </a:lnTo>
                  <a:lnTo>
                    <a:pt x="6873406" y="1964917"/>
                  </a:lnTo>
                  <a:lnTo>
                    <a:pt x="6859264" y="1964917"/>
                  </a:lnTo>
                  <a:lnTo>
                    <a:pt x="6846490" y="1964917"/>
                  </a:lnTo>
                  <a:lnTo>
                    <a:pt x="6832347" y="1964917"/>
                  </a:lnTo>
                  <a:lnTo>
                    <a:pt x="6818204" y="1964917"/>
                  </a:lnTo>
                  <a:lnTo>
                    <a:pt x="6804517" y="1964917"/>
                  </a:lnTo>
                  <a:lnTo>
                    <a:pt x="6790374" y="1964917"/>
                  </a:lnTo>
                  <a:lnTo>
                    <a:pt x="6776688" y="1964917"/>
                  </a:lnTo>
                  <a:lnTo>
                    <a:pt x="6762545" y="1964917"/>
                  </a:lnTo>
                  <a:lnTo>
                    <a:pt x="6748402" y="1964917"/>
                  </a:lnTo>
                  <a:lnTo>
                    <a:pt x="6734716" y="1964917"/>
                  </a:lnTo>
                  <a:lnTo>
                    <a:pt x="6720573" y="1964917"/>
                  </a:lnTo>
                  <a:lnTo>
                    <a:pt x="6706886" y="1964917"/>
                  </a:lnTo>
                  <a:lnTo>
                    <a:pt x="6692743" y="1964917"/>
                  </a:lnTo>
                  <a:lnTo>
                    <a:pt x="6679513" y="1964917"/>
                  </a:lnTo>
                  <a:lnTo>
                    <a:pt x="6665370" y="1964917"/>
                  </a:lnTo>
                  <a:lnTo>
                    <a:pt x="6651227" y="1964917"/>
                  </a:lnTo>
                  <a:lnTo>
                    <a:pt x="6637541" y="1964917"/>
                  </a:lnTo>
                  <a:lnTo>
                    <a:pt x="6623398" y="1964917"/>
                  </a:lnTo>
                  <a:lnTo>
                    <a:pt x="6609711" y="1964917"/>
                  </a:lnTo>
                  <a:lnTo>
                    <a:pt x="6595569" y="1964917"/>
                  </a:lnTo>
                  <a:lnTo>
                    <a:pt x="6581426" y="1964917"/>
                  </a:lnTo>
                  <a:lnTo>
                    <a:pt x="6567739" y="1964917"/>
                  </a:lnTo>
                  <a:lnTo>
                    <a:pt x="6553596" y="1964917"/>
                  </a:lnTo>
                  <a:lnTo>
                    <a:pt x="6539910" y="1964917"/>
                  </a:lnTo>
                  <a:lnTo>
                    <a:pt x="6525767" y="1964917"/>
                  </a:lnTo>
                  <a:lnTo>
                    <a:pt x="6512993" y="1964917"/>
                  </a:lnTo>
                  <a:lnTo>
                    <a:pt x="6498850" y="1964917"/>
                  </a:lnTo>
                  <a:lnTo>
                    <a:pt x="6484707" y="1964917"/>
                  </a:lnTo>
                  <a:lnTo>
                    <a:pt x="6471021" y="1964917"/>
                  </a:lnTo>
                  <a:lnTo>
                    <a:pt x="6456878" y="1964917"/>
                  </a:lnTo>
                  <a:lnTo>
                    <a:pt x="6443191" y="1964917"/>
                  </a:lnTo>
                  <a:lnTo>
                    <a:pt x="6429048" y="1964917"/>
                  </a:lnTo>
                  <a:lnTo>
                    <a:pt x="6414906" y="1964917"/>
                  </a:lnTo>
                  <a:lnTo>
                    <a:pt x="6401219" y="1964917"/>
                  </a:lnTo>
                  <a:lnTo>
                    <a:pt x="6387076" y="1964917"/>
                  </a:lnTo>
                  <a:lnTo>
                    <a:pt x="6373390" y="1964917"/>
                  </a:lnTo>
                  <a:lnTo>
                    <a:pt x="6359247" y="1964917"/>
                  </a:lnTo>
                  <a:lnTo>
                    <a:pt x="6346473" y="1964917"/>
                  </a:lnTo>
                  <a:lnTo>
                    <a:pt x="6332330" y="1964917"/>
                  </a:lnTo>
                  <a:lnTo>
                    <a:pt x="6318187" y="1964917"/>
                  </a:lnTo>
                  <a:lnTo>
                    <a:pt x="6304500" y="1964917"/>
                  </a:lnTo>
                  <a:lnTo>
                    <a:pt x="6290358" y="1964917"/>
                  </a:lnTo>
                  <a:lnTo>
                    <a:pt x="6276671" y="1964917"/>
                  </a:lnTo>
                  <a:lnTo>
                    <a:pt x="6262528" y="1964917"/>
                  </a:lnTo>
                  <a:lnTo>
                    <a:pt x="6248385" y="1964917"/>
                  </a:lnTo>
                  <a:lnTo>
                    <a:pt x="6234699" y="1964917"/>
                  </a:lnTo>
                  <a:lnTo>
                    <a:pt x="6220556" y="1964917"/>
                  </a:lnTo>
                  <a:lnTo>
                    <a:pt x="6206869" y="1964917"/>
                  </a:lnTo>
                  <a:lnTo>
                    <a:pt x="6192727" y="1964917"/>
                  </a:lnTo>
                  <a:lnTo>
                    <a:pt x="6179952" y="1964917"/>
                  </a:lnTo>
                  <a:lnTo>
                    <a:pt x="6165810" y="1964917"/>
                  </a:lnTo>
                  <a:lnTo>
                    <a:pt x="6151667" y="1964917"/>
                  </a:lnTo>
                  <a:lnTo>
                    <a:pt x="6137980" y="1964917"/>
                  </a:lnTo>
                  <a:lnTo>
                    <a:pt x="6123837" y="1964917"/>
                  </a:lnTo>
                  <a:lnTo>
                    <a:pt x="6110151" y="1964917"/>
                  </a:lnTo>
                  <a:lnTo>
                    <a:pt x="6096008" y="1964917"/>
                  </a:lnTo>
                  <a:lnTo>
                    <a:pt x="6081865" y="1964917"/>
                  </a:lnTo>
                  <a:lnTo>
                    <a:pt x="6068179" y="1964917"/>
                  </a:lnTo>
                  <a:lnTo>
                    <a:pt x="6054036" y="1964917"/>
                  </a:lnTo>
                  <a:lnTo>
                    <a:pt x="6040349" y="1964917"/>
                  </a:lnTo>
                  <a:lnTo>
                    <a:pt x="6026206" y="1964917"/>
                  </a:lnTo>
                  <a:lnTo>
                    <a:pt x="6012976" y="1969211"/>
                  </a:lnTo>
                  <a:lnTo>
                    <a:pt x="5998833" y="1997971"/>
                  </a:lnTo>
                  <a:lnTo>
                    <a:pt x="5984690" y="2023283"/>
                  </a:lnTo>
                  <a:lnTo>
                    <a:pt x="5971004" y="2038076"/>
                  </a:lnTo>
                  <a:lnTo>
                    <a:pt x="5956861" y="2036675"/>
                  </a:lnTo>
                  <a:lnTo>
                    <a:pt x="5943174" y="2023616"/>
                  </a:lnTo>
                  <a:lnTo>
                    <a:pt x="5929032" y="2010308"/>
                  </a:lnTo>
                  <a:lnTo>
                    <a:pt x="5914889" y="2008517"/>
                  </a:lnTo>
                  <a:lnTo>
                    <a:pt x="5901202" y="2014532"/>
                  </a:lnTo>
                  <a:lnTo>
                    <a:pt x="5887059" y="2018975"/>
                  </a:lnTo>
                  <a:lnTo>
                    <a:pt x="5873373" y="2019702"/>
                  </a:lnTo>
                  <a:lnTo>
                    <a:pt x="5859230" y="2014487"/>
                  </a:lnTo>
                  <a:lnTo>
                    <a:pt x="5846456" y="2004262"/>
                  </a:lnTo>
                  <a:lnTo>
                    <a:pt x="5832313" y="1991812"/>
                  </a:lnTo>
                  <a:lnTo>
                    <a:pt x="5818170" y="1979367"/>
                  </a:lnTo>
                  <a:lnTo>
                    <a:pt x="5804484" y="1972796"/>
                  </a:lnTo>
                  <a:lnTo>
                    <a:pt x="5790341" y="1975500"/>
                  </a:lnTo>
                  <a:lnTo>
                    <a:pt x="5776654" y="1979167"/>
                  </a:lnTo>
                  <a:lnTo>
                    <a:pt x="5762511" y="1975826"/>
                  </a:lnTo>
                  <a:lnTo>
                    <a:pt x="5748369" y="1967653"/>
                  </a:lnTo>
                  <a:lnTo>
                    <a:pt x="5734682" y="1966009"/>
                  </a:lnTo>
                  <a:lnTo>
                    <a:pt x="5720539" y="1978524"/>
                  </a:lnTo>
                  <a:lnTo>
                    <a:pt x="5706853" y="1999578"/>
                  </a:lnTo>
                  <a:lnTo>
                    <a:pt x="5692710" y="2021114"/>
                  </a:lnTo>
                  <a:lnTo>
                    <a:pt x="5679936" y="2040837"/>
                  </a:lnTo>
                  <a:lnTo>
                    <a:pt x="5665793" y="2066518"/>
                  </a:lnTo>
                  <a:lnTo>
                    <a:pt x="5651650" y="2106108"/>
                  </a:lnTo>
                  <a:lnTo>
                    <a:pt x="5637963" y="2156373"/>
                  </a:lnTo>
                  <a:lnTo>
                    <a:pt x="5623821" y="2207235"/>
                  </a:lnTo>
                  <a:lnTo>
                    <a:pt x="5610134" y="2253990"/>
                  </a:lnTo>
                  <a:lnTo>
                    <a:pt x="5595991" y="2291813"/>
                  </a:lnTo>
                  <a:lnTo>
                    <a:pt x="5581848" y="2312524"/>
                  </a:lnTo>
                  <a:lnTo>
                    <a:pt x="5568162" y="2317140"/>
                  </a:lnTo>
                  <a:lnTo>
                    <a:pt x="5554019" y="2312700"/>
                  </a:lnTo>
                  <a:lnTo>
                    <a:pt x="5540332" y="2303953"/>
                  </a:lnTo>
                  <a:lnTo>
                    <a:pt x="5526190" y="2299365"/>
                  </a:lnTo>
                  <a:lnTo>
                    <a:pt x="5513415" y="2303176"/>
                  </a:lnTo>
                  <a:lnTo>
                    <a:pt x="5499273" y="2308194"/>
                  </a:lnTo>
                  <a:lnTo>
                    <a:pt x="5485130" y="2301239"/>
                  </a:lnTo>
                  <a:lnTo>
                    <a:pt x="5471443" y="2273781"/>
                  </a:lnTo>
                  <a:lnTo>
                    <a:pt x="5457300" y="2231706"/>
                  </a:lnTo>
                  <a:lnTo>
                    <a:pt x="5443614" y="2187179"/>
                  </a:lnTo>
                  <a:lnTo>
                    <a:pt x="5429471" y="2149905"/>
                  </a:lnTo>
                  <a:lnTo>
                    <a:pt x="5415328" y="2121996"/>
                  </a:lnTo>
                  <a:lnTo>
                    <a:pt x="5401642" y="2100982"/>
                  </a:lnTo>
                  <a:lnTo>
                    <a:pt x="5387499" y="2079904"/>
                  </a:lnTo>
                  <a:lnTo>
                    <a:pt x="5373812" y="2060785"/>
                  </a:lnTo>
                  <a:lnTo>
                    <a:pt x="5359669" y="2042150"/>
                  </a:lnTo>
                  <a:lnTo>
                    <a:pt x="5346439" y="2014426"/>
                  </a:lnTo>
                  <a:lnTo>
                    <a:pt x="5332296" y="1973682"/>
                  </a:lnTo>
                  <a:lnTo>
                    <a:pt x="5318153" y="1964917"/>
                  </a:lnTo>
                  <a:lnTo>
                    <a:pt x="5304467" y="1964917"/>
                  </a:lnTo>
                  <a:lnTo>
                    <a:pt x="5290324" y="1964917"/>
                  </a:lnTo>
                  <a:lnTo>
                    <a:pt x="5276637" y="1964917"/>
                  </a:lnTo>
                  <a:lnTo>
                    <a:pt x="5262494" y="1964917"/>
                  </a:lnTo>
                  <a:lnTo>
                    <a:pt x="5248352" y="1964917"/>
                  </a:lnTo>
                  <a:lnTo>
                    <a:pt x="5234665" y="1964917"/>
                  </a:lnTo>
                  <a:lnTo>
                    <a:pt x="5220522" y="1964917"/>
                  </a:lnTo>
                  <a:lnTo>
                    <a:pt x="5206836" y="1964917"/>
                  </a:lnTo>
                  <a:lnTo>
                    <a:pt x="5192693" y="1964917"/>
                  </a:lnTo>
                  <a:lnTo>
                    <a:pt x="5179919" y="1964917"/>
                  </a:lnTo>
                  <a:lnTo>
                    <a:pt x="5165776" y="1964917"/>
                  </a:lnTo>
                  <a:lnTo>
                    <a:pt x="5151633" y="1964917"/>
                  </a:lnTo>
                  <a:lnTo>
                    <a:pt x="5137946" y="1964917"/>
                  </a:lnTo>
                  <a:lnTo>
                    <a:pt x="5123804" y="1964917"/>
                  </a:lnTo>
                  <a:lnTo>
                    <a:pt x="5110117" y="1964917"/>
                  </a:lnTo>
                  <a:lnTo>
                    <a:pt x="5095974" y="1964917"/>
                  </a:lnTo>
                  <a:lnTo>
                    <a:pt x="5081831" y="1964917"/>
                  </a:lnTo>
                  <a:lnTo>
                    <a:pt x="5068145" y="1964917"/>
                  </a:lnTo>
                  <a:lnTo>
                    <a:pt x="5054002" y="1964917"/>
                  </a:lnTo>
                  <a:lnTo>
                    <a:pt x="5040315" y="1964917"/>
                  </a:lnTo>
                  <a:lnTo>
                    <a:pt x="5026173" y="1964917"/>
                  </a:lnTo>
                  <a:lnTo>
                    <a:pt x="5013398" y="1964917"/>
                  </a:lnTo>
                  <a:lnTo>
                    <a:pt x="4999256" y="1964917"/>
                  </a:lnTo>
                  <a:lnTo>
                    <a:pt x="4985113" y="1964917"/>
                  </a:lnTo>
                  <a:lnTo>
                    <a:pt x="4971426" y="1964917"/>
                  </a:lnTo>
                  <a:lnTo>
                    <a:pt x="4957283" y="1964917"/>
                  </a:lnTo>
                  <a:lnTo>
                    <a:pt x="4943597" y="1964917"/>
                  </a:lnTo>
                  <a:lnTo>
                    <a:pt x="4929454" y="1964917"/>
                  </a:lnTo>
                  <a:lnTo>
                    <a:pt x="4915311" y="1964917"/>
                  </a:lnTo>
                  <a:lnTo>
                    <a:pt x="4901625" y="1964917"/>
                  </a:lnTo>
                  <a:lnTo>
                    <a:pt x="4887482" y="1964917"/>
                  </a:lnTo>
                  <a:lnTo>
                    <a:pt x="4873795" y="1964917"/>
                  </a:lnTo>
                  <a:lnTo>
                    <a:pt x="4859652" y="1964917"/>
                  </a:lnTo>
                  <a:lnTo>
                    <a:pt x="4846878" y="1964917"/>
                  </a:lnTo>
                  <a:lnTo>
                    <a:pt x="4832735" y="1964917"/>
                  </a:lnTo>
                  <a:lnTo>
                    <a:pt x="4818593" y="1964917"/>
                  </a:lnTo>
                  <a:lnTo>
                    <a:pt x="4804906" y="1964917"/>
                  </a:lnTo>
                  <a:lnTo>
                    <a:pt x="4790763" y="1964917"/>
                  </a:lnTo>
                  <a:lnTo>
                    <a:pt x="4777077" y="1964917"/>
                  </a:lnTo>
                  <a:lnTo>
                    <a:pt x="4762934" y="1964917"/>
                  </a:lnTo>
                  <a:lnTo>
                    <a:pt x="4748791" y="1964917"/>
                  </a:lnTo>
                  <a:lnTo>
                    <a:pt x="4735104" y="1964917"/>
                  </a:lnTo>
                  <a:lnTo>
                    <a:pt x="4720962" y="1964917"/>
                  </a:lnTo>
                  <a:lnTo>
                    <a:pt x="4707275" y="1964917"/>
                  </a:lnTo>
                  <a:lnTo>
                    <a:pt x="4693132" y="1964917"/>
                  </a:lnTo>
                  <a:lnTo>
                    <a:pt x="4679902" y="1964917"/>
                  </a:lnTo>
                  <a:lnTo>
                    <a:pt x="4665759" y="1964917"/>
                  </a:lnTo>
                  <a:lnTo>
                    <a:pt x="4651616" y="1964917"/>
                  </a:lnTo>
                  <a:lnTo>
                    <a:pt x="4637930" y="1964917"/>
                  </a:lnTo>
                  <a:lnTo>
                    <a:pt x="4623787" y="1964917"/>
                  </a:lnTo>
                  <a:lnTo>
                    <a:pt x="4610100" y="1964917"/>
                  </a:lnTo>
                  <a:lnTo>
                    <a:pt x="4595957" y="1964917"/>
                  </a:lnTo>
                  <a:lnTo>
                    <a:pt x="4581815" y="1964917"/>
                  </a:lnTo>
                  <a:lnTo>
                    <a:pt x="4568128" y="1964917"/>
                  </a:lnTo>
                  <a:lnTo>
                    <a:pt x="4553985" y="1964917"/>
                  </a:lnTo>
                  <a:lnTo>
                    <a:pt x="4540299" y="1964917"/>
                  </a:lnTo>
                  <a:lnTo>
                    <a:pt x="4526156" y="1964917"/>
                  </a:lnTo>
                  <a:lnTo>
                    <a:pt x="4513382" y="1964917"/>
                  </a:lnTo>
                  <a:lnTo>
                    <a:pt x="4499239" y="1964917"/>
                  </a:lnTo>
                  <a:lnTo>
                    <a:pt x="4485096" y="1964917"/>
                  </a:lnTo>
                  <a:lnTo>
                    <a:pt x="4471409" y="1964917"/>
                  </a:lnTo>
                  <a:lnTo>
                    <a:pt x="4457267" y="1964917"/>
                  </a:lnTo>
                  <a:lnTo>
                    <a:pt x="4443580" y="1964917"/>
                  </a:lnTo>
                  <a:lnTo>
                    <a:pt x="4429437" y="1964917"/>
                  </a:lnTo>
                  <a:lnTo>
                    <a:pt x="4415294" y="1964917"/>
                  </a:lnTo>
                  <a:lnTo>
                    <a:pt x="4401608" y="1964917"/>
                  </a:lnTo>
                  <a:lnTo>
                    <a:pt x="4387465" y="1964917"/>
                  </a:lnTo>
                  <a:lnTo>
                    <a:pt x="4373778" y="1964917"/>
                  </a:lnTo>
                  <a:lnTo>
                    <a:pt x="4359636" y="1964917"/>
                  </a:lnTo>
                  <a:lnTo>
                    <a:pt x="4346861" y="1964917"/>
                  </a:lnTo>
                  <a:lnTo>
                    <a:pt x="4332719" y="1964917"/>
                  </a:lnTo>
                  <a:lnTo>
                    <a:pt x="4318576" y="1964917"/>
                  </a:lnTo>
                  <a:lnTo>
                    <a:pt x="4304889" y="1964917"/>
                  </a:lnTo>
                  <a:lnTo>
                    <a:pt x="4290746" y="1964917"/>
                  </a:lnTo>
                  <a:lnTo>
                    <a:pt x="4277060" y="1964917"/>
                  </a:lnTo>
                  <a:lnTo>
                    <a:pt x="4262917" y="1964917"/>
                  </a:lnTo>
                  <a:lnTo>
                    <a:pt x="4248774" y="1964917"/>
                  </a:lnTo>
                  <a:lnTo>
                    <a:pt x="4235088" y="1964917"/>
                  </a:lnTo>
                  <a:lnTo>
                    <a:pt x="4220945" y="1964917"/>
                  </a:lnTo>
                  <a:lnTo>
                    <a:pt x="4207258" y="1964917"/>
                  </a:lnTo>
                  <a:lnTo>
                    <a:pt x="4193115" y="1964917"/>
                  </a:lnTo>
                  <a:lnTo>
                    <a:pt x="4180341" y="1964917"/>
                  </a:lnTo>
                  <a:lnTo>
                    <a:pt x="4166198" y="1964917"/>
                  </a:lnTo>
                  <a:lnTo>
                    <a:pt x="4152056" y="1964917"/>
                  </a:lnTo>
                  <a:lnTo>
                    <a:pt x="4138369" y="1964917"/>
                  </a:lnTo>
                  <a:lnTo>
                    <a:pt x="4124226" y="1964917"/>
                  </a:lnTo>
                  <a:lnTo>
                    <a:pt x="4110540" y="1964917"/>
                  </a:lnTo>
                  <a:lnTo>
                    <a:pt x="4096397" y="1964917"/>
                  </a:lnTo>
                  <a:lnTo>
                    <a:pt x="4082254" y="1964917"/>
                  </a:lnTo>
                  <a:lnTo>
                    <a:pt x="4068567" y="1964917"/>
                  </a:lnTo>
                  <a:lnTo>
                    <a:pt x="4054425" y="1964917"/>
                  </a:lnTo>
                  <a:lnTo>
                    <a:pt x="4040738" y="1964917"/>
                  </a:lnTo>
                  <a:lnTo>
                    <a:pt x="4026595" y="1964917"/>
                  </a:lnTo>
                  <a:lnTo>
                    <a:pt x="4013365" y="1964917"/>
                  </a:lnTo>
                  <a:lnTo>
                    <a:pt x="3999222" y="1964917"/>
                  </a:lnTo>
                  <a:lnTo>
                    <a:pt x="3985079" y="1964917"/>
                  </a:lnTo>
                  <a:lnTo>
                    <a:pt x="3971393" y="1964917"/>
                  </a:lnTo>
                  <a:lnTo>
                    <a:pt x="3957250" y="1964917"/>
                  </a:lnTo>
                  <a:lnTo>
                    <a:pt x="3943563" y="1970734"/>
                  </a:lnTo>
                  <a:lnTo>
                    <a:pt x="3929420" y="2004514"/>
                  </a:lnTo>
                  <a:lnTo>
                    <a:pt x="3915278" y="2008613"/>
                  </a:lnTo>
                  <a:lnTo>
                    <a:pt x="3901591" y="1989456"/>
                  </a:lnTo>
                  <a:lnTo>
                    <a:pt x="3887448" y="1964917"/>
                  </a:lnTo>
                  <a:lnTo>
                    <a:pt x="3873762" y="1964917"/>
                  </a:lnTo>
                  <a:lnTo>
                    <a:pt x="3859619" y="1964917"/>
                  </a:lnTo>
                  <a:lnTo>
                    <a:pt x="3846845" y="1964917"/>
                  </a:lnTo>
                  <a:lnTo>
                    <a:pt x="3832702" y="1987178"/>
                  </a:lnTo>
                  <a:lnTo>
                    <a:pt x="3818559" y="2021428"/>
                  </a:lnTo>
                  <a:lnTo>
                    <a:pt x="3804872" y="2047493"/>
                  </a:lnTo>
                  <a:lnTo>
                    <a:pt x="3790730" y="2047631"/>
                  </a:lnTo>
                  <a:lnTo>
                    <a:pt x="3777043" y="2033119"/>
                  </a:lnTo>
                  <a:lnTo>
                    <a:pt x="3762900" y="2022660"/>
                  </a:lnTo>
                  <a:lnTo>
                    <a:pt x="3748757" y="2022461"/>
                  </a:lnTo>
                  <a:lnTo>
                    <a:pt x="3735071" y="2033389"/>
                  </a:lnTo>
                  <a:lnTo>
                    <a:pt x="3720928" y="2054528"/>
                  </a:lnTo>
                  <a:lnTo>
                    <a:pt x="3707241" y="2084533"/>
                  </a:lnTo>
                  <a:lnTo>
                    <a:pt x="3693098" y="2121198"/>
                  </a:lnTo>
                  <a:lnTo>
                    <a:pt x="3680324" y="2158766"/>
                  </a:lnTo>
                  <a:lnTo>
                    <a:pt x="3666182" y="2189657"/>
                  </a:lnTo>
                  <a:lnTo>
                    <a:pt x="3652039" y="2205373"/>
                  </a:lnTo>
                  <a:lnTo>
                    <a:pt x="3638352" y="2209874"/>
                  </a:lnTo>
                  <a:lnTo>
                    <a:pt x="3624209" y="2214838"/>
                  </a:lnTo>
                  <a:lnTo>
                    <a:pt x="3610523" y="2219997"/>
                  </a:lnTo>
                  <a:lnTo>
                    <a:pt x="3596380" y="2222334"/>
                  </a:lnTo>
                  <a:lnTo>
                    <a:pt x="3582237" y="2221897"/>
                  </a:lnTo>
                  <a:lnTo>
                    <a:pt x="3568550" y="2220313"/>
                  </a:lnTo>
                  <a:lnTo>
                    <a:pt x="3554408" y="2219720"/>
                  </a:lnTo>
                  <a:lnTo>
                    <a:pt x="3540721" y="2214539"/>
                  </a:lnTo>
                  <a:lnTo>
                    <a:pt x="3526578" y="2198627"/>
                  </a:lnTo>
                  <a:lnTo>
                    <a:pt x="3513804" y="2172014"/>
                  </a:lnTo>
                  <a:lnTo>
                    <a:pt x="3499661" y="2143454"/>
                  </a:lnTo>
                  <a:lnTo>
                    <a:pt x="3485519" y="2124567"/>
                  </a:lnTo>
                  <a:lnTo>
                    <a:pt x="3471832" y="2112181"/>
                  </a:lnTo>
                  <a:lnTo>
                    <a:pt x="3457689" y="2098180"/>
                  </a:lnTo>
                  <a:lnTo>
                    <a:pt x="3444003" y="2086305"/>
                  </a:lnTo>
                  <a:lnTo>
                    <a:pt x="3429860" y="2087553"/>
                  </a:lnTo>
                  <a:lnTo>
                    <a:pt x="3415717" y="2104540"/>
                  </a:lnTo>
                  <a:lnTo>
                    <a:pt x="3402030" y="2127410"/>
                  </a:lnTo>
                  <a:lnTo>
                    <a:pt x="3387887" y="2144991"/>
                  </a:lnTo>
                  <a:lnTo>
                    <a:pt x="3374201" y="2149242"/>
                  </a:lnTo>
                  <a:lnTo>
                    <a:pt x="3360058" y="2141195"/>
                  </a:lnTo>
                  <a:lnTo>
                    <a:pt x="3346828" y="2131501"/>
                  </a:lnTo>
                  <a:lnTo>
                    <a:pt x="3332685" y="2123554"/>
                  </a:lnTo>
                  <a:lnTo>
                    <a:pt x="3318542" y="2118302"/>
                  </a:lnTo>
                  <a:lnTo>
                    <a:pt x="3304855" y="2125667"/>
                  </a:lnTo>
                  <a:lnTo>
                    <a:pt x="3290713" y="2146523"/>
                  </a:lnTo>
                  <a:lnTo>
                    <a:pt x="3277026" y="2166030"/>
                  </a:lnTo>
                  <a:lnTo>
                    <a:pt x="3262883" y="2167193"/>
                  </a:lnTo>
                  <a:lnTo>
                    <a:pt x="3248740" y="2144750"/>
                  </a:lnTo>
                  <a:lnTo>
                    <a:pt x="3235054" y="2109658"/>
                  </a:lnTo>
                  <a:lnTo>
                    <a:pt x="3220911" y="2079016"/>
                  </a:lnTo>
                  <a:lnTo>
                    <a:pt x="3207224" y="2063803"/>
                  </a:lnTo>
                  <a:lnTo>
                    <a:pt x="3193082" y="2065865"/>
                  </a:lnTo>
                  <a:lnTo>
                    <a:pt x="3180307" y="2074105"/>
                  </a:lnTo>
                  <a:lnTo>
                    <a:pt x="3166165" y="2076466"/>
                  </a:lnTo>
                  <a:lnTo>
                    <a:pt x="3152022" y="2062815"/>
                  </a:lnTo>
                  <a:lnTo>
                    <a:pt x="3138335" y="2026615"/>
                  </a:lnTo>
                  <a:lnTo>
                    <a:pt x="3124192" y="1983875"/>
                  </a:lnTo>
                  <a:lnTo>
                    <a:pt x="3110506" y="1964917"/>
                  </a:lnTo>
                  <a:lnTo>
                    <a:pt x="3096363" y="1964917"/>
                  </a:lnTo>
                  <a:lnTo>
                    <a:pt x="3082220" y="1964917"/>
                  </a:lnTo>
                  <a:lnTo>
                    <a:pt x="3068534" y="1964917"/>
                  </a:lnTo>
                  <a:lnTo>
                    <a:pt x="3054391" y="1964917"/>
                  </a:lnTo>
                  <a:lnTo>
                    <a:pt x="3040704" y="1968072"/>
                  </a:lnTo>
                  <a:lnTo>
                    <a:pt x="3026561" y="1973166"/>
                  </a:lnTo>
                  <a:lnTo>
                    <a:pt x="3013787" y="1973342"/>
                  </a:lnTo>
                  <a:lnTo>
                    <a:pt x="2999644" y="1973227"/>
                  </a:lnTo>
                  <a:lnTo>
                    <a:pt x="2985502" y="1973533"/>
                  </a:lnTo>
                  <a:lnTo>
                    <a:pt x="2971815" y="1977724"/>
                  </a:lnTo>
                  <a:lnTo>
                    <a:pt x="2957672" y="1983801"/>
                  </a:lnTo>
                  <a:lnTo>
                    <a:pt x="2943986" y="1986595"/>
                  </a:lnTo>
                  <a:lnTo>
                    <a:pt x="2929843" y="1984032"/>
                  </a:lnTo>
                  <a:lnTo>
                    <a:pt x="2915700" y="1975213"/>
                  </a:lnTo>
                  <a:lnTo>
                    <a:pt x="2902013" y="1965141"/>
                  </a:lnTo>
                  <a:lnTo>
                    <a:pt x="2887871" y="1964917"/>
                  </a:lnTo>
                  <a:lnTo>
                    <a:pt x="2874184" y="1964917"/>
                  </a:lnTo>
                  <a:lnTo>
                    <a:pt x="2860041" y="1965530"/>
                  </a:lnTo>
                  <a:lnTo>
                    <a:pt x="2847267" y="1995822"/>
                  </a:lnTo>
                  <a:lnTo>
                    <a:pt x="2833124" y="2034090"/>
                  </a:lnTo>
                  <a:lnTo>
                    <a:pt x="2818981" y="2062044"/>
                  </a:lnTo>
                  <a:lnTo>
                    <a:pt x="2805295" y="2067316"/>
                  </a:lnTo>
                  <a:lnTo>
                    <a:pt x="2791152" y="2054307"/>
                  </a:lnTo>
                  <a:lnTo>
                    <a:pt x="2777465" y="2043152"/>
                  </a:lnTo>
                  <a:lnTo>
                    <a:pt x="2763323" y="2037549"/>
                  </a:lnTo>
                  <a:lnTo>
                    <a:pt x="2749180" y="2025845"/>
                  </a:lnTo>
                  <a:lnTo>
                    <a:pt x="2735493" y="2006442"/>
                  </a:lnTo>
                  <a:lnTo>
                    <a:pt x="2721350" y="1984968"/>
                  </a:lnTo>
                  <a:lnTo>
                    <a:pt x="2707664" y="1964917"/>
                  </a:lnTo>
                  <a:lnTo>
                    <a:pt x="2693521" y="1964917"/>
                  </a:lnTo>
                  <a:lnTo>
                    <a:pt x="2680291" y="1964917"/>
                  </a:lnTo>
                  <a:lnTo>
                    <a:pt x="2666148" y="1964917"/>
                  </a:lnTo>
                  <a:lnTo>
                    <a:pt x="2652005" y="1964917"/>
                  </a:lnTo>
                  <a:lnTo>
                    <a:pt x="2638318" y="1964917"/>
                  </a:lnTo>
                  <a:lnTo>
                    <a:pt x="2624176" y="1964917"/>
                  </a:lnTo>
                  <a:lnTo>
                    <a:pt x="2610489" y="1964917"/>
                  </a:lnTo>
                  <a:lnTo>
                    <a:pt x="2596346" y="1964917"/>
                  </a:lnTo>
                  <a:lnTo>
                    <a:pt x="2582203" y="1964917"/>
                  </a:lnTo>
                  <a:lnTo>
                    <a:pt x="2568517" y="1964917"/>
                  </a:lnTo>
                  <a:lnTo>
                    <a:pt x="2554374" y="1964917"/>
                  </a:lnTo>
                  <a:lnTo>
                    <a:pt x="2540687" y="1964917"/>
                  </a:lnTo>
                  <a:lnTo>
                    <a:pt x="2526545" y="1964917"/>
                  </a:lnTo>
                  <a:lnTo>
                    <a:pt x="2513770" y="1964917"/>
                  </a:lnTo>
                  <a:lnTo>
                    <a:pt x="2499628" y="1964917"/>
                  </a:lnTo>
                  <a:lnTo>
                    <a:pt x="2485485" y="1964917"/>
                  </a:lnTo>
                  <a:lnTo>
                    <a:pt x="2471798" y="1964917"/>
                  </a:lnTo>
                  <a:lnTo>
                    <a:pt x="2457655" y="1964917"/>
                  </a:lnTo>
                  <a:lnTo>
                    <a:pt x="2443969" y="1964917"/>
                  </a:lnTo>
                  <a:lnTo>
                    <a:pt x="2429826" y="1964917"/>
                  </a:lnTo>
                  <a:lnTo>
                    <a:pt x="2415683" y="1964917"/>
                  </a:lnTo>
                  <a:lnTo>
                    <a:pt x="2401997" y="1964917"/>
                  </a:lnTo>
                  <a:lnTo>
                    <a:pt x="2387854" y="1964917"/>
                  </a:lnTo>
                  <a:lnTo>
                    <a:pt x="2374167" y="1964917"/>
                  </a:lnTo>
                  <a:lnTo>
                    <a:pt x="2360024" y="1964917"/>
                  </a:lnTo>
                  <a:lnTo>
                    <a:pt x="2347250" y="1964917"/>
                  </a:lnTo>
                  <a:lnTo>
                    <a:pt x="2333107" y="1964917"/>
                  </a:lnTo>
                  <a:lnTo>
                    <a:pt x="2318965" y="1964917"/>
                  </a:lnTo>
                  <a:lnTo>
                    <a:pt x="2305278" y="1964917"/>
                  </a:lnTo>
                  <a:lnTo>
                    <a:pt x="2291135" y="1964917"/>
                  </a:lnTo>
                  <a:lnTo>
                    <a:pt x="2277449" y="1964917"/>
                  </a:lnTo>
                  <a:lnTo>
                    <a:pt x="2263306" y="1964917"/>
                  </a:lnTo>
                  <a:lnTo>
                    <a:pt x="2249163" y="1964917"/>
                  </a:lnTo>
                  <a:lnTo>
                    <a:pt x="2235476" y="1964917"/>
                  </a:lnTo>
                  <a:lnTo>
                    <a:pt x="2221334" y="1964917"/>
                  </a:lnTo>
                  <a:lnTo>
                    <a:pt x="2207647" y="1964917"/>
                  </a:lnTo>
                  <a:lnTo>
                    <a:pt x="2193504" y="1964917"/>
                  </a:lnTo>
                  <a:lnTo>
                    <a:pt x="2180730" y="1964917"/>
                  </a:lnTo>
                  <a:lnTo>
                    <a:pt x="2166587" y="1964917"/>
                  </a:lnTo>
                  <a:lnTo>
                    <a:pt x="2152444" y="1964917"/>
                  </a:lnTo>
                  <a:lnTo>
                    <a:pt x="2138758" y="1964917"/>
                  </a:lnTo>
                  <a:lnTo>
                    <a:pt x="2124615" y="1964917"/>
                  </a:lnTo>
                  <a:lnTo>
                    <a:pt x="2110928" y="1964917"/>
                  </a:lnTo>
                  <a:lnTo>
                    <a:pt x="2096786" y="1964917"/>
                  </a:lnTo>
                  <a:lnTo>
                    <a:pt x="2082643" y="1964917"/>
                  </a:lnTo>
                  <a:lnTo>
                    <a:pt x="2068956" y="1964917"/>
                  </a:lnTo>
                  <a:lnTo>
                    <a:pt x="2054813" y="1964917"/>
                  </a:lnTo>
                  <a:lnTo>
                    <a:pt x="2041127" y="1964917"/>
                  </a:lnTo>
                  <a:lnTo>
                    <a:pt x="2026984" y="1964917"/>
                  </a:lnTo>
                  <a:lnTo>
                    <a:pt x="2013754" y="1964917"/>
                  </a:lnTo>
                  <a:lnTo>
                    <a:pt x="1999611" y="1964917"/>
                  </a:lnTo>
                  <a:lnTo>
                    <a:pt x="1985468" y="1964917"/>
                  </a:lnTo>
                  <a:lnTo>
                    <a:pt x="1971781" y="1964917"/>
                  </a:lnTo>
                  <a:lnTo>
                    <a:pt x="1957639" y="1964917"/>
                  </a:lnTo>
                  <a:lnTo>
                    <a:pt x="1943952" y="1964917"/>
                  </a:lnTo>
                  <a:lnTo>
                    <a:pt x="1929809" y="1964917"/>
                  </a:lnTo>
                  <a:lnTo>
                    <a:pt x="1915666" y="1964917"/>
                  </a:lnTo>
                  <a:lnTo>
                    <a:pt x="1901980" y="1964917"/>
                  </a:lnTo>
                  <a:lnTo>
                    <a:pt x="1887837" y="1964917"/>
                  </a:lnTo>
                  <a:lnTo>
                    <a:pt x="1874150" y="1964917"/>
                  </a:lnTo>
                  <a:lnTo>
                    <a:pt x="1860007" y="1964917"/>
                  </a:lnTo>
                  <a:lnTo>
                    <a:pt x="1847233" y="1964917"/>
                  </a:lnTo>
                  <a:lnTo>
                    <a:pt x="1833091" y="1964917"/>
                  </a:lnTo>
                  <a:lnTo>
                    <a:pt x="1818948" y="1964917"/>
                  </a:lnTo>
                  <a:lnTo>
                    <a:pt x="1805261" y="1964917"/>
                  </a:lnTo>
                  <a:lnTo>
                    <a:pt x="1791118" y="1964917"/>
                  </a:lnTo>
                  <a:lnTo>
                    <a:pt x="1777432" y="1964917"/>
                  </a:lnTo>
                  <a:lnTo>
                    <a:pt x="1763289" y="1964917"/>
                  </a:lnTo>
                  <a:lnTo>
                    <a:pt x="1749146" y="1964917"/>
                  </a:lnTo>
                  <a:lnTo>
                    <a:pt x="1735459" y="1964917"/>
                  </a:lnTo>
                  <a:lnTo>
                    <a:pt x="1721317" y="1964917"/>
                  </a:lnTo>
                  <a:lnTo>
                    <a:pt x="1707630" y="1964917"/>
                  </a:lnTo>
                  <a:lnTo>
                    <a:pt x="1693487" y="1964917"/>
                  </a:lnTo>
                  <a:lnTo>
                    <a:pt x="1680713" y="1964917"/>
                  </a:lnTo>
                  <a:lnTo>
                    <a:pt x="1666570" y="1964917"/>
                  </a:lnTo>
                  <a:lnTo>
                    <a:pt x="1652427" y="1964917"/>
                  </a:lnTo>
                  <a:lnTo>
                    <a:pt x="1638741" y="1964917"/>
                  </a:lnTo>
                  <a:lnTo>
                    <a:pt x="1624598" y="1964917"/>
                  </a:lnTo>
                  <a:lnTo>
                    <a:pt x="1610911" y="1964917"/>
                  </a:lnTo>
                  <a:lnTo>
                    <a:pt x="1596769" y="1964917"/>
                  </a:lnTo>
                  <a:lnTo>
                    <a:pt x="1582626" y="1984322"/>
                  </a:lnTo>
                  <a:lnTo>
                    <a:pt x="1568939" y="1990506"/>
                  </a:lnTo>
                  <a:lnTo>
                    <a:pt x="1554796" y="1986227"/>
                  </a:lnTo>
                  <a:lnTo>
                    <a:pt x="1541110" y="1975747"/>
                  </a:lnTo>
                  <a:lnTo>
                    <a:pt x="1526967" y="1964917"/>
                  </a:lnTo>
                  <a:lnTo>
                    <a:pt x="1514193" y="1964917"/>
                  </a:lnTo>
                  <a:lnTo>
                    <a:pt x="1500050" y="1964917"/>
                  </a:lnTo>
                  <a:lnTo>
                    <a:pt x="1485907" y="1964917"/>
                  </a:lnTo>
                  <a:lnTo>
                    <a:pt x="1472221" y="1965716"/>
                  </a:lnTo>
                  <a:lnTo>
                    <a:pt x="1458078" y="1969784"/>
                  </a:lnTo>
                  <a:lnTo>
                    <a:pt x="1444391" y="1968810"/>
                  </a:lnTo>
                  <a:lnTo>
                    <a:pt x="1430248" y="1964917"/>
                  </a:lnTo>
                  <a:lnTo>
                    <a:pt x="1416106" y="1964917"/>
                  </a:lnTo>
                  <a:lnTo>
                    <a:pt x="1402419" y="1964917"/>
                  </a:lnTo>
                  <a:lnTo>
                    <a:pt x="1388276" y="1964917"/>
                  </a:lnTo>
                  <a:lnTo>
                    <a:pt x="1374590" y="1964917"/>
                  </a:lnTo>
                  <a:lnTo>
                    <a:pt x="1360447" y="1964917"/>
                  </a:lnTo>
                  <a:lnTo>
                    <a:pt x="1347216" y="1964917"/>
                  </a:lnTo>
                  <a:lnTo>
                    <a:pt x="1333074" y="1964917"/>
                  </a:lnTo>
                  <a:lnTo>
                    <a:pt x="1318931" y="1964917"/>
                  </a:lnTo>
                  <a:lnTo>
                    <a:pt x="1305244" y="1964917"/>
                  </a:lnTo>
                  <a:lnTo>
                    <a:pt x="1291101" y="1964917"/>
                  </a:lnTo>
                  <a:lnTo>
                    <a:pt x="1277415" y="1964917"/>
                  </a:lnTo>
                  <a:lnTo>
                    <a:pt x="1263272" y="1964917"/>
                  </a:lnTo>
                  <a:lnTo>
                    <a:pt x="1249129" y="1964917"/>
                  </a:lnTo>
                  <a:lnTo>
                    <a:pt x="1235443" y="1964917"/>
                  </a:lnTo>
                  <a:lnTo>
                    <a:pt x="1221300" y="1964917"/>
                  </a:lnTo>
                  <a:lnTo>
                    <a:pt x="1207613" y="1964917"/>
                  </a:lnTo>
                  <a:lnTo>
                    <a:pt x="1193470" y="1964917"/>
                  </a:lnTo>
                  <a:lnTo>
                    <a:pt x="1180696" y="1964917"/>
                  </a:lnTo>
                  <a:lnTo>
                    <a:pt x="1166553" y="1964917"/>
                  </a:lnTo>
                  <a:lnTo>
                    <a:pt x="1152411" y="1964917"/>
                  </a:lnTo>
                  <a:lnTo>
                    <a:pt x="1138724" y="1964917"/>
                  </a:lnTo>
                  <a:lnTo>
                    <a:pt x="1124581" y="1964917"/>
                  </a:lnTo>
                  <a:lnTo>
                    <a:pt x="1110895" y="1964917"/>
                  </a:lnTo>
                  <a:lnTo>
                    <a:pt x="1096752" y="1964917"/>
                  </a:lnTo>
                  <a:lnTo>
                    <a:pt x="1082609" y="1964917"/>
                  </a:lnTo>
                  <a:lnTo>
                    <a:pt x="1068922" y="1964917"/>
                  </a:lnTo>
                  <a:lnTo>
                    <a:pt x="1054780" y="2091871"/>
                  </a:lnTo>
                  <a:lnTo>
                    <a:pt x="1041093" y="2362790"/>
                  </a:lnTo>
                  <a:lnTo>
                    <a:pt x="1026950" y="2607229"/>
                  </a:lnTo>
                  <a:lnTo>
                    <a:pt x="1014176" y="2836600"/>
                  </a:lnTo>
                  <a:lnTo>
                    <a:pt x="1000033" y="3046103"/>
                  </a:lnTo>
                  <a:lnTo>
                    <a:pt x="985890" y="3216601"/>
                  </a:lnTo>
                  <a:lnTo>
                    <a:pt x="972204" y="3316231"/>
                  </a:lnTo>
                  <a:lnTo>
                    <a:pt x="958061" y="3285865"/>
                  </a:lnTo>
                  <a:lnTo>
                    <a:pt x="944374" y="3118147"/>
                  </a:lnTo>
                  <a:lnTo>
                    <a:pt x="930232" y="2871055"/>
                  </a:lnTo>
                  <a:lnTo>
                    <a:pt x="916089" y="2596590"/>
                  </a:lnTo>
                  <a:lnTo>
                    <a:pt x="902402" y="2337966"/>
                  </a:lnTo>
                  <a:lnTo>
                    <a:pt x="888259" y="2121644"/>
                  </a:lnTo>
                  <a:lnTo>
                    <a:pt x="874573" y="1964917"/>
                  </a:lnTo>
                  <a:lnTo>
                    <a:pt x="860430" y="1964917"/>
                  </a:lnTo>
                  <a:lnTo>
                    <a:pt x="847656" y="1964917"/>
                  </a:lnTo>
                  <a:lnTo>
                    <a:pt x="833513" y="1964917"/>
                  </a:lnTo>
                  <a:lnTo>
                    <a:pt x="819370" y="1964917"/>
                  </a:lnTo>
                  <a:lnTo>
                    <a:pt x="805684" y="1964917"/>
                  </a:lnTo>
                  <a:lnTo>
                    <a:pt x="791541" y="1964917"/>
                  </a:lnTo>
                  <a:lnTo>
                    <a:pt x="777854" y="1964917"/>
                  </a:lnTo>
                  <a:lnTo>
                    <a:pt x="763711" y="1964917"/>
                  </a:lnTo>
                  <a:lnTo>
                    <a:pt x="749569" y="1964917"/>
                  </a:lnTo>
                  <a:lnTo>
                    <a:pt x="735882" y="1964917"/>
                  </a:lnTo>
                  <a:lnTo>
                    <a:pt x="721739" y="1964917"/>
                  </a:lnTo>
                  <a:lnTo>
                    <a:pt x="708053" y="1964917"/>
                  </a:lnTo>
                  <a:lnTo>
                    <a:pt x="693910" y="1964917"/>
                  </a:lnTo>
                  <a:lnTo>
                    <a:pt x="680679" y="1964917"/>
                  </a:lnTo>
                  <a:lnTo>
                    <a:pt x="666537" y="1964917"/>
                  </a:lnTo>
                  <a:lnTo>
                    <a:pt x="652394" y="1964917"/>
                  </a:lnTo>
                  <a:lnTo>
                    <a:pt x="638707" y="1964917"/>
                  </a:lnTo>
                  <a:lnTo>
                    <a:pt x="624564" y="1964917"/>
                  </a:lnTo>
                  <a:lnTo>
                    <a:pt x="610878" y="1964917"/>
                  </a:lnTo>
                  <a:lnTo>
                    <a:pt x="596735" y="1964917"/>
                  </a:lnTo>
                  <a:lnTo>
                    <a:pt x="582592" y="1964917"/>
                  </a:lnTo>
                  <a:lnTo>
                    <a:pt x="568906" y="1964917"/>
                  </a:lnTo>
                  <a:lnTo>
                    <a:pt x="554763" y="1964917"/>
                  </a:lnTo>
                  <a:lnTo>
                    <a:pt x="541076" y="1964917"/>
                  </a:lnTo>
                  <a:lnTo>
                    <a:pt x="526933" y="1964917"/>
                  </a:lnTo>
                  <a:lnTo>
                    <a:pt x="514159" y="1964917"/>
                  </a:lnTo>
                  <a:lnTo>
                    <a:pt x="500016" y="1964917"/>
                  </a:lnTo>
                  <a:lnTo>
                    <a:pt x="485874" y="1964917"/>
                  </a:lnTo>
                  <a:lnTo>
                    <a:pt x="472187" y="1964917"/>
                  </a:lnTo>
                  <a:lnTo>
                    <a:pt x="458044" y="1964917"/>
                  </a:lnTo>
                  <a:lnTo>
                    <a:pt x="444358" y="1964917"/>
                  </a:lnTo>
                  <a:lnTo>
                    <a:pt x="430215" y="1964917"/>
                  </a:lnTo>
                  <a:lnTo>
                    <a:pt x="416072" y="1964917"/>
                  </a:lnTo>
                  <a:lnTo>
                    <a:pt x="402385" y="1964917"/>
                  </a:lnTo>
                  <a:lnTo>
                    <a:pt x="388243" y="1964917"/>
                  </a:lnTo>
                  <a:lnTo>
                    <a:pt x="374556" y="1964917"/>
                  </a:lnTo>
                  <a:lnTo>
                    <a:pt x="360413" y="1964917"/>
                  </a:lnTo>
                  <a:lnTo>
                    <a:pt x="347639" y="1964917"/>
                  </a:lnTo>
                  <a:lnTo>
                    <a:pt x="333496" y="1964917"/>
                  </a:lnTo>
                  <a:lnTo>
                    <a:pt x="319353" y="1964917"/>
                  </a:lnTo>
                  <a:lnTo>
                    <a:pt x="305667" y="1964917"/>
                  </a:lnTo>
                  <a:lnTo>
                    <a:pt x="291524" y="1964917"/>
                  </a:lnTo>
                  <a:lnTo>
                    <a:pt x="277837" y="1964917"/>
                  </a:lnTo>
                  <a:lnTo>
                    <a:pt x="263695" y="1964917"/>
                  </a:lnTo>
                  <a:lnTo>
                    <a:pt x="249552" y="1964917"/>
                  </a:lnTo>
                  <a:lnTo>
                    <a:pt x="235865" y="1964917"/>
                  </a:lnTo>
                  <a:lnTo>
                    <a:pt x="221722" y="1964917"/>
                  </a:lnTo>
                  <a:lnTo>
                    <a:pt x="208036" y="1964917"/>
                  </a:lnTo>
                  <a:lnTo>
                    <a:pt x="193893" y="1964917"/>
                  </a:lnTo>
                  <a:lnTo>
                    <a:pt x="181119" y="1964917"/>
                  </a:lnTo>
                  <a:lnTo>
                    <a:pt x="166976" y="1964917"/>
                  </a:lnTo>
                  <a:lnTo>
                    <a:pt x="152833" y="1964917"/>
                  </a:lnTo>
                  <a:lnTo>
                    <a:pt x="139147" y="1964917"/>
                  </a:lnTo>
                  <a:lnTo>
                    <a:pt x="125004" y="1964917"/>
                  </a:lnTo>
                  <a:lnTo>
                    <a:pt x="111317" y="1964917"/>
                  </a:lnTo>
                  <a:lnTo>
                    <a:pt x="97174" y="1964917"/>
                  </a:lnTo>
                  <a:lnTo>
                    <a:pt x="83031" y="1964917"/>
                  </a:lnTo>
                  <a:lnTo>
                    <a:pt x="69345" y="1964917"/>
                  </a:lnTo>
                  <a:lnTo>
                    <a:pt x="55202" y="1964917"/>
                  </a:lnTo>
                  <a:lnTo>
                    <a:pt x="41515" y="1964917"/>
                  </a:lnTo>
                  <a:lnTo>
                    <a:pt x="27373" y="1964917"/>
                  </a:lnTo>
                  <a:lnTo>
                    <a:pt x="14142" y="1964917"/>
                  </a:lnTo>
                  <a:lnTo>
                    <a:pt x="0" y="1964917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l26"/>
            <p:cNvSpPr/>
            <p:nvPr/>
          </p:nvSpPr>
          <p:spPr>
            <a:xfrm>
              <a:off x="1025850" y="450009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7"/>
            <p:cNvSpPr/>
            <p:nvPr/>
          </p:nvSpPr>
          <p:spPr>
            <a:xfrm>
              <a:off x="696390" y="5766538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96390" y="5110695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798021" y="4454853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734453" y="3799010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734453" y="3143168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734453" y="2487325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28802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43209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357615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87788" y="272022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571599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486005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400412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987788" y="314818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906851"/>
                  </a:moveTo>
                  <a:lnTo>
                    <a:pt x="14213" y="977655"/>
                  </a:lnTo>
                  <a:lnTo>
                    <a:pt x="27510" y="980318"/>
                  </a:lnTo>
                  <a:lnTo>
                    <a:pt x="41724" y="912317"/>
                  </a:lnTo>
                  <a:lnTo>
                    <a:pt x="55479" y="777720"/>
                  </a:lnTo>
                  <a:lnTo>
                    <a:pt x="69693" y="645563"/>
                  </a:lnTo>
                  <a:lnTo>
                    <a:pt x="83448" y="557347"/>
                  </a:lnTo>
                  <a:lnTo>
                    <a:pt x="97662" y="459158"/>
                  </a:lnTo>
                  <a:lnTo>
                    <a:pt x="111875" y="303401"/>
                  </a:lnTo>
                  <a:lnTo>
                    <a:pt x="125630" y="137815"/>
                  </a:lnTo>
                  <a:lnTo>
                    <a:pt x="139844" y="45112"/>
                  </a:lnTo>
                  <a:lnTo>
                    <a:pt x="153599" y="27964"/>
                  </a:lnTo>
                  <a:lnTo>
                    <a:pt x="167813" y="70136"/>
                  </a:lnTo>
                  <a:lnTo>
                    <a:pt x="182027" y="141341"/>
                  </a:lnTo>
                  <a:lnTo>
                    <a:pt x="194865" y="208811"/>
                  </a:lnTo>
                  <a:lnTo>
                    <a:pt x="209079" y="261063"/>
                  </a:lnTo>
                  <a:lnTo>
                    <a:pt x="222834" y="293880"/>
                  </a:lnTo>
                  <a:lnTo>
                    <a:pt x="237048" y="288436"/>
                  </a:lnTo>
                  <a:lnTo>
                    <a:pt x="250803" y="243316"/>
                  </a:lnTo>
                  <a:lnTo>
                    <a:pt x="265017" y="195403"/>
                  </a:lnTo>
                  <a:lnTo>
                    <a:pt x="279230" y="150130"/>
                  </a:lnTo>
                  <a:lnTo>
                    <a:pt x="292986" y="113218"/>
                  </a:lnTo>
                  <a:lnTo>
                    <a:pt x="307199" y="57616"/>
                  </a:lnTo>
                  <a:lnTo>
                    <a:pt x="320955" y="0"/>
                  </a:lnTo>
                  <a:lnTo>
                    <a:pt x="335168" y="1172"/>
                  </a:lnTo>
                  <a:lnTo>
                    <a:pt x="349382" y="45461"/>
                  </a:lnTo>
                  <a:lnTo>
                    <a:pt x="362220" y="107539"/>
                  </a:lnTo>
                  <a:lnTo>
                    <a:pt x="376434" y="156239"/>
                  </a:lnTo>
                  <a:lnTo>
                    <a:pt x="390189" y="183081"/>
                  </a:lnTo>
                  <a:lnTo>
                    <a:pt x="404403" y="179640"/>
                  </a:lnTo>
                  <a:lnTo>
                    <a:pt x="418158" y="187214"/>
                  </a:lnTo>
                  <a:lnTo>
                    <a:pt x="432372" y="234243"/>
                  </a:lnTo>
                  <a:lnTo>
                    <a:pt x="446586" y="296811"/>
                  </a:lnTo>
                  <a:lnTo>
                    <a:pt x="460341" y="334320"/>
                  </a:lnTo>
                  <a:lnTo>
                    <a:pt x="474554" y="351011"/>
                  </a:lnTo>
                  <a:lnTo>
                    <a:pt x="488310" y="401741"/>
                  </a:lnTo>
                  <a:lnTo>
                    <a:pt x="502523" y="482106"/>
                  </a:lnTo>
                  <a:lnTo>
                    <a:pt x="516737" y="568119"/>
                  </a:lnTo>
                  <a:lnTo>
                    <a:pt x="529575" y="640288"/>
                  </a:lnTo>
                  <a:lnTo>
                    <a:pt x="543789" y="716296"/>
                  </a:lnTo>
                  <a:lnTo>
                    <a:pt x="557544" y="770098"/>
                  </a:lnTo>
                  <a:lnTo>
                    <a:pt x="571758" y="770660"/>
                  </a:lnTo>
                  <a:lnTo>
                    <a:pt x="585513" y="738478"/>
                  </a:lnTo>
                  <a:lnTo>
                    <a:pt x="599727" y="743609"/>
                  </a:lnTo>
                  <a:lnTo>
                    <a:pt x="613941" y="848046"/>
                  </a:lnTo>
                  <a:lnTo>
                    <a:pt x="627696" y="1014610"/>
                  </a:lnTo>
                  <a:lnTo>
                    <a:pt x="641910" y="1190748"/>
                  </a:lnTo>
                  <a:lnTo>
                    <a:pt x="655665" y="1336775"/>
                  </a:lnTo>
                  <a:lnTo>
                    <a:pt x="669879" y="1445416"/>
                  </a:lnTo>
                  <a:lnTo>
                    <a:pt x="684092" y="1542110"/>
                  </a:lnTo>
                  <a:lnTo>
                    <a:pt x="697389" y="1625629"/>
                  </a:lnTo>
                  <a:lnTo>
                    <a:pt x="711603" y="1668058"/>
                  </a:lnTo>
                  <a:lnTo>
                    <a:pt x="725358" y="1700235"/>
                  </a:lnTo>
                  <a:lnTo>
                    <a:pt x="739572" y="1790559"/>
                  </a:lnTo>
                  <a:lnTo>
                    <a:pt x="753327" y="1941502"/>
                  </a:lnTo>
                  <a:lnTo>
                    <a:pt x="767541" y="2100944"/>
                  </a:lnTo>
                  <a:lnTo>
                    <a:pt x="781754" y="2217653"/>
                  </a:lnTo>
                  <a:lnTo>
                    <a:pt x="795510" y="2310968"/>
                  </a:lnTo>
                  <a:lnTo>
                    <a:pt x="809723" y="2384713"/>
                  </a:lnTo>
                  <a:lnTo>
                    <a:pt x="823478" y="2404808"/>
                  </a:lnTo>
                  <a:lnTo>
                    <a:pt x="837692" y="2391405"/>
                  </a:lnTo>
                  <a:lnTo>
                    <a:pt x="851906" y="2395660"/>
                  </a:lnTo>
                  <a:lnTo>
                    <a:pt x="864744" y="2470483"/>
                  </a:lnTo>
                  <a:lnTo>
                    <a:pt x="878958" y="2651791"/>
                  </a:lnTo>
                  <a:lnTo>
                    <a:pt x="892713" y="2909317"/>
                  </a:lnTo>
                  <a:lnTo>
                    <a:pt x="906927" y="3156754"/>
                  </a:lnTo>
                  <a:lnTo>
                    <a:pt x="920682" y="3309707"/>
                  </a:lnTo>
                  <a:lnTo>
                    <a:pt x="934896" y="3316231"/>
                  </a:lnTo>
                  <a:lnTo>
                    <a:pt x="949109" y="3211126"/>
                  </a:lnTo>
                  <a:lnTo>
                    <a:pt x="962865" y="3074057"/>
                  </a:lnTo>
                  <a:lnTo>
                    <a:pt x="977078" y="2962278"/>
                  </a:lnTo>
                  <a:lnTo>
                    <a:pt x="990834" y="2893144"/>
                  </a:lnTo>
                  <a:lnTo>
                    <a:pt x="1005047" y="2843806"/>
                  </a:lnTo>
                  <a:lnTo>
                    <a:pt x="1019261" y="2781149"/>
                  </a:lnTo>
                  <a:lnTo>
                    <a:pt x="1032099" y="2678886"/>
                  </a:lnTo>
                  <a:lnTo>
                    <a:pt x="1046313" y="2540559"/>
                  </a:lnTo>
                  <a:lnTo>
                    <a:pt x="1060068" y="2417985"/>
                  </a:lnTo>
                  <a:lnTo>
                    <a:pt x="1074282" y="2371176"/>
                  </a:lnTo>
                  <a:lnTo>
                    <a:pt x="1088037" y="2424177"/>
                  </a:lnTo>
                  <a:lnTo>
                    <a:pt x="1102251" y="2569641"/>
                  </a:lnTo>
                  <a:lnTo>
                    <a:pt x="1116465" y="2755050"/>
                  </a:lnTo>
                  <a:lnTo>
                    <a:pt x="1130220" y="2897484"/>
                  </a:lnTo>
                  <a:lnTo>
                    <a:pt x="1144434" y="2949644"/>
                  </a:lnTo>
                  <a:lnTo>
                    <a:pt x="1158189" y="2912366"/>
                  </a:lnTo>
                  <a:lnTo>
                    <a:pt x="1172402" y="2810617"/>
                  </a:lnTo>
                  <a:lnTo>
                    <a:pt x="1186616" y="2684349"/>
                  </a:lnTo>
                  <a:lnTo>
                    <a:pt x="1199454" y="2559940"/>
                  </a:lnTo>
                  <a:lnTo>
                    <a:pt x="1213668" y="2426523"/>
                  </a:lnTo>
                  <a:lnTo>
                    <a:pt x="1227423" y="2253512"/>
                  </a:lnTo>
                  <a:lnTo>
                    <a:pt x="1241637" y="2025141"/>
                  </a:lnTo>
                  <a:lnTo>
                    <a:pt x="1255392" y="1755463"/>
                  </a:lnTo>
                  <a:lnTo>
                    <a:pt x="1269606" y="1490170"/>
                  </a:lnTo>
                  <a:lnTo>
                    <a:pt x="1283820" y="1310732"/>
                  </a:lnTo>
                  <a:lnTo>
                    <a:pt x="1297575" y="1253155"/>
                  </a:lnTo>
                  <a:lnTo>
                    <a:pt x="1311789" y="1291384"/>
                  </a:lnTo>
                  <a:lnTo>
                    <a:pt x="1325544" y="1412442"/>
                  </a:lnTo>
                  <a:lnTo>
                    <a:pt x="1339758" y="1599988"/>
                  </a:lnTo>
                  <a:lnTo>
                    <a:pt x="1353971" y="1805004"/>
                  </a:lnTo>
                  <a:lnTo>
                    <a:pt x="1367268" y="1967693"/>
                  </a:lnTo>
                  <a:lnTo>
                    <a:pt x="1381482" y="2078437"/>
                  </a:lnTo>
                  <a:lnTo>
                    <a:pt x="1395237" y="2171471"/>
                  </a:lnTo>
                  <a:lnTo>
                    <a:pt x="1409451" y="2254312"/>
                  </a:lnTo>
                  <a:lnTo>
                    <a:pt x="1423206" y="2301966"/>
                  </a:lnTo>
                  <a:lnTo>
                    <a:pt x="1437420" y="2329256"/>
                  </a:lnTo>
                  <a:lnTo>
                    <a:pt x="1451633" y="2340031"/>
                  </a:lnTo>
                  <a:lnTo>
                    <a:pt x="1465389" y="2322200"/>
                  </a:lnTo>
                  <a:lnTo>
                    <a:pt x="1479602" y="2291432"/>
                  </a:lnTo>
                  <a:lnTo>
                    <a:pt x="1493358" y="2258916"/>
                  </a:lnTo>
                  <a:lnTo>
                    <a:pt x="1507571" y="2234479"/>
                  </a:lnTo>
                  <a:lnTo>
                    <a:pt x="1521785" y="2222350"/>
                  </a:lnTo>
                  <a:lnTo>
                    <a:pt x="1534623" y="2234502"/>
                  </a:lnTo>
                  <a:lnTo>
                    <a:pt x="1548837" y="2253971"/>
                  </a:lnTo>
                  <a:lnTo>
                    <a:pt x="1562592" y="2229331"/>
                  </a:lnTo>
                  <a:lnTo>
                    <a:pt x="1576806" y="2150478"/>
                  </a:lnTo>
                  <a:lnTo>
                    <a:pt x="1590561" y="2095857"/>
                  </a:lnTo>
                  <a:lnTo>
                    <a:pt x="1604775" y="2108401"/>
                  </a:lnTo>
                  <a:lnTo>
                    <a:pt x="1618989" y="2160335"/>
                  </a:lnTo>
                  <a:lnTo>
                    <a:pt x="1632744" y="2214697"/>
                  </a:lnTo>
                  <a:lnTo>
                    <a:pt x="1646957" y="2228403"/>
                  </a:lnTo>
                  <a:lnTo>
                    <a:pt x="1660713" y="2174327"/>
                  </a:lnTo>
                  <a:lnTo>
                    <a:pt x="1674926" y="2069235"/>
                  </a:lnTo>
                  <a:lnTo>
                    <a:pt x="1689140" y="1973589"/>
                  </a:lnTo>
                  <a:lnTo>
                    <a:pt x="1701978" y="1932859"/>
                  </a:lnTo>
                  <a:lnTo>
                    <a:pt x="1716192" y="1945025"/>
                  </a:lnTo>
                  <a:lnTo>
                    <a:pt x="1729947" y="1990659"/>
                  </a:lnTo>
                  <a:lnTo>
                    <a:pt x="1744161" y="2079626"/>
                  </a:lnTo>
                  <a:lnTo>
                    <a:pt x="1757916" y="2174261"/>
                  </a:lnTo>
                  <a:lnTo>
                    <a:pt x="1772130" y="2218666"/>
                  </a:lnTo>
                  <a:lnTo>
                    <a:pt x="1786344" y="2244526"/>
                  </a:lnTo>
                  <a:lnTo>
                    <a:pt x="1800099" y="2281527"/>
                  </a:lnTo>
                  <a:lnTo>
                    <a:pt x="1814313" y="2305554"/>
                  </a:lnTo>
                  <a:lnTo>
                    <a:pt x="1828068" y="2300858"/>
                  </a:lnTo>
                  <a:lnTo>
                    <a:pt x="1842282" y="2267916"/>
                  </a:lnTo>
                  <a:lnTo>
                    <a:pt x="1856495" y="2210954"/>
                  </a:lnTo>
                  <a:lnTo>
                    <a:pt x="1869333" y="2146043"/>
                  </a:lnTo>
                  <a:lnTo>
                    <a:pt x="1883547" y="2129332"/>
                  </a:lnTo>
                  <a:lnTo>
                    <a:pt x="1897302" y="2194842"/>
                  </a:lnTo>
                  <a:lnTo>
                    <a:pt x="1911516" y="2285193"/>
                  </a:lnTo>
                  <a:lnTo>
                    <a:pt x="1925271" y="2330654"/>
                  </a:lnTo>
                  <a:lnTo>
                    <a:pt x="1939485" y="2332826"/>
                  </a:lnTo>
                  <a:lnTo>
                    <a:pt x="1953699" y="2316875"/>
                  </a:lnTo>
                  <a:lnTo>
                    <a:pt x="1967454" y="2301261"/>
                  </a:lnTo>
                  <a:lnTo>
                    <a:pt x="1981668" y="2316367"/>
                  </a:lnTo>
                  <a:lnTo>
                    <a:pt x="1995423" y="2370179"/>
                  </a:lnTo>
                  <a:lnTo>
                    <a:pt x="2009637" y="2442472"/>
                  </a:lnTo>
                  <a:lnTo>
                    <a:pt x="2023850" y="2488100"/>
                  </a:lnTo>
                  <a:lnTo>
                    <a:pt x="2037147" y="2461074"/>
                  </a:lnTo>
                  <a:lnTo>
                    <a:pt x="2051361" y="2355832"/>
                  </a:lnTo>
                  <a:lnTo>
                    <a:pt x="2065116" y="2188053"/>
                  </a:lnTo>
                  <a:lnTo>
                    <a:pt x="2079330" y="1992329"/>
                  </a:lnTo>
                  <a:lnTo>
                    <a:pt x="2093085" y="1847453"/>
                  </a:lnTo>
                  <a:lnTo>
                    <a:pt x="2107299" y="1796768"/>
                  </a:lnTo>
                  <a:lnTo>
                    <a:pt x="2121512" y="1781638"/>
                  </a:lnTo>
                  <a:lnTo>
                    <a:pt x="2135268" y="1730997"/>
                  </a:lnTo>
                  <a:lnTo>
                    <a:pt x="2149481" y="1641181"/>
                  </a:lnTo>
                  <a:lnTo>
                    <a:pt x="2163237" y="1547884"/>
                  </a:lnTo>
                  <a:lnTo>
                    <a:pt x="2177450" y="1475929"/>
                  </a:lnTo>
                  <a:lnTo>
                    <a:pt x="2191664" y="1422756"/>
                  </a:lnTo>
                  <a:lnTo>
                    <a:pt x="2204502" y="1389517"/>
                  </a:lnTo>
                  <a:lnTo>
                    <a:pt x="2218716" y="1380033"/>
                  </a:lnTo>
                  <a:lnTo>
                    <a:pt x="2232471" y="1382226"/>
                  </a:lnTo>
                  <a:lnTo>
                    <a:pt x="2246685" y="1381652"/>
                  </a:lnTo>
                  <a:lnTo>
                    <a:pt x="2260440" y="1363405"/>
                  </a:lnTo>
                  <a:lnTo>
                    <a:pt x="2274654" y="1330974"/>
                  </a:lnTo>
                  <a:lnTo>
                    <a:pt x="2288868" y="1268988"/>
                  </a:lnTo>
                  <a:lnTo>
                    <a:pt x="2302623" y="1186978"/>
                  </a:lnTo>
                  <a:lnTo>
                    <a:pt x="2316837" y="1140711"/>
                  </a:lnTo>
                  <a:lnTo>
                    <a:pt x="2330592" y="1118800"/>
                  </a:lnTo>
                  <a:lnTo>
                    <a:pt x="2344805" y="1110598"/>
                  </a:lnTo>
                  <a:lnTo>
                    <a:pt x="2359019" y="1169389"/>
                  </a:lnTo>
                  <a:lnTo>
                    <a:pt x="2371857" y="1290237"/>
                  </a:lnTo>
                  <a:lnTo>
                    <a:pt x="2386071" y="1378100"/>
                  </a:lnTo>
                  <a:lnTo>
                    <a:pt x="2399826" y="1406259"/>
                  </a:lnTo>
                  <a:lnTo>
                    <a:pt x="2414040" y="1431046"/>
                  </a:lnTo>
                  <a:lnTo>
                    <a:pt x="2427795" y="1468090"/>
                  </a:lnTo>
                  <a:lnTo>
                    <a:pt x="2442009" y="1456429"/>
                  </a:lnTo>
                  <a:lnTo>
                    <a:pt x="2456223" y="1409705"/>
                  </a:lnTo>
                  <a:lnTo>
                    <a:pt x="2469978" y="1412913"/>
                  </a:lnTo>
                  <a:lnTo>
                    <a:pt x="2484192" y="1450051"/>
                  </a:lnTo>
                  <a:lnTo>
                    <a:pt x="2497947" y="1501940"/>
                  </a:lnTo>
                  <a:lnTo>
                    <a:pt x="2512161" y="1568667"/>
                  </a:lnTo>
                  <a:lnTo>
                    <a:pt x="2526374" y="1605606"/>
                  </a:lnTo>
                  <a:lnTo>
                    <a:pt x="2539213" y="1612359"/>
                  </a:lnTo>
                  <a:lnTo>
                    <a:pt x="2553426" y="1608453"/>
                  </a:lnTo>
                  <a:lnTo>
                    <a:pt x="2567181" y="1593319"/>
                  </a:lnTo>
                  <a:lnTo>
                    <a:pt x="2581395" y="1588209"/>
                  </a:lnTo>
                  <a:lnTo>
                    <a:pt x="2595150" y="1593884"/>
                  </a:lnTo>
                  <a:lnTo>
                    <a:pt x="2609364" y="1597211"/>
                  </a:lnTo>
                  <a:lnTo>
                    <a:pt x="2623578" y="1583610"/>
                  </a:lnTo>
                  <a:lnTo>
                    <a:pt x="2637333" y="1570663"/>
                  </a:lnTo>
                  <a:lnTo>
                    <a:pt x="2651547" y="1598595"/>
                  </a:lnTo>
                  <a:lnTo>
                    <a:pt x="2665302" y="1648451"/>
                  </a:lnTo>
                  <a:lnTo>
                    <a:pt x="2679516" y="1648873"/>
                  </a:lnTo>
                  <a:lnTo>
                    <a:pt x="2693729" y="1560143"/>
                  </a:lnTo>
                  <a:lnTo>
                    <a:pt x="2707026" y="1433356"/>
                  </a:lnTo>
                  <a:lnTo>
                    <a:pt x="2721240" y="1359765"/>
                  </a:lnTo>
                  <a:lnTo>
                    <a:pt x="2734995" y="1347586"/>
                  </a:lnTo>
                  <a:lnTo>
                    <a:pt x="2749209" y="1336181"/>
                  </a:lnTo>
                  <a:lnTo>
                    <a:pt x="2762964" y="1297640"/>
                  </a:lnTo>
                  <a:lnTo>
                    <a:pt x="2777178" y="1265974"/>
                  </a:lnTo>
                  <a:lnTo>
                    <a:pt x="2791392" y="1296043"/>
                  </a:lnTo>
                  <a:lnTo>
                    <a:pt x="2805147" y="1328743"/>
                  </a:lnTo>
                  <a:lnTo>
                    <a:pt x="2819360" y="1302842"/>
                  </a:lnTo>
                  <a:lnTo>
                    <a:pt x="2833116" y="1268817"/>
                  </a:lnTo>
                  <a:lnTo>
                    <a:pt x="2847329" y="1283493"/>
                  </a:lnTo>
                  <a:lnTo>
                    <a:pt x="2861543" y="1348973"/>
                  </a:lnTo>
                  <a:lnTo>
                    <a:pt x="2874381" y="1381697"/>
                  </a:lnTo>
                  <a:lnTo>
                    <a:pt x="2888595" y="1326900"/>
                  </a:lnTo>
                  <a:lnTo>
                    <a:pt x="2902350" y="1259300"/>
                  </a:lnTo>
                  <a:lnTo>
                    <a:pt x="2916564" y="1214625"/>
                  </a:lnTo>
                  <a:lnTo>
                    <a:pt x="2930319" y="1175629"/>
                  </a:lnTo>
                  <a:lnTo>
                    <a:pt x="2944533" y="1092473"/>
                  </a:lnTo>
                  <a:lnTo>
                    <a:pt x="2958747" y="956056"/>
                  </a:lnTo>
                  <a:lnTo>
                    <a:pt x="2972502" y="855828"/>
                  </a:lnTo>
                  <a:lnTo>
                    <a:pt x="2986716" y="796793"/>
                  </a:lnTo>
                  <a:lnTo>
                    <a:pt x="3000471" y="794511"/>
                  </a:lnTo>
                  <a:lnTo>
                    <a:pt x="3014685" y="845456"/>
                  </a:lnTo>
                  <a:lnTo>
                    <a:pt x="3028898" y="866735"/>
                  </a:lnTo>
                  <a:lnTo>
                    <a:pt x="3041736" y="880735"/>
                  </a:lnTo>
                  <a:lnTo>
                    <a:pt x="3055950" y="971222"/>
                  </a:lnTo>
                  <a:lnTo>
                    <a:pt x="3069705" y="1070065"/>
                  </a:lnTo>
                  <a:lnTo>
                    <a:pt x="3083919" y="1124065"/>
                  </a:lnTo>
                  <a:lnTo>
                    <a:pt x="3097674" y="1196538"/>
                  </a:lnTo>
                  <a:lnTo>
                    <a:pt x="3111888" y="1359942"/>
                  </a:lnTo>
                  <a:lnTo>
                    <a:pt x="3126102" y="1555059"/>
                  </a:lnTo>
                  <a:lnTo>
                    <a:pt x="3139857" y="1664925"/>
                  </a:lnTo>
                  <a:lnTo>
                    <a:pt x="3154071" y="1719356"/>
                  </a:lnTo>
                  <a:lnTo>
                    <a:pt x="3167826" y="1703503"/>
                  </a:lnTo>
                  <a:lnTo>
                    <a:pt x="3182040" y="1628544"/>
                  </a:lnTo>
                  <a:lnTo>
                    <a:pt x="3196253" y="1583359"/>
                  </a:lnTo>
                  <a:lnTo>
                    <a:pt x="3209092" y="1577775"/>
                  </a:lnTo>
                  <a:lnTo>
                    <a:pt x="3223305" y="1566561"/>
                  </a:lnTo>
                  <a:lnTo>
                    <a:pt x="3237061" y="1567596"/>
                  </a:lnTo>
                  <a:lnTo>
                    <a:pt x="3251274" y="1577300"/>
                  </a:lnTo>
                  <a:lnTo>
                    <a:pt x="3265030" y="1537065"/>
                  </a:lnTo>
                  <a:lnTo>
                    <a:pt x="3279243" y="1456244"/>
                  </a:lnTo>
                  <a:lnTo>
                    <a:pt x="3293457" y="1406863"/>
                  </a:lnTo>
                  <a:lnTo>
                    <a:pt x="3307212" y="1399407"/>
                  </a:lnTo>
                  <a:lnTo>
                    <a:pt x="3321426" y="1402855"/>
                  </a:lnTo>
                  <a:lnTo>
                    <a:pt x="3335181" y="1436512"/>
                  </a:lnTo>
                  <a:lnTo>
                    <a:pt x="3349395" y="1473956"/>
                  </a:lnTo>
                  <a:lnTo>
                    <a:pt x="3363609" y="1483024"/>
                  </a:lnTo>
                  <a:lnTo>
                    <a:pt x="3376905" y="1447035"/>
                  </a:lnTo>
                  <a:lnTo>
                    <a:pt x="3391119" y="1392741"/>
                  </a:lnTo>
                  <a:lnTo>
                    <a:pt x="3404874" y="1386267"/>
                  </a:lnTo>
                  <a:lnTo>
                    <a:pt x="3419088" y="1440128"/>
                  </a:lnTo>
                  <a:lnTo>
                    <a:pt x="3432843" y="1526724"/>
                  </a:lnTo>
                  <a:lnTo>
                    <a:pt x="3447057" y="1634636"/>
                  </a:lnTo>
                  <a:lnTo>
                    <a:pt x="3461271" y="1717049"/>
                  </a:lnTo>
                  <a:lnTo>
                    <a:pt x="3475026" y="1747632"/>
                  </a:lnTo>
                  <a:lnTo>
                    <a:pt x="3489240" y="1745074"/>
                  </a:lnTo>
                  <a:lnTo>
                    <a:pt x="3502995" y="1721289"/>
                  </a:lnTo>
                  <a:lnTo>
                    <a:pt x="3517208" y="1695597"/>
                  </a:lnTo>
                  <a:lnTo>
                    <a:pt x="3531422" y="1695711"/>
                  </a:lnTo>
                  <a:lnTo>
                    <a:pt x="3544260" y="1747383"/>
                  </a:lnTo>
                  <a:lnTo>
                    <a:pt x="3558474" y="1789900"/>
                  </a:lnTo>
                  <a:lnTo>
                    <a:pt x="3572229" y="1778468"/>
                  </a:lnTo>
                  <a:lnTo>
                    <a:pt x="3586443" y="1764311"/>
                  </a:lnTo>
                  <a:lnTo>
                    <a:pt x="3600198" y="1765061"/>
                  </a:lnTo>
                  <a:lnTo>
                    <a:pt x="3614412" y="1726072"/>
                  </a:lnTo>
                  <a:lnTo>
                    <a:pt x="3628626" y="1676808"/>
                  </a:lnTo>
                  <a:lnTo>
                    <a:pt x="3642381" y="1681193"/>
                  </a:lnTo>
                  <a:lnTo>
                    <a:pt x="3656595" y="1706410"/>
                  </a:lnTo>
                  <a:lnTo>
                    <a:pt x="3670350" y="1680494"/>
                  </a:lnTo>
                  <a:lnTo>
                    <a:pt x="3684564" y="1636556"/>
                  </a:lnTo>
                  <a:lnTo>
                    <a:pt x="3698777" y="1625129"/>
                  </a:lnTo>
                  <a:lnTo>
                    <a:pt x="3711616" y="1603931"/>
                  </a:lnTo>
                  <a:lnTo>
                    <a:pt x="3725829" y="1597475"/>
                  </a:lnTo>
                  <a:lnTo>
                    <a:pt x="3739584" y="1606374"/>
                  </a:lnTo>
                  <a:lnTo>
                    <a:pt x="3753798" y="1576747"/>
                  </a:lnTo>
                  <a:lnTo>
                    <a:pt x="3767553" y="1562107"/>
                  </a:lnTo>
                  <a:lnTo>
                    <a:pt x="3781767" y="1588046"/>
                  </a:lnTo>
                  <a:lnTo>
                    <a:pt x="3795981" y="1564984"/>
                  </a:lnTo>
                  <a:lnTo>
                    <a:pt x="3809736" y="1450015"/>
                  </a:lnTo>
                  <a:lnTo>
                    <a:pt x="3823950" y="1303837"/>
                  </a:lnTo>
                  <a:lnTo>
                    <a:pt x="3837705" y="1265770"/>
                  </a:lnTo>
                  <a:lnTo>
                    <a:pt x="3851919" y="1371655"/>
                  </a:lnTo>
                  <a:lnTo>
                    <a:pt x="3866132" y="1482484"/>
                  </a:lnTo>
                  <a:lnTo>
                    <a:pt x="3878971" y="1534588"/>
                  </a:lnTo>
                  <a:lnTo>
                    <a:pt x="3893184" y="1524160"/>
                  </a:lnTo>
                  <a:lnTo>
                    <a:pt x="3906940" y="1487213"/>
                  </a:lnTo>
                  <a:lnTo>
                    <a:pt x="3921153" y="1457025"/>
                  </a:lnTo>
                  <a:lnTo>
                    <a:pt x="3934909" y="1405025"/>
                  </a:lnTo>
                  <a:lnTo>
                    <a:pt x="3949122" y="1364045"/>
                  </a:lnTo>
                  <a:lnTo>
                    <a:pt x="3963336" y="1389088"/>
                  </a:lnTo>
                  <a:lnTo>
                    <a:pt x="3977091" y="1484942"/>
                  </a:lnTo>
                  <a:lnTo>
                    <a:pt x="3991305" y="1624077"/>
                  </a:lnTo>
                  <a:lnTo>
                    <a:pt x="4005060" y="1713714"/>
                  </a:lnTo>
                  <a:lnTo>
                    <a:pt x="4019274" y="1661693"/>
                  </a:lnTo>
                  <a:lnTo>
                    <a:pt x="4033488" y="1527818"/>
                  </a:lnTo>
                  <a:lnTo>
                    <a:pt x="4046784" y="1433096"/>
                  </a:lnTo>
                  <a:lnTo>
                    <a:pt x="4060998" y="1411217"/>
                  </a:lnTo>
                  <a:lnTo>
                    <a:pt x="4074753" y="1414646"/>
                  </a:lnTo>
                  <a:lnTo>
                    <a:pt x="4088967" y="1453270"/>
                  </a:lnTo>
                  <a:lnTo>
                    <a:pt x="4102722" y="1529574"/>
                  </a:lnTo>
                  <a:lnTo>
                    <a:pt x="4116936" y="1572775"/>
                  </a:lnTo>
                  <a:lnTo>
                    <a:pt x="4131150" y="1589646"/>
                  </a:lnTo>
                  <a:lnTo>
                    <a:pt x="4144905" y="1636173"/>
                  </a:lnTo>
                  <a:lnTo>
                    <a:pt x="4159119" y="1670358"/>
                  </a:lnTo>
                  <a:lnTo>
                    <a:pt x="4172874" y="1660620"/>
                  </a:lnTo>
                  <a:lnTo>
                    <a:pt x="4187088" y="1659148"/>
                  </a:lnTo>
                  <a:lnTo>
                    <a:pt x="4201301" y="1702596"/>
                  </a:lnTo>
                  <a:lnTo>
                    <a:pt x="4214139" y="1764226"/>
                  </a:lnTo>
                  <a:lnTo>
                    <a:pt x="4228353" y="1822041"/>
                  </a:lnTo>
                  <a:lnTo>
                    <a:pt x="4242108" y="1864648"/>
                  </a:lnTo>
                  <a:lnTo>
                    <a:pt x="4256322" y="1867664"/>
                  </a:lnTo>
                  <a:lnTo>
                    <a:pt x="4270077" y="1867645"/>
                  </a:lnTo>
                  <a:lnTo>
                    <a:pt x="4284291" y="1879038"/>
                  </a:lnTo>
                  <a:lnTo>
                    <a:pt x="4298505" y="1854032"/>
                  </a:lnTo>
                  <a:lnTo>
                    <a:pt x="4312260" y="1789705"/>
                  </a:lnTo>
                  <a:lnTo>
                    <a:pt x="4326474" y="1765159"/>
                  </a:lnTo>
                  <a:lnTo>
                    <a:pt x="4340229" y="1791963"/>
                  </a:lnTo>
                  <a:lnTo>
                    <a:pt x="4354443" y="1829086"/>
                  </a:lnTo>
                  <a:lnTo>
                    <a:pt x="4368656" y="1848996"/>
                  </a:lnTo>
                  <a:lnTo>
                    <a:pt x="4381495" y="1810600"/>
                  </a:lnTo>
                  <a:lnTo>
                    <a:pt x="4395708" y="1739761"/>
                  </a:lnTo>
                  <a:lnTo>
                    <a:pt x="4409464" y="1696290"/>
                  </a:lnTo>
                  <a:lnTo>
                    <a:pt x="4423677" y="1679468"/>
                  </a:lnTo>
                  <a:lnTo>
                    <a:pt x="4437433" y="1641097"/>
                  </a:lnTo>
                  <a:lnTo>
                    <a:pt x="4451646" y="1599409"/>
                  </a:lnTo>
                  <a:lnTo>
                    <a:pt x="4465860" y="1599983"/>
                  </a:lnTo>
                  <a:lnTo>
                    <a:pt x="4479615" y="1632413"/>
                  </a:lnTo>
                  <a:lnTo>
                    <a:pt x="4493829" y="1653020"/>
                  </a:lnTo>
                  <a:lnTo>
                    <a:pt x="4507584" y="1637202"/>
                  </a:lnTo>
                  <a:lnTo>
                    <a:pt x="4521798" y="1596634"/>
                  </a:lnTo>
                  <a:lnTo>
                    <a:pt x="4536012" y="1589753"/>
                  </a:lnTo>
                  <a:lnTo>
                    <a:pt x="4548850" y="1670020"/>
                  </a:lnTo>
                  <a:lnTo>
                    <a:pt x="4563063" y="1766228"/>
                  </a:lnTo>
                  <a:lnTo>
                    <a:pt x="4576819" y="1782679"/>
                  </a:lnTo>
                  <a:lnTo>
                    <a:pt x="4591032" y="1760703"/>
                  </a:lnTo>
                  <a:lnTo>
                    <a:pt x="4604788" y="1743021"/>
                  </a:lnTo>
                  <a:lnTo>
                    <a:pt x="4619001" y="1728610"/>
                  </a:lnTo>
                  <a:lnTo>
                    <a:pt x="4633215" y="1751551"/>
                  </a:lnTo>
                  <a:lnTo>
                    <a:pt x="4646970" y="1747589"/>
                  </a:lnTo>
                  <a:lnTo>
                    <a:pt x="4661184" y="1724819"/>
                  </a:lnTo>
                  <a:lnTo>
                    <a:pt x="4674939" y="1739825"/>
                  </a:lnTo>
                  <a:lnTo>
                    <a:pt x="4689153" y="1746829"/>
                  </a:lnTo>
                  <a:lnTo>
                    <a:pt x="4703367" y="1745200"/>
                  </a:lnTo>
                  <a:lnTo>
                    <a:pt x="4716663" y="1711921"/>
                  </a:lnTo>
                  <a:lnTo>
                    <a:pt x="4730877" y="1629693"/>
                  </a:lnTo>
                  <a:lnTo>
                    <a:pt x="4744632" y="1586710"/>
                  </a:lnTo>
                  <a:lnTo>
                    <a:pt x="4758846" y="1602400"/>
                  </a:lnTo>
                  <a:lnTo>
                    <a:pt x="4772601" y="1632346"/>
                  </a:lnTo>
                  <a:lnTo>
                    <a:pt x="4786815" y="1650029"/>
                  </a:lnTo>
                  <a:lnTo>
                    <a:pt x="4801029" y="1624880"/>
                  </a:lnTo>
                  <a:lnTo>
                    <a:pt x="4814784" y="1617618"/>
                  </a:lnTo>
                  <a:lnTo>
                    <a:pt x="4828998" y="1643395"/>
                  </a:lnTo>
                  <a:lnTo>
                    <a:pt x="4842753" y="1684773"/>
                  </a:lnTo>
                  <a:lnTo>
                    <a:pt x="4856967" y="1745594"/>
                  </a:lnTo>
                  <a:lnTo>
                    <a:pt x="4871180" y="1747247"/>
                  </a:lnTo>
                  <a:lnTo>
                    <a:pt x="4884019" y="1695771"/>
                  </a:lnTo>
                  <a:lnTo>
                    <a:pt x="4898232" y="1664767"/>
                  </a:lnTo>
                  <a:lnTo>
                    <a:pt x="4911987" y="1678168"/>
                  </a:lnTo>
                  <a:lnTo>
                    <a:pt x="4926201" y="1703690"/>
                  </a:lnTo>
                  <a:lnTo>
                    <a:pt x="4939956" y="1717447"/>
                  </a:lnTo>
                  <a:lnTo>
                    <a:pt x="4954170" y="1732168"/>
                  </a:lnTo>
                  <a:lnTo>
                    <a:pt x="4968384" y="1719062"/>
                  </a:lnTo>
                  <a:lnTo>
                    <a:pt x="4982139" y="1670084"/>
                  </a:lnTo>
                  <a:lnTo>
                    <a:pt x="4996353" y="1633590"/>
                  </a:lnTo>
                  <a:lnTo>
                    <a:pt x="5010108" y="1634118"/>
                  </a:lnTo>
                  <a:lnTo>
                    <a:pt x="5024322" y="1642540"/>
                  </a:lnTo>
                  <a:lnTo>
                    <a:pt x="5038535" y="1643267"/>
                  </a:lnTo>
                  <a:lnTo>
                    <a:pt x="5051374" y="1685484"/>
                  </a:lnTo>
                  <a:lnTo>
                    <a:pt x="5065587" y="1770164"/>
                  </a:lnTo>
                  <a:lnTo>
                    <a:pt x="5079343" y="1788096"/>
                  </a:lnTo>
                  <a:lnTo>
                    <a:pt x="5093556" y="1726601"/>
                  </a:lnTo>
                  <a:lnTo>
                    <a:pt x="5107312" y="1697461"/>
                  </a:lnTo>
                  <a:lnTo>
                    <a:pt x="5121525" y="1734467"/>
                  </a:lnTo>
                  <a:lnTo>
                    <a:pt x="5135739" y="1830290"/>
                  </a:lnTo>
                  <a:lnTo>
                    <a:pt x="5149494" y="1961876"/>
                  </a:lnTo>
                  <a:lnTo>
                    <a:pt x="5163708" y="2046083"/>
                  </a:lnTo>
                  <a:lnTo>
                    <a:pt x="5177463" y="2057542"/>
                  </a:lnTo>
                  <a:lnTo>
                    <a:pt x="5191677" y="2059718"/>
                  </a:lnTo>
                  <a:lnTo>
                    <a:pt x="5205891" y="2081685"/>
                  </a:lnTo>
                  <a:lnTo>
                    <a:pt x="5218729" y="2079829"/>
                  </a:lnTo>
                  <a:lnTo>
                    <a:pt x="5232943" y="2042151"/>
                  </a:lnTo>
                  <a:lnTo>
                    <a:pt x="5246698" y="2011635"/>
                  </a:lnTo>
                  <a:lnTo>
                    <a:pt x="5260911" y="2032379"/>
                  </a:lnTo>
                  <a:lnTo>
                    <a:pt x="5274667" y="2076614"/>
                  </a:lnTo>
                  <a:lnTo>
                    <a:pt x="5288880" y="2098062"/>
                  </a:lnTo>
                  <a:lnTo>
                    <a:pt x="5303094" y="2098242"/>
                  </a:lnTo>
                  <a:lnTo>
                    <a:pt x="5316849" y="2098591"/>
                  </a:lnTo>
                  <a:lnTo>
                    <a:pt x="5331063" y="2132224"/>
                  </a:lnTo>
                  <a:lnTo>
                    <a:pt x="5344818" y="2208017"/>
                  </a:lnTo>
                  <a:lnTo>
                    <a:pt x="5359032" y="2310458"/>
                  </a:lnTo>
                  <a:lnTo>
                    <a:pt x="5373246" y="2386323"/>
                  </a:lnTo>
                  <a:lnTo>
                    <a:pt x="5386542" y="2402407"/>
                  </a:lnTo>
                  <a:lnTo>
                    <a:pt x="5400756" y="2415827"/>
                  </a:lnTo>
                  <a:lnTo>
                    <a:pt x="5414511" y="2455931"/>
                  </a:lnTo>
                  <a:lnTo>
                    <a:pt x="5428725" y="2491640"/>
                  </a:lnTo>
                  <a:lnTo>
                    <a:pt x="5442480" y="2487877"/>
                  </a:lnTo>
                  <a:lnTo>
                    <a:pt x="5456694" y="2450935"/>
                  </a:lnTo>
                  <a:lnTo>
                    <a:pt x="5470908" y="2428038"/>
                  </a:lnTo>
                  <a:lnTo>
                    <a:pt x="5484663" y="2447015"/>
                  </a:lnTo>
                  <a:lnTo>
                    <a:pt x="5498877" y="2503871"/>
                  </a:lnTo>
                  <a:lnTo>
                    <a:pt x="5512632" y="2558579"/>
                  </a:lnTo>
                  <a:lnTo>
                    <a:pt x="5526846" y="2570688"/>
                  </a:lnTo>
                  <a:lnTo>
                    <a:pt x="5541059" y="2586043"/>
                  </a:lnTo>
                  <a:lnTo>
                    <a:pt x="5553898" y="2647750"/>
                  </a:lnTo>
                  <a:lnTo>
                    <a:pt x="5568111" y="2688917"/>
                  </a:lnTo>
                  <a:lnTo>
                    <a:pt x="5581867" y="2660732"/>
                  </a:lnTo>
                  <a:lnTo>
                    <a:pt x="5596080" y="2581317"/>
                  </a:lnTo>
                  <a:lnTo>
                    <a:pt x="5609835" y="2516094"/>
                  </a:lnTo>
                  <a:lnTo>
                    <a:pt x="5624049" y="2516813"/>
                  </a:lnTo>
                  <a:lnTo>
                    <a:pt x="5638263" y="2540678"/>
                  </a:lnTo>
                  <a:lnTo>
                    <a:pt x="5652018" y="2530712"/>
                  </a:lnTo>
                  <a:lnTo>
                    <a:pt x="5666232" y="2501292"/>
                  </a:lnTo>
                  <a:lnTo>
                    <a:pt x="5679987" y="2438606"/>
                  </a:lnTo>
                  <a:lnTo>
                    <a:pt x="5694201" y="2305756"/>
                  </a:lnTo>
                  <a:lnTo>
                    <a:pt x="5708415" y="2163213"/>
                  </a:lnTo>
                  <a:lnTo>
                    <a:pt x="5721253" y="2046497"/>
                  </a:lnTo>
                  <a:lnTo>
                    <a:pt x="5735466" y="1989524"/>
                  </a:lnTo>
                  <a:lnTo>
                    <a:pt x="5749222" y="2056322"/>
                  </a:lnTo>
                  <a:lnTo>
                    <a:pt x="5763435" y="2241017"/>
                  </a:lnTo>
                  <a:lnTo>
                    <a:pt x="5777191" y="2476668"/>
                  </a:lnTo>
                  <a:lnTo>
                    <a:pt x="5791404" y="2630034"/>
                  </a:lnTo>
                  <a:lnTo>
                    <a:pt x="5805618" y="2684216"/>
                  </a:lnTo>
                  <a:lnTo>
                    <a:pt x="5819373" y="2709628"/>
                  </a:lnTo>
                  <a:lnTo>
                    <a:pt x="5833587" y="2698351"/>
                  </a:lnTo>
                  <a:lnTo>
                    <a:pt x="5847342" y="2669826"/>
                  </a:lnTo>
                  <a:lnTo>
                    <a:pt x="5861556" y="2686154"/>
                  </a:lnTo>
                  <a:lnTo>
                    <a:pt x="5875770" y="2728915"/>
                  </a:lnTo>
                  <a:lnTo>
                    <a:pt x="5888608" y="2772081"/>
                  </a:lnTo>
                  <a:lnTo>
                    <a:pt x="5902822" y="2787782"/>
                  </a:lnTo>
                  <a:lnTo>
                    <a:pt x="5916577" y="2736319"/>
                  </a:lnTo>
                  <a:lnTo>
                    <a:pt x="5930791" y="2642722"/>
                  </a:lnTo>
                  <a:lnTo>
                    <a:pt x="5944546" y="2514911"/>
                  </a:lnTo>
                  <a:lnTo>
                    <a:pt x="5958760" y="2403085"/>
                  </a:lnTo>
                  <a:lnTo>
                    <a:pt x="5972973" y="2352028"/>
                  </a:lnTo>
                  <a:lnTo>
                    <a:pt x="5986728" y="2340722"/>
                  </a:lnTo>
                  <a:lnTo>
                    <a:pt x="6000942" y="2359206"/>
                  </a:lnTo>
                  <a:lnTo>
                    <a:pt x="6014697" y="2393818"/>
                  </a:lnTo>
                  <a:lnTo>
                    <a:pt x="6028911" y="2407360"/>
                  </a:lnTo>
                  <a:lnTo>
                    <a:pt x="6043125" y="2371726"/>
                  </a:lnTo>
                  <a:lnTo>
                    <a:pt x="6056422" y="2322383"/>
                  </a:lnTo>
                  <a:lnTo>
                    <a:pt x="6070635" y="2273668"/>
                  </a:lnTo>
                  <a:lnTo>
                    <a:pt x="6084390" y="2199384"/>
                  </a:lnTo>
                  <a:lnTo>
                    <a:pt x="6098604" y="2100073"/>
                  </a:lnTo>
                  <a:lnTo>
                    <a:pt x="6112359" y="2034518"/>
                  </a:lnTo>
                  <a:lnTo>
                    <a:pt x="6126573" y="2031150"/>
                  </a:lnTo>
                  <a:lnTo>
                    <a:pt x="6140787" y="2029660"/>
                  </a:lnTo>
                  <a:lnTo>
                    <a:pt x="6154542" y="2003819"/>
                  </a:lnTo>
                  <a:lnTo>
                    <a:pt x="6168756" y="1967997"/>
                  </a:lnTo>
                  <a:lnTo>
                    <a:pt x="6182511" y="1930377"/>
                  </a:lnTo>
                  <a:lnTo>
                    <a:pt x="6196725" y="1903979"/>
                  </a:lnTo>
                  <a:lnTo>
                    <a:pt x="6210938" y="1878815"/>
                  </a:lnTo>
                  <a:lnTo>
                    <a:pt x="6223777" y="1830460"/>
                  </a:lnTo>
                  <a:lnTo>
                    <a:pt x="6237990" y="1778390"/>
                  </a:lnTo>
                  <a:lnTo>
                    <a:pt x="6251746" y="1776127"/>
                  </a:lnTo>
                  <a:lnTo>
                    <a:pt x="6265959" y="1775965"/>
                  </a:lnTo>
                  <a:lnTo>
                    <a:pt x="6279715" y="1734557"/>
                  </a:lnTo>
                  <a:lnTo>
                    <a:pt x="6293928" y="1694411"/>
                  </a:lnTo>
                  <a:lnTo>
                    <a:pt x="6308142" y="1666688"/>
                  </a:lnTo>
                  <a:lnTo>
                    <a:pt x="6321897" y="1614073"/>
                  </a:lnTo>
                  <a:lnTo>
                    <a:pt x="6336111" y="1532411"/>
                  </a:lnTo>
                  <a:lnTo>
                    <a:pt x="6349866" y="1487579"/>
                  </a:lnTo>
                  <a:lnTo>
                    <a:pt x="6364080" y="1513302"/>
                  </a:lnTo>
                  <a:lnTo>
                    <a:pt x="6378294" y="1597871"/>
                  </a:lnTo>
                  <a:lnTo>
                    <a:pt x="6391132" y="1699466"/>
                  </a:lnTo>
                  <a:lnTo>
                    <a:pt x="6405346" y="1760897"/>
                  </a:lnTo>
                  <a:lnTo>
                    <a:pt x="6419101" y="1772129"/>
                  </a:lnTo>
                  <a:lnTo>
                    <a:pt x="6433314" y="1795258"/>
                  </a:lnTo>
                  <a:lnTo>
                    <a:pt x="6447070" y="1835275"/>
                  </a:lnTo>
                  <a:lnTo>
                    <a:pt x="6461283" y="1875886"/>
                  </a:lnTo>
                  <a:lnTo>
                    <a:pt x="6475497" y="1935227"/>
                  </a:lnTo>
                  <a:lnTo>
                    <a:pt x="6489252" y="1992821"/>
                  </a:lnTo>
                  <a:lnTo>
                    <a:pt x="6503466" y="2043480"/>
                  </a:lnTo>
                  <a:lnTo>
                    <a:pt x="6517221" y="2084095"/>
                  </a:lnTo>
                  <a:lnTo>
                    <a:pt x="6531435" y="2093011"/>
                  </a:lnTo>
                  <a:lnTo>
                    <a:pt x="6545649" y="2036887"/>
                  </a:lnTo>
                  <a:lnTo>
                    <a:pt x="6558487" y="1924527"/>
                  </a:lnTo>
                  <a:lnTo>
                    <a:pt x="6572701" y="1836773"/>
                  </a:lnTo>
                  <a:lnTo>
                    <a:pt x="6586456" y="1813058"/>
                  </a:lnTo>
                  <a:lnTo>
                    <a:pt x="6600670" y="1820052"/>
                  </a:lnTo>
                  <a:lnTo>
                    <a:pt x="6614425" y="1816999"/>
                  </a:lnTo>
                  <a:lnTo>
                    <a:pt x="6628639" y="1776156"/>
                  </a:lnTo>
                  <a:lnTo>
                    <a:pt x="6642852" y="1709856"/>
                  </a:lnTo>
                  <a:lnTo>
                    <a:pt x="6656608" y="1651926"/>
                  </a:lnTo>
                  <a:lnTo>
                    <a:pt x="6670821" y="1571572"/>
                  </a:lnTo>
                  <a:lnTo>
                    <a:pt x="6684576" y="1483297"/>
                  </a:lnTo>
                  <a:lnTo>
                    <a:pt x="6698790" y="1450804"/>
                  </a:lnTo>
                  <a:lnTo>
                    <a:pt x="6713004" y="1490507"/>
                  </a:lnTo>
                  <a:lnTo>
                    <a:pt x="6726301" y="1599031"/>
                  </a:lnTo>
                  <a:lnTo>
                    <a:pt x="6740514" y="1715405"/>
                  </a:lnTo>
                  <a:lnTo>
                    <a:pt x="6754270" y="1738750"/>
                  </a:lnTo>
                  <a:lnTo>
                    <a:pt x="6768483" y="1668734"/>
                  </a:lnTo>
                  <a:lnTo>
                    <a:pt x="6782238" y="1587037"/>
                  </a:lnTo>
                  <a:lnTo>
                    <a:pt x="6796452" y="1538750"/>
                  </a:lnTo>
                  <a:lnTo>
                    <a:pt x="6810666" y="1550960"/>
                  </a:lnTo>
                  <a:lnTo>
                    <a:pt x="6824421" y="1623533"/>
                  </a:lnTo>
                  <a:lnTo>
                    <a:pt x="6838635" y="1719234"/>
                  </a:lnTo>
                  <a:lnTo>
                    <a:pt x="6852390" y="1767153"/>
                  </a:lnTo>
                  <a:lnTo>
                    <a:pt x="6866604" y="1737502"/>
                  </a:lnTo>
                  <a:lnTo>
                    <a:pt x="6880818" y="1687375"/>
                  </a:lnTo>
                  <a:lnTo>
                    <a:pt x="6893656" y="1628999"/>
                  </a:lnTo>
                  <a:lnTo>
                    <a:pt x="6907869" y="1587137"/>
                  </a:lnTo>
                  <a:lnTo>
                    <a:pt x="6921625" y="1614741"/>
                  </a:lnTo>
                  <a:lnTo>
                    <a:pt x="6935838" y="1670651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2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906851"/>
                  </a:moveTo>
                  <a:lnTo>
                    <a:pt x="14213" y="977655"/>
                  </a:lnTo>
                  <a:lnTo>
                    <a:pt x="27510" y="980318"/>
                  </a:lnTo>
                  <a:lnTo>
                    <a:pt x="41724" y="912317"/>
                  </a:lnTo>
                  <a:lnTo>
                    <a:pt x="55479" y="777720"/>
                  </a:lnTo>
                  <a:lnTo>
                    <a:pt x="69693" y="645563"/>
                  </a:lnTo>
                  <a:lnTo>
                    <a:pt x="83448" y="557347"/>
                  </a:lnTo>
                  <a:lnTo>
                    <a:pt x="97662" y="459158"/>
                  </a:lnTo>
                  <a:lnTo>
                    <a:pt x="111875" y="303401"/>
                  </a:lnTo>
                  <a:lnTo>
                    <a:pt x="125630" y="137815"/>
                  </a:lnTo>
                  <a:lnTo>
                    <a:pt x="139844" y="45112"/>
                  </a:lnTo>
                  <a:lnTo>
                    <a:pt x="153599" y="27964"/>
                  </a:lnTo>
                  <a:lnTo>
                    <a:pt x="167813" y="70136"/>
                  </a:lnTo>
                  <a:lnTo>
                    <a:pt x="182027" y="141341"/>
                  </a:lnTo>
                  <a:lnTo>
                    <a:pt x="194865" y="208811"/>
                  </a:lnTo>
                  <a:lnTo>
                    <a:pt x="209079" y="261063"/>
                  </a:lnTo>
                  <a:lnTo>
                    <a:pt x="222834" y="293880"/>
                  </a:lnTo>
                  <a:lnTo>
                    <a:pt x="237048" y="288436"/>
                  </a:lnTo>
                  <a:lnTo>
                    <a:pt x="250803" y="243316"/>
                  </a:lnTo>
                  <a:lnTo>
                    <a:pt x="265017" y="195403"/>
                  </a:lnTo>
                  <a:lnTo>
                    <a:pt x="279230" y="150130"/>
                  </a:lnTo>
                  <a:lnTo>
                    <a:pt x="292986" y="113218"/>
                  </a:lnTo>
                  <a:lnTo>
                    <a:pt x="307199" y="57616"/>
                  </a:lnTo>
                  <a:lnTo>
                    <a:pt x="320955" y="0"/>
                  </a:lnTo>
                  <a:lnTo>
                    <a:pt x="335168" y="1172"/>
                  </a:lnTo>
                  <a:lnTo>
                    <a:pt x="349382" y="45461"/>
                  </a:lnTo>
                  <a:lnTo>
                    <a:pt x="362220" y="107539"/>
                  </a:lnTo>
                  <a:lnTo>
                    <a:pt x="376434" y="156239"/>
                  </a:lnTo>
                  <a:lnTo>
                    <a:pt x="390189" y="183081"/>
                  </a:lnTo>
                  <a:lnTo>
                    <a:pt x="404403" y="179640"/>
                  </a:lnTo>
                  <a:lnTo>
                    <a:pt x="418158" y="187214"/>
                  </a:lnTo>
                  <a:lnTo>
                    <a:pt x="432372" y="234243"/>
                  </a:lnTo>
                  <a:lnTo>
                    <a:pt x="446586" y="296811"/>
                  </a:lnTo>
                  <a:lnTo>
                    <a:pt x="460341" y="334320"/>
                  </a:lnTo>
                  <a:lnTo>
                    <a:pt x="474554" y="351011"/>
                  </a:lnTo>
                  <a:lnTo>
                    <a:pt x="488310" y="401741"/>
                  </a:lnTo>
                  <a:lnTo>
                    <a:pt x="502523" y="482106"/>
                  </a:lnTo>
                  <a:lnTo>
                    <a:pt x="516737" y="568119"/>
                  </a:lnTo>
                  <a:lnTo>
                    <a:pt x="529575" y="640288"/>
                  </a:lnTo>
                  <a:lnTo>
                    <a:pt x="543789" y="716296"/>
                  </a:lnTo>
                  <a:lnTo>
                    <a:pt x="557544" y="770098"/>
                  </a:lnTo>
                  <a:lnTo>
                    <a:pt x="571758" y="770660"/>
                  </a:lnTo>
                  <a:lnTo>
                    <a:pt x="585513" y="738478"/>
                  </a:lnTo>
                  <a:lnTo>
                    <a:pt x="599727" y="743609"/>
                  </a:lnTo>
                  <a:lnTo>
                    <a:pt x="613941" y="848046"/>
                  </a:lnTo>
                  <a:lnTo>
                    <a:pt x="627696" y="1014610"/>
                  </a:lnTo>
                  <a:lnTo>
                    <a:pt x="641910" y="1190748"/>
                  </a:lnTo>
                  <a:lnTo>
                    <a:pt x="655665" y="1336775"/>
                  </a:lnTo>
                  <a:lnTo>
                    <a:pt x="669879" y="1445416"/>
                  </a:lnTo>
                  <a:lnTo>
                    <a:pt x="684092" y="1542110"/>
                  </a:lnTo>
                  <a:lnTo>
                    <a:pt x="697389" y="1625629"/>
                  </a:lnTo>
                  <a:lnTo>
                    <a:pt x="711603" y="1668058"/>
                  </a:lnTo>
                  <a:lnTo>
                    <a:pt x="725358" y="1700235"/>
                  </a:lnTo>
                  <a:lnTo>
                    <a:pt x="739572" y="1790559"/>
                  </a:lnTo>
                  <a:lnTo>
                    <a:pt x="753327" y="1941502"/>
                  </a:lnTo>
                  <a:lnTo>
                    <a:pt x="767541" y="2100944"/>
                  </a:lnTo>
                  <a:lnTo>
                    <a:pt x="781754" y="2217653"/>
                  </a:lnTo>
                  <a:lnTo>
                    <a:pt x="795510" y="2310968"/>
                  </a:lnTo>
                  <a:lnTo>
                    <a:pt x="809723" y="2324877"/>
                  </a:lnTo>
                  <a:lnTo>
                    <a:pt x="823478" y="2324877"/>
                  </a:lnTo>
                  <a:lnTo>
                    <a:pt x="837692" y="2324877"/>
                  </a:lnTo>
                  <a:lnTo>
                    <a:pt x="851906" y="2324877"/>
                  </a:lnTo>
                  <a:lnTo>
                    <a:pt x="864744" y="2324877"/>
                  </a:lnTo>
                  <a:lnTo>
                    <a:pt x="878958" y="2324877"/>
                  </a:lnTo>
                  <a:lnTo>
                    <a:pt x="892713" y="2324877"/>
                  </a:lnTo>
                  <a:lnTo>
                    <a:pt x="906927" y="2324877"/>
                  </a:lnTo>
                  <a:lnTo>
                    <a:pt x="920682" y="2324877"/>
                  </a:lnTo>
                  <a:lnTo>
                    <a:pt x="934896" y="2324877"/>
                  </a:lnTo>
                  <a:lnTo>
                    <a:pt x="949109" y="2324877"/>
                  </a:lnTo>
                  <a:lnTo>
                    <a:pt x="962865" y="2324877"/>
                  </a:lnTo>
                  <a:lnTo>
                    <a:pt x="977078" y="2324877"/>
                  </a:lnTo>
                  <a:lnTo>
                    <a:pt x="990834" y="2324877"/>
                  </a:lnTo>
                  <a:lnTo>
                    <a:pt x="1005047" y="2324877"/>
                  </a:lnTo>
                  <a:lnTo>
                    <a:pt x="1019261" y="2324877"/>
                  </a:lnTo>
                  <a:lnTo>
                    <a:pt x="1032099" y="2324877"/>
                  </a:lnTo>
                  <a:lnTo>
                    <a:pt x="1046313" y="2324877"/>
                  </a:lnTo>
                  <a:lnTo>
                    <a:pt x="1060068" y="2324877"/>
                  </a:lnTo>
                  <a:lnTo>
                    <a:pt x="1074282" y="2324877"/>
                  </a:lnTo>
                  <a:lnTo>
                    <a:pt x="1088037" y="2324877"/>
                  </a:lnTo>
                  <a:lnTo>
                    <a:pt x="1102251" y="2324877"/>
                  </a:lnTo>
                  <a:lnTo>
                    <a:pt x="1116465" y="2324877"/>
                  </a:lnTo>
                  <a:lnTo>
                    <a:pt x="1130220" y="2324877"/>
                  </a:lnTo>
                  <a:lnTo>
                    <a:pt x="1144434" y="2324877"/>
                  </a:lnTo>
                  <a:lnTo>
                    <a:pt x="1158189" y="2324877"/>
                  </a:lnTo>
                  <a:lnTo>
                    <a:pt x="1172402" y="2324877"/>
                  </a:lnTo>
                  <a:lnTo>
                    <a:pt x="1186616" y="2324877"/>
                  </a:lnTo>
                  <a:lnTo>
                    <a:pt x="1199454" y="2324877"/>
                  </a:lnTo>
                  <a:lnTo>
                    <a:pt x="1213668" y="2324877"/>
                  </a:lnTo>
                  <a:lnTo>
                    <a:pt x="1227423" y="2253512"/>
                  </a:lnTo>
                  <a:lnTo>
                    <a:pt x="1241637" y="2025141"/>
                  </a:lnTo>
                  <a:lnTo>
                    <a:pt x="1255392" y="1755463"/>
                  </a:lnTo>
                  <a:lnTo>
                    <a:pt x="1269606" y="1490170"/>
                  </a:lnTo>
                  <a:lnTo>
                    <a:pt x="1283820" y="1310732"/>
                  </a:lnTo>
                  <a:lnTo>
                    <a:pt x="1297575" y="1253155"/>
                  </a:lnTo>
                  <a:lnTo>
                    <a:pt x="1311789" y="1291384"/>
                  </a:lnTo>
                  <a:lnTo>
                    <a:pt x="1325544" y="1412442"/>
                  </a:lnTo>
                  <a:lnTo>
                    <a:pt x="1339758" y="1599988"/>
                  </a:lnTo>
                  <a:lnTo>
                    <a:pt x="1353971" y="1805004"/>
                  </a:lnTo>
                  <a:lnTo>
                    <a:pt x="1367268" y="1967693"/>
                  </a:lnTo>
                  <a:lnTo>
                    <a:pt x="1381482" y="2078437"/>
                  </a:lnTo>
                  <a:lnTo>
                    <a:pt x="1395237" y="2171471"/>
                  </a:lnTo>
                  <a:lnTo>
                    <a:pt x="1409451" y="2254312"/>
                  </a:lnTo>
                  <a:lnTo>
                    <a:pt x="1423206" y="2301966"/>
                  </a:lnTo>
                  <a:lnTo>
                    <a:pt x="1437420" y="2324877"/>
                  </a:lnTo>
                  <a:lnTo>
                    <a:pt x="1451633" y="2324877"/>
                  </a:lnTo>
                  <a:lnTo>
                    <a:pt x="1465389" y="2322200"/>
                  </a:lnTo>
                  <a:lnTo>
                    <a:pt x="1479602" y="2291432"/>
                  </a:lnTo>
                  <a:lnTo>
                    <a:pt x="1493358" y="2258916"/>
                  </a:lnTo>
                  <a:lnTo>
                    <a:pt x="1507571" y="2234479"/>
                  </a:lnTo>
                  <a:lnTo>
                    <a:pt x="1521785" y="2222350"/>
                  </a:lnTo>
                  <a:lnTo>
                    <a:pt x="1534623" y="2234502"/>
                  </a:lnTo>
                  <a:lnTo>
                    <a:pt x="1548837" y="2253971"/>
                  </a:lnTo>
                  <a:lnTo>
                    <a:pt x="1562592" y="2229331"/>
                  </a:lnTo>
                  <a:lnTo>
                    <a:pt x="1576806" y="2150478"/>
                  </a:lnTo>
                  <a:lnTo>
                    <a:pt x="1590561" y="2095857"/>
                  </a:lnTo>
                  <a:lnTo>
                    <a:pt x="1604775" y="2108401"/>
                  </a:lnTo>
                  <a:lnTo>
                    <a:pt x="1618989" y="2160335"/>
                  </a:lnTo>
                  <a:lnTo>
                    <a:pt x="1632744" y="2214697"/>
                  </a:lnTo>
                  <a:lnTo>
                    <a:pt x="1646957" y="2228403"/>
                  </a:lnTo>
                  <a:lnTo>
                    <a:pt x="1660713" y="2174327"/>
                  </a:lnTo>
                  <a:lnTo>
                    <a:pt x="1674926" y="2069235"/>
                  </a:lnTo>
                  <a:lnTo>
                    <a:pt x="1689140" y="1973589"/>
                  </a:lnTo>
                  <a:lnTo>
                    <a:pt x="1701978" y="1932859"/>
                  </a:lnTo>
                  <a:lnTo>
                    <a:pt x="1716192" y="1945025"/>
                  </a:lnTo>
                  <a:lnTo>
                    <a:pt x="1729947" y="1990659"/>
                  </a:lnTo>
                  <a:lnTo>
                    <a:pt x="1744161" y="2079626"/>
                  </a:lnTo>
                  <a:lnTo>
                    <a:pt x="1757916" y="2174261"/>
                  </a:lnTo>
                  <a:lnTo>
                    <a:pt x="1772130" y="2218666"/>
                  </a:lnTo>
                  <a:lnTo>
                    <a:pt x="1786344" y="2244526"/>
                  </a:lnTo>
                  <a:lnTo>
                    <a:pt x="1800099" y="2281527"/>
                  </a:lnTo>
                  <a:lnTo>
                    <a:pt x="1814313" y="2305554"/>
                  </a:lnTo>
                  <a:lnTo>
                    <a:pt x="1828068" y="2300858"/>
                  </a:lnTo>
                  <a:lnTo>
                    <a:pt x="1842282" y="2267916"/>
                  </a:lnTo>
                  <a:lnTo>
                    <a:pt x="1856495" y="2210954"/>
                  </a:lnTo>
                  <a:lnTo>
                    <a:pt x="1869333" y="2146043"/>
                  </a:lnTo>
                  <a:lnTo>
                    <a:pt x="1883547" y="2129332"/>
                  </a:lnTo>
                  <a:lnTo>
                    <a:pt x="1897302" y="2194842"/>
                  </a:lnTo>
                  <a:lnTo>
                    <a:pt x="1911516" y="2285193"/>
                  </a:lnTo>
                  <a:lnTo>
                    <a:pt x="1925271" y="2324877"/>
                  </a:lnTo>
                  <a:lnTo>
                    <a:pt x="1939485" y="2324877"/>
                  </a:lnTo>
                  <a:lnTo>
                    <a:pt x="1953699" y="2316875"/>
                  </a:lnTo>
                  <a:lnTo>
                    <a:pt x="1967454" y="2301261"/>
                  </a:lnTo>
                  <a:lnTo>
                    <a:pt x="1981668" y="2316367"/>
                  </a:lnTo>
                  <a:lnTo>
                    <a:pt x="1995423" y="2324877"/>
                  </a:lnTo>
                  <a:lnTo>
                    <a:pt x="2009637" y="2324877"/>
                  </a:lnTo>
                  <a:lnTo>
                    <a:pt x="2023850" y="2324877"/>
                  </a:lnTo>
                  <a:lnTo>
                    <a:pt x="2037147" y="2324877"/>
                  </a:lnTo>
                  <a:lnTo>
                    <a:pt x="2051361" y="2324877"/>
                  </a:lnTo>
                  <a:lnTo>
                    <a:pt x="2065116" y="2188053"/>
                  </a:lnTo>
                  <a:lnTo>
                    <a:pt x="2079330" y="1992329"/>
                  </a:lnTo>
                  <a:lnTo>
                    <a:pt x="2093085" y="1847453"/>
                  </a:lnTo>
                  <a:lnTo>
                    <a:pt x="2107299" y="1796768"/>
                  </a:lnTo>
                  <a:lnTo>
                    <a:pt x="2121512" y="1781638"/>
                  </a:lnTo>
                  <a:lnTo>
                    <a:pt x="2135268" y="1730997"/>
                  </a:lnTo>
                  <a:lnTo>
                    <a:pt x="2149481" y="1641181"/>
                  </a:lnTo>
                  <a:lnTo>
                    <a:pt x="2163237" y="1547884"/>
                  </a:lnTo>
                  <a:lnTo>
                    <a:pt x="2177450" y="1475929"/>
                  </a:lnTo>
                  <a:lnTo>
                    <a:pt x="2191664" y="1422756"/>
                  </a:lnTo>
                  <a:lnTo>
                    <a:pt x="2204502" y="1389517"/>
                  </a:lnTo>
                  <a:lnTo>
                    <a:pt x="2218716" y="1380033"/>
                  </a:lnTo>
                  <a:lnTo>
                    <a:pt x="2232471" y="1382226"/>
                  </a:lnTo>
                  <a:lnTo>
                    <a:pt x="2246685" y="1381652"/>
                  </a:lnTo>
                  <a:lnTo>
                    <a:pt x="2260440" y="1363405"/>
                  </a:lnTo>
                  <a:lnTo>
                    <a:pt x="2274654" y="1330974"/>
                  </a:lnTo>
                  <a:lnTo>
                    <a:pt x="2288868" y="1268988"/>
                  </a:lnTo>
                  <a:lnTo>
                    <a:pt x="2302623" y="1186978"/>
                  </a:lnTo>
                  <a:lnTo>
                    <a:pt x="2316837" y="1140711"/>
                  </a:lnTo>
                  <a:lnTo>
                    <a:pt x="2330592" y="1118800"/>
                  </a:lnTo>
                  <a:lnTo>
                    <a:pt x="2344805" y="1110598"/>
                  </a:lnTo>
                  <a:lnTo>
                    <a:pt x="2359019" y="1169389"/>
                  </a:lnTo>
                  <a:lnTo>
                    <a:pt x="2371857" y="1290237"/>
                  </a:lnTo>
                  <a:lnTo>
                    <a:pt x="2386071" y="1378100"/>
                  </a:lnTo>
                  <a:lnTo>
                    <a:pt x="2399826" y="1406259"/>
                  </a:lnTo>
                  <a:lnTo>
                    <a:pt x="2414040" y="1431046"/>
                  </a:lnTo>
                  <a:lnTo>
                    <a:pt x="2427795" y="1468090"/>
                  </a:lnTo>
                  <a:lnTo>
                    <a:pt x="2442009" y="1456429"/>
                  </a:lnTo>
                  <a:lnTo>
                    <a:pt x="2456223" y="1409705"/>
                  </a:lnTo>
                  <a:lnTo>
                    <a:pt x="2469978" y="1412913"/>
                  </a:lnTo>
                  <a:lnTo>
                    <a:pt x="2484192" y="1450051"/>
                  </a:lnTo>
                  <a:lnTo>
                    <a:pt x="2497947" y="1501940"/>
                  </a:lnTo>
                  <a:lnTo>
                    <a:pt x="2512161" y="1568667"/>
                  </a:lnTo>
                  <a:lnTo>
                    <a:pt x="2526374" y="1605606"/>
                  </a:lnTo>
                  <a:lnTo>
                    <a:pt x="2539213" y="1612359"/>
                  </a:lnTo>
                  <a:lnTo>
                    <a:pt x="2553426" y="1608453"/>
                  </a:lnTo>
                  <a:lnTo>
                    <a:pt x="2567181" y="1593319"/>
                  </a:lnTo>
                  <a:lnTo>
                    <a:pt x="2581395" y="1588209"/>
                  </a:lnTo>
                  <a:lnTo>
                    <a:pt x="2595150" y="1593884"/>
                  </a:lnTo>
                  <a:lnTo>
                    <a:pt x="2609364" y="1597211"/>
                  </a:lnTo>
                  <a:lnTo>
                    <a:pt x="2623578" y="1583610"/>
                  </a:lnTo>
                  <a:lnTo>
                    <a:pt x="2637333" y="1570663"/>
                  </a:lnTo>
                  <a:lnTo>
                    <a:pt x="2651547" y="1598595"/>
                  </a:lnTo>
                  <a:lnTo>
                    <a:pt x="2665302" y="1648451"/>
                  </a:lnTo>
                  <a:lnTo>
                    <a:pt x="2679516" y="1648873"/>
                  </a:lnTo>
                  <a:lnTo>
                    <a:pt x="2693729" y="1560143"/>
                  </a:lnTo>
                  <a:lnTo>
                    <a:pt x="2707026" y="1433356"/>
                  </a:lnTo>
                  <a:lnTo>
                    <a:pt x="2721240" y="1359765"/>
                  </a:lnTo>
                  <a:lnTo>
                    <a:pt x="2734995" y="1347586"/>
                  </a:lnTo>
                  <a:lnTo>
                    <a:pt x="2749209" y="1336181"/>
                  </a:lnTo>
                  <a:lnTo>
                    <a:pt x="2762964" y="1297640"/>
                  </a:lnTo>
                  <a:lnTo>
                    <a:pt x="2777178" y="1265974"/>
                  </a:lnTo>
                  <a:lnTo>
                    <a:pt x="2791392" y="1296043"/>
                  </a:lnTo>
                  <a:lnTo>
                    <a:pt x="2805147" y="1328743"/>
                  </a:lnTo>
                  <a:lnTo>
                    <a:pt x="2819360" y="1302842"/>
                  </a:lnTo>
                  <a:lnTo>
                    <a:pt x="2833116" y="1268817"/>
                  </a:lnTo>
                  <a:lnTo>
                    <a:pt x="2847329" y="1283493"/>
                  </a:lnTo>
                  <a:lnTo>
                    <a:pt x="2861543" y="1348973"/>
                  </a:lnTo>
                  <a:lnTo>
                    <a:pt x="2874381" y="1381697"/>
                  </a:lnTo>
                  <a:lnTo>
                    <a:pt x="2888595" y="1326900"/>
                  </a:lnTo>
                  <a:lnTo>
                    <a:pt x="2902350" y="1259300"/>
                  </a:lnTo>
                  <a:lnTo>
                    <a:pt x="2916564" y="1214625"/>
                  </a:lnTo>
                  <a:lnTo>
                    <a:pt x="2930319" y="1175629"/>
                  </a:lnTo>
                  <a:lnTo>
                    <a:pt x="2944533" y="1092473"/>
                  </a:lnTo>
                  <a:lnTo>
                    <a:pt x="2958747" y="956056"/>
                  </a:lnTo>
                  <a:lnTo>
                    <a:pt x="2972502" y="855828"/>
                  </a:lnTo>
                  <a:lnTo>
                    <a:pt x="2986716" y="796793"/>
                  </a:lnTo>
                  <a:lnTo>
                    <a:pt x="3000471" y="794511"/>
                  </a:lnTo>
                  <a:lnTo>
                    <a:pt x="3014685" y="845456"/>
                  </a:lnTo>
                  <a:lnTo>
                    <a:pt x="3028898" y="866735"/>
                  </a:lnTo>
                  <a:lnTo>
                    <a:pt x="3041736" y="880735"/>
                  </a:lnTo>
                  <a:lnTo>
                    <a:pt x="3055950" y="971222"/>
                  </a:lnTo>
                  <a:lnTo>
                    <a:pt x="3069705" y="1070065"/>
                  </a:lnTo>
                  <a:lnTo>
                    <a:pt x="3083919" y="1124065"/>
                  </a:lnTo>
                  <a:lnTo>
                    <a:pt x="3097674" y="1196538"/>
                  </a:lnTo>
                  <a:lnTo>
                    <a:pt x="3111888" y="1359942"/>
                  </a:lnTo>
                  <a:lnTo>
                    <a:pt x="3126102" y="1555059"/>
                  </a:lnTo>
                  <a:lnTo>
                    <a:pt x="3139857" y="1664925"/>
                  </a:lnTo>
                  <a:lnTo>
                    <a:pt x="3154071" y="1719356"/>
                  </a:lnTo>
                  <a:lnTo>
                    <a:pt x="3167826" y="1703503"/>
                  </a:lnTo>
                  <a:lnTo>
                    <a:pt x="3182040" y="1628544"/>
                  </a:lnTo>
                  <a:lnTo>
                    <a:pt x="3196253" y="1583359"/>
                  </a:lnTo>
                  <a:lnTo>
                    <a:pt x="3209092" y="1577775"/>
                  </a:lnTo>
                  <a:lnTo>
                    <a:pt x="3223305" y="1566561"/>
                  </a:lnTo>
                  <a:lnTo>
                    <a:pt x="3237061" y="1567596"/>
                  </a:lnTo>
                  <a:lnTo>
                    <a:pt x="3251274" y="1577300"/>
                  </a:lnTo>
                  <a:lnTo>
                    <a:pt x="3265030" y="1537065"/>
                  </a:lnTo>
                  <a:lnTo>
                    <a:pt x="3279243" y="1456244"/>
                  </a:lnTo>
                  <a:lnTo>
                    <a:pt x="3293457" y="1406863"/>
                  </a:lnTo>
                  <a:lnTo>
                    <a:pt x="3307212" y="1399407"/>
                  </a:lnTo>
                  <a:lnTo>
                    <a:pt x="3321426" y="1402855"/>
                  </a:lnTo>
                  <a:lnTo>
                    <a:pt x="3335181" y="1436512"/>
                  </a:lnTo>
                  <a:lnTo>
                    <a:pt x="3349395" y="1473956"/>
                  </a:lnTo>
                  <a:lnTo>
                    <a:pt x="3363609" y="1483024"/>
                  </a:lnTo>
                  <a:lnTo>
                    <a:pt x="3376905" y="1447035"/>
                  </a:lnTo>
                  <a:lnTo>
                    <a:pt x="3391119" y="1392741"/>
                  </a:lnTo>
                  <a:lnTo>
                    <a:pt x="3404874" y="1386267"/>
                  </a:lnTo>
                  <a:lnTo>
                    <a:pt x="3419088" y="1440128"/>
                  </a:lnTo>
                  <a:lnTo>
                    <a:pt x="3432843" y="1526724"/>
                  </a:lnTo>
                  <a:lnTo>
                    <a:pt x="3447057" y="1634636"/>
                  </a:lnTo>
                  <a:lnTo>
                    <a:pt x="3461271" y="1717049"/>
                  </a:lnTo>
                  <a:lnTo>
                    <a:pt x="3475026" y="1747632"/>
                  </a:lnTo>
                  <a:lnTo>
                    <a:pt x="3489240" y="1745074"/>
                  </a:lnTo>
                  <a:lnTo>
                    <a:pt x="3502995" y="1721289"/>
                  </a:lnTo>
                  <a:lnTo>
                    <a:pt x="3517208" y="1695597"/>
                  </a:lnTo>
                  <a:lnTo>
                    <a:pt x="3531422" y="1695711"/>
                  </a:lnTo>
                  <a:lnTo>
                    <a:pt x="3544260" y="1747383"/>
                  </a:lnTo>
                  <a:lnTo>
                    <a:pt x="3558474" y="1789900"/>
                  </a:lnTo>
                  <a:lnTo>
                    <a:pt x="3572229" y="1778468"/>
                  </a:lnTo>
                  <a:lnTo>
                    <a:pt x="3586443" y="1764311"/>
                  </a:lnTo>
                  <a:lnTo>
                    <a:pt x="3600198" y="1765061"/>
                  </a:lnTo>
                  <a:lnTo>
                    <a:pt x="3614412" y="1726072"/>
                  </a:lnTo>
                  <a:lnTo>
                    <a:pt x="3628626" y="1676808"/>
                  </a:lnTo>
                  <a:lnTo>
                    <a:pt x="3642381" y="1681193"/>
                  </a:lnTo>
                  <a:lnTo>
                    <a:pt x="3656595" y="1706410"/>
                  </a:lnTo>
                  <a:lnTo>
                    <a:pt x="3670350" y="1680494"/>
                  </a:lnTo>
                  <a:lnTo>
                    <a:pt x="3684564" y="1636556"/>
                  </a:lnTo>
                  <a:lnTo>
                    <a:pt x="3698777" y="1625129"/>
                  </a:lnTo>
                  <a:lnTo>
                    <a:pt x="3711616" y="1603931"/>
                  </a:lnTo>
                  <a:lnTo>
                    <a:pt x="3725829" y="1597475"/>
                  </a:lnTo>
                  <a:lnTo>
                    <a:pt x="3739584" y="1606374"/>
                  </a:lnTo>
                  <a:lnTo>
                    <a:pt x="3753798" y="1576747"/>
                  </a:lnTo>
                  <a:lnTo>
                    <a:pt x="3767553" y="1562107"/>
                  </a:lnTo>
                  <a:lnTo>
                    <a:pt x="3781767" y="1588046"/>
                  </a:lnTo>
                  <a:lnTo>
                    <a:pt x="3795981" y="1564984"/>
                  </a:lnTo>
                  <a:lnTo>
                    <a:pt x="3809736" y="1450015"/>
                  </a:lnTo>
                  <a:lnTo>
                    <a:pt x="3823950" y="1303837"/>
                  </a:lnTo>
                  <a:lnTo>
                    <a:pt x="3837705" y="1265770"/>
                  </a:lnTo>
                  <a:lnTo>
                    <a:pt x="3851919" y="1371655"/>
                  </a:lnTo>
                  <a:lnTo>
                    <a:pt x="3866132" y="1482484"/>
                  </a:lnTo>
                  <a:lnTo>
                    <a:pt x="3878971" y="1534588"/>
                  </a:lnTo>
                  <a:lnTo>
                    <a:pt x="3893184" y="1524160"/>
                  </a:lnTo>
                  <a:lnTo>
                    <a:pt x="3906940" y="1487213"/>
                  </a:lnTo>
                  <a:lnTo>
                    <a:pt x="3921153" y="1457025"/>
                  </a:lnTo>
                  <a:lnTo>
                    <a:pt x="3934909" y="1405025"/>
                  </a:lnTo>
                  <a:lnTo>
                    <a:pt x="3949122" y="1364045"/>
                  </a:lnTo>
                  <a:lnTo>
                    <a:pt x="3963336" y="1389088"/>
                  </a:lnTo>
                  <a:lnTo>
                    <a:pt x="3977091" y="1484942"/>
                  </a:lnTo>
                  <a:lnTo>
                    <a:pt x="3991305" y="1624077"/>
                  </a:lnTo>
                  <a:lnTo>
                    <a:pt x="4005060" y="1713714"/>
                  </a:lnTo>
                  <a:lnTo>
                    <a:pt x="4019274" y="1661693"/>
                  </a:lnTo>
                  <a:lnTo>
                    <a:pt x="4033488" y="1527818"/>
                  </a:lnTo>
                  <a:lnTo>
                    <a:pt x="4046784" y="1433096"/>
                  </a:lnTo>
                  <a:lnTo>
                    <a:pt x="4060998" y="1411217"/>
                  </a:lnTo>
                  <a:lnTo>
                    <a:pt x="4074753" y="1414646"/>
                  </a:lnTo>
                  <a:lnTo>
                    <a:pt x="4088967" y="1453270"/>
                  </a:lnTo>
                  <a:lnTo>
                    <a:pt x="4102722" y="1529574"/>
                  </a:lnTo>
                  <a:lnTo>
                    <a:pt x="4116936" y="1572775"/>
                  </a:lnTo>
                  <a:lnTo>
                    <a:pt x="4131150" y="1589646"/>
                  </a:lnTo>
                  <a:lnTo>
                    <a:pt x="4144905" y="1636173"/>
                  </a:lnTo>
                  <a:lnTo>
                    <a:pt x="4159119" y="1670358"/>
                  </a:lnTo>
                  <a:lnTo>
                    <a:pt x="4172874" y="1660620"/>
                  </a:lnTo>
                  <a:lnTo>
                    <a:pt x="4187088" y="1659148"/>
                  </a:lnTo>
                  <a:lnTo>
                    <a:pt x="4201301" y="1702596"/>
                  </a:lnTo>
                  <a:lnTo>
                    <a:pt x="4214139" y="1764226"/>
                  </a:lnTo>
                  <a:lnTo>
                    <a:pt x="4228353" y="1822041"/>
                  </a:lnTo>
                  <a:lnTo>
                    <a:pt x="4242108" y="1864648"/>
                  </a:lnTo>
                  <a:lnTo>
                    <a:pt x="4256322" y="1867664"/>
                  </a:lnTo>
                  <a:lnTo>
                    <a:pt x="4270077" y="1867645"/>
                  </a:lnTo>
                  <a:lnTo>
                    <a:pt x="4284291" y="1879038"/>
                  </a:lnTo>
                  <a:lnTo>
                    <a:pt x="4298505" y="1854032"/>
                  </a:lnTo>
                  <a:lnTo>
                    <a:pt x="4312260" y="1789705"/>
                  </a:lnTo>
                  <a:lnTo>
                    <a:pt x="4326474" y="1765159"/>
                  </a:lnTo>
                  <a:lnTo>
                    <a:pt x="4340229" y="1791963"/>
                  </a:lnTo>
                  <a:lnTo>
                    <a:pt x="4354443" y="1829086"/>
                  </a:lnTo>
                  <a:lnTo>
                    <a:pt x="4368656" y="1848996"/>
                  </a:lnTo>
                  <a:lnTo>
                    <a:pt x="4381495" y="1810600"/>
                  </a:lnTo>
                  <a:lnTo>
                    <a:pt x="4395708" y="1739761"/>
                  </a:lnTo>
                  <a:lnTo>
                    <a:pt x="4409464" y="1696290"/>
                  </a:lnTo>
                  <a:lnTo>
                    <a:pt x="4423677" y="1679468"/>
                  </a:lnTo>
                  <a:lnTo>
                    <a:pt x="4437433" y="1641097"/>
                  </a:lnTo>
                  <a:lnTo>
                    <a:pt x="4451646" y="1599409"/>
                  </a:lnTo>
                  <a:lnTo>
                    <a:pt x="4465860" y="1599983"/>
                  </a:lnTo>
                  <a:lnTo>
                    <a:pt x="4479615" y="1632413"/>
                  </a:lnTo>
                  <a:lnTo>
                    <a:pt x="4493829" y="1653020"/>
                  </a:lnTo>
                  <a:lnTo>
                    <a:pt x="4507584" y="1637202"/>
                  </a:lnTo>
                  <a:lnTo>
                    <a:pt x="4521798" y="1596634"/>
                  </a:lnTo>
                  <a:lnTo>
                    <a:pt x="4536012" y="1589753"/>
                  </a:lnTo>
                  <a:lnTo>
                    <a:pt x="4548850" y="1670020"/>
                  </a:lnTo>
                  <a:lnTo>
                    <a:pt x="4563063" y="1766228"/>
                  </a:lnTo>
                  <a:lnTo>
                    <a:pt x="4576819" y="1782679"/>
                  </a:lnTo>
                  <a:lnTo>
                    <a:pt x="4591032" y="1760703"/>
                  </a:lnTo>
                  <a:lnTo>
                    <a:pt x="4604788" y="1743021"/>
                  </a:lnTo>
                  <a:lnTo>
                    <a:pt x="4619001" y="1728610"/>
                  </a:lnTo>
                  <a:lnTo>
                    <a:pt x="4633215" y="1751551"/>
                  </a:lnTo>
                  <a:lnTo>
                    <a:pt x="4646970" y="1747589"/>
                  </a:lnTo>
                  <a:lnTo>
                    <a:pt x="4661184" y="1724819"/>
                  </a:lnTo>
                  <a:lnTo>
                    <a:pt x="4674939" y="1739825"/>
                  </a:lnTo>
                  <a:lnTo>
                    <a:pt x="4689153" y="1746829"/>
                  </a:lnTo>
                  <a:lnTo>
                    <a:pt x="4703367" y="1745200"/>
                  </a:lnTo>
                  <a:lnTo>
                    <a:pt x="4716663" y="1711921"/>
                  </a:lnTo>
                  <a:lnTo>
                    <a:pt x="4730877" y="1629693"/>
                  </a:lnTo>
                  <a:lnTo>
                    <a:pt x="4744632" y="1586710"/>
                  </a:lnTo>
                  <a:lnTo>
                    <a:pt x="4758846" y="1602400"/>
                  </a:lnTo>
                  <a:lnTo>
                    <a:pt x="4772601" y="1632346"/>
                  </a:lnTo>
                  <a:lnTo>
                    <a:pt x="4786815" y="1650029"/>
                  </a:lnTo>
                  <a:lnTo>
                    <a:pt x="4801029" y="1624880"/>
                  </a:lnTo>
                  <a:lnTo>
                    <a:pt x="4814784" y="1617618"/>
                  </a:lnTo>
                  <a:lnTo>
                    <a:pt x="4828998" y="1643395"/>
                  </a:lnTo>
                  <a:lnTo>
                    <a:pt x="4842753" y="1684773"/>
                  </a:lnTo>
                  <a:lnTo>
                    <a:pt x="4856967" y="1745594"/>
                  </a:lnTo>
                  <a:lnTo>
                    <a:pt x="4871180" y="1747247"/>
                  </a:lnTo>
                  <a:lnTo>
                    <a:pt x="4884019" y="1695771"/>
                  </a:lnTo>
                  <a:lnTo>
                    <a:pt x="4898232" y="1664767"/>
                  </a:lnTo>
                  <a:lnTo>
                    <a:pt x="4911987" y="1678168"/>
                  </a:lnTo>
                  <a:lnTo>
                    <a:pt x="4926201" y="1703690"/>
                  </a:lnTo>
                  <a:lnTo>
                    <a:pt x="4939956" y="1717447"/>
                  </a:lnTo>
                  <a:lnTo>
                    <a:pt x="4954170" y="1732168"/>
                  </a:lnTo>
                  <a:lnTo>
                    <a:pt x="4968384" y="1719062"/>
                  </a:lnTo>
                  <a:lnTo>
                    <a:pt x="4982139" y="1670084"/>
                  </a:lnTo>
                  <a:lnTo>
                    <a:pt x="4996353" y="1633590"/>
                  </a:lnTo>
                  <a:lnTo>
                    <a:pt x="5010108" y="1634118"/>
                  </a:lnTo>
                  <a:lnTo>
                    <a:pt x="5024322" y="1642540"/>
                  </a:lnTo>
                  <a:lnTo>
                    <a:pt x="5038535" y="1643267"/>
                  </a:lnTo>
                  <a:lnTo>
                    <a:pt x="5051374" y="1685484"/>
                  </a:lnTo>
                  <a:lnTo>
                    <a:pt x="5065587" y="1770164"/>
                  </a:lnTo>
                  <a:lnTo>
                    <a:pt x="5079343" y="1788096"/>
                  </a:lnTo>
                  <a:lnTo>
                    <a:pt x="5093556" y="1726601"/>
                  </a:lnTo>
                  <a:lnTo>
                    <a:pt x="5107312" y="1697461"/>
                  </a:lnTo>
                  <a:lnTo>
                    <a:pt x="5121525" y="1734467"/>
                  </a:lnTo>
                  <a:lnTo>
                    <a:pt x="5135739" y="1830290"/>
                  </a:lnTo>
                  <a:lnTo>
                    <a:pt x="5149494" y="1961876"/>
                  </a:lnTo>
                  <a:lnTo>
                    <a:pt x="5163708" y="2046083"/>
                  </a:lnTo>
                  <a:lnTo>
                    <a:pt x="5177463" y="2057542"/>
                  </a:lnTo>
                  <a:lnTo>
                    <a:pt x="5191677" y="2059718"/>
                  </a:lnTo>
                  <a:lnTo>
                    <a:pt x="5205891" y="2081685"/>
                  </a:lnTo>
                  <a:lnTo>
                    <a:pt x="5218729" y="2079829"/>
                  </a:lnTo>
                  <a:lnTo>
                    <a:pt x="5232943" y="2042151"/>
                  </a:lnTo>
                  <a:lnTo>
                    <a:pt x="5246698" y="2011635"/>
                  </a:lnTo>
                  <a:lnTo>
                    <a:pt x="5260911" y="2032379"/>
                  </a:lnTo>
                  <a:lnTo>
                    <a:pt x="5274667" y="2076614"/>
                  </a:lnTo>
                  <a:lnTo>
                    <a:pt x="5288880" y="2098062"/>
                  </a:lnTo>
                  <a:lnTo>
                    <a:pt x="5303094" y="2098242"/>
                  </a:lnTo>
                  <a:lnTo>
                    <a:pt x="5316849" y="2098591"/>
                  </a:lnTo>
                  <a:lnTo>
                    <a:pt x="5331063" y="2132224"/>
                  </a:lnTo>
                  <a:lnTo>
                    <a:pt x="5344818" y="2208017"/>
                  </a:lnTo>
                  <a:lnTo>
                    <a:pt x="5359032" y="2310458"/>
                  </a:lnTo>
                  <a:lnTo>
                    <a:pt x="5373246" y="2324877"/>
                  </a:lnTo>
                  <a:lnTo>
                    <a:pt x="5386542" y="2324877"/>
                  </a:lnTo>
                  <a:lnTo>
                    <a:pt x="5400756" y="2324877"/>
                  </a:lnTo>
                  <a:lnTo>
                    <a:pt x="5414511" y="2324877"/>
                  </a:lnTo>
                  <a:lnTo>
                    <a:pt x="5428725" y="2324877"/>
                  </a:lnTo>
                  <a:lnTo>
                    <a:pt x="5442480" y="2324877"/>
                  </a:lnTo>
                  <a:lnTo>
                    <a:pt x="5456694" y="2324877"/>
                  </a:lnTo>
                  <a:lnTo>
                    <a:pt x="5470908" y="2324877"/>
                  </a:lnTo>
                  <a:lnTo>
                    <a:pt x="5484663" y="2324877"/>
                  </a:lnTo>
                  <a:lnTo>
                    <a:pt x="5498877" y="2324877"/>
                  </a:lnTo>
                  <a:lnTo>
                    <a:pt x="5512632" y="2324877"/>
                  </a:lnTo>
                  <a:lnTo>
                    <a:pt x="5526846" y="2324877"/>
                  </a:lnTo>
                  <a:lnTo>
                    <a:pt x="5541059" y="2324877"/>
                  </a:lnTo>
                  <a:lnTo>
                    <a:pt x="5553898" y="2324877"/>
                  </a:lnTo>
                  <a:lnTo>
                    <a:pt x="5568111" y="2324877"/>
                  </a:lnTo>
                  <a:lnTo>
                    <a:pt x="5581867" y="2324877"/>
                  </a:lnTo>
                  <a:lnTo>
                    <a:pt x="5596080" y="2324877"/>
                  </a:lnTo>
                  <a:lnTo>
                    <a:pt x="5609835" y="2324877"/>
                  </a:lnTo>
                  <a:lnTo>
                    <a:pt x="5624049" y="2324877"/>
                  </a:lnTo>
                  <a:lnTo>
                    <a:pt x="5638263" y="2324877"/>
                  </a:lnTo>
                  <a:lnTo>
                    <a:pt x="5652018" y="2324877"/>
                  </a:lnTo>
                  <a:lnTo>
                    <a:pt x="5666232" y="2324877"/>
                  </a:lnTo>
                  <a:lnTo>
                    <a:pt x="5679987" y="2324877"/>
                  </a:lnTo>
                  <a:lnTo>
                    <a:pt x="5694201" y="2305756"/>
                  </a:lnTo>
                  <a:lnTo>
                    <a:pt x="5708415" y="2163213"/>
                  </a:lnTo>
                  <a:lnTo>
                    <a:pt x="5721253" y="2046497"/>
                  </a:lnTo>
                  <a:lnTo>
                    <a:pt x="5735466" y="1989524"/>
                  </a:lnTo>
                  <a:lnTo>
                    <a:pt x="5749222" y="2056322"/>
                  </a:lnTo>
                  <a:lnTo>
                    <a:pt x="5763435" y="2241017"/>
                  </a:lnTo>
                  <a:lnTo>
                    <a:pt x="5777191" y="2324877"/>
                  </a:lnTo>
                  <a:lnTo>
                    <a:pt x="5791404" y="2324877"/>
                  </a:lnTo>
                  <a:lnTo>
                    <a:pt x="5805618" y="2324877"/>
                  </a:lnTo>
                  <a:lnTo>
                    <a:pt x="5819373" y="2324877"/>
                  </a:lnTo>
                  <a:lnTo>
                    <a:pt x="5833587" y="2324877"/>
                  </a:lnTo>
                  <a:lnTo>
                    <a:pt x="5847342" y="2324877"/>
                  </a:lnTo>
                  <a:lnTo>
                    <a:pt x="5861556" y="2324877"/>
                  </a:lnTo>
                  <a:lnTo>
                    <a:pt x="5875770" y="2324877"/>
                  </a:lnTo>
                  <a:lnTo>
                    <a:pt x="5888608" y="2324877"/>
                  </a:lnTo>
                  <a:lnTo>
                    <a:pt x="5902822" y="2324877"/>
                  </a:lnTo>
                  <a:lnTo>
                    <a:pt x="5916577" y="2324877"/>
                  </a:lnTo>
                  <a:lnTo>
                    <a:pt x="5930791" y="2324877"/>
                  </a:lnTo>
                  <a:lnTo>
                    <a:pt x="5944546" y="2324877"/>
                  </a:lnTo>
                  <a:lnTo>
                    <a:pt x="5958760" y="2324877"/>
                  </a:lnTo>
                  <a:lnTo>
                    <a:pt x="5972973" y="2324877"/>
                  </a:lnTo>
                  <a:lnTo>
                    <a:pt x="5986728" y="2324877"/>
                  </a:lnTo>
                  <a:lnTo>
                    <a:pt x="6000942" y="2324877"/>
                  </a:lnTo>
                  <a:lnTo>
                    <a:pt x="6014697" y="2324877"/>
                  </a:lnTo>
                  <a:lnTo>
                    <a:pt x="6028911" y="2324877"/>
                  </a:lnTo>
                  <a:lnTo>
                    <a:pt x="6043125" y="2324877"/>
                  </a:lnTo>
                  <a:lnTo>
                    <a:pt x="6056422" y="2322383"/>
                  </a:lnTo>
                  <a:lnTo>
                    <a:pt x="6070635" y="2273668"/>
                  </a:lnTo>
                  <a:lnTo>
                    <a:pt x="6084390" y="2199384"/>
                  </a:lnTo>
                  <a:lnTo>
                    <a:pt x="6098604" y="2100073"/>
                  </a:lnTo>
                  <a:lnTo>
                    <a:pt x="6112359" y="2034518"/>
                  </a:lnTo>
                  <a:lnTo>
                    <a:pt x="6126573" y="2031150"/>
                  </a:lnTo>
                  <a:lnTo>
                    <a:pt x="6140787" y="2029660"/>
                  </a:lnTo>
                  <a:lnTo>
                    <a:pt x="6154542" y="2003819"/>
                  </a:lnTo>
                  <a:lnTo>
                    <a:pt x="6168756" y="1967997"/>
                  </a:lnTo>
                  <a:lnTo>
                    <a:pt x="6182511" y="1930377"/>
                  </a:lnTo>
                  <a:lnTo>
                    <a:pt x="6196725" y="1903979"/>
                  </a:lnTo>
                  <a:lnTo>
                    <a:pt x="6210938" y="1878815"/>
                  </a:lnTo>
                  <a:lnTo>
                    <a:pt x="6223777" y="1830460"/>
                  </a:lnTo>
                  <a:lnTo>
                    <a:pt x="6237990" y="1778390"/>
                  </a:lnTo>
                  <a:lnTo>
                    <a:pt x="6251746" y="1776127"/>
                  </a:lnTo>
                  <a:lnTo>
                    <a:pt x="6265959" y="1775965"/>
                  </a:lnTo>
                  <a:lnTo>
                    <a:pt x="6279715" y="1734557"/>
                  </a:lnTo>
                  <a:lnTo>
                    <a:pt x="6293928" y="1694411"/>
                  </a:lnTo>
                  <a:lnTo>
                    <a:pt x="6308142" y="1666688"/>
                  </a:lnTo>
                  <a:lnTo>
                    <a:pt x="6321897" y="1614073"/>
                  </a:lnTo>
                  <a:lnTo>
                    <a:pt x="6336111" y="1532411"/>
                  </a:lnTo>
                  <a:lnTo>
                    <a:pt x="6349866" y="1487579"/>
                  </a:lnTo>
                  <a:lnTo>
                    <a:pt x="6364080" y="1513302"/>
                  </a:lnTo>
                  <a:lnTo>
                    <a:pt x="6378294" y="1597871"/>
                  </a:lnTo>
                  <a:lnTo>
                    <a:pt x="6391132" y="1699466"/>
                  </a:lnTo>
                  <a:lnTo>
                    <a:pt x="6405346" y="1760897"/>
                  </a:lnTo>
                  <a:lnTo>
                    <a:pt x="6419101" y="1772129"/>
                  </a:lnTo>
                  <a:lnTo>
                    <a:pt x="6433314" y="1795258"/>
                  </a:lnTo>
                  <a:lnTo>
                    <a:pt x="6447070" y="1835275"/>
                  </a:lnTo>
                  <a:lnTo>
                    <a:pt x="6461283" y="1875886"/>
                  </a:lnTo>
                  <a:lnTo>
                    <a:pt x="6475497" y="1935227"/>
                  </a:lnTo>
                  <a:lnTo>
                    <a:pt x="6489252" y="1992821"/>
                  </a:lnTo>
                  <a:lnTo>
                    <a:pt x="6503466" y="2043480"/>
                  </a:lnTo>
                  <a:lnTo>
                    <a:pt x="6517221" y="2084095"/>
                  </a:lnTo>
                  <a:lnTo>
                    <a:pt x="6531435" y="2093011"/>
                  </a:lnTo>
                  <a:lnTo>
                    <a:pt x="6545649" y="2036887"/>
                  </a:lnTo>
                  <a:lnTo>
                    <a:pt x="6558487" y="1924527"/>
                  </a:lnTo>
                  <a:lnTo>
                    <a:pt x="6572701" y="1836773"/>
                  </a:lnTo>
                  <a:lnTo>
                    <a:pt x="6586456" y="1813058"/>
                  </a:lnTo>
                  <a:lnTo>
                    <a:pt x="6600670" y="1820052"/>
                  </a:lnTo>
                  <a:lnTo>
                    <a:pt x="6614425" y="1816999"/>
                  </a:lnTo>
                  <a:lnTo>
                    <a:pt x="6628639" y="1776156"/>
                  </a:lnTo>
                  <a:lnTo>
                    <a:pt x="6642852" y="1709856"/>
                  </a:lnTo>
                  <a:lnTo>
                    <a:pt x="6656608" y="1651926"/>
                  </a:lnTo>
                  <a:lnTo>
                    <a:pt x="6670821" y="1571572"/>
                  </a:lnTo>
                  <a:lnTo>
                    <a:pt x="6684576" y="1483297"/>
                  </a:lnTo>
                  <a:lnTo>
                    <a:pt x="6698790" y="1450804"/>
                  </a:lnTo>
                  <a:lnTo>
                    <a:pt x="6713004" y="1490507"/>
                  </a:lnTo>
                  <a:lnTo>
                    <a:pt x="6726301" y="1599031"/>
                  </a:lnTo>
                  <a:lnTo>
                    <a:pt x="6740514" y="1715405"/>
                  </a:lnTo>
                  <a:lnTo>
                    <a:pt x="6754270" y="1738750"/>
                  </a:lnTo>
                  <a:lnTo>
                    <a:pt x="6768483" y="1668734"/>
                  </a:lnTo>
                  <a:lnTo>
                    <a:pt x="6782238" y="1587037"/>
                  </a:lnTo>
                  <a:lnTo>
                    <a:pt x="6796452" y="1538750"/>
                  </a:lnTo>
                  <a:lnTo>
                    <a:pt x="6810666" y="1550960"/>
                  </a:lnTo>
                  <a:lnTo>
                    <a:pt x="6824421" y="1623533"/>
                  </a:lnTo>
                  <a:lnTo>
                    <a:pt x="6838635" y="1719234"/>
                  </a:lnTo>
                  <a:lnTo>
                    <a:pt x="6852390" y="1767153"/>
                  </a:lnTo>
                  <a:lnTo>
                    <a:pt x="6866604" y="1737502"/>
                  </a:lnTo>
                  <a:lnTo>
                    <a:pt x="6880818" y="1687375"/>
                  </a:lnTo>
                  <a:lnTo>
                    <a:pt x="6893656" y="1628999"/>
                  </a:lnTo>
                  <a:lnTo>
                    <a:pt x="6907869" y="1587137"/>
                  </a:lnTo>
                  <a:lnTo>
                    <a:pt x="6921625" y="1614741"/>
                  </a:lnTo>
                  <a:lnTo>
                    <a:pt x="6935838" y="1670651"/>
                  </a:lnTo>
                  <a:lnTo>
                    <a:pt x="6935838" y="2324877"/>
                  </a:lnTo>
                  <a:lnTo>
                    <a:pt x="6921625" y="2324877"/>
                  </a:lnTo>
                  <a:lnTo>
                    <a:pt x="6907869" y="2324877"/>
                  </a:lnTo>
                  <a:lnTo>
                    <a:pt x="6893656" y="2324877"/>
                  </a:lnTo>
                  <a:lnTo>
                    <a:pt x="6880818" y="2324877"/>
                  </a:lnTo>
                  <a:lnTo>
                    <a:pt x="6866604" y="2324877"/>
                  </a:lnTo>
                  <a:lnTo>
                    <a:pt x="6852390" y="2324877"/>
                  </a:lnTo>
                  <a:lnTo>
                    <a:pt x="6838635" y="2324877"/>
                  </a:lnTo>
                  <a:lnTo>
                    <a:pt x="6824421" y="2324877"/>
                  </a:lnTo>
                  <a:lnTo>
                    <a:pt x="6810666" y="2324877"/>
                  </a:lnTo>
                  <a:lnTo>
                    <a:pt x="6796452" y="2324877"/>
                  </a:lnTo>
                  <a:lnTo>
                    <a:pt x="6782238" y="2324877"/>
                  </a:lnTo>
                  <a:lnTo>
                    <a:pt x="6768483" y="2324877"/>
                  </a:lnTo>
                  <a:lnTo>
                    <a:pt x="6754270" y="2324877"/>
                  </a:lnTo>
                  <a:lnTo>
                    <a:pt x="6740514" y="2324877"/>
                  </a:lnTo>
                  <a:lnTo>
                    <a:pt x="6726301" y="2324877"/>
                  </a:lnTo>
                  <a:lnTo>
                    <a:pt x="6713004" y="2324877"/>
                  </a:lnTo>
                  <a:lnTo>
                    <a:pt x="6698790" y="2324877"/>
                  </a:lnTo>
                  <a:lnTo>
                    <a:pt x="6684576" y="2324877"/>
                  </a:lnTo>
                  <a:lnTo>
                    <a:pt x="6670821" y="2324877"/>
                  </a:lnTo>
                  <a:lnTo>
                    <a:pt x="6656608" y="2324877"/>
                  </a:lnTo>
                  <a:lnTo>
                    <a:pt x="6642852" y="2324877"/>
                  </a:lnTo>
                  <a:lnTo>
                    <a:pt x="6628639" y="2324877"/>
                  </a:lnTo>
                  <a:lnTo>
                    <a:pt x="6614425" y="2324877"/>
                  </a:lnTo>
                  <a:lnTo>
                    <a:pt x="6600670" y="2324877"/>
                  </a:lnTo>
                  <a:lnTo>
                    <a:pt x="6586456" y="2324877"/>
                  </a:lnTo>
                  <a:lnTo>
                    <a:pt x="6572701" y="2324877"/>
                  </a:lnTo>
                  <a:lnTo>
                    <a:pt x="6558487" y="2324877"/>
                  </a:lnTo>
                  <a:lnTo>
                    <a:pt x="6545649" y="2324877"/>
                  </a:lnTo>
                  <a:lnTo>
                    <a:pt x="6531435" y="2324877"/>
                  </a:lnTo>
                  <a:lnTo>
                    <a:pt x="6517221" y="2324877"/>
                  </a:lnTo>
                  <a:lnTo>
                    <a:pt x="6503466" y="2324877"/>
                  </a:lnTo>
                  <a:lnTo>
                    <a:pt x="6489252" y="2324877"/>
                  </a:lnTo>
                  <a:lnTo>
                    <a:pt x="6475497" y="2324877"/>
                  </a:lnTo>
                  <a:lnTo>
                    <a:pt x="6461283" y="2324877"/>
                  </a:lnTo>
                  <a:lnTo>
                    <a:pt x="6447070" y="2324877"/>
                  </a:lnTo>
                  <a:lnTo>
                    <a:pt x="6433314" y="2324877"/>
                  </a:lnTo>
                  <a:lnTo>
                    <a:pt x="6419101" y="2324877"/>
                  </a:lnTo>
                  <a:lnTo>
                    <a:pt x="6405346" y="2324877"/>
                  </a:lnTo>
                  <a:lnTo>
                    <a:pt x="6391132" y="2324877"/>
                  </a:lnTo>
                  <a:lnTo>
                    <a:pt x="6378294" y="2324877"/>
                  </a:lnTo>
                  <a:lnTo>
                    <a:pt x="6364080" y="2324877"/>
                  </a:lnTo>
                  <a:lnTo>
                    <a:pt x="6349866" y="2324877"/>
                  </a:lnTo>
                  <a:lnTo>
                    <a:pt x="6336111" y="2324877"/>
                  </a:lnTo>
                  <a:lnTo>
                    <a:pt x="6321897" y="2324877"/>
                  </a:lnTo>
                  <a:lnTo>
                    <a:pt x="6308142" y="2324877"/>
                  </a:lnTo>
                  <a:lnTo>
                    <a:pt x="6293928" y="2324877"/>
                  </a:lnTo>
                  <a:lnTo>
                    <a:pt x="6279715" y="2324877"/>
                  </a:lnTo>
                  <a:lnTo>
                    <a:pt x="6265959" y="2324877"/>
                  </a:lnTo>
                  <a:lnTo>
                    <a:pt x="6251746" y="2324877"/>
                  </a:lnTo>
                  <a:lnTo>
                    <a:pt x="6237990" y="2324877"/>
                  </a:lnTo>
                  <a:lnTo>
                    <a:pt x="6223777" y="2324877"/>
                  </a:lnTo>
                  <a:lnTo>
                    <a:pt x="6210938" y="2324877"/>
                  </a:lnTo>
                  <a:lnTo>
                    <a:pt x="6196725" y="2324877"/>
                  </a:lnTo>
                  <a:lnTo>
                    <a:pt x="6182511" y="2324877"/>
                  </a:lnTo>
                  <a:lnTo>
                    <a:pt x="6168756" y="2324877"/>
                  </a:lnTo>
                  <a:lnTo>
                    <a:pt x="6154542" y="2324877"/>
                  </a:lnTo>
                  <a:lnTo>
                    <a:pt x="6140787" y="2324877"/>
                  </a:lnTo>
                  <a:lnTo>
                    <a:pt x="6126573" y="2324877"/>
                  </a:lnTo>
                  <a:lnTo>
                    <a:pt x="6112359" y="2324877"/>
                  </a:lnTo>
                  <a:lnTo>
                    <a:pt x="6098604" y="2324877"/>
                  </a:lnTo>
                  <a:lnTo>
                    <a:pt x="6084390" y="2324877"/>
                  </a:lnTo>
                  <a:lnTo>
                    <a:pt x="6070635" y="2324877"/>
                  </a:lnTo>
                  <a:lnTo>
                    <a:pt x="6056422" y="2324877"/>
                  </a:lnTo>
                  <a:lnTo>
                    <a:pt x="6043125" y="2371726"/>
                  </a:lnTo>
                  <a:lnTo>
                    <a:pt x="6028911" y="2407360"/>
                  </a:lnTo>
                  <a:lnTo>
                    <a:pt x="6014697" y="2393818"/>
                  </a:lnTo>
                  <a:lnTo>
                    <a:pt x="6000942" y="2359206"/>
                  </a:lnTo>
                  <a:lnTo>
                    <a:pt x="5986728" y="2340722"/>
                  </a:lnTo>
                  <a:lnTo>
                    <a:pt x="5972973" y="2352028"/>
                  </a:lnTo>
                  <a:lnTo>
                    <a:pt x="5958760" y="2403085"/>
                  </a:lnTo>
                  <a:lnTo>
                    <a:pt x="5944546" y="2514911"/>
                  </a:lnTo>
                  <a:lnTo>
                    <a:pt x="5930791" y="2642722"/>
                  </a:lnTo>
                  <a:lnTo>
                    <a:pt x="5916577" y="2736319"/>
                  </a:lnTo>
                  <a:lnTo>
                    <a:pt x="5902822" y="2787782"/>
                  </a:lnTo>
                  <a:lnTo>
                    <a:pt x="5888608" y="2772081"/>
                  </a:lnTo>
                  <a:lnTo>
                    <a:pt x="5875770" y="2728915"/>
                  </a:lnTo>
                  <a:lnTo>
                    <a:pt x="5861556" y="2686154"/>
                  </a:lnTo>
                  <a:lnTo>
                    <a:pt x="5847342" y="2669826"/>
                  </a:lnTo>
                  <a:lnTo>
                    <a:pt x="5833587" y="2698351"/>
                  </a:lnTo>
                  <a:lnTo>
                    <a:pt x="5819373" y="2709628"/>
                  </a:lnTo>
                  <a:lnTo>
                    <a:pt x="5805618" y="2684216"/>
                  </a:lnTo>
                  <a:lnTo>
                    <a:pt x="5791404" y="2630034"/>
                  </a:lnTo>
                  <a:lnTo>
                    <a:pt x="5777191" y="2476668"/>
                  </a:lnTo>
                  <a:lnTo>
                    <a:pt x="5763435" y="2324877"/>
                  </a:lnTo>
                  <a:lnTo>
                    <a:pt x="5749222" y="2324877"/>
                  </a:lnTo>
                  <a:lnTo>
                    <a:pt x="5735466" y="2324877"/>
                  </a:lnTo>
                  <a:lnTo>
                    <a:pt x="5721253" y="2324877"/>
                  </a:lnTo>
                  <a:lnTo>
                    <a:pt x="5708415" y="2324877"/>
                  </a:lnTo>
                  <a:lnTo>
                    <a:pt x="5694201" y="2324877"/>
                  </a:lnTo>
                  <a:lnTo>
                    <a:pt x="5679987" y="2438606"/>
                  </a:lnTo>
                  <a:lnTo>
                    <a:pt x="5666232" y="2501292"/>
                  </a:lnTo>
                  <a:lnTo>
                    <a:pt x="5652018" y="2530712"/>
                  </a:lnTo>
                  <a:lnTo>
                    <a:pt x="5638263" y="2540678"/>
                  </a:lnTo>
                  <a:lnTo>
                    <a:pt x="5624049" y="2516813"/>
                  </a:lnTo>
                  <a:lnTo>
                    <a:pt x="5609835" y="2516094"/>
                  </a:lnTo>
                  <a:lnTo>
                    <a:pt x="5596080" y="2581317"/>
                  </a:lnTo>
                  <a:lnTo>
                    <a:pt x="5581867" y="2660732"/>
                  </a:lnTo>
                  <a:lnTo>
                    <a:pt x="5568111" y="2688917"/>
                  </a:lnTo>
                  <a:lnTo>
                    <a:pt x="5553898" y="2647750"/>
                  </a:lnTo>
                  <a:lnTo>
                    <a:pt x="5541059" y="2586043"/>
                  </a:lnTo>
                  <a:lnTo>
                    <a:pt x="5526846" y="2570688"/>
                  </a:lnTo>
                  <a:lnTo>
                    <a:pt x="5512632" y="2558579"/>
                  </a:lnTo>
                  <a:lnTo>
                    <a:pt x="5498877" y="2503871"/>
                  </a:lnTo>
                  <a:lnTo>
                    <a:pt x="5484663" y="2447015"/>
                  </a:lnTo>
                  <a:lnTo>
                    <a:pt x="5470908" y="2428038"/>
                  </a:lnTo>
                  <a:lnTo>
                    <a:pt x="5456694" y="2450935"/>
                  </a:lnTo>
                  <a:lnTo>
                    <a:pt x="5442480" y="2487877"/>
                  </a:lnTo>
                  <a:lnTo>
                    <a:pt x="5428725" y="2491640"/>
                  </a:lnTo>
                  <a:lnTo>
                    <a:pt x="5414511" y="2455931"/>
                  </a:lnTo>
                  <a:lnTo>
                    <a:pt x="5400756" y="2415827"/>
                  </a:lnTo>
                  <a:lnTo>
                    <a:pt x="5386542" y="2402407"/>
                  </a:lnTo>
                  <a:lnTo>
                    <a:pt x="5373246" y="2386323"/>
                  </a:lnTo>
                  <a:lnTo>
                    <a:pt x="5359032" y="2324877"/>
                  </a:lnTo>
                  <a:lnTo>
                    <a:pt x="5344818" y="2324877"/>
                  </a:lnTo>
                  <a:lnTo>
                    <a:pt x="5331063" y="2324877"/>
                  </a:lnTo>
                  <a:lnTo>
                    <a:pt x="5316849" y="2324877"/>
                  </a:lnTo>
                  <a:lnTo>
                    <a:pt x="5303094" y="2324877"/>
                  </a:lnTo>
                  <a:lnTo>
                    <a:pt x="5288880" y="2324877"/>
                  </a:lnTo>
                  <a:lnTo>
                    <a:pt x="5274667" y="2324877"/>
                  </a:lnTo>
                  <a:lnTo>
                    <a:pt x="5260911" y="2324877"/>
                  </a:lnTo>
                  <a:lnTo>
                    <a:pt x="5246698" y="2324877"/>
                  </a:lnTo>
                  <a:lnTo>
                    <a:pt x="5232943" y="2324877"/>
                  </a:lnTo>
                  <a:lnTo>
                    <a:pt x="5218729" y="2324877"/>
                  </a:lnTo>
                  <a:lnTo>
                    <a:pt x="5205891" y="2324877"/>
                  </a:lnTo>
                  <a:lnTo>
                    <a:pt x="5191677" y="2324877"/>
                  </a:lnTo>
                  <a:lnTo>
                    <a:pt x="5177463" y="2324877"/>
                  </a:lnTo>
                  <a:lnTo>
                    <a:pt x="5163708" y="2324877"/>
                  </a:lnTo>
                  <a:lnTo>
                    <a:pt x="5149494" y="2324877"/>
                  </a:lnTo>
                  <a:lnTo>
                    <a:pt x="5135739" y="2324877"/>
                  </a:lnTo>
                  <a:lnTo>
                    <a:pt x="5121525" y="2324877"/>
                  </a:lnTo>
                  <a:lnTo>
                    <a:pt x="5107312" y="2324877"/>
                  </a:lnTo>
                  <a:lnTo>
                    <a:pt x="5093556" y="2324877"/>
                  </a:lnTo>
                  <a:lnTo>
                    <a:pt x="5079343" y="2324877"/>
                  </a:lnTo>
                  <a:lnTo>
                    <a:pt x="5065587" y="2324877"/>
                  </a:lnTo>
                  <a:lnTo>
                    <a:pt x="5051374" y="2324877"/>
                  </a:lnTo>
                  <a:lnTo>
                    <a:pt x="5038535" y="2324877"/>
                  </a:lnTo>
                  <a:lnTo>
                    <a:pt x="5024322" y="2324877"/>
                  </a:lnTo>
                  <a:lnTo>
                    <a:pt x="5010108" y="2324877"/>
                  </a:lnTo>
                  <a:lnTo>
                    <a:pt x="4996353" y="2324877"/>
                  </a:lnTo>
                  <a:lnTo>
                    <a:pt x="4982139" y="2324877"/>
                  </a:lnTo>
                  <a:lnTo>
                    <a:pt x="4968384" y="2324877"/>
                  </a:lnTo>
                  <a:lnTo>
                    <a:pt x="4954170" y="2324877"/>
                  </a:lnTo>
                  <a:lnTo>
                    <a:pt x="4939956" y="2324877"/>
                  </a:lnTo>
                  <a:lnTo>
                    <a:pt x="4926201" y="2324877"/>
                  </a:lnTo>
                  <a:lnTo>
                    <a:pt x="4911987" y="2324877"/>
                  </a:lnTo>
                  <a:lnTo>
                    <a:pt x="4898232" y="2324877"/>
                  </a:lnTo>
                  <a:lnTo>
                    <a:pt x="4884019" y="2324877"/>
                  </a:lnTo>
                  <a:lnTo>
                    <a:pt x="4871180" y="2324877"/>
                  </a:lnTo>
                  <a:lnTo>
                    <a:pt x="4856967" y="2324877"/>
                  </a:lnTo>
                  <a:lnTo>
                    <a:pt x="4842753" y="2324877"/>
                  </a:lnTo>
                  <a:lnTo>
                    <a:pt x="4828998" y="2324877"/>
                  </a:lnTo>
                  <a:lnTo>
                    <a:pt x="4814784" y="2324877"/>
                  </a:lnTo>
                  <a:lnTo>
                    <a:pt x="4801029" y="2324877"/>
                  </a:lnTo>
                  <a:lnTo>
                    <a:pt x="4786815" y="2324877"/>
                  </a:lnTo>
                  <a:lnTo>
                    <a:pt x="4772601" y="2324877"/>
                  </a:lnTo>
                  <a:lnTo>
                    <a:pt x="4758846" y="2324877"/>
                  </a:lnTo>
                  <a:lnTo>
                    <a:pt x="4744632" y="2324877"/>
                  </a:lnTo>
                  <a:lnTo>
                    <a:pt x="4730877" y="2324877"/>
                  </a:lnTo>
                  <a:lnTo>
                    <a:pt x="4716663" y="2324877"/>
                  </a:lnTo>
                  <a:lnTo>
                    <a:pt x="4703367" y="2324877"/>
                  </a:lnTo>
                  <a:lnTo>
                    <a:pt x="4689153" y="2324877"/>
                  </a:lnTo>
                  <a:lnTo>
                    <a:pt x="4674939" y="2324877"/>
                  </a:lnTo>
                  <a:lnTo>
                    <a:pt x="4661184" y="2324877"/>
                  </a:lnTo>
                  <a:lnTo>
                    <a:pt x="4646970" y="2324877"/>
                  </a:lnTo>
                  <a:lnTo>
                    <a:pt x="4633215" y="2324877"/>
                  </a:lnTo>
                  <a:lnTo>
                    <a:pt x="4619001" y="2324877"/>
                  </a:lnTo>
                  <a:lnTo>
                    <a:pt x="4604788" y="2324877"/>
                  </a:lnTo>
                  <a:lnTo>
                    <a:pt x="4591032" y="2324877"/>
                  </a:lnTo>
                  <a:lnTo>
                    <a:pt x="4576819" y="2324877"/>
                  </a:lnTo>
                  <a:lnTo>
                    <a:pt x="4563063" y="2324877"/>
                  </a:lnTo>
                  <a:lnTo>
                    <a:pt x="4548850" y="2324877"/>
                  </a:lnTo>
                  <a:lnTo>
                    <a:pt x="4536012" y="2324877"/>
                  </a:lnTo>
                  <a:lnTo>
                    <a:pt x="4521798" y="2324877"/>
                  </a:lnTo>
                  <a:lnTo>
                    <a:pt x="4507584" y="2324877"/>
                  </a:lnTo>
                  <a:lnTo>
                    <a:pt x="4493829" y="2324877"/>
                  </a:lnTo>
                  <a:lnTo>
                    <a:pt x="4479615" y="2324877"/>
                  </a:lnTo>
                  <a:lnTo>
                    <a:pt x="4465860" y="2324877"/>
                  </a:lnTo>
                  <a:lnTo>
                    <a:pt x="4451646" y="2324877"/>
                  </a:lnTo>
                  <a:lnTo>
                    <a:pt x="4437433" y="2324877"/>
                  </a:lnTo>
                  <a:lnTo>
                    <a:pt x="4423677" y="2324877"/>
                  </a:lnTo>
                  <a:lnTo>
                    <a:pt x="4409464" y="2324877"/>
                  </a:lnTo>
                  <a:lnTo>
                    <a:pt x="4395708" y="2324877"/>
                  </a:lnTo>
                  <a:lnTo>
                    <a:pt x="4381495" y="2324877"/>
                  </a:lnTo>
                  <a:lnTo>
                    <a:pt x="4368656" y="2324877"/>
                  </a:lnTo>
                  <a:lnTo>
                    <a:pt x="4354443" y="2324877"/>
                  </a:lnTo>
                  <a:lnTo>
                    <a:pt x="4340229" y="2324877"/>
                  </a:lnTo>
                  <a:lnTo>
                    <a:pt x="4326474" y="2324877"/>
                  </a:lnTo>
                  <a:lnTo>
                    <a:pt x="4312260" y="2324877"/>
                  </a:lnTo>
                  <a:lnTo>
                    <a:pt x="4298505" y="2324877"/>
                  </a:lnTo>
                  <a:lnTo>
                    <a:pt x="4284291" y="2324877"/>
                  </a:lnTo>
                  <a:lnTo>
                    <a:pt x="4270077" y="2324877"/>
                  </a:lnTo>
                  <a:lnTo>
                    <a:pt x="4256322" y="2324877"/>
                  </a:lnTo>
                  <a:lnTo>
                    <a:pt x="4242108" y="2324877"/>
                  </a:lnTo>
                  <a:lnTo>
                    <a:pt x="4228353" y="2324877"/>
                  </a:lnTo>
                  <a:lnTo>
                    <a:pt x="4214139" y="2324877"/>
                  </a:lnTo>
                  <a:lnTo>
                    <a:pt x="4201301" y="2324877"/>
                  </a:lnTo>
                  <a:lnTo>
                    <a:pt x="4187088" y="2324877"/>
                  </a:lnTo>
                  <a:lnTo>
                    <a:pt x="4172874" y="2324877"/>
                  </a:lnTo>
                  <a:lnTo>
                    <a:pt x="4159119" y="2324877"/>
                  </a:lnTo>
                  <a:lnTo>
                    <a:pt x="4144905" y="2324877"/>
                  </a:lnTo>
                  <a:lnTo>
                    <a:pt x="4131150" y="2324877"/>
                  </a:lnTo>
                  <a:lnTo>
                    <a:pt x="4116936" y="2324877"/>
                  </a:lnTo>
                  <a:lnTo>
                    <a:pt x="4102722" y="2324877"/>
                  </a:lnTo>
                  <a:lnTo>
                    <a:pt x="4088967" y="2324877"/>
                  </a:lnTo>
                  <a:lnTo>
                    <a:pt x="4074753" y="2324877"/>
                  </a:lnTo>
                  <a:lnTo>
                    <a:pt x="4060998" y="2324877"/>
                  </a:lnTo>
                  <a:lnTo>
                    <a:pt x="4046784" y="2324877"/>
                  </a:lnTo>
                  <a:lnTo>
                    <a:pt x="4033488" y="2324877"/>
                  </a:lnTo>
                  <a:lnTo>
                    <a:pt x="4019274" y="2324877"/>
                  </a:lnTo>
                  <a:lnTo>
                    <a:pt x="4005060" y="2324877"/>
                  </a:lnTo>
                  <a:lnTo>
                    <a:pt x="3991305" y="2324877"/>
                  </a:lnTo>
                  <a:lnTo>
                    <a:pt x="3977091" y="2324877"/>
                  </a:lnTo>
                  <a:lnTo>
                    <a:pt x="3963336" y="2324877"/>
                  </a:lnTo>
                  <a:lnTo>
                    <a:pt x="3949122" y="2324877"/>
                  </a:lnTo>
                  <a:lnTo>
                    <a:pt x="3934909" y="2324877"/>
                  </a:lnTo>
                  <a:lnTo>
                    <a:pt x="3921153" y="2324877"/>
                  </a:lnTo>
                  <a:lnTo>
                    <a:pt x="3906940" y="2324877"/>
                  </a:lnTo>
                  <a:lnTo>
                    <a:pt x="3893184" y="2324877"/>
                  </a:lnTo>
                  <a:lnTo>
                    <a:pt x="3878971" y="2324877"/>
                  </a:lnTo>
                  <a:lnTo>
                    <a:pt x="3866132" y="2324877"/>
                  </a:lnTo>
                  <a:lnTo>
                    <a:pt x="3851919" y="2324877"/>
                  </a:lnTo>
                  <a:lnTo>
                    <a:pt x="3837705" y="2324877"/>
                  </a:lnTo>
                  <a:lnTo>
                    <a:pt x="3823950" y="2324877"/>
                  </a:lnTo>
                  <a:lnTo>
                    <a:pt x="3809736" y="2324877"/>
                  </a:lnTo>
                  <a:lnTo>
                    <a:pt x="3795981" y="2324877"/>
                  </a:lnTo>
                  <a:lnTo>
                    <a:pt x="3781767" y="2324877"/>
                  </a:lnTo>
                  <a:lnTo>
                    <a:pt x="3767553" y="2324877"/>
                  </a:lnTo>
                  <a:lnTo>
                    <a:pt x="3753798" y="2324877"/>
                  </a:lnTo>
                  <a:lnTo>
                    <a:pt x="3739584" y="2324877"/>
                  </a:lnTo>
                  <a:lnTo>
                    <a:pt x="3725829" y="2324877"/>
                  </a:lnTo>
                  <a:lnTo>
                    <a:pt x="3711616" y="2324877"/>
                  </a:lnTo>
                  <a:lnTo>
                    <a:pt x="3698777" y="2324877"/>
                  </a:lnTo>
                  <a:lnTo>
                    <a:pt x="3684564" y="2324877"/>
                  </a:lnTo>
                  <a:lnTo>
                    <a:pt x="3670350" y="2324877"/>
                  </a:lnTo>
                  <a:lnTo>
                    <a:pt x="3656595" y="2324877"/>
                  </a:lnTo>
                  <a:lnTo>
                    <a:pt x="3642381" y="2324877"/>
                  </a:lnTo>
                  <a:lnTo>
                    <a:pt x="3628626" y="2324877"/>
                  </a:lnTo>
                  <a:lnTo>
                    <a:pt x="3614412" y="2324877"/>
                  </a:lnTo>
                  <a:lnTo>
                    <a:pt x="3600198" y="2324877"/>
                  </a:lnTo>
                  <a:lnTo>
                    <a:pt x="3586443" y="2324877"/>
                  </a:lnTo>
                  <a:lnTo>
                    <a:pt x="3572229" y="2324877"/>
                  </a:lnTo>
                  <a:lnTo>
                    <a:pt x="3558474" y="2324877"/>
                  </a:lnTo>
                  <a:lnTo>
                    <a:pt x="3544260" y="2324877"/>
                  </a:lnTo>
                  <a:lnTo>
                    <a:pt x="3531422" y="2324877"/>
                  </a:lnTo>
                  <a:lnTo>
                    <a:pt x="3517208" y="2324877"/>
                  </a:lnTo>
                  <a:lnTo>
                    <a:pt x="3502995" y="2324877"/>
                  </a:lnTo>
                  <a:lnTo>
                    <a:pt x="3489240" y="2324877"/>
                  </a:lnTo>
                  <a:lnTo>
                    <a:pt x="3475026" y="2324877"/>
                  </a:lnTo>
                  <a:lnTo>
                    <a:pt x="3461271" y="2324877"/>
                  </a:lnTo>
                  <a:lnTo>
                    <a:pt x="3447057" y="2324877"/>
                  </a:lnTo>
                  <a:lnTo>
                    <a:pt x="3432843" y="2324877"/>
                  </a:lnTo>
                  <a:lnTo>
                    <a:pt x="3419088" y="2324877"/>
                  </a:lnTo>
                  <a:lnTo>
                    <a:pt x="3404874" y="2324877"/>
                  </a:lnTo>
                  <a:lnTo>
                    <a:pt x="3391119" y="2324877"/>
                  </a:lnTo>
                  <a:lnTo>
                    <a:pt x="3376905" y="2324877"/>
                  </a:lnTo>
                  <a:lnTo>
                    <a:pt x="3363609" y="2324877"/>
                  </a:lnTo>
                  <a:lnTo>
                    <a:pt x="3349395" y="2324877"/>
                  </a:lnTo>
                  <a:lnTo>
                    <a:pt x="3335181" y="2324877"/>
                  </a:lnTo>
                  <a:lnTo>
                    <a:pt x="3321426" y="2324877"/>
                  </a:lnTo>
                  <a:lnTo>
                    <a:pt x="3307212" y="2324877"/>
                  </a:lnTo>
                  <a:lnTo>
                    <a:pt x="3293457" y="2324877"/>
                  </a:lnTo>
                  <a:lnTo>
                    <a:pt x="3279243" y="2324877"/>
                  </a:lnTo>
                  <a:lnTo>
                    <a:pt x="3265030" y="2324877"/>
                  </a:lnTo>
                  <a:lnTo>
                    <a:pt x="3251274" y="2324877"/>
                  </a:lnTo>
                  <a:lnTo>
                    <a:pt x="3237061" y="2324877"/>
                  </a:lnTo>
                  <a:lnTo>
                    <a:pt x="3223305" y="2324877"/>
                  </a:lnTo>
                  <a:lnTo>
                    <a:pt x="3209092" y="2324877"/>
                  </a:lnTo>
                  <a:lnTo>
                    <a:pt x="3196253" y="2324877"/>
                  </a:lnTo>
                  <a:lnTo>
                    <a:pt x="3182040" y="2324877"/>
                  </a:lnTo>
                  <a:lnTo>
                    <a:pt x="3167826" y="2324877"/>
                  </a:lnTo>
                  <a:lnTo>
                    <a:pt x="3154071" y="2324877"/>
                  </a:lnTo>
                  <a:lnTo>
                    <a:pt x="3139857" y="2324877"/>
                  </a:lnTo>
                  <a:lnTo>
                    <a:pt x="3126102" y="2324877"/>
                  </a:lnTo>
                  <a:lnTo>
                    <a:pt x="3111888" y="2324877"/>
                  </a:lnTo>
                  <a:lnTo>
                    <a:pt x="3097674" y="2324877"/>
                  </a:lnTo>
                  <a:lnTo>
                    <a:pt x="3083919" y="2324877"/>
                  </a:lnTo>
                  <a:lnTo>
                    <a:pt x="3069705" y="2324877"/>
                  </a:lnTo>
                  <a:lnTo>
                    <a:pt x="3055950" y="2324877"/>
                  </a:lnTo>
                  <a:lnTo>
                    <a:pt x="3041736" y="2324877"/>
                  </a:lnTo>
                  <a:lnTo>
                    <a:pt x="3028898" y="2324877"/>
                  </a:lnTo>
                  <a:lnTo>
                    <a:pt x="3014685" y="2324877"/>
                  </a:lnTo>
                  <a:lnTo>
                    <a:pt x="3000471" y="2324877"/>
                  </a:lnTo>
                  <a:lnTo>
                    <a:pt x="2986716" y="2324877"/>
                  </a:lnTo>
                  <a:lnTo>
                    <a:pt x="2972502" y="2324877"/>
                  </a:lnTo>
                  <a:lnTo>
                    <a:pt x="2958747" y="2324877"/>
                  </a:lnTo>
                  <a:lnTo>
                    <a:pt x="2944533" y="2324877"/>
                  </a:lnTo>
                  <a:lnTo>
                    <a:pt x="2930319" y="2324877"/>
                  </a:lnTo>
                  <a:lnTo>
                    <a:pt x="2916564" y="2324877"/>
                  </a:lnTo>
                  <a:lnTo>
                    <a:pt x="2902350" y="2324877"/>
                  </a:lnTo>
                  <a:lnTo>
                    <a:pt x="2888595" y="2324877"/>
                  </a:lnTo>
                  <a:lnTo>
                    <a:pt x="2874381" y="2324877"/>
                  </a:lnTo>
                  <a:lnTo>
                    <a:pt x="2861543" y="2324877"/>
                  </a:lnTo>
                  <a:lnTo>
                    <a:pt x="2847329" y="2324877"/>
                  </a:lnTo>
                  <a:lnTo>
                    <a:pt x="2833116" y="2324877"/>
                  </a:lnTo>
                  <a:lnTo>
                    <a:pt x="2819360" y="2324877"/>
                  </a:lnTo>
                  <a:lnTo>
                    <a:pt x="2805147" y="2324877"/>
                  </a:lnTo>
                  <a:lnTo>
                    <a:pt x="2791392" y="2324877"/>
                  </a:lnTo>
                  <a:lnTo>
                    <a:pt x="2777178" y="2324877"/>
                  </a:lnTo>
                  <a:lnTo>
                    <a:pt x="2762964" y="2324877"/>
                  </a:lnTo>
                  <a:lnTo>
                    <a:pt x="2749209" y="2324877"/>
                  </a:lnTo>
                  <a:lnTo>
                    <a:pt x="2734995" y="2324877"/>
                  </a:lnTo>
                  <a:lnTo>
                    <a:pt x="2721240" y="2324877"/>
                  </a:lnTo>
                  <a:lnTo>
                    <a:pt x="2707026" y="2324877"/>
                  </a:lnTo>
                  <a:lnTo>
                    <a:pt x="2693729" y="2324877"/>
                  </a:lnTo>
                  <a:lnTo>
                    <a:pt x="2679516" y="2324877"/>
                  </a:lnTo>
                  <a:lnTo>
                    <a:pt x="2665302" y="2324877"/>
                  </a:lnTo>
                  <a:lnTo>
                    <a:pt x="2651547" y="2324877"/>
                  </a:lnTo>
                  <a:lnTo>
                    <a:pt x="2637333" y="2324877"/>
                  </a:lnTo>
                  <a:lnTo>
                    <a:pt x="2623578" y="2324877"/>
                  </a:lnTo>
                  <a:lnTo>
                    <a:pt x="2609364" y="2324877"/>
                  </a:lnTo>
                  <a:lnTo>
                    <a:pt x="2595150" y="2324877"/>
                  </a:lnTo>
                  <a:lnTo>
                    <a:pt x="2581395" y="2324877"/>
                  </a:lnTo>
                  <a:lnTo>
                    <a:pt x="2567181" y="2324877"/>
                  </a:lnTo>
                  <a:lnTo>
                    <a:pt x="2553426" y="2324877"/>
                  </a:lnTo>
                  <a:lnTo>
                    <a:pt x="2539213" y="2324877"/>
                  </a:lnTo>
                  <a:lnTo>
                    <a:pt x="2526374" y="2324877"/>
                  </a:lnTo>
                  <a:lnTo>
                    <a:pt x="2512161" y="2324877"/>
                  </a:lnTo>
                  <a:lnTo>
                    <a:pt x="2497947" y="2324877"/>
                  </a:lnTo>
                  <a:lnTo>
                    <a:pt x="2484192" y="2324877"/>
                  </a:lnTo>
                  <a:lnTo>
                    <a:pt x="2469978" y="2324877"/>
                  </a:lnTo>
                  <a:lnTo>
                    <a:pt x="2456223" y="2324877"/>
                  </a:lnTo>
                  <a:lnTo>
                    <a:pt x="2442009" y="2324877"/>
                  </a:lnTo>
                  <a:lnTo>
                    <a:pt x="2427795" y="2324877"/>
                  </a:lnTo>
                  <a:lnTo>
                    <a:pt x="2414040" y="2324877"/>
                  </a:lnTo>
                  <a:lnTo>
                    <a:pt x="2399826" y="2324877"/>
                  </a:lnTo>
                  <a:lnTo>
                    <a:pt x="2386071" y="2324877"/>
                  </a:lnTo>
                  <a:lnTo>
                    <a:pt x="2371857" y="2324877"/>
                  </a:lnTo>
                  <a:lnTo>
                    <a:pt x="2359019" y="2324877"/>
                  </a:lnTo>
                  <a:lnTo>
                    <a:pt x="2344805" y="2324877"/>
                  </a:lnTo>
                  <a:lnTo>
                    <a:pt x="2330592" y="2324877"/>
                  </a:lnTo>
                  <a:lnTo>
                    <a:pt x="2316837" y="2324877"/>
                  </a:lnTo>
                  <a:lnTo>
                    <a:pt x="2302623" y="2324877"/>
                  </a:lnTo>
                  <a:lnTo>
                    <a:pt x="2288868" y="2324877"/>
                  </a:lnTo>
                  <a:lnTo>
                    <a:pt x="2274654" y="2324877"/>
                  </a:lnTo>
                  <a:lnTo>
                    <a:pt x="2260440" y="2324877"/>
                  </a:lnTo>
                  <a:lnTo>
                    <a:pt x="2246685" y="2324877"/>
                  </a:lnTo>
                  <a:lnTo>
                    <a:pt x="2232471" y="2324877"/>
                  </a:lnTo>
                  <a:lnTo>
                    <a:pt x="2218716" y="2324877"/>
                  </a:lnTo>
                  <a:lnTo>
                    <a:pt x="2204502" y="2324877"/>
                  </a:lnTo>
                  <a:lnTo>
                    <a:pt x="2191664" y="2324877"/>
                  </a:lnTo>
                  <a:lnTo>
                    <a:pt x="2177450" y="2324877"/>
                  </a:lnTo>
                  <a:lnTo>
                    <a:pt x="2163237" y="2324877"/>
                  </a:lnTo>
                  <a:lnTo>
                    <a:pt x="2149481" y="2324877"/>
                  </a:lnTo>
                  <a:lnTo>
                    <a:pt x="2135268" y="2324877"/>
                  </a:lnTo>
                  <a:lnTo>
                    <a:pt x="2121512" y="2324877"/>
                  </a:lnTo>
                  <a:lnTo>
                    <a:pt x="2107299" y="2324877"/>
                  </a:lnTo>
                  <a:lnTo>
                    <a:pt x="2093085" y="2324877"/>
                  </a:lnTo>
                  <a:lnTo>
                    <a:pt x="2079330" y="2324877"/>
                  </a:lnTo>
                  <a:lnTo>
                    <a:pt x="2065116" y="2324877"/>
                  </a:lnTo>
                  <a:lnTo>
                    <a:pt x="2051361" y="2355832"/>
                  </a:lnTo>
                  <a:lnTo>
                    <a:pt x="2037147" y="2461074"/>
                  </a:lnTo>
                  <a:lnTo>
                    <a:pt x="2023850" y="2488100"/>
                  </a:lnTo>
                  <a:lnTo>
                    <a:pt x="2009637" y="2442472"/>
                  </a:lnTo>
                  <a:lnTo>
                    <a:pt x="1995423" y="2370179"/>
                  </a:lnTo>
                  <a:lnTo>
                    <a:pt x="1981668" y="2324877"/>
                  </a:lnTo>
                  <a:lnTo>
                    <a:pt x="1967454" y="2324877"/>
                  </a:lnTo>
                  <a:lnTo>
                    <a:pt x="1953699" y="2324877"/>
                  </a:lnTo>
                  <a:lnTo>
                    <a:pt x="1939485" y="2332826"/>
                  </a:lnTo>
                  <a:lnTo>
                    <a:pt x="1925271" y="2330654"/>
                  </a:lnTo>
                  <a:lnTo>
                    <a:pt x="1911516" y="2324877"/>
                  </a:lnTo>
                  <a:lnTo>
                    <a:pt x="1897302" y="2324877"/>
                  </a:lnTo>
                  <a:lnTo>
                    <a:pt x="1883547" y="2324877"/>
                  </a:lnTo>
                  <a:lnTo>
                    <a:pt x="1869333" y="2324877"/>
                  </a:lnTo>
                  <a:lnTo>
                    <a:pt x="1856495" y="2324877"/>
                  </a:lnTo>
                  <a:lnTo>
                    <a:pt x="1842282" y="2324877"/>
                  </a:lnTo>
                  <a:lnTo>
                    <a:pt x="1828068" y="2324877"/>
                  </a:lnTo>
                  <a:lnTo>
                    <a:pt x="1814313" y="2324877"/>
                  </a:lnTo>
                  <a:lnTo>
                    <a:pt x="1800099" y="2324877"/>
                  </a:lnTo>
                  <a:lnTo>
                    <a:pt x="1786344" y="2324877"/>
                  </a:lnTo>
                  <a:lnTo>
                    <a:pt x="1772130" y="2324877"/>
                  </a:lnTo>
                  <a:lnTo>
                    <a:pt x="1757916" y="2324877"/>
                  </a:lnTo>
                  <a:lnTo>
                    <a:pt x="1744161" y="2324877"/>
                  </a:lnTo>
                  <a:lnTo>
                    <a:pt x="1729947" y="2324877"/>
                  </a:lnTo>
                  <a:lnTo>
                    <a:pt x="1716192" y="2324877"/>
                  </a:lnTo>
                  <a:lnTo>
                    <a:pt x="1701978" y="2324877"/>
                  </a:lnTo>
                  <a:lnTo>
                    <a:pt x="1689140" y="2324877"/>
                  </a:lnTo>
                  <a:lnTo>
                    <a:pt x="1674926" y="2324877"/>
                  </a:lnTo>
                  <a:lnTo>
                    <a:pt x="1660713" y="2324877"/>
                  </a:lnTo>
                  <a:lnTo>
                    <a:pt x="1646957" y="2324877"/>
                  </a:lnTo>
                  <a:lnTo>
                    <a:pt x="1632744" y="2324877"/>
                  </a:lnTo>
                  <a:lnTo>
                    <a:pt x="1618989" y="2324877"/>
                  </a:lnTo>
                  <a:lnTo>
                    <a:pt x="1604775" y="2324877"/>
                  </a:lnTo>
                  <a:lnTo>
                    <a:pt x="1590561" y="2324877"/>
                  </a:lnTo>
                  <a:lnTo>
                    <a:pt x="1576806" y="2324877"/>
                  </a:lnTo>
                  <a:lnTo>
                    <a:pt x="1562592" y="2324877"/>
                  </a:lnTo>
                  <a:lnTo>
                    <a:pt x="1548837" y="2324877"/>
                  </a:lnTo>
                  <a:lnTo>
                    <a:pt x="1534623" y="2324877"/>
                  </a:lnTo>
                  <a:lnTo>
                    <a:pt x="1521785" y="2324877"/>
                  </a:lnTo>
                  <a:lnTo>
                    <a:pt x="1507571" y="2324877"/>
                  </a:lnTo>
                  <a:lnTo>
                    <a:pt x="1493358" y="2324877"/>
                  </a:lnTo>
                  <a:lnTo>
                    <a:pt x="1479602" y="2324877"/>
                  </a:lnTo>
                  <a:lnTo>
                    <a:pt x="1465389" y="2324877"/>
                  </a:lnTo>
                  <a:lnTo>
                    <a:pt x="1451633" y="2340031"/>
                  </a:lnTo>
                  <a:lnTo>
                    <a:pt x="1437420" y="2329256"/>
                  </a:lnTo>
                  <a:lnTo>
                    <a:pt x="1423206" y="2324877"/>
                  </a:lnTo>
                  <a:lnTo>
                    <a:pt x="1409451" y="2324877"/>
                  </a:lnTo>
                  <a:lnTo>
                    <a:pt x="1395237" y="2324877"/>
                  </a:lnTo>
                  <a:lnTo>
                    <a:pt x="1381482" y="2324877"/>
                  </a:lnTo>
                  <a:lnTo>
                    <a:pt x="1367268" y="2324877"/>
                  </a:lnTo>
                  <a:lnTo>
                    <a:pt x="1353971" y="2324877"/>
                  </a:lnTo>
                  <a:lnTo>
                    <a:pt x="1339758" y="2324877"/>
                  </a:lnTo>
                  <a:lnTo>
                    <a:pt x="1325544" y="2324877"/>
                  </a:lnTo>
                  <a:lnTo>
                    <a:pt x="1311789" y="2324877"/>
                  </a:lnTo>
                  <a:lnTo>
                    <a:pt x="1297575" y="2324877"/>
                  </a:lnTo>
                  <a:lnTo>
                    <a:pt x="1283820" y="2324877"/>
                  </a:lnTo>
                  <a:lnTo>
                    <a:pt x="1269606" y="2324877"/>
                  </a:lnTo>
                  <a:lnTo>
                    <a:pt x="1255392" y="2324877"/>
                  </a:lnTo>
                  <a:lnTo>
                    <a:pt x="1241637" y="2324877"/>
                  </a:lnTo>
                  <a:lnTo>
                    <a:pt x="1227423" y="2324877"/>
                  </a:lnTo>
                  <a:lnTo>
                    <a:pt x="1213668" y="2426523"/>
                  </a:lnTo>
                  <a:lnTo>
                    <a:pt x="1199454" y="2559940"/>
                  </a:lnTo>
                  <a:lnTo>
                    <a:pt x="1186616" y="2684349"/>
                  </a:lnTo>
                  <a:lnTo>
                    <a:pt x="1172402" y="2810617"/>
                  </a:lnTo>
                  <a:lnTo>
                    <a:pt x="1158189" y="2912366"/>
                  </a:lnTo>
                  <a:lnTo>
                    <a:pt x="1144434" y="2949644"/>
                  </a:lnTo>
                  <a:lnTo>
                    <a:pt x="1130220" y="2897484"/>
                  </a:lnTo>
                  <a:lnTo>
                    <a:pt x="1116465" y="2755050"/>
                  </a:lnTo>
                  <a:lnTo>
                    <a:pt x="1102251" y="2569641"/>
                  </a:lnTo>
                  <a:lnTo>
                    <a:pt x="1088037" y="2424177"/>
                  </a:lnTo>
                  <a:lnTo>
                    <a:pt x="1074282" y="2371176"/>
                  </a:lnTo>
                  <a:lnTo>
                    <a:pt x="1060068" y="2417985"/>
                  </a:lnTo>
                  <a:lnTo>
                    <a:pt x="1046313" y="2540559"/>
                  </a:lnTo>
                  <a:lnTo>
                    <a:pt x="1032099" y="2678886"/>
                  </a:lnTo>
                  <a:lnTo>
                    <a:pt x="1019261" y="2781149"/>
                  </a:lnTo>
                  <a:lnTo>
                    <a:pt x="1005047" y="2843806"/>
                  </a:lnTo>
                  <a:lnTo>
                    <a:pt x="990834" y="2893144"/>
                  </a:lnTo>
                  <a:lnTo>
                    <a:pt x="977078" y="2962278"/>
                  </a:lnTo>
                  <a:lnTo>
                    <a:pt x="962865" y="3074057"/>
                  </a:lnTo>
                  <a:lnTo>
                    <a:pt x="949109" y="3211126"/>
                  </a:lnTo>
                  <a:lnTo>
                    <a:pt x="934896" y="3316231"/>
                  </a:lnTo>
                  <a:lnTo>
                    <a:pt x="920682" y="3309707"/>
                  </a:lnTo>
                  <a:lnTo>
                    <a:pt x="906927" y="3156754"/>
                  </a:lnTo>
                  <a:lnTo>
                    <a:pt x="892713" y="2909317"/>
                  </a:lnTo>
                  <a:lnTo>
                    <a:pt x="878958" y="2651791"/>
                  </a:lnTo>
                  <a:lnTo>
                    <a:pt x="864744" y="2470483"/>
                  </a:lnTo>
                  <a:lnTo>
                    <a:pt x="851906" y="2395660"/>
                  </a:lnTo>
                  <a:lnTo>
                    <a:pt x="837692" y="2391405"/>
                  </a:lnTo>
                  <a:lnTo>
                    <a:pt x="823478" y="2404808"/>
                  </a:lnTo>
                  <a:lnTo>
                    <a:pt x="809723" y="2384713"/>
                  </a:lnTo>
                  <a:lnTo>
                    <a:pt x="795510" y="2324877"/>
                  </a:lnTo>
                  <a:lnTo>
                    <a:pt x="781754" y="2324877"/>
                  </a:lnTo>
                  <a:lnTo>
                    <a:pt x="767541" y="2324877"/>
                  </a:lnTo>
                  <a:lnTo>
                    <a:pt x="753327" y="2324877"/>
                  </a:lnTo>
                  <a:lnTo>
                    <a:pt x="739572" y="2324877"/>
                  </a:lnTo>
                  <a:lnTo>
                    <a:pt x="725358" y="2324877"/>
                  </a:lnTo>
                  <a:lnTo>
                    <a:pt x="711603" y="2324877"/>
                  </a:lnTo>
                  <a:lnTo>
                    <a:pt x="697389" y="2324877"/>
                  </a:lnTo>
                  <a:lnTo>
                    <a:pt x="684092" y="2324877"/>
                  </a:lnTo>
                  <a:lnTo>
                    <a:pt x="669879" y="2324877"/>
                  </a:lnTo>
                  <a:lnTo>
                    <a:pt x="655665" y="2324877"/>
                  </a:lnTo>
                  <a:lnTo>
                    <a:pt x="641910" y="2324877"/>
                  </a:lnTo>
                  <a:lnTo>
                    <a:pt x="627696" y="2324877"/>
                  </a:lnTo>
                  <a:lnTo>
                    <a:pt x="613941" y="2324877"/>
                  </a:lnTo>
                  <a:lnTo>
                    <a:pt x="599727" y="2324877"/>
                  </a:lnTo>
                  <a:lnTo>
                    <a:pt x="585513" y="2324877"/>
                  </a:lnTo>
                  <a:lnTo>
                    <a:pt x="571758" y="2324877"/>
                  </a:lnTo>
                  <a:lnTo>
                    <a:pt x="557544" y="2324877"/>
                  </a:lnTo>
                  <a:lnTo>
                    <a:pt x="543789" y="2324877"/>
                  </a:lnTo>
                  <a:lnTo>
                    <a:pt x="529575" y="2324877"/>
                  </a:lnTo>
                  <a:lnTo>
                    <a:pt x="516737" y="2324877"/>
                  </a:lnTo>
                  <a:lnTo>
                    <a:pt x="502523" y="2324877"/>
                  </a:lnTo>
                  <a:lnTo>
                    <a:pt x="488310" y="2324877"/>
                  </a:lnTo>
                  <a:lnTo>
                    <a:pt x="474554" y="2324877"/>
                  </a:lnTo>
                  <a:lnTo>
                    <a:pt x="460341" y="2324877"/>
                  </a:lnTo>
                  <a:lnTo>
                    <a:pt x="446586" y="2324877"/>
                  </a:lnTo>
                  <a:lnTo>
                    <a:pt x="432372" y="2324877"/>
                  </a:lnTo>
                  <a:lnTo>
                    <a:pt x="418158" y="2324877"/>
                  </a:lnTo>
                  <a:lnTo>
                    <a:pt x="404403" y="2324877"/>
                  </a:lnTo>
                  <a:lnTo>
                    <a:pt x="390189" y="2324877"/>
                  </a:lnTo>
                  <a:lnTo>
                    <a:pt x="376434" y="2324877"/>
                  </a:lnTo>
                  <a:lnTo>
                    <a:pt x="362220" y="2324877"/>
                  </a:lnTo>
                  <a:lnTo>
                    <a:pt x="349382" y="2324877"/>
                  </a:lnTo>
                  <a:lnTo>
                    <a:pt x="335168" y="2324877"/>
                  </a:lnTo>
                  <a:lnTo>
                    <a:pt x="320955" y="2324877"/>
                  </a:lnTo>
                  <a:lnTo>
                    <a:pt x="307199" y="2324877"/>
                  </a:lnTo>
                  <a:lnTo>
                    <a:pt x="292986" y="2324877"/>
                  </a:lnTo>
                  <a:lnTo>
                    <a:pt x="279230" y="2324877"/>
                  </a:lnTo>
                  <a:lnTo>
                    <a:pt x="265017" y="2324877"/>
                  </a:lnTo>
                  <a:lnTo>
                    <a:pt x="250803" y="2324877"/>
                  </a:lnTo>
                  <a:lnTo>
                    <a:pt x="237048" y="2324877"/>
                  </a:lnTo>
                  <a:lnTo>
                    <a:pt x="222834" y="2324877"/>
                  </a:lnTo>
                  <a:lnTo>
                    <a:pt x="209079" y="2324877"/>
                  </a:lnTo>
                  <a:lnTo>
                    <a:pt x="194865" y="2324877"/>
                  </a:lnTo>
                  <a:lnTo>
                    <a:pt x="182027" y="2324877"/>
                  </a:lnTo>
                  <a:lnTo>
                    <a:pt x="167813" y="2324877"/>
                  </a:lnTo>
                  <a:lnTo>
                    <a:pt x="153599" y="2324877"/>
                  </a:lnTo>
                  <a:lnTo>
                    <a:pt x="139844" y="2324877"/>
                  </a:lnTo>
                  <a:lnTo>
                    <a:pt x="125630" y="2324877"/>
                  </a:lnTo>
                  <a:lnTo>
                    <a:pt x="111875" y="2324877"/>
                  </a:lnTo>
                  <a:lnTo>
                    <a:pt x="97662" y="2324877"/>
                  </a:lnTo>
                  <a:lnTo>
                    <a:pt x="83448" y="2324877"/>
                  </a:lnTo>
                  <a:lnTo>
                    <a:pt x="69693" y="2324877"/>
                  </a:lnTo>
                  <a:lnTo>
                    <a:pt x="55479" y="2324877"/>
                  </a:lnTo>
                  <a:lnTo>
                    <a:pt x="41724" y="2324877"/>
                  </a:lnTo>
                  <a:lnTo>
                    <a:pt x="27510" y="2324877"/>
                  </a:lnTo>
                  <a:lnTo>
                    <a:pt x="14213" y="2324877"/>
                  </a:lnTo>
                  <a:lnTo>
                    <a:pt x="0" y="2324877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987788" y="486005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4"/>
            <p:cNvSpPr/>
            <p:nvPr/>
          </p:nvSpPr>
          <p:spPr>
            <a:xfrm>
              <a:off x="721896" y="5670748"/>
              <a:ext cx="203262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59958" y="4814814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59958" y="3958879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696390" y="3102945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16696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416487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316279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025850" y="566800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25850" y="466591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366383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266175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634953"/>
                  </a:moveTo>
                  <a:lnTo>
                    <a:pt x="14142" y="1505610"/>
                  </a:lnTo>
                  <a:lnTo>
                    <a:pt x="27373" y="1421673"/>
                  </a:lnTo>
                  <a:lnTo>
                    <a:pt x="41515" y="1378415"/>
                  </a:lnTo>
                  <a:lnTo>
                    <a:pt x="55202" y="1356261"/>
                  </a:lnTo>
                  <a:lnTo>
                    <a:pt x="69345" y="1341308"/>
                  </a:lnTo>
                  <a:lnTo>
                    <a:pt x="83031" y="1349720"/>
                  </a:lnTo>
                  <a:lnTo>
                    <a:pt x="97174" y="1376815"/>
                  </a:lnTo>
                  <a:lnTo>
                    <a:pt x="111317" y="1390138"/>
                  </a:lnTo>
                  <a:lnTo>
                    <a:pt x="125004" y="1390645"/>
                  </a:lnTo>
                  <a:lnTo>
                    <a:pt x="139147" y="1392084"/>
                  </a:lnTo>
                  <a:lnTo>
                    <a:pt x="152833" y="1395397"/>
                  </a:lnTo>
                  <a:lnTo>
                    <a:pt x="166976" y="1393518"/>
                  </a:lnTo>
                  <a:lnTo>
                    <a:pt x="181119" y="1378623"/>
                  </a:lnTo>
                  <a:lnTo>
                    <a:pt x="193893" y="1346922"/>
                  </a:lnTo>
                  <a:lnTo>
                    <a:pt x="208036" y="1289847"/>
                  </a:lnTo>
                  <a:lnTo>
                    <a:pt x="221722" y="1212924"/>
                  </a:lnTo>
                  <a:lnTo>
                    <a:pt x="235865" y="1130806"/>
                  </a:lnTo>
                  <a:lnTo>
                    <a:pt x="249552" y="1044271"/>
                  </a:lnTo>
                  <a:lnTo>
                    <a:pt x="263695" y="948730"/>
                  </a:lnTo>
                  <a:lnTo>
                    <a:pt x="277837" y="845395"/>
                  </a:lnTo>
                  <a:lnTo>
                    <a:pt x="291524" y="743560"/>
                  </a:lnTo>
                  <a:lnTo>
                    <a:pt x="305667" y="667292"/>
                  </a:lnTo>
                  <a:lnTo>
                    <a:pt x="319353" y="626142"/>
                  </a:lnTo>
                  <a:lnTo>
                    <a:pt x="333496" y="595213"/>
                  </a:lnTo>
                  <a:lnTo>
                    <a:pt x="347639" y="551805"/>
                  </a:lnTo>
                  <a:lnTo>
                    <a:pt x="360413" y="477613"/>
                  </a:lnTo>
                  <a:lnTo>
                    <a:pt x="374556" y="391786"/>
                  </a:lnTo>
                  <a:lnTo>
                    <a:pt x="388243" y="342112"/>
                  </a:lnTo>
                  <a:lnTo>
                    <a:pt x="402385" y="331274"/>
                  </a:lnTo>
                  <a:lnTo>
                    <a:pt x="416072" y="324084"/>
                  </a:lnTo>
                  <a:lnTo>
                    <a:pt x="430215" y="319860"/>
                  </a:lnTo>
                  <a:lnTo>
                    <a:pt x="444358" y="355506"/>
                  </a:lnTo>
                  <a:lnTo>
                    <a:pt x="458044" y="450284"/>
                  </a:lnTo>
                  <a:lnTo>
                    <a:pt x="472187" y="573682"/>
                  </a:lnTo>
                  <a:lnTo>
                    <a:pt x="485874" y="684778"/>
                  </a:lnTo>
                  <a:lnTo>
                    <a:pt x="500016" y="790285"/>
                  </a:lnTo>
                  <a:lnTo>
                    <a:pt x="514159" y="904028"/>
                  </a:lnTo>
                  <a:lnTo>
                    <a:pt x="526933" y="1040530"/>
                  </a:lnTo>
                  <a:lnTo>
                    <a:pt x="541076" y="1198552"/>
                  </a:lnTo>
                  <a:lnTo>
                    <a:pt x="554763" y="1319410"/>
                  </a:lnTo>
                  <a:lnTo>
                    <a:pt x="568906" y="1353279"/>
                  </a:lnTo>
                  <a:lnTo>
                    <a:pt x="582592" y="1316328"/>
                  </a:lnTo>
                  <a:lnTo>
                    <a:pt x="596735" y="1254299"/>
                  </a:lnTo>
                  <a:lnTo>
                    <a:pt x="610878" y="1194780"/>
                  </a:lnTo>
                  <a:lnTo>
                    <a:pt x="624564" y="1151288"/>
                  </a:lnTo>
                  <a:lnTo>
                    <a:pt x="638707" y="1132975"/>
                  </a:lnTo>
                  <a:lnTo>
                    <a:pt x="652394" y="1137808"/>
                  </a:lnTo>
                  <a:lnTo>
                    <a:pt x="666537" y="1147483"/>
                  </a:lnTo>
                  <a:lnTo>
                    <a:pt x="680679" y="1147973"/>
                  </a:lnTo>
                  <a:lnTo>
                    <a:pt x="693910" y="1137199"/>
                  </a:lnTo>
                  <a:lnTo>
                    <a:pt x="708053" y="1112260"/>
                  </a:lnTo>
                  <a:lnTo>
                    <a:pt x="721739" y="1104638"/>
                  </a:lnTo>
                  <a:lnTo>
                    <a:pt x="735882" y="1158064"/>
                  </a:lnTo>
                  <a:lnTo>
                    <a:pt x="749569" y="1266366"/>
                  </a:lnTo>
                  <a:lnTo>
                    <a:pt x="763711" y="1398299"/>
                  </a:lnTo>
                  <a:lnTo>
                    <a:pt x="777854" y="1541318"/>
                  </a:lnTo>
                  <a:lnTo>
                    <a:pt x="791541" y="1679317"/>
                  </a:lnTo>
                  <a:lnTo>
                    <a:pt x="805684" y="1799164"/>
                  </a:lnTo>
                  <a:lnTo>
                    <a:pt x="819370" y="1909760"/>
                  </a:lnTo>
                  <a:lnTo>
                    <a:pt x="833513" y="2013736"/>
                  </a:lnTo>
                  <a:lnTo>
                    <a:pt x="847656" y="2103078"/>
                  </a:lnTo>
                  <a:lnTo>
                    <a:pt x="860430" y="2172564"/>
                  </a:lnTo>
                  <a:lnTo>
                    <a:pt x="874573" y="2228011"/>
                  </a:lnTo>
                  <a:lnTo>
                    <a:pt x="888259" y="2274062"/>
                  </a:lnTo>
                  <a:lnTo>
                    <a:pt x="902402" y="2308628"/>
                  </a:lnTo>
                  <a:lnTo>
                    <a:pt x="916089" y="2330303"/>
                  </a:lnTo>
                  <a:lnTo>
                    <a:pt x="930232" y="2329186"/>
                  </a:lnTo>
                  <a:lnTo>
                    <a:pt x="944374" y="2291711"/>
                  </a:lnTo>
                  <a:lnTo>
                    <a:pt x="958061" y="2227409"/>
                  </a:lnTo>
                  <a:lnTo>
                    <a:pt x="972204" y="2161121"/>
                  </a:lnTo>
                  <a:lnTo>
                    <a:pt x="985890" y="2104783"/>
                  </a:lnTo>
                  <a:lnTo>
                    <a:pt x="1000033" y="2059407"/>
                  </a:lnTo>
                  <a:lnTo>
                    <a:pt x="1014176" y="2019603"/>
                  </a:lnTo>
                  <a:lnTo>
                    <a:pt x="1026950" y="1974427"/>
                  </a:lnTo>
                  <a:lnTo>
                    <a:pt x="1041093" y="1920033"/>
                  </a:lnTo>
                  <a:lnTo>
                    <a:pt x="1054780" y="1867924"/>
                  </a:lnTo>
                  <a:lnTo>
                    <a:pt x="1068922" y="1829524"/>
                  </a:lnTo>
                  <a:lnTo>
                    <a:pt x="1082609" y="1799742"/>
                  </a:lnTo>
                  <a:lnTo>
                    <a:pt x="1096752" y="1768875"/>
                  </a:lnTo>
                  <a:lnTo>
                    <a:pt x="1110895" y="1735117"/>
                  </a:lnTo>
                  <a:lnTo>
                    <a:pt x="1124581" y="1704024"/>
                  </a:lnTo>
                  <a:lnTo>
                    <a:pt x="1138724" y="1680282"/>
                  </a:lnTo>
                  <a:lnTo>
                    <a:pt x="1152411" y="1663736"/>
                  </a:lnTo>
                  <a:lnTo>
                    <a:pt x="1166553" y="1650929"/>
                  </a:lnTo>
                  <a:lnTo>
                    <a:pt x="1180696" y="1642838"/>
                  </a:lnTo>
                  <a:lnTo>
                    <a:pt x="1193470" y="1650843"/>
                  </a:lnTo>
                  <a:lnTo>
                    <a:pt x="1207613" y="1680005"/>
                  </a:lnTo>
                  <a:lnTo>
                    <a:pt x="1221300" y="1717754"/>
                  </a:lnTo>
                  <a:lnTo>
                    <a:pt x="1235443" y="1748345"/>
                  </a:lnTo>
                  <a:lnTo>
                    <a:pt x="1249129" y="1778824"/>
                  </a:lnTo>
                  <a:lnTo>
                    <a:pt x="1263272" y="1831948"/>
                  </a:lnTo>
                  <a:lnTo>
                    <a:pt x="1277415" y="1913543"/>
                  </a:lnTo>
                  <a:lnTo>
                    <a:pt x="1291101" y="2001407"/>
                  </a:lnTo>
                  <a:lnTo>
                    <a:pt x="1305244" y="2069737"/>
                  </a:lnTo>
                  <a:lnTo>
                    <a:pt x="1318931" y="2112202"/>
                  </a:lnTo>
                  <a:lnTo>
                    <a:pt x="1333074" y="2139695"/>
                  </a:lnTo>
                  <a:lnTo>
                    <a:pt x="1347216" y="2164660"/>
                  </a:lnTo>
                  <a:lnTo>
                    <a:pt x="1360447" y="2185740"/>
                  </a:lnTo>
                  <a:lnTo>
                    <a:pt x="1374590" y="2194374"/>
                  </a:lnTo>
                  <a:lnTo>
                    <a:pt x="1388276" y="2188479"/>
                  </a:lnTo>
                  <a:lnTo>
                    <a:pt x="1402419" y="2170457"/>
                  </a:lnTo>
                  <a:lnTo>
                    <a:pt x="1416106" y="2135005"/>
                  </a:lnTo>
                  <a:lnTo>
                    <a:pt x="1430248" y="2078625"/>
                  </a:lnTo>
                  <a:lnTo>
                    <a:pt x="1444391" y="2016555"/>
                  </a:lnTo>
                  <a:lnTo>
                    <a:pt x="1458078" y="1984388"/>
                  </a:lnTo>
                  <a:lnTo>
                    <a:pt x="1472221" y="2002560"/>
                  </a:lnTo>
                  <a:lnTo>
                    <a:pt x="1485907" y="2053158"/>
                  </a:lnTo>
                  <a:lnTo>
                    <a:pt x="1500050" y="2099134"/>
                  </a:lnTo>
                  <a:lnTo>
                    <a:pt x="1514193" y="2109018"/>
                  </a:lnTo>
                  <a:lnTo>
                    <a:pt x="1526967" y="2076467"/>
                  </a:lnTo>
                  <a:lnTo>
                    <a:pt x="1541110" y="2016418"/>
                  </a:lnTo>
                  <a:lnTo>
                    <a:pt x="1554796" y="1947260"/>
                  </a:lnTo>
                  <a:lnTo>
                    <a:pt x="1568939" y="1892348"/>
                  </a:lnTo>
                  <a:lnTo>
                    <a:pt x="1582626" y="1883077"/>
                  </a:lnTo>
                  <a:lnTo>
                    <a:pt x="1596769" y="1927275"/>
                  </a:lnTo>
                  <a:lnTo>
                    <a:pt x="1610911" y="1989995"/>
                  </a:lnTo>
                  <a:lnTo>
                    <a:pt x="1624598" y="2019024"/>
                  </a:lnTo>
                  <a:lnTo>
                    <a:pt x="1638741" y="1996746"/>
                  </a:lnTo>
                  <a:lnTo>
                    <a:pt x="1652427" y="1950331"/>
                  </a:lnTo>
                  <a:lnTo>
                    <a:pt x="1666570" y="1917243"/>
                  </a:lnTo>
                  <a:lnTo>
                    <a:pt x="1680713" y="1917002"/>
                  </a:lnTo>
                  <a:lnTo>
                    <a:pt x="1693487" y="1941768"/>
                  </a:lnTo>
                  <a:lnTo>
                    <a:pt x="1707630" y="1952040"/>
                  </a:lnTo>
                  <a:lnTo>
                    <a:pt x="1721317" y="1946724"/>
                  </a:lnTo>
                  <a:lnTo>
                    <a:pt x="1735459" y="1967203"/>
                  </a:lnTo>
                  <a:lnTo>
                    <a:pt x="1749146" y="2008883"/>
                  </a:lnTo>
                  <a:lnTo>
                    <a:pt x="1763289" y="2035893"/>
                  </a:lnTo>
                  <a:lnTo>
                    <a:pt x="1777432" y="2037113"/>
                  </a:lnTo>
                  <a:lnTo>
                    <a:pt x="1791118" y="2041208"/>
                  </a:lnTo>
                  <a:lnTo>
                    <a:pt x="1805261" y="2064717"/>
                  </a:lnTo>
                  <a:lnTo>
                    <a:pt x="1818948" y="2078673"/>
                  </a:lnTo>
                  <a:lnTo>
                    <a:pt x="1833091" y="2063447"/>
                  </a:lnTo>
                  <a:lnTo>
                    <a:pt x="1847233" y="2040178"/>
                  </a:lnTo>
                  <a:lnTo>
                    <a:pt x="1860007" y="2049790"/>
                  </a:lnTo>
                  <a:lnTo>
                    <a:pt x="1874150" y="2139657"/>
                  </a:lnTo>
                  <a:lnTo>
                    <a:pt x="1887837" y="2291974"/>
                  </a:lnTo>
                  <a:lnTo>
                    <a:pt x="1901980" y="2436758"/>
                  </a:lnTo>
                  <a:lnTo>
                    <a:pt x="1915666" y="2532021"/>
                  </a:lnTo>
                  <a:lnTo>
                    <a:pt x="1929809" y="2582731"/>
                  </a:lnTo>
                  <a:lnTo>
                    <a:pt x="1943952" y="2611344"/>
                  </a:lnTo>
                  <a:lnTo>
                    <a:pt x="1957639" y="2619316"/>
                  </a:lnTo>
                  <a:lnTo>
                    <a:pt x="1971781" y="2602502"/>
                  </a:lnTo>
                  <a:lnTo>
                    <a:pt x="1985468" y="2567336"/>
                  </a:lnTo>
                  <a:lnTo>
                    <a:pt x="1999611" y="2516150"/>
                  </a:lnTo>
                  <a:lnTo>
                    <a:pt x="2013754" y="2447159"/>
                  </a:lnTo>
                  <a:lnTo>
                    <a:pt x="2026984" y="2365751"/>
                  </a:lnTo>
                  <a:lnTo>
                    <a:pt x="2041127" y="2283019"/>
                  </a:lnTo>
                  <a:lnTo>
                    <a:pt x="2054813" y="2212717"/>
                  </a:lnTo>
                  <a:lnTo>
                    <a:pt x="2068956" y="2149210"/>
                  </a:lnTo>
                  <a:lnTo>
                    <a:pt x="2082643" y="2080738"/>
                  </a:lnTo>
                  <a:lnTo>
                    <a:pt x="2096786" y="1996834"/>
                  </a:lnTo>
                  <a:lnTo>
                    <a:pt x="2110928" y="1904979"/>
                  </a:lnTo>
                  <a:lnTo>
                    <a:pt x="2124615" y="1828873"/>
                  </a:lnTo>
                  <a:lnTo>
                    <a:pt x="2138758" y="1775672"/>
                  </a:lnTo>
                  <a:lnTo>
                    <a:pt x="2152444" y="1745448"/>
                  </a:lnTo>
                  <a:lnTo>
                    <a:pt x="2166587" y="1738262"/>
                  </a:lnTo>
                  <a:lnTo>
                    <a:pt x="2180730" y="1753952"/>
                  </a:lnTo>
                  <a:lnTo>
                    <a:pt x="2193504" y="1785366"/>
                  </a:lnTo>
                  <a:lnTo>
                    <a:pt x="2207647" y="1807709"/>
                  </a:lnTo>
                  <a:lnTo>
                    <a:pt x="2221334" y="1796162"/>
                  </a:lnTo>
                  <a:lnTo>
                    <a:pt x="2235476" y="1753164"/>
                  </a:lnTo>
                  <a:lnTo>
                    <a:pt x="2249163" y="1694921"/>
                  </a:lnTo>
                  <a:lnTo>
                    <a:pt x="2263306" y="1647221"/>
                  </a:lnTo>
                  <a:lnTo>
                    <a:pt x="2277449" y="1621511"/>
                  </a:lnTo>
                  <a:lnTo>
                    <a:pt x="2291135" y="1609020"/>
                  </a:lnTo>
                  <a:lnTo>
                    <a:pt x="2305278" y="1609789"/>
                  </a:lnTo>
                  <a:lnTo>
                    <a:pt x="2318965" y="1621639"/>
                  </a:lnTo>
                  <a:lnTo>
                    <a:pt x="2333107" y="1644908"/>
                  </a:lnTo>
                  <a:lnTo>
                    <a:pt x="2347250" y="1666545"/>
                  </a:lnTo>
                  <a:lnTo>
                    <a:pt x="2360024" y="1632233"/>
                  </a:lnTo>
                  <a:lnTo>
                    <a:pt x="2374167" y="1500401"/>
                  </a:lnTo>
                  <a:lnTo>
                    <a:pt x="2387854" y="1305965"/>
                  </a:lnTo>
                  <a:lnTo>
                    <a:pt x="2401997" y="1129895"/>
                  </a:lnTo>
                  <a:lnTo>
                    <a:pt x="2415683" y="1035946"/>
                  </a:lnTo>
                  <a:lnTo>
                    <a:pt x="2429826" y="1036807"/>
                  </a:lnTo>
                  <a:lnTo>
                    <a:pt x="2443969" y="1102665"/>
                  </a:lnTo>
                  <a:lnTo>
                    <a:pt x="2457655" y="1182393"/>
                  </a:lnTo>
                  <a:lnTo>
                    <a:pt x="2471798" y="1235532"/>
                  </a:lnTo>
                  <a:lnTo>
                    <a:pt x="2485485" y="1258203"/>
                  </a:lnTo>
                  <a:lnTo>
                    <a:pt x="2499628" y="1260845"/>
                  </a:lnTo>
                  <a:lnTo>
                    <a:pt x="2513770" y="1258948"/>
                  </a:lnTo>
                  <a:lnTo>
                    <a:pt x="2526545" y="1295361"/>
                  </a:lnTo>
                  <a:lnTo>
                    <a:pt x="2540687" y="1396038"/>
                  </a:lnTo>
                  <a:lnTo>
                    <a:pt x="2554374" y="1516715"/>
                  </a:lnTo>
                  <a:lnTo>
                    <a:pt x="2568517" y="1607404"/>
                  </a:lnTo>
                  <a:lnTo>
                    <a:pt x="2582203" y="1638585"/>
                  </a:lnTo>
                  <a:lnTo>
                    <a:pt x="2596346" y="1597719"/>
                  </a:lnTo>
                  <a:lnTo>
                    <a:pt x="2610489" y="1518334"/>
                  </a:lnTo>
                  <a:lnTo>
                    <a:pt x="2624176" y="1449540"/>
                  </a:lnTo>
                  <a:lnTo>
                    <a:pt x="2638318" y="1414174"/>
                  </a:lnTo>
                  <a:lnTo>
                    <a:pt x="2652005" y="1410191"/>
                  </a:lnTo>
                  <a:lnTo>
                    <a:pt x="2666148" y="1412830"/>
                  </a:lnTo>
                  <a:lnTo>
                    <a:pt x="2680291" y="1393399"/>
                  </a:lnTo>
                  <a:lnTo>
                    <a:pt x="2693521" y="1355961"/>
                  </a:lnTo>
                  <a:lnTo>
                    <a:pt x="2707664" y="1332677"/>
                  </a:lnTo>
                  <a:lnTo>
                    <a:pt x="2721350" y="1333301"/>
                  </a:lnTo>
                  <a:lnTo>
                    <a:pt x="2735493" y="1333204"/>
                  </a:lnTo>
                  <a:lnTo>
                    <a:pt x="2749180" y="1337453"/>
                  </a:lnTo>
                  <a:lnTo>
                    <a:pt x="2763323" y="1364149"/>
                  </a:lnTo>
                  <a:lnTo>
                    <a:pt x="2777465" y="1384428"/>
                  </a:lnTo>
                  <a:lnTo>
                    <a:pt x="2791152" y="1372193"/>
                  </a:lnTo>
                  <a:lnTo>
                    <a:pt x="2805295" y="1333955"/>
                  </a:lnTo>
                  <a:lnTo>
                    <a:pt x="2818981" y="1298787"/>
                  </a:lnTo>
                  <a:lnTo>
                    <a:pt x="2833124" y="1311858"/>
                  </a:lnTo>
                  <a:lnTo>
                    <a:pt x="2847267" y="1373796"/>
                  </a:lnTo>
                  <a:lnTo>
                    <a:pt x="2860041" y="1421379"/>
                  </a:lnTo>
                  <a:lnTo>
                    <a:pt x="2874184" y="1394338"/>
                  </a:lnTo>
                  <a:lnTo>
                    <a:pt x="2887871" y="1307763"/>
                  </a:lnTo>
                  <a:lnTo>
                    <a:pt x="2902013" y="1227282"/>
                  </a:lnTo>
                  <a:lnTo>
                    <a:pt x="2915700" y="1188964"/>
                  </a:lnTo>
                  <a:lnTo>
                    <a:pt x="2929843" y="1182829"/>
                  </a:lnTo>
                  <a:lnTo>
                    <a:pt x="2943986" y="1195827"/>
                  </a:lnTo>
                  <a:lnTo>
                    <a:pt x="2957672" y="1227440"/>
                  </a:lnTo>
                  <a:lnTo>
                    <a:pt x="2971815" y="1270128"/>
                  </a:lnTo>
                  <a:lnTo>
                    <a:pt x="2985502" y="1309702"/>
                  </a:lnTo>
                  <a:lnTo>
                    <a:pt x="2999644" y="1304746"/>
                  </a:lnTo>
                  <a:lnTo>
                    <a:pt x="3013787" y="1243819"/>
                  </a:lnTo>
                  <a:lnTo>
                    <a:pt x="3026561" y="1165503"/>
                  </a:lnTo>
                  <a:lnTo>
                    <a:pt x="3040704" y="1110800"/>
                  </a:lnTo>
                  <a:lnTo>
                    <a:pt x="3054391" y="1115871"/>
                  </a:lnTo>
                  <a:lnTo>
                    <a:pt x="3068534" y="1177091"/>
                  </a:lnTo>
                  <a:lnTo>
                    <a:pt x="3082220" y="1249310"/>
                  </a:lnTo>
                  <a:lnTo>
                    <a:pt x="3096363" y="1301408"/>
                  </a:lnTo>
                  <a:lnTo>
                    <a:pt x="3110506" y="1336702"/>
                  </a:lnTo>
                  <a:lnTo>
                    <a:pt x="3124192" y="1348956"/>
                  </a:lnTo>
                  <a:lnTo>
                    <a:pt x="3138335" y="1335611"/>
                  </a:lnTo>
                  <a:lnTo>
                    <a:pt x="3152022" y="1311578"/>
                  </a:lnTo>
                  <a:lnTo>
                    <a:pt x="3166165" y="1315709"/>
                  </a:lnTo>
                  <a:lnTo>
                    <a:pt x="3180307" y="1367465"/>
                  </a:lnTo>
                  <a:lnTo>
                    <a:pt x="3193082" y="1467937"/>
                  </a:lnTo>
                  <a:lnTo>
                    <a:pt x="3207224" y="1610241"/>
                  </a:lnTo>
                  <a:lnTo>
                    <a:pt x="3220911" y="1741966"/>
                  </a:lnTo>
                  <a:lnTo>
                    <a:pt x="3235054" y="1808021"/>
                  </a:lnTo>
                  <a:lnTo>
                    <a:pt x="3248740" y="1808618"/>
                  </a:lnTo>
                  <a:lnTo>
                    <a:pt x="3262883" y="1798352"/>
                  </a:lnTo>
                  <a:lnTo>
                    <a:pt x="3277026" y="1812391"/>
                  </a:lnTo>
                  <a:lnTo>
                    <a:pt x="3290713" y="1843798"/>
                  </a:lnTo>
                  <a:lnTo>
                    <a:pt x="3304855" y="1888286"/>
                  </a:lnTo>
                  <a:lnTo>
                    <a:pt x="3318542" y="1930580"/>
                  </a:lnTo>
                  <a:lnTo>
                    <a:pt x="3332685" y="1944374"/>
                  </a:lnTo>
                  <a:lnTo>
                    <a:pt x="3346828" y="1937532"/>
                  </a:lnTo>
                  <a:lnTo>
                    <a:pt x="3360058" y="1917713"/>
                  </a:lnTo>
                  <a:lnTo>
                    <a:pt x="3374201" y="1888883"/>
                  </a:lnTo>
                  <a:lnTo>
                    <a:pt x="3387887" y="1866467"/>
                  </a:lnTo>
                  <a:lnTo>
                    <a:pt x="3402030" y="1870048"/>
                  </a:lnTo>
                  <a:lnTo>
                    <a:pt x="3415717" y="1903146"/>
                  </a:lnTo>
                  <a:lnTo>
                    <a:pt x="3429860" y="1931266"/>
                  </a:lnTo>
                  <a:lnTo>
                    <a:pt x="3444003" y="1937298"/>
                  </a:lnTo>
                  <a:lnTo>
                    <a:pt x="3457689" y="1945896"/>
                  </a:lnTo>
                  <a:lnTo>
                    <a:pt x="3471832" y="1958152"/>
                  </a:lnTo>
                  <a:lnTo>
                    <a:pt x="3485519" y="1959513"/>
                  </a:lnTo>
                  <a:lnTo>
                    <a:pt x="3499661" y="1950609"/>
                  </a:lnTo>
                  <a:lnTo>
                    <a:pt x="3513804" y="1931109"/>
                  </a:lnTo>
                  <a:lnTo>
                    <a:pt x="3526578" y="1913740"/>
                  </a:lnTo>
                  <a:lnTo>
                    <a:pt x="3540721" y="1918447"/>
                  </a:lnTo>
                  <a:lnTo>
                    <a:pt x="3554408" y="1945434"/>
                  </a:lnTo>
                  <a:lnTo>
                    <a:pt x="3568550" y="1969514"/>
                  </a:lnTo>
                  <a:lnTo>
                    <a:pt x="3582237" y="1969158"/>
                  </a:lnTo>
                  <a:lnTo>
                    <a:pt x="3596380" y="1958300"/>
                  </a:lnTo>
                  <a:lnTo>
                    <a:pt x="3610523" y="1958512"/>
                  </a:lnTo>
                  <a:lnTo>
                    <a:pt x="3624209" y="1970101"/>
                  </a:lnTo>
                  <a:lnTo>
                    <a:pt x="3638352" y="1990862"/>
                  </a:lnTo>
                  <a:lnTo>
                    <a:pt x="3652039" y="2011169"/>
                  </a:lnTo>
                  <a:lnTo>
                    <a:pt x="3666182" y="2015048"/>
                  </a:lnTo>
                  <a:lnTo>
                    <a:pt x="3680324" y="2011066"/>
                  </a:lnTo>
                  <a:lnTo>
                    <a:pt x="3693098" y="2001112"/>
                  </a:lnTo>
                  <a:lnTo>
                    <a:pt x="3707241" y="1971313"/>
                  </a:lnTo>
                  <a:lnTo>
                    <a:pt x="3720928" y="1938456"/>
                  </a:lnTo>
                  <a:lnTo>
                    <a:pt x="3735071" y="1925437"/>
                  </a:lnTo>
                  <a:lnTo>
                    <a:pt x="3748757" y="1938567"/>
                  </a:lnTo>
                  <a:lnTo>
                    <a:pt x="3762900" y="1962980"/>
                  </a:lnTo>
                  <a:lnTo>
                    <a:pt x="3777043" y="1990200"/>
                  </a:lnTo>
                  <a:lnTo>
                    <a:pt x="3790730" y="2007829"/>
                  </a:lnTo>
                  <a:lnTo>
                    <a:pt x="3804872" y="1974814"/>
                  </a:lnTo>
                  <a:lnTo>
                    <a:pt x="3818559" y="1907657"/>
                  </a:lnTo>
                  <a:lnTo>
                    <a:pt x="3832702" y="1853566"/>
                  </a:lnTo>
                  <a:lnTo>
                    <a:pt x="3846845" y="1824750"/>
                  </a:lnTo>
                  <a:lnTo>
                    <a:pt x="3859619" y="1829738"/>
                  </a:lnTo>
                  <a:lnTo>
                    <a:pt x="3873762" y="1856240"/>
                  </a:lnTo>
                  <a:lnTo>
                    <a:pt x="3887448" y="1861978"/>
                  </a:lnTo>
                  <a:lnTo>
                    <a:pt x="3901591" y="1841256"/>
                  </a:lnTo>
                  <a:lnTo>
                    <a:pt x="3915278" y="1818387"/>
                  </a:lnTo>
                  <a:lnTo>
                    <a:pt x="3929420" y="1811304"/>
                  </a:lnTo>
                  <a:lnTo>
                    <a:pt x="3943563" y="1814877"/>
                  </a:lnTo>
                  <a:lnTo>
                    <a:pt x="3957250" y="1814795"/>
                  </a:lnTo>
                  <a:lnTo>
                    <a:pt x="3971393" y="1828108"/>
                  </a:lnTo>
                  <a:lnTo>
                    <a:pt x="3985079" y="1849047"/>
                  </a:lnTo>
                  <a:lnTo>
                    <a:pt x="3999222" y="1857121"/>
                  </a:lnTo>
                  <a:lnTo>
                    <a:pt x="4013365" y="1849213"/>
                  </a:lnTo>
                  <a:lnTo>
                    <a:pt x="4026595" y="1827504"/>
                  </a:lnTo>
                  <a:lnTo>
                    <a:pt x="4040738" y="1804173"/>
                  </a:lnTo>
                  <a:lnTo>
                    <a:pt x="4054425" y="1797766"/>
                  </a:lnTo>
                  <a:lnTo>
                    <a:pt x="4068567" y="1816719"/>
                  </a:lnTo>
                  <a:lnTo>
                    <a:pt x="4082254" y="1842224"/>
                  </a:lnTo>
                  <a:lnTo>
                    <a:pt x="4096397" y="1853061"/>
                  </a:lnTo>
                  <a:lnTo>
                    <a:pt x="4110540" y="1831669"/>
                  </a:lnTo>
                  <a:lnTo>
                    <a:pt x="4124226" y="1790843"/>
                  </a:lnTo>
                  <a:lnTo>
                    <a:pt x="4138369" y="1785819"/>
                  </a:lnTo>
                  <a:lnTo>
                    <a:pt x="4152056" y="1840097"/>
                  </a:lnTo>
                  <a:lnTo>
                    <a:pt x="4166198" y="1913500"/>
                  </a:lnTo>
                  <a:lnTo>
                    <a:pt x="4180341" y="1959814"/>
                  </a:lnTo>
                  <a:lnTo>
                    <a:pt x="4193115" y="1962518"/>
                  </a:lnTo>
                  <a:lnTo>
                    <a:pt x="4207258" y="1930610"/>
                  </a:lnTo>
                  <a:lnTo>
                    <a:pt x="4220945" y="1884872"/>
                  </a:lnTo>
                  <a:lnTo>
                    <a:pt x="4235088" y="1842555"/>
                  </a:lnTo>
                  <a:lnTo>
                    <a:pt x="4248774" y="1812725"/>
                  </a:lnTo>
                  <a:lnTo>
                    <a:pt x="4262917" y="1809349"/>
                  </a:lnTo>
                  <a:lnTo>
                    <a:pt x="4277060" y="1835872"/>
                  </a:lnTo>
                  <a:lnTo>
                    <a:pt x="4290746" y="1853471"/>
                  </a:lnTo>
                  <a:lnTo>
                    <a:pt x="4304889" y="1833923"/>
                  </a:lnTo>
                  <a:lnTo>
                    <a:pt x="4318576" y="1796089"/>
                  </a:lnTo>
                  <a:lnTo>
                    <a:pt x="4332719" y="1777185"/>
                  </a:lnTo>
                  <a:lnTo>
                    <a:pt x="4346861" y="1777596"/>
                  </a:lnTo>
                  <a:lnTo>
                    <a:pt x="4359636" y="1777109"/>
                  </a:lnTo>
                  <a:lnTo>
                    <a:pt x="4373778" y="1790557"/>
                  </a:lnTo>
                  <a:lnTo>
                    <a:pt x="4387465" y="1821462"/>
                  </a:lnTo>
                  <a:lnTo>
                    <a:pt x="4401608" y="1832778"/>
                  </a:lnTo>
                  <a:lnTo>
                    <a:pt x="4415294" y="1819183"/>
                  </a:lnTo>
                  <a:lnTo>
                    <a:pt x="4429437" y="1804871"/>
                  </a:lnTo>
                  <a:lnTo>
                    <a:pt x="4443580" y="1788140"/>
                  </a:lnTo>
                  <a:lnTo>
                    <a:pt x="4457267" y="1787697"/>
                  </a:lnTo>
                  <a:lnTo>
                    <a:pt x="4471409" y="1806953"/>
                  </a:lnTo>
                  <a:lnTo>
                    <a:pt x="4485096" y="1809734"/>
                  </a:lnTo>
                  <a:lnTo>
                    <a:pt x="4499239" y="1794695"/>
                  </a:lnTo>
                  <a:lnTo>
                    <a:pt x="4513382" y="1795800"/>
                  </a:lnTo>
                  <a:lnTo>
                    <a:pt x="4526156" y="1816557"/>
                  </a:lnTo>
                  <a:lnTo>
                    <a:pt x="4540299" y="1815813"/>
                  </a:lnTo>
                  <a:lnTo>
                    <a:pt x="4553985" y="1786295"/>
                  </a:lnTo>
                  <a:lnTo>
                    <a:pt x="4568128" y="1750193"/>
                  </a:lnTo>
                  <a:lnTo>
                    <a:pt x="4581815" y="1709089"/>
                  </a:lnTo>
                  <a:lnTo>
                    <a:pt x="4595957" y="1647432"/>
                  </a:lnTo>
                  <a:lnTo>
                    <a:pt x="4610100" y="1593716"/>
                  </a:lnTo>
                  <a:lnTo>
                    <a:pt x="4623787" y="1566235"/>
                  </a:lnTo>
                  <a:lnTo>
                    <a:pt x="4637930" y="1547243"/>
                  </a:lnTo>
                  <a:lnTo>
                    <a:pt x="4651616" y="1539821"/>
                  </a:lnTo>
                  <a:lnTo>
                    <a:pt x="4665759" y="1532586"/>
                  </a:lnTo>
                  <a:lnTo>
                    <a:pt x="4679902" y="1515341"/>
                  </a:lnTo>
                  <a:lnTo>
                    <a:pt x="4693132" y="1465710"/>
                  </a:lnTo>
                  <a:lnTo>
                    <a:pt x="4707275" y="1377542"/>
                  </a:lnTo>
                  <a:lnTo>
                    <a:pt x="4720962" y="1269562"/>
                  </a:lnTo>
                  <a:lnTo>
                    <a:pt x="4735104" y="1177040"/>
                  </a:lnTo>
                  <a:lnTo>
                    <a:pt x="4748791" y="1139422"/>
                  </a:lnTo>
                  <a:lnTo>
                    <a:pt x="4762934" y="1138606"/>
                  </a:lnTo>
                  <a:lnTo>
                    <a:pt x="4777077" y="1121686"/>
                  </a:lnTo>
                  <a:lnTo>
                    <a:pt x="4790763" y="1083145"/>
                  </a:lnTo>
                  <a:lnTo>
                    <a:pt x="4804906" y="1051626"/>
                  </a:lnTo>
                  <a:lnTo>
                    <a:pt x="4818593" y="1014055"/>
                  </a:lnTo>
                  <a:lnTo>
                    <a:pt x="4832735" y="947461"/>
                  </a:lnTo>
                  <a:lnTo>
                    <a:pt x="4846878" y="869997"/>
                  </a:lnTo>
                  <a:lnTo>
                    <a:pt x="4859652" y="832282"/>
                  </a:lnTo>
                  <a:lnTo>
                    <a:pt x="4873795" y="824029"/>
                  </a:lnTo>
                  <a:lnTo>
                    <a:pt x="4887482" y="790367"/>
                  </a:lnTo>
                  <a:lnTo>
                    <a:pt x="4901625" y="722461"/>
                  </a:lnTo>
                  <a:lnTo>
                    <a:pt x="4915311" y="613510"/>
                  </a:lnTo>
                  <a:lnTo>
                    <a:pt x="4929454" y="474752"/>
                  </a:lnTo>
                  <a:lnTo>
                    <a:pt x="4943597" y="352485"/>
                  </a:lnTo>
                  <a:lnTo>
                    <a:pt x="4957283" y="253964"/>
                  </a:lnTo>
                  <a:lnTo>
                    <a:pt x="4971426" y="174329"/>
                  </a:lnTo>
                  <a:lnTo>
                    <a:pt x="4985113" y="119665"/>
                  </a:lnTo>
                  <a:lnTo>
                    <a:pt x="4999256" y="90307"/>
                  </a:lnTo>
                  <a:lnTo>
                    <a:pt x="5013398" y="61950"/>
                  </a:lnTo>
                  <a:lnTo>
                    <a:pt x="5026173" y="10018"/>
                  </a:lnTo>
                  <a:lnTo>
                    <a:pt x="5040315" y="0"/>
                  </a:lnTo>
                  <a:lnTo>
                    <a:pt x="5054002" y="86399"/>
                  </a:lnTo>
                  <a:lnTo>
                    <a:pt x="5068145" y="203099"/>
                  </a:lnTo>
                  <a:lnTo>
                    <a:pt x="5081831" y="343646"/>
                  </a:lnTo>
                  <a:lnTo>
                    <a:pt x="5095974" y="536276"/>
                  </a:lnTo>
                  <a:lnTo>
                    <a:pt x="5110117" y="721805"/>
                  </a:lnTo>
                  <a:lnTo>
                    <a:pt x="5123804" y="862466"/>
                  </a:lnTo>
                  <a:lnTo>
                    <a:pt x="5137946" y="976320"/>
                  </a:lnTo>
                  <a:lnTo>
                    <a:pt x="5151633" y="1083549"/>
                  </a:lnTo>
                  <a:lnTo>
                    <a:pt x="5165776" y="1177997"/>
                  </a:lnTo>
                  <a:lnTo>
                    <a:pt x="5179919" y="1251474"/>
                  </a:lnTo>
                  <a:lnTo>
                    <a:pt x="5192693" y="1332595"/>
                  </a:lnTo>
                  <a:lnTo>
                    <a:pt x="5206836" y="1428969"/>
                  </a:lnTo>
                  <a:lnTo>
                    <a:pt x="5220522" y="1518457"/>
                  </a:lnTo>
                  <a:lnTo>
                    <a:pt x="5234665" y="1623212"/>
                  </a:lnTo>
                  <a:lnTo>
                    <a:pt x="5248352" y="1722345"/>
                  </a:lnTo>
                  <a:lnTo>
                    <a:pt x="5262494" y="1788436"/>
                  </a:lnTo>
                  <a:lnTo>
                    <a:pt x="5276637" y="1862994"/>
                  </a:lnTo>
                  <a:lnTo>
                    <a:pt x="5290324" y="1972360"/>
                  </a:lnTo>
                  <a:lnTo>
                    <a:pt x="5304467" y="2086730"/>
                  </a:lnTo>
                  <a:lnTo>
                    <a:pt x="5318153" y="2183286"/>
                  </a:lnTo>
                  <a:lnTo>
                    <a:pt x="5332296" y="2273571"/>
                  </a:lnTo>
                  <a:lnTo>
                    <a:pt x="5346439" y="2370371"/>
                  </a:lnTo>
                  <a:lnTo>
                    <a:pt x="5359669" y="2485645"/>
                  </a:lnTo>
                  <a:lnTo>
                    <a:pt x="5373812" y="2606182"/>
                  </a:lnTo>
                  <a:lnTo>
                    <a:pt x="5387499" y="2704515"/>
                  </a:lnTo>
                  <a:lnTo>
                    <a:pt x="5401642" y="2757534"/>
                  </a:lnTo>
                  <a:lnTo>
                    <a:pt x="5415328" y="2792924"/>
                  </a:lnTo>
                  <a:lnTo>
                    <a:pt x="5429471" y="2850134"/>
                  </a:lnTo>
                  <a:lnTo>
                    <a:pt x="5443614" y="2925817"/>
                  </a:lnTo>
                  <a:lnTo>
                    <a:pt x="5457300" y="3005566"/>
                  </a:lnTo>
                  <a:lnTo>
                    <a:pt x="5471443" y="3068096"/>
                  </a:lnTo>
                  <a:lnTo>
                    <a:pt x="5485130" y="3106944"/>
                  </a:lnTo>
                  <a:lnTo>
                    <a:pt x="5499273" y="3143563"/>
                  </a:lnTo>
                  <a:lnTo>
                    <a:pt x="5513415" y="3193247"/>
                  </a:lnTo>
                  <a:lnTo>
                    <a:pt x="5526190" y="3240772"/>
                  </a:lnTo>
                  <a:lnTo>
                    <a:pt x="5540332" y="3259852"/>
                  </a:lnTo>
                  <a:lnTo>
                    <a:pt x="5554019" y="3257099"/>
                  </a:lnTo>
                  <a:lnTo>
                    <a:pt x="5568162" y="3267922"/>
                  </a:lnTo>
                  <a:lnTo>
                    <a:pt x="5581848" y="3295547"/>
                  </a:lnTo>
                  <a:lnTo>
                    <a:pt x="5595991" y="3316231"/>
                  </a:lnTo>
                  <a:lnTo>
                    <a:pt x="5610134" y="3304780"/>
                  </a:lnTo>
                  <a:lnTo>
                    <a:pt x="5623821" y="3260580"/>
                  </a:lnTo>
                  <a:lnTo>
                    <a:pt x="5637963" y="3204578"/>
                  </a:lnTo>
                  <a:lnTo>
                    <a:pt x="5651650" y="3170350"/>
                  </a:lnTo>
                  <a:lnTo>
                    <a:pt x="5665793" y="3168753"/>
                  </a:lnTo>
                  <a:lnTo>
                    <a:pt x="5679936" y="3167991"/>
                  </a:lnTo>
                  <a:lnTo>
                    <a:pt x="5692710" y="3140028"/>
                  </a:lnTo>
                  <a:lnTo>
                    <a:pt x="5706853" y="3105863"/>
                  </a:lnTo>
                  <a:lnTo>
                    <a:pt x="5720539" y="3113573"/>
                  </a:lnTo>
                  <a:lnTo>
                    <a:pt x="5734682" y="3167833"/>
                  </a:lnTo>
                  <a:lnTo>
                    <a:pt x="5748369" y="3219324"/>
                  </a:lnTo>
                  <a:lnTo>
                    <a:pt x="5762511" y="3228754"/>
                  </a:lnTo>
                  <a:lnTo>
                    <a:pt x="5776654" y="3210399"/>
                  </a:lnTo>
                  <a:lnTo>
                    <a:pt x="5790341" y="3185410"/>
                  </a:lnTo>
                  <a:lnTo>
                    <a:pt x="5804484" y="3176077"/>
                  </a:lnTo>
                  <a:lnTo>
                    <a:pt x="5818170" y="3189039"/>
                  </a:lnTo>
                  <a:lnTo>
                    <a:pt x="5832313" y="3197156"/>
                  </a:lnTo>
                  <a:lnTo>
                    <a:pt x="5846456" y="3192435"/>
                  </a:lnTo>
                  <a:lnTo>
                    <a:pt x="5859230" y="3182673"/>
                  </a:lnTo>
                  <a:lnTo>
                    <a:pt x="5873373" y="3156400"/>
                  </a:lnTo>
                  <a:lnTo>
                    <a:pt x="5887059" y="3096490"/>
                  </a:lnTo>
                  <a:lnTo>
                    <a:pt x="5901202" y="3001453"/>
                  </a:lnTo>
                  <a:lnTo>
                    <a:pt x="5914889" y="2894469"/>
                  </a:lnTo>
                  <a:lnTo>
                    <a:pt x="5929032" y="2796048"/>
                  </a:lnTo>
                  <a:lnTo>
                    <a:pt x="5943174" y="2701986"/>
                  </a:lnTo>
                  <a:lnTo>
                    <a:pt x="5956861" y="2608696"/>
                  </a:lnTo>
                  <a:lnTo>
                    <a:pt x="5971004" y="2515036"/>
                  </a:lnTo>
                  <a:lnTo>
                    <a:pt x="5984690" y="2415471"/>
                  </a:lnTo>
                  <a:lnTo>
                    <a:pt x="5998833" y="2320076"/>
                  </a:lnTo>
                  <a:lnTo>
                    <a:pt x="6012976" y="2198948"/>
                  </a:lnTo>
                  <a:lnTo>
                    <a:pt x="6026206" y="2014120"/>
                  </a:lnTo>
                  <a:lnTo>
                    <a:pt x="6040349" y="1796065"/>
                  </a:lnTo>
                  <a:lnTo>
                    <a:pt x="6054036" y="1590389"/>
                  </a:lnTo>
                  <a:lnTo>
                    <a:pt x="6068179" y="1427308"/>
                  </a:lnTo>
                  <a:lnTo>
                    <a:pt x="6081865" y="1304503"/>
                  </a:lnTo>
                  <a:lnTo>
                    <a:pt x="6096008" y="1212127"/>
                  </a:lnTo>
                  <a:lnTo>
                    <a:pt x="6110151" y="1161481"/>
                  </a:lnTo>
                  <a:lnTo>
                    <a:pt x="6123837" y="1163283"/>
                  </a:lnTo>
                  <a:lnTo>
                    <a:pt x="6137980" y="1201903"/>
                  </a:lnTo>
                  <a:lnTo>
                    <a:pt x="6151667" y="1221860"/>
                  </a:lnTo>
                  <a:lnTo>
                    <a:pt x="6165810" y="1186462"/>
                  </a:lnTo>
                  <a:lnTo>
                    <a:pt x="6179952" y="1137815"/>
                  </a:lnTo>
                  <a:lnTo>
                    <a:pt x="6192727" y="1131554"/>
                  </a:lnTo>
                  <a:lnTo>
                    <a:pt x="6206869" y="1158106"/>
                  </a:lnTo>
                  <a:lnTo>
                    <a:pt x="6220556" y="1188191"/>
                  </a:lnTo>
                  <a:lnTo>
                    <a:pt x="6234699" y="1198381"/>
                  </a:lnTo>
                  <a:lnTo>
                    <a:pt x="6248385" y="1183362"/>
                  </a:lnTo>
                  <a:lnTo>
                    <a:pt x="6262528" y="1167034"/>
                  </a:lnTo>
                  <a:lnTo>
                    <a:pt x="6276671" y="1176179"/>
                  </a:lnTo>
                  <a:lnTo>
                    <a:pt x="6290358" y="1213768"/>
                  </a:lnTo>
                  <a:lnTo>
                    <a:pt x="6304500" y="1253784"/>
                  </a:lnTo>
                  <a:lnTo>
                    <a:pt x="6318187" y="1271722"/>
                  </a:lnTo>
                  <a:lnTo>
                    <a:pt x="6332330" y="1273929"/>
                  </a:lnTo>
                  <a:lnTo>
                    <a:pt x="6346473" y="1290892"/>
                  </a:lnTo>
                  <a:lnTo>
                    <a:pt x="6359247" y="1331268"/>
                  </a:lnTo>
                  <a:lnTo>
                    <a:pt x="6373390" y="1389995"/>
                  </a:lnTo>
                  <a:lnTo>
                    <a:pt x="6387076" y="1464352"/>
                  </a:lnTo>
                  <a:lnTo>
                    <a:pt x="6401219" y="1555549"/>
                  </a:lnTo>
                  <a:lnTo>
                    <a:pt x="6414906" y="1654288"/>
                  </a:lnTo>
                  <a:lnTo>
                    <a:pt x="6429048" y="1727593"/>
                  </a:lnTo>
                  <a:lnTo>
                    <a:pt x="6443191" y="1766327"/>
                  </a:lnTo>
                  <a:lnTo>
                    <a:pt x="6456878" y="1757458"/>
                  </a:lnTo>
                  <a:lnTo>
                    <a:pt x="6471021" y="1709051"/>
                  </a:lnTo>
                  <a:lnTo>
                    <a:pt x="6484707" y="1663246"/>
                  </a:lnTo>
                  <a:lnTo>
                    <a:pt x="6498850" y="1639248"/>
                  </a:lnTo>
                  <a:lnTo>
                    <a:pt x="6512993" y="1643079"/>
                  </a:lnTo>
                  <a:lnTo>
                    <a:pt x="6525767" y="1651786"/>
                  </a:lnTo>
                  <a:lnTo>
                    <a:pt x="6539910" y="1635469"/>
                  </a:lnTo>
                  <a:lnTo>
                    <a:pt x="6553596" y="1593309"/>
                  </a:lnTo>
                  <a:lnTo>
                    <a:pt x="6567739" y="1535609"/>
                  </a:lnTo>
                  <a:lnTo>
                    <a:pt x="6581426" y="1466196"/>
                  </a:lnTo>
                  <a:lnTo>
                    <a:pt x="6595569" y="1410365"/>
                  </a:lnTo>
                  <a:lnTo>
                    <a:pt x="6609711" y="1371328"/>
                  </a:lnTo>
                  <a:lnTo>
                    <a:pt x="6623398" y="1343183"/>
                  </a:lnTo>
                  <a:lnTo>
                    <a:pt x="6637541" y="1327810"/>
                  </a:lnTo>
                  <a:lnTo>
                    <a:pt x="6651227" y="1335277"/>
                  </a:lnTo>
                  <a:lnTo>
                    <a:pt x="6665370" y="1364831"/>
                  </a:lnTo>
                  <a:lnTo>
                    <a:pt x="6679513" y="1369864"/>
                  </a:lnTo>
                  <a:lnTo>
                    <a:pt x="6692743" y="1353948"/>
                  </a:lnTo>
                  <a:lnTo>
                    <a:pt x="6706886" y="1344320"/>
                  </a:lnTo>
                  <a:lnTo>
                    <a:pt x="6720573" y="1329247"/>
                  </a:lnTo>
                  <a:lnTo>
                    <a:pt x="6734716" y="1303409"/>
                  </a:lnTo>
                  <a:lnTo>
                    <a:pt x="6748402" y="1301055"/>
                  </a:lnTo>
                  <a:lnTo>
                    <a:pt x="6762545" y="1312863"/>
                  </a:lnTo>
                  <a:lnTo>
                    <a:pt x="6776688" y="1310164"/>
                  </a:lnTo>
                  <a:lnTo>
                    <a:pt x="6790374" y="1303477"/>
                  </a:lnTo>
                  <a:lnTo>
                    <a:pt x="6804517" y="1300106"/>
                  </a:lnTo>
                  <a:lnTo>
                    <a:pt x="6818204" y="1285267"/>
                  </a:lnTo>
                  <a:lnTo>
                    <a:pt x="6832347" y="1250063"/>
                  </a:lnTo>
                  <a:lnTo>
                    <a:pt x="6846490" y="1224561"/>
                  </a:lnTo>
                  <a:lnTo>
                    <a:pt x="6859264" y="1213956"/>
                  </a:lnTo>
                  <a:lnTo>
                    <a:pt x="6873406" y="1197370"/>
                  </a:lnTo>
                  <a:lnTo>
                    <a:pt x="6887093" y="1169950"/>
                  </a:lnTo>
                  <a:lnTo>
                    <a:pt x="6901236" y="1146573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1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634953"/>
                  </a:moveTo>
                  <a:lnTo>
                    <a:pt x="14142" y="1505610"/>
                  </a:lnTo>
                  <a:lnTo>
                    <a:pt x="27373" y="1421673"/>
                  </a:lnTo>
                  <a:lnTo>
                    <a:pt x="41515" y="1378415"/>
                  </a:lnTo>
                  <a:lnTo>
                    <a:pt x="55202" y="1356261"/>
                  </a:lnTo>
                  <a:lnTo>
                    <a:pt x="69345" y="1341308"/>
                  </a:lnTo>
                  <a:lnTo>
                    <a:pt x="83031" y="1349720"/>
                  </a:lnTo>
                  <a:lnTo>
                    <a:pt x="97174" y="1376815"/>
                  </a:lnTo>
                  <a:lnTo>
                    <a:pt x="111317" y="1390138"/>
                  </a:lnTo>
                  <a:lnTo>
                    <a:pt x="125004" y="1390645"/>
                  </a:lnTo>
                  <a:lnTo>
                    <a:pt x="139147" y="1392084"/>
                  </a:lnTo>
                  <a:lnTo>
                    <a:pt x="152833" y="1395397"/>
                  </a:lnTo>
                  <a:lnTo>
                    <a:pt x="166976" y="1393518"/>
                  </a:lnTo>
                  <a:lnTo>
                    <a:pt x="181119" y="1378623"/>
                  </a:lnTo>
                  <a:lnTo>
                    <a:pt x="193893" y="1346922"/>
                  </a:lnTo>
                  <a:lnTo>
                    <a:pt x="208036" y="1289847"/>
                  </a:lnTo>
                  <a:lnTo>
                    <a:pt x="221722" y="1212924"/>
                  </a:lnTo>
                  <a:lnTo>
                    <a:pt x="235865" y="1130806"/>
                  </a:lnTo>
                  <a:lnTo>
                    <a:pt x="249552" y="1044271"/>
                  </a:lnTo>
                  <a:lnTo>
                    <a:pt x="263695" y="948730"/>
                  </a:lnTo>
                  <a:lnTo>
                    <a:pt x="277837" y="845395"/>
                  </a:lnTo>
                  <a:lnTo>
                    <a:pt x="291524" y="743560"/>
                  </a:lnTo>
                  <a:lnTo>
                    <a:pt x="305667" y="667292"/>
                  </a:lnTo>
                  <a:lnTo>
                    <a:pt x="319353" y="626142"/>
                  </a:lnTo>
                  <a:lnTo>
                    <a:pt x="333496" y="595213"/>
                  </a:lnTo>
                  <a:lnTo>
                    <a:pt x="347639" y="551805"/>
                  </a:lnTo>
                  <a:lnTo>
                    <a:pt x="360413" y="477613"/>
                  </a:lnTo>
                  <a:lnTo>
                    <a:pt x="374556" y="391786"/>
                  </a:lnTo>
                  <a:lnTo>
                    <a:pt x="388243" y="342112"/>
                  </a:lnTo>
                  <a:lnTo>
                    <a:pt x="402385" y="331274"/>
                  </a:lnTo>
                  <a:lnTo>
                    <a:pt x="416072" y="324084"/>
                  </a:lnTo>
                  <a:lnTo>
                    <a:pt x="430215" y="319860"/>
                  </a:lnTo>
                  <a:lnTo>
                    <a:pt x="444358" y="355506"/>
                  </a:lnTo>
                  <a:lnTo>
                    <a:pt x="458044" y="450284"/>
                  </a:lnTo>
                  <a:lnTo>
                    <a:pt x="472187" y="573682"/>
                  </a:lnTo>
                  <a:lnTo>
                    <a:pt x="485874" y="684778"/>
                  </a:lnTo>
                  <a:lnTo>
                    <a:pt x="500016" y="790285"/>
                  </a:lnTo>
                  <a:lnTo>
                    <a:pt x="514159" y="904028"/>
                  </a:lnTo>
                  <a:lnTo>
                    <a:pt x="526933" y="1040530"/>
                  </a:lnTo>
                  <a:lnTo>
                    <a:pt x="541076" y="1198552"/>
                  </a:lnTo>
                  <a:lnTo>
                    <a:pt x="554763" y="1319410"/>
                  </a:lnTo>
                  <a:lnTo>
                    <a:pt x="568906" y="1353279"/>
                  </a:lnTo>
                  <a:lnTo>
                    <a:pt x="582592" y="1316328"/>
                  </a:lnTo>
                  <a:lnTo>
                    <a:pt x="596735" y="1254299"/>
                  </a:lnTo>
                  <a:lnTo>
                    <a:pt x="610878" y="1194780"/>
                  </a:lnTo>
                  <a:lnTo>
                    <a:pt x="624564" y="1151288"/>
                  </a:lnTo>
                  <a:lnTo>
                    <a:pt x="638707" y="1132975"/>
                  </a:lnTo>
                  <a:lnTo>
                    <a:pt x="652394" y="1137808"/>
                  </a:lnTo>
                  <a:lnTo>
                    <a:pt x="666537" y="1147483"/>
                  </a:lnTo>
                  <a:lnTo>
                    <a:pt x="680679" y="1147973"/>
                  </a:lnTo>
                  <a:lnTo>
                    <a:pt x="693910" y="1137199"/>
                  </a:lnTo>
                  <a:lnTo>
                    <a:pt x="708053" y="1112260"/>
                  </a:lnTo>
                  <a:lnTo>
                    <a:pt x="721739" y="1104638"/>
                  </a:lnTo>
                  <a:lnTo>
                    <a:pt x="735882" y="1158064"/>
                  </a:lnTo>
                  <a:lnTo>
                    <a:pt x="749569" y="1266366"/>
                  </a:lnTo>
                  <a:lnTo>
                    <a:pt x="763711" y="1398299"/>
                  </a:lnTo>
                  <a:lnTo>
                    <a:pt x="777854" y="1541318"/>
                  </a:lnTo>
                  <a:lnTo>
                    <a:pt x="791541" y="1679317"/>
                  </a:lnTo>
                  <a:lnTo>
                    <a:pt x="805684" y="1799164"/>
                  </a:lnTo>
                  <a:lnTo>
                    <a:pt x="819370" y="1909760"/>
                  </a:lnTo>
                  <a:lnTo>
                    <a:pt x="833513" y="2013736"/>
                  </a:lnTo>
                  <a:lnTo>
                    <a:pt x="847656" y="2103078"/>
                  </a:lnTo>
                  <a:lnTo>
                    <a:pt x="860430" y="2130739"/>
                  </a:lnTo>
                  <a:lnTo>
                    <a:pt x="874573" y="2130739"/>
                  </a:lnTo>
                  <a:lnTo>
                    <a:pt x="888259" y="2130739"/>
                  </a:lnTo>
                  <a:lnTo>
                    <a:pt x="902402" y="2130739"/>
                  </a:lnTo>
                  <a:lnTo>
                    <a:pt x="916089" y="2130739"/>
                  </a:lnTo>
                  <a:lnTo>
                    <a:pt x="930232" y="2130739"/>
                  </a:lnTo>
                  <a:lnTo>
                    <a:pt x="944374" y="2130739"/>
                  </a:lnTo>
                  <a:lnTo>
                    <a:pt x="958061" y="2130739"/>
                  </a:lnTo>
                  <a:lnTo>
                    <a:pt x="972204" y="2130739"/>
                  </a:lnTo>
                  <a:lnTo>
                    <a:pt x="985890" y="2104783"/>
                  </a:lnTo>
                  <a:lnTo>
                    <a:pt x="1000033" y="2059407"/>
                  </a:lnTo>
                  <a:lnTo>
                    <a:pt x="1014176" y="2019603"/>
                  </a:lnTo>
                  <a:lnTo>
                    <a:pt x="1026950" y="1974427"/>
                  </a:lnTo>
                  <a:lnTo>
                    <a:pt x="1041093" y="1920033"/>
                  </a:lnTo>
                  <a:lnTo>
                    <a:pt x="1054780" y="1867924"/>
                  </a:lnTo>
                  <a:lnTo>
                    <a:pt x="1068922" y="1829524"/>
                  </a:lnTo>
                  <a:lnTo>
                    <a:pt x="1082609" y="1799742"/>
                  </a:lnTo>
                  <a:lnTo>
                    <a:pt x="1096752" y="1768875"/>
                  </a:lnTo>
                  <a:lnTo>
                    <a:pt x="1110895" y="1735117"/>
                  </a:lnTo>
                  <a:lnTo>
                    <a:pt x="1124581" y="1704024"/>
                  </a:lnTo>
                  <a:lnTo>
                    <a:pt x="1138724" y="1680282"/>
                  </a:lnTo>
                  <a:lnTo>
                    <a:pt x="1152411" y="1663736"/>
                  </a:lnTo>
                  <a:lnTo>
                    <a:pt x="1166553" y="1650929"/>
                  </a:lnTo>
                  <a:lnTo>
                    <a:pt x="1180696" y="1642838"/>
                  </a:lnTo>
                  <a:lnTo>
                    <a:pt x="1193470" y="1650843"/>
                  </a:lnTo>
                  <a:lnTo>
                    <a:pt x="1207613" y="1680005"/>
                  </a:lnTo>
                  <a:lnTo>
                    <a:pt x="1221300" y="1717754"/>
                  </a:lnTo>
                  <a:lnTo>
                    <a:pt x="1235443" y="1748345"/>
                  </a:lnTo>
                  <a:lnTo>
                    <a:pt x="1249129" y="1778824"/>
                  </a:lnTo>
                  <a:lnTo>
                    <a:pt x="1263272" y="1831948"/>
                  </a:lnTo>
                  <a:lnTo>
                    <a:pt x="1277415" y="1913543"/>
                  </a:lnTo>
                  <a:lnTo>
                    <a:pt x="1291101" y="2001407"/>
                  </a:lnTo>
                  <a:lnTo>
                    <a:pt x="1305244" y="2069737"/>
                  </a:lnTo>
                  <a:lnTo>
                    <a:pt x="1318931" y="2112202"/>
                  </a:lnTo>
                  <a:lnTo>
                    <a:pt x="1333074" y="2130739"/>
                  </a:lnTo>
                  <a:lnTo>
                    <a:pt x="1347216" y="2130739"/>
                  </a:lnTo>
                  <a:lnTo>
                    <a:pt x="1360447" y="2130739"/>
                  </a:lnTo>
                  <a:lnTo>
                    <a:pt x="1374590" y="2130739"/>
                  </a:lnTo>
                  <a:lnTo>
                    <a:pt x="1388276" y="2130739"/>
                  </a:lnTo>
                  <a:lnTo>
                    <a:pt x="1402419" y="2130739"/>
                  </a:lnTo>
                  <a:lnTo>
                    <a:pt x="1416106" y="2130739"/>
                  </a:lnTo>
                  <a:lnTo>
                    <a:pt x="1430248" y="2078625"/>
                  </a:lnTo>
                  <a:lnTo>
                    <a:pt x="1444391" y="2016555"/>
                  </a:lnTo>
                  <a:lnTo>
                    <a:pt x="1458078" y="1984388"/>
                  </a:lnTo>
                  <a:lnTo>
                    <a:pt x="1472221" y="2002560"/>
                  </a:lnTo>
                  <a:lnTo>
                    <a:pt x="1485907" y="2053158"/>
                  </a:lnTo>
                  <a:lnTo>
                    <a:pt x="1500050" y="2099134"/>
                  </a:lnTo>
                  <a:lnTo>
                    <a:pt x="1514193" y="2109018"/>
                  </a:lnTo>
                  <a:lnTo>
                    <a:pt x="1526967" y="2076467"/>
                  </a:lnTo>
                  <a:lnTo>
                    <a:pt x="1541110" y="2016418"/>
                  </a:lnTo>
                  <a:lnTo>
                    <a:pt x="1554796" y="1947260"/>
                  </a:lnTo>
                  <a:lnTo>
                    <a:pt x="1568939" y="1892348"/>
                  </a:lnTo>
                  <a:lnTo>
                    <a:pt x="1582626" y="1883077"/>
                  </a:lnTo>
                  <a:lnTo>
                    <a:pt x="1596769" y="1927275"/>
                  </a:lnTo>
                  <a:lnTo>
                    <a:pt x="1610911" y="1989995"/>
                  </a:lnTo>
                  <a:lnTo>
                    <a:pt x="1624598" y="2019024"/>
                  </a:lnTo>
                  <a:lnTo>
                    <a:pt x="1638741" y="1996746"/>
                  </a:lnTo>
                  <a:lnTo>
                    <a:pt x="1652427" y="1950331"/>
                  </a:lnTo>
                  <a:lnTo>
                    <a:pt x="1666570" y="1917243"/>
                  </a:lnTo>
                  <a:lnTo>
                    <a:pt x="1680713" y="1917002"/>
                  </a:lnTo>
                  <a:lnTo>
                    <a:pt x="1693487" y="1941768"/>
                  </a:lnTo>
                  <a:lnTo>
                    <a:pt x="1707630" y="1952040"/>
                  </a:lnTo>
                  <a:lnTo>
                    <a:pt x="1721317" y="1946724"/>
                  </a:lnTo>
                  <a:lnTo>
                    <a:pt x="1735459" y="1967203"/>
                  </a:lnTo>
                  <a:lnTo>
                    <a:pt x="1749146" y="2008883"/>
                  </a:lnTo>
                  <a:lnTo>
                    <a:pt x="1763289" y="2035893"/>
                  </a:lnTo>
                  <a:lnTo>
                    <a:pt x="1777432" y="2037113"/>
                  </a:lnTo>
                  <a:lnTo>
                    <a:pt x="1791118" y="2041208"/>
                  </a:lnTo>
                  <a:lnTo>
                    <a:pt x="1805261" y="2064717"/>
                  </a:lnTo>
                  <a:lnTo>
                    <a:pt x="1818948" y="2078673"/>
                  </a:lnTo>
                  <a:lnTo>
                    <a:pt x="1833091" y="2063447"/>
                  </a:lnTo>
                  <a:lnTo>
                    <a:pt x="1847233" y="2040178"/>
                  </a:lnTo>
                  <a:lnTo>
                    <a:pt x="1860007" y="2049790"/>
                  </a:lnTo>
                  <a:lnTo>
                    <a:pt x="1874150" y="2130739"/>
                  </a:lnTo>
                  <a:lnTo>
                    <a:pt x="1887837" y="2130739"/>
                  </a:lnTo>
                  <a:lnTo>
                    <a:pt x="1901980" y="2130739"/>
                  </a:lnTo>
                  <a:lnTo>
                    <a:pt x="1915666" y="2130739"/>
                  </a:lnTo>
                  <a:lnTo>
                    <a:pt x="1929809" y="2130739"/>
                  </a:lnTo>
                  <a:lnTo>
                    <a:pt x="1943952" y="2130739"/>
                  </a:lnTo>
                  <a:lnTo>
                    <a:pt x="1957639" y="2130739"/>
                  </a:lnTo>
                  <a:lnTo>
                    <a:pt x="1971781" y="2130739"/>
                  </a:lnTo>
                  <a:lnTo>
                    <a:pt x="1985468" y="2130739"/>
                  </a:lnTo>
                  <a:lnTo>
                    <a:pt x="1999611" y="2130739"/>
                  </a:lnTo>
                  <a:lnTo>
                    <a:pt x="2013754" y="2130739"/>
                  </a:lnTo>
                  <a:lnTo>
                    <a:pt x="2026984" y="2130739"/>
                  </a:lnTo>
                  <a:lnTo>
                    <a:pt x="2041127" y="2130739"/>
                  </a:lnTo>
                  <a:lnTo>
                    <a:pt x="2054813" y="2130739"/>
                  </a:lnTo>
                  <a:lnTo>
                    <a:pt x="2068956" y="2130739"/>
                  </a:lnTo>
                  <a:lnTo>
                    <a:pt x="2082643" y="2080738"/>
                  </a:lnTo>
                  <a:lnTo>
                    <a:pt x="2096786" y="1996834"/>
                  </a:lnTo>
                  <a:lnTo>
                    <a:pt x="2110928" y="1904979"/>
                  </a:lnTo>
                  <a:lnTo>
                    <a:pt x="2124615" y="1828873"/>
                  </a:lnTo>
                  <a:lnTo>
                    <a:pt x="2138758" y="1775672"/>
                  </a:lnTo>
                  <a:lnTo>
                    <a:pt x="2152444" y="1745448"/>
                  </a:lnTo>
                  <a:lnTo>
                    <a:pt x="2166587" y="1738262"/>
                  </a:lnTo>
                  <a:lnTo>
                    <a:pt x="2180730" y="1753952"/>
                  </a:lnTo>
                  <a:lnTo>
                    <a:pt x="2193504" y="1785366"/>
                  </a:lnTo>
                  <a:lnTo>
                    <a:pt x="2207647" y="1807709"/>
                  </a:lnTo>
                  <a:lnTo>
                    <a:pt x="2221334" y="1796162"/>
                  </a:lnTo>
                  <a:lnTo>
                    <a:pt x="2235476" y="1753164"/>
                  </a:lnTo>
                  <a:lnTo>
                    <a:pt x="2249163" y="1694921"/>
                  </a:lnTo>
                  <a:lnTo>
                    <a:pt x="2263306" y="1647221"/>
                  </a:lnTo>
                  <a:lnTo>
                    <a:pt x="2277449" y="1621511"/>
                  </a:lnTo>
                  <a:lnTo>
                    <a:pt x="2291135" y="1609020"/>
                  </a:lnTo>
                  <a:lnTo>
                    <a:pt x="2305278" y="1609789"/>
                  </a:lnTo>
                  <a:lnTo>
                    <a:pt x="2318965" y="1621639"/>
                  </a:lnTo>
                  <a:lnTo>
                    <a:pt x="2333107" y="1644908"/>
                  </a:lnTo>
                  <a:lnTo>
                    <a:pt x="2347250" y="1666545"/>
                  </a:lnTo>
                  <a:lnTo>
                    <a:pt x="2360024" y="1632233"/>
                  </a:lnTo>
                  <a:lnTo>
                    <a:pt x="2374167" y="1500401"/>
                  </a:lnTo>
                  <a:lnTo>
                    <a:pt x="2387854" y="1305965"/>
                  </a:lnTo>
                  <a:lnTo>
                    <a:pt x="2401997" y="1129895"/>
                  </a:lnTo>
                  <a:lnTo>
                    <a:pt x="2415683" y="1035946"/>
                  </a:lnTo>
                  <a:lnTo>
                    <a:pt x="2429826" y="1036807"/>
                  </a:lnTo>
                  <a:lnTo>
                    <a:pt x="2443969" y="1102665"/>
                  </a:lnTo>
                  <a:lnTo>
                    <a:pt x="2457655" y="1182393"/>
                  </a:lnTo>
                  <a:lnTo>
                    <a:pt x="2471798" y="1235532"/>
                  </a:lnTo>
                  <a:lnTo>
                    <a:pt x="2485485" y="1258203"/>
                  </a:lnTo>
                  <a:lnTo>
                    <a:pt x="2499628" y="1260845"/>
                  </a:lnTo>
                  <a:lnTo>
                    <a:pt x="2513770" y="1258948"/>
                  </a:lnTo>
                  <a:lnTo>
                    <a:pt x="2526545" y="1295361"/>
                  </a:lnTo>
                  <a:lnTo>
                    <a:pt x="2540687" y="1396038"/>
                  </a:lnTo>
                  <a:lnTo>
                    <a:pt x="2554374" y="1516715"/>
                  </a:lnTo>
                  <a:lnTo>
                    <a:pt x="2568517" y="1607404"/>
                  </a:lnTo>
                  <a:lnTo>
                    <a:pt x="2582203" y="1638585"/>
                  </a:lnTo>
                  <a:lnTo>
                    <a:pt x="2596346" y="1597719"/>
                  </a:lnTo>
                  <a:lnTo>
                    <a:pt x="2610489" y="1518334"/>
                  </a:lnTo>
                  <a:lnTo>
                    <a:pt x="2624176" y="1449540"/>
                  </a:lnTo>
                  <a:lnTo>
                    <a:pt x="2638318" y="1414174"/>
                  </a:lnTo>
                  <a:lnTo>
                    <a:pt x="2652005" y="1410191"/>
                  </a:lnTo>
                  <a:lnTo>
                    <a:pt x="2666148" y="1412830"/>
                  </a:lnTo>
                  <a:lnTo>
                    <a:pt x="2680291" y="1393399"/>
                  </a:lnTo>
                  <a:lnTo>
                    <a:pt x="2693521" y="1355961"/>
                  </a:lnTo>
                  <a:lnTo>
                    <a:pt x="2707664" y="1332677"/>
                  </a:lnTo>
                  <a:lnTo>
                    <a:pt x="2721350" y="1333301"/>
                  </a:lnTo>
                  <a:lnTo>
                    <a:pt x="2735493" y="1333204"/>
                  </a:lnTo>
                  <a:lnTo>
                    <a:pt x="2749180" y="1337453"/>
                  </a:lnTo>
                  <a:lnTo>
                    <a:pt x="2763323" y="1364149"/>
                  </a:lnTo>
                  <a:lnTo>
                    <a:pt x="2777465" y="1384428"/>
                  </a:lnTo>
                  <a:lnTo>
                    <a:pt x="2791152" y="1372193"/>
                  </a:lnTo>
                  <a:lnTo>
                    <a:pt x="2805295" y="1333955"/>
                  </a:lnTo>
                  <a:lnTo>
                    <a:pt x="2818981" y="1298787"/>
                  </a:lnTo>
                  <a:lnTo>
                    <a:pt x="2833124" y="1311858"/>
                  </a:lnTo>
                  <a:lnTo>
                    <a:pt x="2847267" y="1373796"/>
                  </a:lnTo>
                  <a:lnTo>
                    <a:pt x="2860041" y="1421379"/>
                  </a:lnTo>
                  <a:lnTo>
                    <a:pt x="2874184" y="1394338"/>
                  </a:lnTo>
                  <a:lnTo>
                    <a:pt x="2887871" y="1307763"/>
                  </a:lnTo>
                  <a:lnTo>
                    <a:pt x="2902013" y="1227282"/>
                  </a:lnTo>
                  <a:lnTo>
                    <a:pt x="2915700" y="1188964"/>
                  </a:lnTo>
                  <a:lnTo>
                    <a:pt x="2929843" y="1182829"/>
                  </a:lnTo>
                  <a:lnTo>
                    <a:pt x="2943986" y="1195827"/>
                  </a:lnTo>
                  <a:lnTo>
                    <a:pt x="2957672" y="1227440"/>
                  </a:lnTo>
                  <a:lnTo>
                    <a:pt x="2971815" y="1270128"/>
                  </a:lnTo>
                  <a:lnTo>
                    <a:pt x="2985502" y="1309702"/>
                  </a:lnTo>
                  <a:lnTo>
                    <a:pt x="2999644" y="1304746"/>
                  </a:lnTo>
                  <a:lnTo>
                    <a:pt x="3013787" y="1243819"/>
                  </a:lnTo>
                  <a:lnTo>
                    <a:pt x="3026561" y="1165503"/>
                  </a:lnTo>
                  <a:lnTo>
                    <a:pt x="3040704" y="1110800"/>
                  </a:lnTo>
                  <a:lnTo>
                    <a:pt x="3054391" y="1115871"/>
                  </a:lnTo>
                  <a:lnTo>
                    <a:pt x="3068534" y="1177091"/>
                  </a:lnTo>
                  <a:lnTo>
                    <a:pt x="3082220" y="1249310"/>
                  </a:lnTo>
                  <a:lnTo>
                    <a:pt x="3096363" y="1301408"/>
                  </a:lnTo>
                  <a:lnTo>
                    <a:pt x="3110506" y="1336702"/>
                  </a:lnTo>
                  <a:lnTo>
                    <a:pt x="3124192" y="1348956"/>
                  </a:lnTo>
                  <a:lnTo>
                    <a:pt x="3138335" y="1335611"/>
                  </a:lnTo>
                  <a:lnTo>
                    <a:pt x="3152022" y="1311578"/>
                  </a:lnTo>
                  <a:lnTo>
                    <a:pt x="3166165" y="1315709"/>
                  </a:lnTo>
                  <a:lnTo>
                    <a:pt x="3180307" y="1367465"/>
                  </a:lnTo>
                  <a:lnTo>
                    <a:pt x="3193082" y="1467937"/>
                  </a:lnTo>
                  <a:lnTo>
                    <a:pt x="3207224" y="1610241"/>
                  </a:lnTo>
                  <a:lnTo>
                    <a:pt x="3220911" y="1741966"/>
                  </a:lnTo>
                  <a:lnTo>
                    <a:pt x="3235054" y="1808021"/>
                  </a:lnTo>
                  <a:lnTo>
                    <a:pt x="3248740" y="1808618"/>
                  </a:lnTo>
                  <a:lnTo>
                    <a:pt x="3262883" y="1798352"/>
                  </a:lnTo>
                  <a:lnTo>
                    <a:pt x="3277026" y="1812391"/>
                  </a:lnTo>
                  <a:lnTo>
                    <a:pt x="3290713" y="1843798"/>
                  </a:lnTo>
                  <a:lnTo>
                    <a:pt x="3304855" y="1888286"/>
                  </a:lnTo>
                  <a:lnTo>
                    <a:pt x="3318542" y="1930580"/>
                  </a:lnTo>
                  <a:lnTo>
                    <a:pt x="3332685" y="1944374"/>
                  </a:lnTo>
                  <a:lnTo>
                    <a:pt x="3346828" y="1937532"/>
                  </a:lnTo>
                  <a:lnTo>
                    <a:pt x="3360058" y="1917713"/>
                  </a:lnTo>
                  <a:lnTo>
                    <a:pt x="3374201" y="1888883"/>
                  </a:lnTo>
                  <a:lnTo>
                    <a:pt x="3387887" y="1866467"/>
                  </a:lnTo>
                  <a:lnTo>
                    <a:pt x="3402030" y="1870048"/>
                  </a:lnTo>
                  <a:lnTo>
                    <a:pt x="3415717" y="1903146"/>
                  </a:lnTo>
                  <a:lnTo>
                    <a:pt x="3429860" y="1931266"/>
                  </a:lnTo>
                  <a:lnTo>
                    <a:pt x="3444003" y="1937298"/>
                  </a:lnTo>
                  <a:lnTo>
                    <a:pt x="3457689" y="1945896"/>
                  </a:lnTo>
                  <a:lnTo>
                    <a:pt x="3471832" y="1958152"/>
                  </a:lnTo>
                  <a:lnTo>
                    <a:pt x="3485519" y="1959513"/>
                  </a:lnTo>
                  <a:lnTo>
                    <a:pt x="3499661" y="1950609"/>
                  </a:lnTo>
                  <a:lnTo>
                    <a:pt x="3513804" y="1931109"/>
                  </a:lnTo>
                  <a:lnTo>
                    <a:pt x="3526578" y="1913740"/>
                  </a:lnTo>
                  <a:lnTo>
                    <a:pt x="3540721" y="1918447"/>
                  </a:lnTo>
                  <a:lnTo>
                    <a:pt x="3554408" y="1945434"/>
                  </a:lnTo>
                  <a:lnTo>
                    <a:pt x="3568550" y="1969514"/>
                  </a:lnTo>
                  <a:lnTo>
                    <a:pt x="3582237" y="1969158"/>
                  </a:lnTo>
                  <a:lnTo>
                    <a:pt x="3596380" y="1958300"/>
                  </a:lnTo>
                  <a:lnTo>
                    <a:pt x="3610523" y="1958512"/>
                  </a:lnTo>
                  <a:lnTo>
                    <a:pt x="3624209" y="1970101"/>
                  </a:lnTo>
                  <a:lnTo>
                    <a:pt x="3638352" y="1990862"/>
                  </a:lnTo>
                  <a:lnTo>
                    <a:pt x="3652039" y="2011169"/>
                  </a:lnTo>
                  <a:lnTo>
                    <a:pt x="3666182" y="2015048"/>
                  </a:lnTo>
                  <a:lnTo>
                    <a:pt x="3680324" y="2011066"/>
                  </a:lnTo>
                  <a:lnTo>
                    <a:pt x="3693098" y="2001112"/>
                  </a:lnTo>
                  <a:lnTo>
                    <a:pt x="3707241" y="1971313"/>
                  </a:lnTo>
                  <a:lnTo>
                    <a:pt x="3720928" y="1938456"/>
                  </a:lnTo>
                  <a:lnTo>
                    <a:pt x="3735071" y="1925437"/>
                  </a:lnTo>
                  <a:lnTo>
                    <a:pt x="3748757" y="1938567"/>
                  </a:lnTo>
                  <a:lnTo>
                    <a:pt x="3762900" y="1962980"/>
                  </a:lnTo>
                  <a:lnTo>
                    <a:pt x="3777043" y="1990200"/>
                  </a:lnTo>
                  <a:lnTo>
                    <a:pt x="3790730" y="2007829"/>
                  </a:lnTo>
                  <a:lnTo>
                    <a:pt x="3804872" y="1974814"/>
                  </a:lnTo>
                  <a:lnTo>
                    <a:pt x="3818559" y="1907657"/>
                  </a:lnTo>
                  <a:lnTo>
                    <a:pt x="3832702" y="1853566"/>
                  </a:lnTo>
                  <a:lnTo>
                    <a:pt x="3846845" y="1824750"/>
                  </a:lnTo>
                  <a:lnTo>
                    <a:pt x="3859619" y="1829738"/>
                  </a:lnTo>
                  <a:lnTo>
                    <a:pt x="3873762" y="1856240"/>
                  </a:lnTo>
                  <a:lnTo>
                    <a:pt x="3887448" y="1861978"/>
                  </a:lnTo>
                  <a:lnTo>
                    <a:pt x="3901591" y="1841256"/>
                  </a:lnTo>
                  <a:lnTo>
                    <a:pt x="3915278" y="1818387"/>
                  </a:lnTo>
                  <a:lnTo>
                    <a:pt x="3929420" y="1811304"/>
                  </a:lnTo>
                  <a:lnTo>
                    <a:pt x="3943563" y="1814877"/>
                  </a:lnTo>
                  <a:lnTo>
                    <a:pt x="3957250" y="1814795"/>
                  </a:lnTo>
                  <a:lnTo>
                    <a:pt x="3971393" y="1828108"/>
                  </a:lnTo>
                  <a:lnTo>
                    <a:pt x="3985079" y="1849047"/>
                  </a:lnTo>
                  <a:lnTo>
                    <a:pt x="3999222" y="1857121"/>
                  </a:lnTo>
                  <a:lnTo>
                    <a:pt x="4013365" y="1849213"/>
                  </a:lnTo>
                  <a:lnTo>
                    <a:pt x="4026595" y="1827504"/>
                  </a:lnTo>
                  <a:lnTo>
                    <a:pt x="4040738" y="1804173"/>
                  </a:lnTo>
                  <a:lnTo>
                    <a:pt x="4054425" y="1797766"/>
                  </a:lnTo>
                  <a:lnTo>
                    <a:pt x="4068567" y="1816719"/>
                  </a:lnTo>
                  <a:lnTo>
                    <a:pt x="4082254" y="1842224"/>
                  </a:lnTo>
                  <a:lnTo>
                    <a:pt x="4096397" y="1853061"/>
                  </a:lnTo>
                  <a:lnTo>
                    <a:pt x="4110540" y="1831669"/>
                  </a:lnTo>
                  <a:lnTo>
                    <a:pt x="4124226" y="1790843"/>
                  </a:lnTo>
                  <a:lnTo>
                    <a:pt x="4138369" y="1785819"/>
                  </a:lnTo>
                  <a:lnTo>
                    <a:pt x="4152056" y="1840097"/>
                  </a:lnTo>
                  <a:lnTo>
                    <a:pt x="4166198" y="1913500"/>
                  </a:lnTo>
                  <a:lnTo>
                    <a:pt x="4180341" y="1959814"/>
                  </a:lnTo>
                  <a:lnTo>
                    <a:pt x="4193115" y="1962518"/>
                  </a:lnTo>
                  <a:lnTo>
                    <a:pt x="4207258" y="1930610"/>
                  </a:lnTo>
                  <a:lnTo>
                    <a:pt x="4220945" y="1884872"/>
                  </a:lnTo>
                  <a:lnTo>
                    <a:pt x="4235088" y="1842555"/>
                  </a:lnTo>
                  <a:lnTo>
                    <a:pt x="4248774" y="1812725"/>
                  </a:lnTo>
                  <a:lnTo>
                    <a:pt x="4262917" y="1809349"/>
                  </a:lnTo>
                  <a:lnTo>
                    <a:pt x="4277060" y="1835872"/>
                  </a:lnTo>
                  <a:lnTo>
                    <a:pt x="4290746" y="1853471"/>
                  </a:lnTo>
                  <a:lnTo>
                    <a:pt x="4304889" y="1833923"/>
                  </a:lnTo>
                  <a:lnTo>
                    <a:pt x="4318576" y="1796089"/>
                  </a:lnTo>
                  <a:lnTo>
                    <a:pt x="4332719" y="1777185"/>
                  </a:lnTo>
                  <a:lnTo>
                    <a:pt x="4346861" y="1777596"/>
                  </a:lnTo>
                  <a:lnTo>
                    <a:pt x="4359636" y="1777109"/>
                  </a:lnTo>
                  <a:lnTo>
                    <a:pt x="4373778" y="1790557"/>
                  </a:lnTo>
                  <a:lnTo>
                    <a:pt x="4387465" y="1821462"/>
                  </a:lnTo>
                  <a:lnTo>
                    <a:pt x="4401608" y="1832778"/>
                  </a:lnTo>
                  <a:lnTo>
                    <a:pt x="4415294" y="1819183"/>
                  </a:lnTo>
                  <a:lnTo>
                    <a:pt x="4429437" y="1804871"/>
                  </a:lnTo>
                  <a:lnTo>
                    <a:pt x="4443580" y="1788140"/>
                  </a:lnTo>
                  <a:lnTo>
                    <a:pt x="4457267" y="1787697"/>
                  </a:lnTo>
                  <a:lnTo>
                    <a:pt x="4471409" y="1806953"/>
                  </a:lnTo>
                  <a:lnTo>
                    <a:pt x="4485096" y="1809734"/>
                  </a:lnTo>
                  <a:lnTo>
                    <a:pt x="4499239" y="1794695"/>
                  </a:lnTo>
                  <a:lnTo>
                    <a:pt x="4513382" y="1795800"/>
                  </a:lnTo>
                  <a:lnTo>
                    <a:pt x="4526156" y="1816557"/>
                  </a:lnTo>
                  <a:lnTo>
                    <a:pt x="4540299" y="1815813"/>
                  </a:lnTo>
                  <a:lnTo>
                    <a:pt x="4553985" y="1786295"/>
                  </a:lnTo>
                  <a:lnTo>
                    <a:pt x="4568128" y="1750193"/>
                  </a:lnTo>
                  <a:lnTo>
                    <a:pt x="4581815" y="1709089"/>
                  </a:lnTo>
                  <a:lnTo>
                    <a:pt x="4595957" y="1647432"/>
                  </a:lnTo>
                  <a:lnTo>
                    <a:pt x="4610100" y="1593716"/>
                  </a:lnTo>
                  <a:lnTo>
                    <a:pt x="4623787" y="1566235"/>
                  </a:lnTo>
                  <a:lnTo>
                    <a:pt x="4637930" y="1547243"/>
                  </a:lnTo>
                  <a:lnTo>
                    <a:pt x="4651616" y="1539821"/>
                  </a:lnTo>
                  <a:lnTo>
                    <a:pt x="4665759" y="1532586"/>
                  </a:lnTo>
                  <a:lnTo>
                    <a:pt x="4679902" y="1515341"/>
                  </a:lnTo>
                  <a:lnTo>
                    <a:pt x="4693132" y="1465710"/>
                  </a:lnTo>
                  <a:lnTo>
                    <a:pt x="4707275" y="1377542"/>
                  </a:lnTo>
                  <a:lnTo>
                    <a:pt x="4720962" y="1269562"/>
                  </a:lnTo>
                  <a:lnTo>
                    <a:pt x="4735104" y="1177040"/>
                  </a:lnTo>
                  <a:lnTo>
                    <a:pt x="4748791" y="1139422"/>
                  </a:lnTo>
                  <a:lnTo>
                    <a:pt x="4762934" y="1138606"/>
                  </a:lnTo>
                  <a:lnTo>
                    <a:pt x="4777077" y="1121686"/>
                  </a:lnTo>
                  <a:lnTo>
                    <a:pt x="4790763" y="1083145"/>
                  </a:lnTo>
                  <a:lnTo>
                    <a:pt x="4804906" y="1051626"/>
                  </a:lnTo>
                  <a:lnTo>
                    <a:pt x="4818593" y="1014055"/>
                  </a:lnTo>
                  <a:lnTo>
                    <a:pt x="4832735" y="947461"/>
                  </a:lnTo>
                  <a:lnTo>
                    <a:pt x="4846878" y="869997"/>
                  </a:lnTo>
                  <a:lnTo>
                    <a:pt x="4859652" y="832282"/>
                  </a:lnTo>
                  <a:lnTo>
                    <a:pt x="4873795" y="824029"/>
                  </a:lnTo>
                  <a:lnTo>
                    <a:pt x="4887482" y="790367"/>
                  </a:lnTo>
                  <a:lnTo>
                    <a:pt x="4901625" y="722461"/>
                  </a:lnTo>
                  <a:lnTo>
                    <a:pt x="4915311" y="613510"/>
                  </a:lnTo>
                  <a:lnTo>
                    <a:pt x="4929454" y="474752"/>
                  </a:lnTo>
                  <a:lnTo>
                    <a:pt x="4943597" y="352485"/>
                  </a:lnTo>
                  <a:lnTo>
                    <a:pt x="4957283" y="253964"/>
                  </a:lnTo>
                  <a:lnTo>
                    <a:pt x="4971426" y="174329"/>
                  </a:lnTo>
                  <a:lnTo>
                    <a:pt x="4985113" y="119665"/>
                  </a:lnTo>
                  <a:lnTo>
                    <a:pt x="4999256" y="90307"/>
                  </a:lnTo>
                  <a:lnTo>
                    <a:pt x="5013398" y="61950"/>
                  </a:lnTo>
                  <a:lnTo>
                    <a:pt x="5026173" y="10018"/>
                  </a:lnTo>
                  <a:lnTo>
                    <a:pt x="5040315" y="0"/>
                  </a:lnTo>
                  <a:lnTo>
                    <a:pt x="5054002" y="86399"/>
                  </a:lnTo>
                  <a:lnTo>
                    <a:pt x="5068145" y="203099"/>
                  </a:lnTo>
                  <a:lnTo>
                    <a:pt x="5081831" y="343646"/>
                  </a:lnTo>
                  <a:lnTo>
                    <a:pt x="5095974" y="536276"/>
                  </a:lnTo>
                  <a:lnTo>
                    <a:pt x="5110117" y="721805"/>
                  </a:lnTo>
                  <a:lnTo>
                    <a:pt x="5123804" y="862466"/>
                  </a:lnTo>
                  <a:lnTo>
                    <a:pt x="5137946" y="976320"/>
                  </a:lnTo>
                  <a:lnTo>
                    <a:pt x="5151633" y="1083549"/>
                  </a:lnTo>
                  <a:lnTo>
                    <a:pt x="5165776" y="1177997"/>
                  </a:lnTo>
                  <a:lnTo>
                    <a:pt x="5179919" y="1251474"/>
                  </a:lnTo>
                  <a:lnTo>
                    <a:pt x="5192693" y="1332595"/>
                  </a:lnTo>
                  <a:lnTo>
                    <a:pt x="5206836" y="1428969"/>
                  </a:lnTo>
                  <a:lnTo>
                    <a:pt x="5220522" y="1518457"/>
                  </a:lnTo>
                  <a:lnTo>
                    <a:pt x="5234665" y="1623212"/>
                  </a:lnTo>
                  <a:lnTo>
                    <a:pt x="5248352" y="1722345"/>
                  </a:lnTo>
                  <a:lnTo>
                    <a:pt x="5262494" y="1788436"/>
                  </a:lnTo>
                  <a:lnTo>
                    <a:pt x="5276637" y="1862994"/>
                  </a:lnTo>
                  <a:lnTo>
                    <a:pt x="5290324" y="1972360"/>
                  </a:lnTo>
                  <a:lnTo>
                    <a:pt x="5304467" y="2086730"/>
                  </a:lnTo>
                  <a:lnTo>
                    <a:pt x="5318153" y="2130739"/>
                  </a:lnTo>
                  <a:lnTo>
                    <a:pt x="5332296" y="2130739"/>
                  </a:lnTo>
                  <a:lnTo>
                    <a:pt x="5346439" y="2130739"/>
                  </a:lnTo>
                  <a:lnTo>
                    <a:pt x="5359669" y="2130739"/>
                  </a:lnTo>
                  <a:lnTo>
                    <a:pt x="5373812" y="2130739"/>
                  </a:lnTo>
                  <a:lnTo>
                    <a:pt x="5387499" y="2130739"/>
                  </a:lnTo>
                  <a:lnTo>
                    <a:pt x="5401642" y="2130739"/>
                  </a:lnTo>
                  <a:lnTo>
                    <a:pt x="5415328" y="2130739"/>
                  </a:lnTo>
                  <a:lnTo>
                    <a:pt x="5429471" y="2130739"/>
                  </a:lnTo>
                  <a:lnTo>
                    <a:pt x="5443614" y="2130739"/>
                  </a:lnTo>
                  <a:lnTo>
                    <a:pt x="5457300" y="2130739"/>
                  </a:lnTo>
                  <a:lnTo>
                    <a:pt x="5471443" y="2130739"/>
                  </a:lnTo>
                  <a:lnTo>
                    <a:pt x="5485130" y="2130739"/>
                  </a:lnTo>
                  <a:lnTo>
                    <a:pt x="5499273" y="2130739"/>
                  </a:lnTo>
                  <a:lnTo>
                    <a:pt x="5513415" y="2130739"/>
                  </a:lnTo>
                  <a:lnTo>
                    <a:pt x="5526190" y="2130739"/>
                  </a:lnTo>
                  <a:lnTo>
                    <a:pt x="5540332" y="2130739"/>
                  </a:lnTo>
                  <a:lnTo>
                    <a:pt x="5554019" y="2130739"/>
                  </a:lnTo>
                  <a:lnTo>
                    <a:pt x="5568162" y="2130739"/>
                  </a:lnTo>
                  <a:lnTo>
                    <a:pt x="5581848" y="2130739"/>
                  </a:lnTo>
                  <a:lnTo>
                    <a:pt x="5595991" y="2130739"/>
                  </a:lnTo>
                  <a:lnTo>
                    <a:pt x="5610134" y="2130739"/>
                  </a:lnTo>
                  <a:lnTo>
                    <a:pt x="5623821" y="2130739"/>
                  </a:lnTo>
                  <a:lnTo>
                    <a:pt x="5637963" y="2130739"/>
                  </a:lnTo>
                  <a:lnTo>
                    <a:pt x="5651650" y="2130739"/>
                  </a:lnTo>
                  <a:lnTo>
                    <a:pt x="5665793" y="2130739"/>
                  </a:lnTo>
                  <a:lnTo>
                    <a:pt x="5679936" y="2130739"/>
                  </a:lnTo>
                  <a:lnTo>
                    <a:pt x="5692710" y="2130739"/>
                  </a:lnTo>
                  <a:lnTo>
                    <a:pt x="5706853" y="2130739"/>
                  </a:lnTo>
                  <a:lnTo>
                    <a:pt x="5720539" y="2130739"/>
                  </a:lnTo>
                  <a:lnTo>
                    <a:pt x="5734682" y="2130739"/>
                  </a:lnTo>
                  <a:lnTo>
                    <a:pt x="5748369" y="2130739"/>
                  </a:lnTo>
                  <a:lnTo>
                    <a:pt x="5762511" y="2130739"/>
                  </a:lnTo>
                  <a:lnTo>
                    <a:pt x="5776654" y="2130739"/>
                  </a:lnTo>
                  <a:lnTo>
                    <a:pt x="5790341" y="2130739"/>
                  </a:lnTo>
                  <a:lnTo>
                    <a:pt x="5804484" y="2130739"/>
                  </a:lnTo>
                  <a:lnTo>
                    <a:pt x="5818170" y="2130739"/>
                  </a:lnTo>
                  <a:lnTo>
                    <a:pt x="5832313" y="2130739"/>
                  </a:lnTo>
                  <a:lnTo>
                    <a:pt x="5846456" y="2130739"/>
                  </a:lnTo>
                  <a:lnTo>
                    <a:pt x="5859230" y="2130739"/>
                  </a:lnTo>
                  <a:lnTo>
                    <a:pt x="5873373" y="2130739"/>
                  </a:lnTo>
                  <a:lnTo>
                    <a:pt x="5887059" y="2130739"/>
                  </a:lnTo>
                  <a:lnTo>
                    <a:pt x="5901202" y="2130739"/>
                  </a:lnTo>
                  <a:lnTo>
                    <a:pt x="5914889" y="2130739"/>
                  </a:lnTo>
                  <a:lnTo>
                    <a:pt x="5929032" y="2130739"/>
                  </a:lnTo>
                  <a:lnTo>
                    <a:pt x="5943174" y="2130739"/>
                  </a:lnTo>
                  <a:lnTo>
                    <a:pt x="5956861" y="2130739"/>
                  </a:lnTo>
                  <a:lnTo>
                    <a:pt x="5971004" y="2130739"/>
                  </a:lnTo>
                  <a:lnTo>
                    <a:pt x="5984690" y="2130739"/>
                  </a:lnTo>
                  <a:lnTo>
                    <a:pt x="5998833" y="2130739"/>
                  </a:lnTo>
                  <a:lnTo>
                    <a:pt x="6012976" y="2130739"/>
                  </a:lnTo>
                  <a:lnTo>
                    <a:pt x="6026206" y="2014120"/>
                  </a:lnTo>
                  <a:lnTo>
                    <a:pt x="6040349" y="1796065"/>
                  </a:lnTo>
                  <a:lnTo>
                    <a:pt x="6054036" y="1590389"/>
                  </a:lnTo>
                  <a:lnTo>
                    <a:pt x="6068179" y="1427308"/>
                  </a:lnTo>
                  <a:lnTo>
                    <a:pt x="6081865" y="1304503"/>
                  </a:lnTo>
                  <a:lnTo>
                    <a:pt x="6096008" y="1212127"/>
                  </a:lnTo>
                  <a:lnTo>
                    <a:pt x="6110151" y="1161481"/>
                  </a:lnTo>
                  <a:lnTo>
                    <a:pt x="6123837" y="1163283"/>
                  </a:lnTo>
                  <a:lnTo>
                    <a:pt x="6137980" y="1201903"/>
                  </a:lnTo>
                  <a:lnTo>
                    <a:pt x="6151667" y="1221860"/>
                  </a:lnTo>
                  <a:lnTo>
                    <a:pt x="6165810" y="1186462"/>
                  </a:lnTo>
                  <a:lnTo>
                    <a:pt x="6179952" y="1137815"/>
                  </a:lnTo>
                  <a:lnTo>
                    <a:pt x="6192727" y="1131554"/>
                  </a:lnTo>
                  <a:lnTo>
                    <a:pt x="6206869" y="1158106"/>
                  </a:lnTo>
                  <a:lnTo>
                    <a:pt x="6220556" y="1188191"/>
                  </a:lnTo>
                  <a:lnTo>
                    <a:pt x="6234699" y="1198381"/>
                  </a:lnTo>
                  <a:lnTo>
                    <a:pt x="6248385" y="1183362"/>
                  </a:lnTo>
                  <a:lnTo>
                    <a:pt x="6262528" y="1167034"/>
                  </a:lnTo>
                  <a:lnTo>
                    <a:pt x="6276671" y="1176179"/>
                  </a:lnTo>
                  <a:lnTo>
                    <a:pt x="6290358" y="1213768"/>
                  </a:lnTo>
                  <a:lnTo>
                    <a:pt x="6304500" y="1253784"/>
                  </a:lnTo>
                  <a:lnTo>
                    <a:pt x="6318187" y="1271722"/>
                  </a:lnTo>
                  <a:lnTo>
                    <a:pt x="6332330" y="1273929"/>
                  </a:lnTo>
                  <a:lnTo>
                    <a:pt x="6346473" y="1290892"/>
                  </a:lnTo>
                  <a:lnTo>
                    <a:pt x="6359247" y="1331268"/>
                  </a:lnTo>
                  <a:lnTo>
                    <a:pt x="6373390" y="1389995"/>
                  </a:lnTo>
                  <a:lnTo>
                    <a:pt x="6387076" y="1464352"/>
                  </a:lnTo>
                  <a:lnTo>
                    <a:pt x="6401219" y="1555549"/>
                  </a:lnTo>
                  <a:lnTo>
                    <a:pt x="6414906" y="1654288"/>
                  </a:lnTo>
                  <a:lnTo>
                    <a:pt x="6429048" y="1727593"/>
                  </a:lnTo>
                  <a:lnTo>
                    <a:pt x="6443191" y="1766327"/>
                  </a:lnTo>
                  <a:lnTo>
                    <a:pt x="6456878" y="1757458"/>
                  </a:lnTo>
                  <a:lnTo>
                    <a:pt x="6471021" y="1709051"/>
                  </a:lnTo>
                  <a:lnTo>
                    <a:pt x="6484707" y="1663246"/>
                  </a:lnTo>
                  <a:lnTo>
                    <a:pt x="6498850" y="1639248"/>
                  </a:lnTo>
                  <a:lnTo>
                    <a:pt x="6512993" y="1643079"/>
                  </a:lnTo>
                  <a:lnTo>
                    <a:pt x="6525767" y="1651786"/>
                  </a:lnTo>
                  <a:lnTo>
                    <a:pt x="6539910" y="1635469"/>
                  </a:lnTo>
                  <a:lnTo>
                    <a:pt x="6553596" y="1593309"/>
                  </a:lnTo>
                  <a:lnTo>
                    <a:pt x="6567739" y="1535609"/>
                  </a:lnTo>
                  <a:lnTo>
                    <a:pt x="6581426" y="1466196"/>
                  </a:lnTo>
                  <a:lnTo>
                    <a:pt x="6595569" y="1410365"/>
                  </a:lnTo>
                  <a:lnTo>
                    <a:pt x="6609711" y="1371328"/>
                  </a:lnTo>
                  <a:lnTo>
                    <a:pt x="6623398" y="1343183"/>
                  </a:lnTo>
                  <a:lnTo>
                    <a:pt x="6637541" y="1327810"/>
                  </a:lnTo>
                  <a:lnTo>
                    <a:pt x="6651227" y="1335277"/>
                  </a:lnTo>
                  <a:lnTo>
                    <a:pt x="6665370" y="1364831"/>
                  </a:lnTo>
                  <a:lnTo>
                    <a:pt x="6679513" y="1369864"/>
                  </a:lnTo>
                  <a:lnTo>
                    <a:pt x="6692743" y="1353948"/>
                  </a:lnTo>
                  <a:lnTo>
                    <a:pt x="6706886" y="1344320"/>
                  </a:lnTo>
                  <a:lnTo>
                    <a:pt x="6720573" y="1329247"/>
                  </a:lnTo>
                  <a:lnTo>
                    <a:pt x="6734716" y="1303409"/>
                  </a:lnTo>
                  <a:lnTo>
                    <a:pt x="6748402" y="1301055"/>
                  </a:lnTo>
                  <a:lnTo>
                    <a:pt x="6762545" y="1312863"/>
                  </a:lnTo>
                  <a:lnTo>
                    <a:pt x="6776688" y="1310164"/>
                  </a:lnTo>
                  <a:lnTo>
                    <a:pt x="6790374" y="1303477"/>
                  </a:lnTo>
                  <a:lnTo>
                    <a:pt x="6804517" y="1300106"/>
                  </a:lnTo>
                  <a:lnTo>
                    <a:pt x="6818204" y="1285267"/>
                  </a:lnTo>
                  <a:lnTo>
                    <a:pt x="6832347" y="1250063"/>
                  </a:lnTo>
                  <a:lnTo>
                    <a:pt x="6846490" y="1224561"/>
                  </a:lnTo>
                  <a:lnTo>
                    <a:pt x="6859264" y="1213956"/>
                  </a:lnTo>
                  <a:lnTo>
                    <a:pt x="6873406" y="1197370"/>
                  </a:lnTo>
                  <a:lnTo>
                    <a:pt x="6887093" y="1169950"/>
                  </a:lnTo>
                  <a:lnTo>
                    <a:pt x="6901236" y="1146573"/>
                  </a:lnTo>
                  <a:lnTo>
                    <a:pt x="6901236" y="2130739"/>
                  </a:lnTo>
                  <a:lnTo>
                    <a:pt x="6887093" y="2130739"/>
                  </a:lnTo>
                  <a:lnTo>
                    <a:pt x="6873406" y="2130739"/>
                  </a:lnTo>
                  <a:lnTo>
                    <a:pt x="6859264" y="2130739"/>
                  </a:lnTo>
                  <a:lnTo>
                    <a:pt x="6846490" y="2130739"/>
                  </a:lnTo>
                  <a:lnTo>
                    <a:pt x="6832347" y="2130739"/>
                  </a:lnTo>
                  <a:lnTo>
                    <a:pt x="6818204" y="2130739"/>
                  </a:lnTo>
                  <a:lnTo>
                    <a:pt x="6804517" y="2130739"/>
                  </a:lnTo>
                  <a:lnTo>
                    <a:pt x="6790374" y="2130739"/>
                  </a:lnTo>
                  <a:lnTo>
                    <a:pt x="6776688" y="2130739"/>
                  </a:lnTo>
                  <a:lnTo>
                    <a:pt x="6762545" y="2130739"/>
                  </a:lnTo>
                  <a:lnTo>
                    <a:pt x="6748402" y="2130739"/>
                  </a:lnTo>
                  <a:lnTo>
                    <a:pt x="6734716" y="2130739"/>
                  </a:lnTo>
                  <a:lnTo>
                    <a:pt x="6720573" y="2130739"/>
                  </a:lnTo>
                  <a:lnTo>
                    <a:pt x="6706886" y="2130739"/>
                  </a:lnTo>
                  <a:lnTo>
                    <a:pt x="6692743" y="2130739"/>
                  </a:lnTo>
                  <a:lnTo>
                    <a:pt x="6679513" y="2130739"/>
                  </a:lnTo>
                  <a:lnTo>
                    <a:pt x="6665370" y="2130739"/>
                  </a:lnTo>
                  <a:lnTo>
                    <a:pt x="6651227" y="2130739"/>
                  </a:lnTo>
                  <a:lnTo>
                    <a:pt x="6637541" y="2130739"/>
                  </a:lnTo>
                  <a:lnTo>
                    <a:pt x="6623398" y="2130739"/>
                  </a:lnTo>
                  <a:lnTo>
                    <a:pt x="6609711" y="2130739"/>
                  </a:lnTo>
                  <a:lnTo>
                    <a:pt x="6595569" y="2130739"/>
                  </a:lnTo>
                  <a:lnTo>
                    <a:pt x="6581426" y="2130739"/>
                  </a:lnTo>
                  <a:lnTo>
                    <a:pt x="6567739" y="2130739"/>
                  </a:lnTo>
                  <a:lnTo>
                    <a:pt x="6553596" y="2130739"/>
                  </a:lnTo>
                  <a:lnTo>
                    <a:pt x="6539910" y="2130739"/>
                  </a:lnTo>
                  <a:lnTo>
                    <a:pt x="6525767" y="2130739"/>
                  </a:lnTo>
                  <a:lnTo>
                    <a:pt x="6512993" y="2130739"/>
                  </a:lnTo>
                  <a:lnTo>
                    <a:pt x="6498850" y="2130739"/>
                  </a:lnTo>
                  <a:lnTo>
                    <a:pt x="6484707" y="2130739"/>
                  </a:lnTo>
                  <a:lnTo>
                    <a:pt x="6471021" y="2130739"/>
                  </a:lnTo>
                  <a:lnTo>
                    <a:pt x="6456878" y="2130739"/>
                  </a:lnTo>
                  <a:lnTo>
                    <a:pt x="6443191" y="2130739"/>
                  </a:lnTo>
                  <a:lnTo>
                    <a:pt x="6429048" y="2130739"/>
                  </a:lnTo>
                  <a:lnTo>
                    <a:pt x="6414906" y="2130739"/>
                  </a:lnTo>
                  <a:lnTo>
                    <a:pt x="6401219" y="2130739"/>
                  </a:lnTo>
                  <a:lnTo>
                    <a:pt x="6387076" y="2130739"/>
                  </a:lnTo>
                  <a:lnTo>
                    <a:pt x="6373390" y="2130739"/>
                  </a:lnTo>
                  <a:lnTo>
                    <a:pt x="6359247" y="2130739"/>
                  </a:lnTo>
                  <a:lnTo>
                    <a:pt x="6346473" y="2130739"/>
                  </a:lnTo>
                  <a:lnTo>
                    <a:pt x="6332330" y="2130739"/>
                  </a:lnTo>
                  <a:lnTo>
                    <a:pt x="6318187" y="2130739"/>
                  </a:lnTo>
                  <a:lnTo>
                    <a:pt x="6304500" y="2130739"/>
                  </a:lnTo>
                  <a:lnTo>
                    <a:pt x="6290358" y="2130739"/>
                  </a:lnTo>
                  <a:lnTo>
                    <a:pt x="6276671" y="2130739"/>
                  </a:lnTo>
                  <a:lnTo>
                    <a:pt x="6262528" y="2130739"/>
                  </a:lnTo>
                  <a:lnTo>
                    <a:pt x="6248385" y="2130739"/>
                  </a:lnTo>
                  <a:lnTo>
                    <a:pt x="6234699" y="2130739"/>
                  </a:lnTo>
                  <a:lnTo>
                    <a:pt x="6220556" y="2130739"/>
                  </a:lnTo>
                  <a:lnTo>
                    <a:pt x="6206869" y="2130739"/>
                  </a:lnTo>
                  <a:lnTo>
                    <a:pt x="6192727" y="2130739"/>
                  </a:lnTo>
                  <a:lnTo>
                    <a:pt x="6179952" y="2130739"/>
                  </a:lnTo>
                  <a:lnTo>
                    <a:pt x="6165810" y="2130739"/>
                  </a:lnTo>
                  <a:lnTo>
                    <a:pt x="6151667" y="2130739"/>
                  </a:lnTo>
                  <a:lnTo>
                    <a:pt x="6137980" y="2130739"/>
                  </a:lnTo>
                  <a:lnTo>
                    <a:pt x="6123837" y="2130739"/>
                  </a:lnTo>
                  <a:lnTo>
                    <a:pt x="6110151" y="2130739"/>
                  </a:lnTo>
                  <a:lnTo>
                    <a:pt x="6096008" y="2130739"/>
                  </a:lnTo>
                  <a:lnTo>
                    <a:pt x="6081865" y="2130739"/>
                  </a:lnTo>
                  <a:lnTo>
                    <a:pt x="6068179" y="2130739"/>
                  </a:lnTo>
                  <a:lnTo>
                    <a:pt x="6054036" y="2130739"/>
                  </a:lnTo>
                  <a:lnTo>
                    <a:pt x="6040349" y="2130739"/>
                  </a:lnTo>
                  <a:lnTo>
                    <a:pt x="6026206" y="2130739"/>
                  </a:lnTo>
                  <a:lnTo>
                    <a:pt x="6012976" y="2198948"/>
                  </a:lnTo>
                  <a:lnTo>
                    <a:pt x="5998833" y="2320076"/>
                  </a:lnTo>
                  <a:lnTo>
                    <a:pt x="5984690" y="2415471"/>
                  </a:lnTo>
                  <a:lnTo>
                    <a:pt x="5971004" y="2515036"/>
                  </a:lnTo>
                  <a:lnTo>
                    <a:pt x="5956861" y="2608696"/>
                  </a:lnTo>
                  <a:lnTo>
                    <a:pt x="5943174" y="2701986"/>
                  </a:lnTo>
                  <a:lnTo>
                    <a:pt x="5929032" y="2796048"/>
                  </a:lnTo>
                  <a:lnTo>
                    <a:pt x="5914889" y="2894469"/>
                  </a:lnTo>
                  <a:lnTo>
                    <a:pt x="5901202" y="3001453"/>
                  </a:lnTo>
                  <a:lnTo>
                    <a:pt x="5887059" y="3096490"/>
                  </a:lnTo>
                  <a:lnTo>
                    <a:pt x="5873373" y="3156400"/>
                  </a:lnTo>
                  <a:lnTo>
                    <a:pt x="5859230" y="3182673"/>
                  </a:lnTo>
                  <a:lnTo>
                    <a:pt x="5846456" y="3192435"/>
                  </a:lnTo>
                  <a:lnTo>
                    <a:pt x="5832313" y="3197156"/>
                  </a:lnTo>
                  <a:lnTo>
                    <a:pt x="5818170" y="3189039"/>
                  </a:lnTo>
                  <a:lnTo>
                    <a:pt x="5804484" y="3176077"/>
                  </a:lnTo>
                  <a:lnTo>
                    <a:pt x="5790341" y="3185410"/>
                  </a:lnTo>
                  <a:lnTo>
                    <a:pt x="5776654" y="3210399"/>
                  </a:lnTo>
                  <a:lnTo>
                    <a:pt x="5762511" y="3228754"/>
                  </a:lnTo>
                  <a:lnTo>
                    <a:pt x="5748369" y="3219324"/>
                  </a:lnTo>
                  <a:lnTo>
                    <a:pt x="5734682" y="3167833"/>
                  </a:lnTo>
                  <a:lnTo>
                    <a:pt x="5720539" y="3113573"/>
                  </a:lnTo>
                  <a:lnTo>
                    <a:pt x="5706853" y="3105863"/>
                  </a:lnTo>
                  <a:lnTo>
                    <a:pt x="5692710" y="3140028"/>
                  </a:lnTo>
                  <a:lnTo>
                    <a:pt x="5679936" y="3167991"/>
                  </a:lnTo>
                  <a:lnTo>
                    <a:pt x="5665793" y="3168753"/>
                  </a:lnTo>
                  <a:lnTo>
                    <a:pt x="5651650" y="3170350"/>
                  </a:lnTo>
                  <a:lnTo>
                    <a:pt x="5637963" y="3204578"/>
                  </a:lnTo>
                  <a:lnTo>
                    <a:pt x="5623821" y="3260580"/>
                  </a:lnTo>
                  <a:lnTo>
                    <a:pt x="5610134" y="3304780"/>
                  </a:lnTo>
                  <a:lnTo>
                    <a:pt x="5595991" y="3316231"/>
                  </a:lnTo>
                  <a:lnTo>
                    <a:pt x="5581848" y="3295547"/>
                  </a:lnTo>
                  <a:lnTo>
                    <a:pt x="5568162" y="3267922"/>
                  </a:lnTo>
                  <a:lnTo>
                    <a:pt x="5554019" y="3257099"/>
                  </a:lnTo>
                  <a:lnTo>
                    <a:pt x="5540332" y="3259852"/>
                  </a:lnTo>
                  <a:lnTo>
                    <a:pt x="5526190" y="3240772"/>
                  </a:lnTo>
                  <a:lnTo>
                    <a:pt x="5513415" y="3193247"/>
                  </a:lnTo>
                  <a:lnTo>
                    <a:pt x="5499273" y="3143563"/>
                  </a:lnTo>
                  <a:lnTo>
                    <a:pt x="5485130" y="3106944"/>
                  </a:lnTo>
                  <a:lnTo>
                    <a:pt x="5471443" y="3068096"/>
                  </a:lnTo>
                  <a:lnTo>
                    <a:pt x="5457300" y="3005566"/>
                  </a:lnTo>
                  <a:lnTo>
                    <a:pt x="5443614" y="2925817"/>
                  </a:lnTo>
                  <a:lnTo>
                    <a:pt x="5429471" y="2850134"/>
                  </a:lnTo>
                  <a:lnTo>
                    <a:pt x="5415328" y="2792924"/>
                  </a:lnTo>
                  <a:lnTo>
                    <a:pt x="5401642" y="2757534"/>
                  </a:lnTo>
                  <a:lnTo>
                    <a:pt x="5387499" y="2704515"/>
                  </a:lnTo>
                  <a:lnTo>
                    <a:pt x="5373812" y="2606182"/>
                  </a:lnTo>
                  <a:lnTo>
                    <a:pt x="5359669" y="2485645"/>
                  </a:lnTo>
                  <a:lnTo>
                    <a:pt x="5346439" y="2370371"/>
                  </a:lnTo>
                  <a:lnTo>
                    <a:pt x="5332296" y="2273571"/>
                  </a:lnTo>
                  <a:lnTo>
                    <a:pt x="5318153" y="2183286"/>
                  </a:lnTo>
                  <a:lnTo>
                    <a:pt x="5304467" y="2130739"/>
                  </a:lnTo>
                  <a:lnTo>
                    <a:pt x="5290324" y="2130739"/>
                  </a:lnTo>
                  <a:lnTo>
                    <a:pt x="5276637" y="2130739"/>
                  </a:lnTo>
                  <a:lnTo>
                    <a:pt x="5262494" y="2130739"/>
                  </a:lnTo>
                  <a:lnTo>
                    <a:pt x="5248352" y="2130739"/>
                  </a:lnTo>
                  <a:lnTo>
                    <a:pt x="5234665" y="2130739"/>
                  </a:lnTo>
                  <a:lnTo>
                    <a:pt x="5220522" y="2130739"/>
                  </a:lnTo>
                  <a:lnTo>
                    <a:pt x="5206836" y="2130739"/>
                  </a:lnTo>
                  <a:lnTo>
                    <a:pt x="5192693" y="2130739"/>
                  </a:lnTo>
                  <a:lnTo>
                    <a:pt x="5179919" y="2130739"/>
                  </a:lnTo>
                  <a:lnTo>
                    <a:pt x="5165776" y="2130739"/>
                  </a:lnTo>
                  <a:lnTo>
                    <a:pt x="5151633" y="2130739"/>
                  </a:lnTo>
                  <a:lnTo>
                    <a:pt x="5137946" y="2130739"/>
                  </a:lnTo>
                  <a:lnTo>
                    <a:pt x="5123804" y="2130739"/>
                  </a:lnTo>
                  <a:lnTo>
                    <a:pt x="5110117" y="2130739"/>
                  </a:lnTo>
                  <a:lnTo>
                    <a:pt x="5095974" y="2130739"/>
                  </a:lnTo>
                  <a:lnTo>
                    <a:pt x="5081831" y="2130739"/>
                  </a:lnTo>
                  <a:lnTo>
                    <a:pt x="5068145" y="2130739"/>
                  </a:lnTo>
                  <a:lnTo>
                    <a:pt x="5054002" y="2130739"/>
                  </a:lnTo>
                  <a:lnTo>
                    <a:pt x="5040315" y="2130739"/>
                  </a:lnTo>
                  <a:lnTo>
                    <a:pt x="5026173" y="2130739"/>
                  </a:lnTo>
                  <a:lnTo>
                    <a:pt x="5013398" y="2130739"/>
                  </a:lnTo>
                  <a:lnTo>
                    <a:pt x="4999256" y="2130739"/>
                  </a:lnTo>
                  <a:lnTo>
                    <a:pt x="4985113" y="2130739"/>
                  </a:lnTo>
                  <a:lnTo>
                    <a:pt x="4971426" y="2130739"/>
                  </a:lnTo>
                  <a:lnTo>
                    <a:pt x="4957283" y="2130739"/>
                  </a:lnTo>
                  <a:lnTo>
                    <a:pt x="4943597" y="2130739"/>
                  </a:lnTo>
                  <a:lnTo>
                    <a:pt x="4929454" y="2130739"/>
                  </a:lnTo>
                  <a:lnTo>
                    <a:pt x="4915311" y="2130739"/>
                  </a:lnTo>
                  <a:lnTo>
                    <a:pt x="4901625" y="2130739"/>
                  </a:lnTo>
                  <a:lnTo>
                    <a:pt x="4887482" y="2130739"/>
                  </a:lnTo>
                  <a:lnTo>
                    <a:pt x="4873795" y="2130739"/>
                  </a:lnTo>
                  <a:lnTo>
                    <a:pt x="4859652" y="2130739"/>
                  </a:lnTo>
                  <a:lnTo>
                    <a:pt x="4846878" y="2130739"/>
                  </a:lnTo>
                  <a:lnTo>
                    <a:pt x="4832735" y="2130739"/>
                  </a:lnTo>
                  <a:lnTo>
                    <a:pt x="4818593" y="2130739"/>
                  </a:lnTo>
                  <a:lnTo>
                    <a:pt x="4804906" y="2130739"/>
                  </a:lnTo>
                  <a:lnTo>
                    <a:pt x="4790763" y="2130739"/>
                  </a:lnTo>
                  <a:lnTo>
                    <a:pt x="4777077" y="2130739"/>
                  </a:lnTo>
                  <a:lnTo>
                    <a:pt x="4762934" y="2130739"/>
                  </a:lnTo>
                  <a:lnTo>
                    <a:pt x="4748791" y="2130739"/>
                  </a:lnTo>
                  <a:lnTo>
                    <a:pt x="4735104" y="2130739"/>
                  </a:lnTo>
                  <a:lnTo>
                    <a:pt x="4720962" y="2130739"/>
                  </a:lnTo>
                  <a:lnTo>
                    <a:pt x="4707275" y="2130739"/>
                  </a:lnTo>
                  <a:lnTo>
                    <a:pt x="4693132" y="2130739"/>
                  </a:lnTo>
                  <a:lnTo>
                    <a:pt x="4679902" y="2130739"/>
                  </a:lnTo>
                  <a:lnTo>
                    <a:pt x="4665759" y="2130739"/>
                  </a:lnTo>
                  <a:lnTo>
                    <a:pt x="4651616" y="2130739"/>
                  </a:lnTo>
                  <a:lnTo>
                    <a:pt x="4637930" y="2130739"/>
                  </a:lnTo>
                  <a:lnTo>
                    <a:pt x="4623787" y="2130739"/>
                  </a:lnTo>
                  <a:lnTo>
                    <a:pt x="4610100" y="2130739"/>
                  </a:lnTo>
                  <a:lnTo>
                    <a:pt x="4595957" y="2130739"/>
                  </a:lnTo>
                  <a:lnTo>
                    <a:pt x="4581815" y="2130739"/>
                  </a:lnTo>
                  <a:lnTo>
                    <a:pt x="4568128" y="2130739"/>
                  </a:lnTo>
                  <a:lnTo>
                    <a:pt x="4553985" y="2130739"/>
                  </a:lnTo>
                  <a:lnTo>
                    <a:pt x="4540299" y="2130739"/>
                  </a:lnTo>
                  <a:lnTo>
                    <a:pt x="4526156" y="2130739"/>
                  </a:lnTo>
                  <a:lnTo>
                    <a:pt x="4513382" y="2130739"/>
                  </a:lnTo>
                  <a:lnTo>
                    <a:pt x="4499239" y="2130739"/>
                  </a:lnTo>
                  <a:lnTo>
                    <a:pt x="4485096" y="2130739"/>
                  </a:lnTo>
                  <a:lnTo>
                    <a:pt x="4471409" y="2130739"/>
                  </a:lnTo>
                  <a:lnTo>
                    <a:pt x="4457267" y="2130739"/>
                  </a:lnTo>
                  <a:lnTo>
                    <a:pt x="4443580" y="2130739"/>
                  </a:lnTo>
                  <a:lnTo>
                    <a:pt x="4429437" y="2130739"/>
                  </a:lnTo>
                  <a:lnTo>
                    <a:pt x="4415294" y="2130739"/>
                  </a:lnTo>
                  <a:lnTo>
                    <a:pt x="4401608" y="2130739"/>
                  </a:lnTo>
                  <a:lnTo>
                    <a:pt x="4387465" y="2130739"/>
                  </a:lnTo>
                  <a:lnTo>
                    <a:pt x="4373778" y="2130739"/>
                  </a:lnTo>
                  <a:lnTo>
                    <a:pt x="4359636" y="2130739"/>
                  </a:lnTo>
                  <a:lnTo>
                    <a:pt x="4346861" y="2130739"/>
                  </a:lnTo>
                  <a:lnTo>
                    <a:pt x="4332719" y="2130739"/>
                  </a:lnTo>
                  <a:lnTo>
                    <a:pt x="4318576" y="2130739"/>
                  </a:lnTo>
                  <a:lnTo>
                    <a:pt x="4304889" y="2130739"/>
                  </a:lnTo>
                  <a:lnTo>
                    <a:pt x="4290746" y="2130739"/>
                  </a:lnTo>
                  <a:lnTo>
                    <a:pt x="4277060" y="2130739"/>
                  </a:lnTo>
                  <a:lnTo>
                    <a:pt x="4262917" y="2130739"/>
                  </a:lnTo>
                  <a:lnTo>
                    <a:pt x="4248774" y="2130739"/>
                  </a:lnTo>
                  <a:lnTo>
                    <a:pt x="4235088" y="2130739"/>
                  </a:lnTo>
                  <a:lnTo>
                    <a:pt x="4220945" y="2130739"/>
                  </a:lnTo>
                  <a:lnTo>
                    <a:pt x="4207258" y="2130739"/>
                  </a:lnTo>
                  <a:lnTo>
                    <a:pt x="4193115" y="2130739"/>
                  </a:lnTo>
                  <a:lnTo>
                    <a:pt x="4180341" y="2130739"/>
                  </a:lnTo>
                  <a:lnTo>
                    <a:pt x="4166198" y="2130739"/>
                  </a:lnTo>
                  <a:lnTo>
                    <a:pt x="4152056" y="2130739"/>
                  </a:lnTo>
                  <a:lnTo>
                    <a:pt x="4138369" y="2130739"/>
                  </a:lnTo>
                  <a:lnTo>
                    <a:pt x="4124226" y="2130739"/>
                  </a:lnTo>
                  <a:lnTo>
                    <a:pt x="4110540" y="2130739"/>
                  </a:lnTo>
                  <a:lnTo>
                    <a:pt x="4096397" y="2130739"/>
                  </a:lnTo>
                  <a:lnTo>
                    <a:pt x="4082254" y="2130739"/>
                  </a:lnTo>
                  <a:lnTo>
                    <a:pt x="4068567" y="2130739"/>
                  </a:lnTo>
                  <a:lnTo>
                    <a:pt x="4054425" y="2130739"/>
                  </a:lnTo>
                  <a:lnTo>
                    <a:pt x="4040738" y="2130739"/>
                  </a:lnTo>
                  <a:lnTo>
                    <a:pt x="4026595" y="2130739"/>
                  </a:lnTo>
                  <a:lnTo>
                    <a:pt x="4013365" y="2130739"/>
                  </a:lnTo>
                  <a:lnTo>
                    <a:pt x="3999222" y="2130739"/>
                  </a:lnTo>
                  <a:lnTo>
                    <a:pt x="3985079" y="2130739"/>
                  </a:lnTo>
                  <a:lnTo>
                    <a:pt x="3971393" y="2130739"/>
                  </a:lnTo>
                  <a:lnTo>
                    <a:pt x="3957250" y="2130739"/>
                  </a:lnTo>
                  <a:lnTo>
                    <a:pt x="3943563" y="2130739"/>
                  </a:lnTo>
                  <a:lnTo>
                    <a:pt x="3929420" y="2130739"/>
                  </a:lnTo>
                  <a:lnTo>
                    <a:pt x="3915278" y="2130739"/>
                  </a:lnTo>
                  <a:lnTo>
                    <a:pt x="3901591" y="2130739"/>
                  </a:lnTo>
                  <a:lnTo>
                    <a:pt x="3887448" y="2130739"/>
                  </a:lnTo>
                  <a:lnTo>
                    <a:pt x="3873762" y="2130739"/>
                  </a:lnTo>
                  <a:lnTo>
                    <a:pt x="3859619" y="2130739"/>
                  </a:lnTo>
                  <a:lnTo>
                    <a:pt x="3846845" y="2130739"/>
                  </a:lnTo>
                  <a:lnTo>
                    <a:pt x="3832702" y="2130739"/>
                  </a:lnTo>
                  <a:lnTo>
                    <a:pt x="3818559" y="2130739"/>
                  </a:lnTo>
                  <a:lnTo>
                    <a:pt x="3804872" y="2130739"/>
                  </a:lnTo>
                  <a:lnTo>
                    <a:pt x="3790730" y="2130739"/>
                  </a:lnTo>
                  <a:lnTo>
                    <a:pt x="3777043" y="2130739"/>
                  </a:lnTo>
                  <a:lnTo>
                    <a:pt x="3762900" y="2130739"/>
                  </a:lnTo>
                  <a:lnTo>
                    <a:pt x="3748757" y="2130739"/>
                  </a:lnTo>
                  <a:lnTo>
                    <a:pt x="3735071" y="2130739"/>
                  </a:lnTo>
                  <a:lnTo>
                    <a:pt x="3720928" y="2130739"/>
                  </a:lnTo>
                  <a:lnTo>
                    <a:pt x="3707241" y="2130739"/>
                  </a:lnTo>
                  <a:lnTo>
                    <a:pt x="3693098" y="2130739"/>
                  </a:lnTo>
                  <a:lnTo>
                    <a:pt x="3680324" y="2130739"/>
                  </a:lnTo>
                  <a:lnTo>
                    <a:pt x="3666182" y="2130739"/>
                  </a:lnTo>
                  <a:lnTo>
                    <a:pt x="3652039" y="2130739"/>
                  </a:lnTo>
                  <a:lnTo>
                    <a:pt x="3638352" y="2130739"/>
                  </a:lnTo>
                  <a:lnTo>
                    <a:pt x="3624209" y="2130739"/>
                  </a:lnTo>
                  <a:lnTo>
                    <a:pt x="3610523" y="2130739"/>
                  </a:lnTo>
                  <a:lnTo>
                    <a:pt x="3596380" y="2130739"/>
                  </a:lnTo>
                  <a:lnTo>
                    <a:pt x="3582237" y="2130739"/>
                  </a:lnTo>
                  <a:lnTo>
                    <a:pt x="3568550" y="2130739"/>
                  </a:lnTo>
                  <a:lnTo>
                    <a:pt x="3554408" y="2130739"/>
                  </a:lnTo>
                  <a:lnTo>
                    <a:pt x="3540721" y="2130739"/>
                  </a:lnTo>
                  <a:lnTo>
                    <a:pt x="3526578" y="2130739"/>
                  </a:lnTo>
                  <a:lnTo>
                    <a:pt x="3513804" y="2130739"/>
                  </a:lnTo>
                  <a:lnTo>
                    <a:pt x="3499661" y="2130739"/>
                  </a:lnTo>
                  <a:lnTo>
                    <a:pt x="3485519" y="2130739"/>
                  </a:lnTo>
                  <a:lnTo>
                    <a:pt x="3471832" y="2130739"/>
                  </a:lnTo>
                  <a:lnTo>
                    <a:pt x="3457689" y="2130739"/>
                  </a:lnTo>
                  <a:lnTo>
                    <a:pt x="3444003" y="2130739"/>
                  </a:lnTo>
                  <a:lnTo>
                    <a:pt x="3429860" y="2130739"/>
                  </a:lnTo>
                  <a:lnTo>
                    <a:pt x="3415717" y="2130739"/>
                  </a:lnTo>
                  <a:lnTo>
                    <a:pt x="3402030" y="2130739"/>
                  </a:lnTo>
                  <a:lnTo>
                    <a:pt x="3387887" y="2130739"/>
                  </a:lnTo>
                  <a:lnTo>
                    <a:pt x="3374201" y="2130739"/>
                  </a:lnTo>
                  <a:lnTo>
                    <a:pt x="3360058" y="2130739"/>
                  </a:lnTo>
                  <a:lnTo>
                    <a:pt x="3346828" y="2130739"/>
                  </a:lnTo>
                  <a:lnTo>
                    <a:pt x="3332685" y="2130739"/>
                  </a:lnTo>
                  <a:lnTo>
                    <a:pt x="3318542" y="2130739"/>
                  </a:lnTo>
                  <a:lnTo>
                    <a:pt x="3304855" y="2130739"/>
                  </a:lnTo>
                  <a:lnTo>
                    <a:pt x="3290713" y="2130739"/>
                  </a:lnTo>
                  <a:lnTo>
                    <a:pt x="3277026" y="2130739"/>
                  </a:lnTo>
                  <a:lnTo>
                    <a:pt x="3262883" y="2130739"/>
                  </a:lnTo>
                  <a:lnTo>
                    <a:pt x="3248740" y="2130739"/>
                  </a:lnTo>
                  <a:lnTo>
                    <a:pt x="3235054" y="2130739"/>
                  </a:lnTo>
                  <a:lnTo>
                    <a:pt x="3220911" y="2130739"/>
                  </a:lnTo>
                  <a:lnTo>
                    <a:pt x="3207224" y="2130739"/>
                  </a:lnTo>
                  <a:lnTo>
                    <a:pt x="3193082" y="2130739"/>
                  </a:lnTo>
                  <a:lnTo>
                    <a:pt x="3180307" y="2130739"/>
                  </a:lnTo>
                  <a:lnTo>
                    <a:pt x="3166165" y="2130739"/>
                  </a:lnTo>
                  <a:lnTo>
                    <a:pt x="3152022" y="2130739"/>
                  </a:lnTo>
                  <a:lnTo>
                    <a:pt x="3138335" y="2130739"/>
                  </a:lnTo>
                  <a:lnTo>
                    <a:pt x="3124192" y="2130739"/>
                  </a:lnTo>
                  <a:lnTo>
                    <a:pt x="3110506" y="2130739"/>
                  </a:lnTo>
                  <a:lnTo>
                    <a:pt x="3096363" y="2130739"/>
                  </a:lnTo>
                  <a:lnTo>
                    <a:pt x="3082220" y="2130739"/>
                  </a:lnTo>
                  <a:lnTo>
                    <a:pt x="3068534" y="2130739"/>
                  </a:lnTo>
                  <a:lnTo>
                    <a:pt x="3054391" y="2130739"/>
                  </a:lnTo>
                  <a:lnTo>
                    <a:pt x="3040704" y="2130739"/>
                  </a:lnTo>
                  <a:lnTo>
                    <a:pt x="3026561" y="2130739"/>
                  </a:lnTo>
                  <a:lnTo>
                    <a:pt x="3013787" y="2130739"/>
                  </a:lnTo>
                  <a:lnTo>
                    <a:pt x="2999644" y="2130739"/>
                  </a:lnTo>
                  <a:lnTo>
                    <a:pt x="2985502" y="2130739"/>
                  </a:lnTo>
                  <a:lnTo>
                    <a:pt x="2971815" y="2130739"/>
                  </a:lnTo>
                  <a:lnTo>
                    <a:pt x="2957672" y="2130739"/>
                  </a:lnTo>
                  <a:lnTo>
                    <a:pt x="2943986" y="2130739"/>
                  </a:lnTo>
                  <a:lnTo>
                    <a:pt x="2929843" y="2130739"/>
                  </a:lnTo>
                  <a:lnTo>
                    <a:pt x="2915700" y="2130739"/>
                  </a:lnTo>
                  <a:lnTo>
                    <a:pt x="2902013" y="2130739"/>
                  </a:lnTo>
                  <a:lnTo>
                    <a:pt x="2887871" y="2130739"/>
                  </a:lnTo>
                  <a:lnTo>
                    <a:pt x="2874184" y="2130739"/>
                  </a:lnTo>
                  <a:lnTo>
                    <a:pt x="2860041" y="2130739"/>
                  </a:lnTo>
                  <a:lnTo>
                    <a:pt x="2847267" y="2130739"/>
                  </a:lnTo>
                  <a:lnTo>
                    <a:pt x="2833124" y="2130739"/>
                  </a:lnTo>
                  <a:lnTo>
                    <a:pt x="2818981" y="2130739"/>
                  </a:lnTo>
                  <a:lnTo>
                    <a:pt x="2805295" y="2130739"/>
                  </a:lnTo>
                  <a:lnTo>
                    <a:pt x="2791152" y="2130739"/>
                  </a:lnTo>
                  <a:lnTo>
                    <a:pt x="2777465" y="2130739"/>
                  </a:lnTo>
                  <a:lnTo>
                    <a:pt x="2763323" y="2130739"/>
                  </a:lnTo>
                  <a:lnTo>
                    <a:pt x="2749180" y="2130739"/>
                  </a:lnTo>
                  <a:lnTo>
                    <a:pt x="2735493" y="2130739"/>
                  </a:lnTo>
                  <a:lnTo>
                    <a:pt x="2721350" y="2130739"/>
                  </a:lnTo>
                  <a:lnTo>
                    <a:pt x="2707664" y="2130739"/>
                  </a:lnTo>
                  <a:lnTo>
                    <a:pt x="2693521" y="2130739"/>
                  </a:lnTo>
                  <a:lnTo>
                    <a:pt x="2680291" y="2130739"/>
                  </a:lnTo>
                  <a:lnTo>
                    <a:pt x="2666148" y="2130739"/>
                  </a:lnTo>
                  <a:lnTo>
                    <a:pt x="2652005" y="2130739"/>
                  </a:lnTo>
                  <a:lnTo>
                    <a:pt x="2638318" y="2130739"/>
                  </a:lnTo>
                  <a:lnTo>
                    <a:pt x="2624176" y="2130739"/>
                  </a:lnTo>
                  <a:lnTo>
                    <a:pt x="2610489" y="2130739"/>
                  </a:lnTo>
                  <a:lnTo>
                    <a:pt x="2596346" y="2130739"/>
                  </a:lnTo>
                  <a:lnTo>
                    <a:pt x="2582203" y="2130739"/>
                  </a:lnTo>
                  <a:lnTo>
                    <a:pt x="2568517" y="2130739"/>
                  </a:lnTo>
                  <a:lnTo>
                    <a:pt x="2554374" y="2130739"/>
                  </a:lnTo>
                  <a:lnTo>
                    <a:pt x="2540687" y="2130739"/>
                  </a:lnTo>
                  <a:lnTo>
                    <a:pt x="2526545" y="2130739"/>
                  </a:lnTo>
                  <a:lnTo>
                    <a:pt x="2513770" y="2130739"/>
                  </a:lnTo>
                  <a:lnTo>
                    <a:pt x="2499628" y="2130739"/>
                  </a:lnTo>
                  <a:lnTo>
                    <a:pt x="2485485" y="2130739"/>
                  </a:lnTo>
                  <a:lnTo>
                    <a:pt x="2471798" y="2130739"/>
                  </a:lnTo>
                  <a:lnTo>
                    <a:pt x="2457655" y="2130739"/>
                  </a:lnTo>
                  <a:lnTo>
                    <a:pt x="2443969" y="2130739"/>
                  </a:lnTo>
                  <a:lnTo>
                    <a:pt x="2429826" y="2130739"/>
                  </a:lnTo>
                  <a:lnTo>
                    <a:pt x="2415683" y="2130739"/>
                  </a:lnTo>
                  <a:lnTo>
                    <a:pt x="2401997" y="2130739"/>
                  </a:lnTo>
                  <a:lnTo>
                    <a:pt x="2387854" y="2130739"/>
                  </a:lnTo>
                  <a:lnTo>
                    <a:pt x="2374167" y="2130739"/>
                  </a:lnTo>
                  <a:lnTo>
                    <a:pt x="2360024" y="2130739"/>
                  </a:lnTo>
                  <a:lnTo>
                    <a:pt x="2347250" y="2130739"/>
                  </a:lnTo>
                  <a:lnTo>
                    <a:pt x="2333107" y="2130739"/>
                  </a:lnTo>
                  <a:lnTo>
                    <a:pt x="2318965" y="2130739"/>
                  </a:lnTo>
                  <a:lnTo>
                    <a:pt x="2305278" y="2130739"/>
                  </a:lnTo>
                  <a:lnTo>
                    <a:pt x="2291135" y="2130739"/>
                  </a:lnTo>
                  <a:lnTo>
                    <a:pt x="2277449" y="2130739"/>
                  </a:lnTo>
                  <a:lnTo>
                    <a:pt x="2263306" y="2130739"/>
                  </a:lnTo>
                  <a:lnTo>
                    <a:pt x="2249163" y="2130739"/>
                  </a:lnTo>
                  <a:lnTo>
                    <a:pt x="2235476" y="2130739"/>
                  </a:lnTo>
                  <a:lnTo>
                    <a:pt x="2221334" y="2130739"/>
                  </a:lnTo>
                  <a:lnTo>
                    <a:pt x="2207647" y="2130739"/>
                  </a:lnTo>
                  <a:lnTo>
                    <a:pt x="2193504" y="2130739"/>
                  </a:lnTo>
                  <a:lnTo>
                    <a:pt x="2180730" y="2130739"/>
                  </a:lnTo>
                  <a:lnTo>
                    <a:pt x="2166587" y="2130739"/>
                  </a:lnTo>
                  <a:lnTo>
                    <a:pt x="2152444" y="2130739"/>
                  </a:lnTo>
                  <a:lnTo>
                    <a:pt x="2138758" y="2130739"/>
                  </a:lnTo>
                  <a:lnTo>
                    <a:pt x="2124615" y="2130739"/>
                  </a:lnTo>
                  <a:lnTo>
                    <a:pt x="2110928" y="2130739"/>
                  </a:lnTo>
                  <a:lnTo>
                    <a:pt x="2096786" y="2130739"/>
                  </a:lnTo>
                  <a:lnTo>
                    <a:pt x="2082643" y="2130739"/>
                  </a:lnTo>
                  <a:lnTo>
                    <a:pt x="2068956" y="2149210"/>
                  </a:lnTo>
                  <a:lnTo>
                    <a:pt x="2054813" y="2212717"/>
                  </a:lnTo>
                  <a:lnTo>
                    <a:pt x="2041127" y="2283019"/>
                  </a:lnTo>
                  <a:lnTo>
                    <a:pt x="2026984" y="2365751"/>
                  </a:lnTo>
                  <a:lnTo>
                    <a:pt x="2013754" y="2447159"/>
                  </a:lnTo>
                  <a:lnTo>
                    <a:pt x="1999611" y="2516150"/>
                  </a:lnTo>
                  <a:lnTo>
                    <a:pt x="1985468" y="2567336"/>
                  </a:lnTo>
                  <a:lnTo>
                    <a:pt x="1971781" y="2602502"/>
                  </a:lnTo>
                  <a:lnTo>
                    <a:pt x="1957639" y="2619316"/>
                  </a:lnTo>
                  <a:lnTo>
                    <a:pt x="1943952" y="2611344"/>
                  </a:lnTo>
                  <a:lnTo>
                    <a:pt x="1929809" y="2582731"/>
                  </a:lnTo>
                  <a:lnTo>
                    <a:pt x="1915666" y="2532021"/>
                  </a:lnTo>
                  <a:lnTo>
                    <a:pt x="1901980" y="2436758"/>
                  </a:lnTo>
                  <a:lnTo>
                    <a:pt x="1887837" y="2291974"/>
                  </a:lnTo>
                  <a:lnTo>
                    <a:pt x="1874150" y="2139657"/>
                  </a:lnTo>
                  <a:lnTo>
                    <a:pt x="1860007" y="2130739"/>
                  </a:lnTo>
                  <a:lnTo>
                    <a:pt x="1847233" y="2130739"/>
                  </a:lnTo>
                  <a:lnTo>
                    <a:pt x="1833091" y="2130739"/>
                  </a:lnTo>
                  <a:lnTo>
                    <a:pt x="1818948" y="2130739"/>
                  </a:lnTo>
                  <a:lnTo>
                    <a:pt x="1805261" y="2130739"/>
                  </a:lnTo>
                  <a:lnTo>
                    <a:pt x="1791118" y="2130739"/>
                  </a:lnTo>
                  <a:lnTo>
                    <a:pt x="1777432" y="2130739"/>
                  </a:lnTo>
                  <a:lnTo>
                    <a:pt x="1763289" y="2130739"/>
                  </a:lnTo>
                  <a:lnTo>
                    <a:pt x="1749146" y="2130739"/>
                  </a:lnTo>
                  <a:lnTo>
                    <a:pt x="1735459" y="2130739"/>
                  </a:lnTo>
                  <a:lnTo>
                    <a:pt x="1721317" y="2130739"/>
                  </a:lnTo>
                  <a:lnTo>
                    <a:pt x="1707630" y="2130739"/>
                  </a:lnTo>
                  <a:lnTo>
                    <a:pt x="1693487" y="2130739"/>
                  </a:lnTo>
                  <a:lnTo>
                    <a:pt x="1680713" y="2130739"/>
                  </a:lnTo>
                  <a:lnTo>
                    <a:pt x="1666570" y="2130739"/>
                  </a:lnTo>
                  <a:lnTo>
                    <a:pt x="1652427" y="2130739"/>
                  </a:lnTo>
                  <a:lnTo>
                    <a:pt x="1638741" y="2130739"/>
                  </a:lnTo>
                  <a:lnTo>
                    <a:pt x="1624598" y="2130739"/>
                  </a:lnTo>
                  <a:lnTo>
                    <a:pt x="1610911" y="2130739"/>
                  </a:lnTo>
                  <a:lnTo>
                    <a:pt x="1596769" y="2130739"/>
                  </a:lnTo>
                  <a:lnTo>
                    <a:pt x="1582626" y="2130739"/>
                  </a:lnTo>
                  <a:lnTo>
                    <a:pt x="1568939" y="2130739"/>
                  </a:lnTo>
                  <a:lnTo>
                    <a:pt x="1554796" y="2130739"/>
                  </a:lnTo>
                  <a:lnTo>
                    <a:pt x="1541110" y="2130739"/>
                  </a:lnTo>
                  <a:lnTo>
                    <a:pt x="1526967" y="2130739"/>
                  </a:lnTo>
                  <a:lnTo>
                    <a:pt x="1514193" y="2130739"/>
                  </a:lnTo>
                  <a:lnTo>
                    <a:pt x="1500050" y="2130739"/>
                  </a:lnTo>
                  <a:lnTo>
                    <a:pt x="1485907" y="2130739"/>
                  </a:lnTo>
                  <a:lnTo>
                    <a:pt x="1472221" y="2130739"/>
                  </a:lnTo>
                  <a:lnTo>
                    <a:pt x="1458078" y="2130739"/>
                  </a:lnTo>
                  <a:lnTo>
                    <a:pt x="1444391" y="2130739"/>
                  </a:lnTo>
                  <a:lnTo>
                    <a:pt x="1430248" y="2130739"/>
                  </a:lnTo>
                  <a:lnTo>
                    <a:pt x="1416106" y="2135005"/>
                  </a:lnTo>
                  <a:lnTo>
                    <a:pt x="1402419" y="2170457"/>
                  </a:lnTo>
                  <a:lnTo>
                    <a:pt x="1388276" y="2188479"/>
                  </a:lnTo>
                  <a:lnTo>
                    <a:pt x="1374590" y="2194374"/>
                  </a:lnTo>
                  <a:lnTo>
                    <a:pt x="1360447" y="2185740"/>
                  </a:lnTo>
                  <a:lnTo>
                    <a:pt x="1347216" y="2164660"/>
                  </a:lnTo>
                  <a:lnTo>
                    <a:pt x="1333074" y="2139695"/>
                  </a:lnTo>
                  <a:lnTo>
                    <a:pt x="1318931" y="2130739"/>
                  </a:lnTo>
                  <a:lnTo>
                    <a:pt x="1305244" y="2130739"/>
                  </a:lnTo>
                  <a:lnTo>
                    <a:pt x="1291101" y="2130739"/>
                  </a:lnTo>
                  <a:lnTo>
                    <a:pt x="1277415" y="2130739"/>
                  </a:lnTo>
                  <a:lnTo>
                    <a:pt x="1263272" y="2130739"/>
                  </a:lnTo>
                  <a:lnTo>
                    <a:pt x="1249129" y="2130739"/>
                  </a:lnTo>
                  <a:lnTo>
                    <a:pt x="1235443" y="2130739"/>
                  </a:lnTo>
                  <a:lnTo>
                    <a:pt x="1221300" y="2130739"/>
                  </a:lnTo>
                  <a:lnTo>
                    <a:pt x="1207613" y="2130739"/>
                  </a:lnTo>
                  <a:lnTo>
                    <a:pt x="1193470" y="2130739"/>
                  </a:lnTo>
                  <a:lnTo>
                    <a:pt x="1180696" y="2130739"/>
                  </a:lnTo>
                  <a:lnTo>
                    <a:pt x="1166553" y="2130739"/>
                  </a:lnTo>
                  <a:lnTo>
                    <a:pt x="1152411" y="2130739"/>
                  </a:lnTo>
                  <a:lnTo>
                    <a:pt x="1138724" y="2130739"/>
                  </a:lnTo>
                  <a:lnTo>
                    <a:pt x="1124581" y="2130739"/>
                  </a:lnTo>
                  <a:lnTo>
                    <a:pt x="1110895" y="2130739"/>
                  </a:lnTo>
                  <a:lnTo>
                    <a:pt x="1096752" y="2130739"/>
                  </a:lnTo>
                  <a:lnTo>
                    <a:pt x="1082609" y="2130739"/>
                  </a:lnTo>
                  <a:lnTo>
                    <a:pt x="1068922" y="2130739"/>
                  </a:lnTo>
                  <a:lnTo>
                    <a:pt x="1054780" y="2130739"/>
                  </a:lnTo>
                  <a:lnTo>
                    <a:pt x="1041093" y="2130739"/>
                  </a:lnTo>
                  <a:lnTo>
                    <a:pt x="1026950" y="2130739"/>
                  </a:lnTo>
                  <a:lnTo>
                    <a:pt x="1014176" y="2130739"/>
                  </a:lnTo>
                  <a:lnTo>
                    <a:pt x="1000033" y="2130739"/>
                  </a:lnTo>
                  <a:lnTo>
                    <a:pt x="985890" y="2130739"/>
                  </a:lnTo>
                  <a:lnTo>
                    <a:pt x="972204" y="2161121"/>
                  </a:lnTo>
                  <a:lnTo>
                    <a:pt x="958061" y="2227409"/>
                  </a:lnTo>
                  <a:lnTo>
                    <a:pt x="944374" y="2291711"/>
                  </a:lnTo>
                  <a:lnTo>
                    <a:pt x="930232" y="2329186"/>
                  </a:lnTo>
                  <a:lnTo>
                    <a:pt x="916089" y="2330303"/>
                  </a:lnTo>
                  <a:lnTo>
                    <a:pt x="902402" y="2308628"/>
                  </a:lnTo>
                  <a:lnTo>
                    <a:pt x="888259" y="2274062"/>
                  </a:lnTo>
                  <a:lnTo>
                    <a:pt x="874573" y="2228011"/>
                  </a:lnTo>
                  <a:lnTo>
                    <a:pt x="860430" y="2172564"/>
                  </a:lnTo>
                  <a:lnTo>
                    <a:pt x="847656" y="2130739"/>
                  </a:lnTo>
                  <a:lnTo>
                    <a:pt x="833513" y="2130739"/>
                  </a:lnTo>
                  <a:lnTo>
                    <a:pt x="819370" y="2130739"/>
                  </a:lnTo>
                  <a:lnTo>
                    <a:pt x="805684" y="2130739"/>
                  </a:lnTo>
                  <a:lnTo>
                    <a:pt x="791541" y="2130739"/>
                  </a:lnTo>
                  <a:lnTo>
                    <a:pt x="777854" y="2130739"/>
                  </a:lnTo>
                  <a:lnTo>
                    <a:pt x="763711" y="2130739"/>
                  </a:lnTo>
                  <a:lnTo>
                    <a:pt x="749569" y="2130739"/>
                  </a:lnTo>
                  <a:lnTo>
                    <a:pt x="735882" y="2130739"/>
                  </a:lnTo>
                  <a:lnTo>
                    <a:pt x="721739" y="2130739"/>
                  </a:lnTo>
                  <a:lnTo>
                    <a:pt x="708053" y="2130739"/>
                  </a:lnTo>
                  <a:lnTo>
                    <a:pt x="693910" y="2130739"/>
                  </a:lnTo>
                  <a:lnTo>
                    <a:pt x="680679" y="2130739"/>
                  </a:lnTo>
                  <a:lnTo>
                    <a:pt x="666537" y="2130739"/>
                  </a:lnTo>
                  <a:lnTo>
                    <a:pt x="652394" y="2130739"/>
                  </a:lnTo>
                  <a:lnTo>
                    <a:pt x="638707" y="2130739"/>
                  </a:lnTo>
                  <a:lnTo>
                    <a:pt x="624564" y="2130739"/>
                  </a:lnTo>
                  <a:lnTo>
                    <a:pt x="610878" y="2130739"/>
                  </a:lnTo>
                  <a:lnTo>
                    <a:pt x="596735" y="2130739"/>
                  </a:lnTo>
                  <a:lnTo>
                    <a:pt x="582592" y="2130739"/>
                  </a:lnTo>
                  <a:lnTo>
                    <a:pt x="568906" y="2130739"/>
                  </a:lnTo>
                  <a:lnTo>
                    <a:pt x="554763" y="2130739"/>
                  </a:lnTo>
                  <a:lnTo>
                    <a:pt x="541076" y="2130739"/>
                  </a:lnTo>
                  <a:lnTo>
                    <a:pt x="526933" y="2130739"/>
                  </a:lnTo>
                  <a:lnTo>
                    <a:pt x="514159" y="2130739"/>
                  </a:lnTo>
                  <a:lnTo>
                    <a:pt x="500016" y="2130739"/>
                  </a:lnTo>
                  <a:lnTo>
                    <a:pt x="485874" y="2130739"/>
                  </a:lnTo>
                  <a:lnTo>
                    <a:pt x="472187" y="2130739"/>
                  </a:lnTo>
                  <a:lnTo>
                    <a:pt x="458044" y="2130739"/>
                  </a:lnTo>
                  <a:lnTo>
                    <a:pt x="444358" y="2130739"/>
                  </a:lnTo>
                  <a:lnTo>
                    <a:pt x="430215" y="2130739"/>
                  </a:lnTo>
                  <a:lnTo>
                    <a:pt x="416072" y="2130739"/>
                  </a:lnTo>
                  <a:lnTo>
                    <a:pt x="402385" y="2130739"/>
                  </a:lnTo>
                  <a:lnTo>
                    <a:pt x="388243" y="2130739"/>
                  </a:lnTo>
                  <a:lnTo>
                    <a:pt x="374556" y="2130739"/>
                  </a:lnTo>
                  <a:lnTo>
                    <a:pt x="360413" y="2130739"/>
                  </a:lnTo>
                  <a:lnTo>
                    <a:pt x="347639" y="2130739"/>
                  </a:lnTo>
                  <a:lnTo>
                    <a:pt x="333496" y="2130739"/>
                  </a:lnTo>
                  <a:lnTo>
                    <a:pt x="319353" y="2130739"/>
                  </a:lnTo>
                  <a:lnTo>
                    <a:pt x="305667" y="2130739"/>
                  </a:lnTo>
                  <a:lnTo>
                    <a:pt x="291524" y="2130739"/>
                  </a:lnTo>
                  <a:lnTo>
                    <a:pt x="277837" y="2130739"/>
                  </a:lnTo>
                  <a:lnTo>
                    <a:pt x="263695" y="2130739"/>
                  </a:lnTo>
                  <a:lnTo>
                    <a:pt x="249552" y="2130739"/>
                  </a:lnTo>
                  <a:lnTo>
                    <a:pt x="235865" y="2130739"/>
                  </a:lnTo>
                  <a:lnTo>
                    <a:pt x="221722" y="2130739"/>
                  </a:lnTo>
                  <a:lnTo>
                    <a:pt x="208036" y="2130739"/>
                  </a:lnTo>
                  <a:lnTo>
                    <a:pt x="193893" y="2130739"/>
                  </a:lnTo>
                  <a:lnTo>
                    <a:pt x="181119" y="2130739"/>
                  </a:lnTo>
                  <a:lnTo>
                    <a:pt x="166976" y="2130739"/>
                  </a:lnTo>
                  <a:lnTo>
                    <a:pt x="152833" y="2130739"/>
                  </a:lnTo>
                  <a:lnTo>
                    <a:pt x="139147" y="2130739"/>
                  </a:lnTo>
                  <a:lnTo>
                    <a:pt x="125004" y="2130739"/>
                  </a:lnTo>
                  <a:lnTo>
                    <a:pt x="111317" y="2130739"/>
                  </a:lnTo>
                  <a:lnTo>
                    <a:pt x="97174" y="2130739"/>
                  </a:lnTo>
                  <a:lnTo>
                    <a:pt x="83031" y="2130739"/>
                  </a:lnTo>
                  <a:lnTo>
                    <a:pt x="69345" y="2130739"/>
                  </a:lnTo>
                  <a:lnTo>
                    <a:pt x="55202" y="2130739"/>
                  </a:lnTo>
                  <a:lnTo>
                    <a:pt x="41515" y="2130739"/>
                  </a:lnTo>
                  <a:lnTo>
                    <a:pt x="27373" y="2130739"/>
                  </a:lnTo>
                  <a:lnTo>
                    <a:pt x="14142" y="2130739"/>
                  </a:lnTo>
                  <a:lnTo>
                    <a:pt x="0" y="2130739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025850" y="466591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696390" y="5622760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98021" y="4620675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34453" y="3618591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34453" y="2616506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11566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393472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275378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025850" y="5706138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25850" y="452519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334425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828600"/>
                  </a:moveTo>
                  <a:lnTo>
                    <a:pt x="14142" y="807479"/>
                  </a:lnTo>
                  <a:lnTo>
                    <a:pt x="27373" y="834106"/>
                  </a:lnTo>
                  <a:lnTo>
                    <a:pt x="41515" y="854526"/>
                  </a:lnTo>
                  <a:lnTo>
                    <a:pt x="55202" y="759425"/>
                  </a:lnTo>
                  <a:lnTo>
                    <a:pt x="69345" y="583619"/>
                  </a:lnTo>
                  <a:lnTo>
                    <a:pt x="83031" y="497183"/>
                  </a:lnTo>
                  <a:lnTo>
                    <a:pt x="97174" y="505846"/>
                  </a:lnTo>
                  <a:lnTo>
                    <a:pt x="111317" y="546286"/>
                  </a:lnTo>
                  <a:lnTo>
                    <a:pt x="125004" y="583714"/>
                  </a:lnTo>
                  <a:lnTo>
                    <a:pt x="139147" y="596675"/>
                  </a:lnTo>
                  <a:lnTo>
                    <a:pt x="152833" y="681020"/>
                  </a:lnTo>
                  <a:lnTo>
                    <a:pt x="166976" y="808880"/>
                  </a:lnTo>
                  <a:lnTo>
                    <a:pt x="181119" y="826069"/>
                  </a:lnTo>
                  <a:lnTo>
                    <a:pt x="193893" y="685983"/>
                  </a:lnTo>
                  <a:lnTo>
                    <a:pt x="208036" y="495684"/>
                  </a:lnTo>
                  <a:lnTo>
                    <a:pt x="221722" y="548650"/>
                  </a:lnTo>
                  <a:lnTo>
                    <a:pt x="235865" y="770982"/>
                  </a:lnTo>
                  <a:lnTo>
                    <a:pt x="249552" y="808358"/>
                  </a:lnTo>
                  <a:lnTo>
                    <a:pt x="263695" y="670960"/>
                  </a:lnTo>
                  <a:lnTo>
                    <a:pt x="277837" y="502313"/>
                  </a:lnTo>
                  <a:lnTo>
                    <a:pt x="291524" y="370192"/>
                  </a:lnTo>
                  <a:lnTo>
                    <a:pt x="305667" y="352035"/>
                  </a:lnTo>
                  <a:lnTo>
                    <a:pt x="319353" y="399204"/>
                  </a:lnTo>
                  <a:lnTo>
                    <a:pt x="333496" y="385334"/>
                  </a:lnTo>
                  <a:lnTo>
                    <a:pt x="347639" y="335981"/>
                  </a:lnTo>
                  <a:lnTo>
                    <a:pt x="360413" y="296061"/>
                  </a:lnTo>
                  <a:lnTo>
                    <a:pt x="374556" y="215850"/>
                  </a:lnTo>
                  <a:lnTo>
                    <a:pt x="388243" y="88798"/>
                  </a:lnTo>
                  <a:lnTo>
                    <a:pt x="402385" y="0"/>
                  </a:lnTo>
                  <a:lnTo>
                    <a:pt x="416072" y="27429"/>
                  </a:lnTo>
                  <a:lnTo>
                    <a:pt x="430215" y="141537"/>
                  </a:lnTo>
                  <a:lnTo>
                    <a:pt x="444358" y="249036"/>
                  </a:lnTo>
                  <a:lnTo>
                    <a:pt x="458044" y="344094"/>
                  </a:lnTo>
                  <a:lnTo>
                    <a:pt x="472187" y="476482"/>
                  </a:lnTo>
                  <a:lnTo>
                    <a:pt x="485874" y="608810"/>
                  </a:lnTo>
                  <a:lnTo>
                    <a:pt x="500016" y="681451"/>
                  </a:lnTo>
                  <a:lnTo>
                    <a:pt x="514159" y="743029"/>
                  </a:lnTo>
                  <a:lnTo>
                    <a:pt x="526933" y="836782"/>
                  </a:lnTo>
                  <a:lnTo>
                    <a:pt x="541076" y="944766"/>
                  </a:lnTo>
                  <a:lnTo>
                    <a:pt x="554763" y="1099192"/>
                  </a:lnTo>
                  <a:lnTo>
                    <a:pt x="568906" y="1237733"/>
                  </a:lnTo>
                  <a:lnTo>
                    <a:pt x="582592" y="1264389"/>
                  </a:lnTo>
                  <a:lnTo>
                    <a:pt x="596735" y="1247126"/>
                  </a:lnTo>
                  <a:lnTo>
                    <a:pt x="610878" y="1249266"/>
                  </a:lnTo>
                  <a:lnTo>
                    <a:pt x="624564" y="1280391"/>
                  </a:lnTo>
                  <a:lnTo>
                    <a:pt x="638707" y="1314110"/>
                  </a:lnTo>
                  <a:lnTo>
                    <a:pt x="652394" y="1325142"/>
                  </a:lnTo>
                  <a:lnTo>
                    <a:pt x="666537" y="1351361"/>
                  </a:lnTo>
                  <a:lnTo>
                    <a:pt x="680679" y="1395880"/>
                  </a:lnTo>
                  <a:lnTo>
                    <a:pt x="693910" y="1479305"/>
                  </a:lnTo>
                  <a:lnTo>
                    <a:pt x="708053" y="1600431"/>
                  </a:lnTo>
                  <a:lnTo>
                    <a:pt x="721739" y="1671181"/>
                  </a:lnTo>
                  <a:lnTo>
                    <a:pt x="735882" y="1798523"/>
                  </a:lnTo>
                  <a:lnTo>
                    <a:pt x="749569" y="2041722"/>
                  </a:lnTo>
                  <a:lnTo>
                    <a:pt x="763711" y="2212171"/>
                  </a:lnTo>
                  <a:lnTo>
                    <a:pt x="777854" y="2235316"/>
                  </a:lnTo>
                  <a:lnTo>
                    <a:pt x="791541" y="2150456"/>
                  </a:lnTo>
                  <a:lnTo>
                    <a:pt x="805684" y="1974054"/>
                  </a:lnTo>
                  <a:lnTo>
                    <a:pt x="819370" y="1781593"/>
                  </a:lnTo>
                  <a:lnTo>
                    <a:pt x="833513" y="1678751"/>
                  </a:lnTo>
                  <a:lnTo>
                    <a:pt x="847656" y="1639275"/>
                  </a:lnTo>
                  <a:lnTo>
                    <a:pt x="860430" y="1583115"/>
                  </a:lnTo>
                  <a:lnTo>
                    <a:pt x="874573" y="1549044"/>
                  </a:lnTo>
                  <a:lnTo>
                    <a:pt x="888259" y="1499718"/>
                  </a:lnTo>
                  <a:lnTo>
                    <a:pt x="902402" y="1360767"/>
                  </a:lnTo>
                  <a:lnTo>
                    <a:pt x="916089" y="1218433"/>
                  </a:lnTo>
                  <a:lnTo>
                    <a:pt x="930232" y="1191198"/>
                  </a:lnTo>
                  <a:lnTo>
                    <a:pt x="944374" y="1302798"/>
                  </a:lnTo>
                  <a:lnTo>
                    <a:pt x="958061" y="1483796"/>
                  </a:lnTo>
                  <a:lnTo>
                    <a:pt x="972204" y="1681008"/>
                  </a:lnTo>
                  <a:lnTo>
                    <a:pt x="985890" y="1852718"/>
                  </a:lnTo>
                  <a:lnTo>
                    <a:pt x="1000033" y="1995911"/>
                  </a:lnTo>
                  <a:lnTo>
                    <a:pt x="1014176" y="2155625"/>
                  </a:lnTo>
                  <a:lnTo>
                    <a:pt x="1026950" y="2355727"/>
                  </a:lnTo>
                  <a:lnTo>
                    <a:pt x="1041093" y="2534619"/>
                  </a:lnTo>
                  <a:lnTo>
                    <a:pt x="1054780" y="2556257"/>
                  </a:lnTo>
                  <a:lnTo>
                    <a:pt x="1068922" y="2437519"/>
                  </a:lnTo>
                  <a:lnTo>
                    <a:pt x="1082609" y="2341949"/>
                  </a:lnTo>
                  <a:lnTo>
                    <a:pt x="1096752" y="2363864"/>
                  </a:lnTo>
                  <a:lnTo>
                    <a:pt x="1110895" y="2481150"/>
                  </a:lnTo>
                  <a:lnTo>
                    <a:pt x="1124581" y="2605853"/>
                  </a:lnTo>
                  <a:lnTo>
                    <a:pt x="1138724" y="2717664"/>
                  </a:lnTo>
                  <a:lnTo>
                    <a:pt x="1152411" y="2766030"/>
                  </a:lnTo>
                  <a:lnTo>
                    <a:pt x="1166553" y="2598403"/>
                  </a:lnTo>
                  <a:lnTo>
                    <a:pt x="1180696" y="2262377"/>
                  </a:lnTo>
                  <a:lnTo>
                    <a:pt x="1193470" y="1931483"/>
                  </a:lnTo>
                  <a:lnTo>
                    <a:pt x="1207613" y="1680326"/>
                  </a:lnTo>
                  <a:lnTo>
                    <a:pt x="1221300" y="1563996"/>
                  </a:lnTo>
                  <a:lnTo>
                    <a:pt x="1235443" y="1575531"/>
                  </a:lnTo>
                  <a:lnTo>
                    <a:pt x="1249129" y="1593204"/>
                  </a:lnTo>
                  <a:lnTo>
                    <a:pt x="1263272" y="1476015"/>
                  </a:lnTo>
                  <a:lnTo>
                    <a:pt x="1277415" y="1237435"/>
                  </a:lnTo>
                  <a:lnTo>
                    <a:pt x="1291101" y="1014204"/>
                  </a:lnTo>
                  <a:lnTo>
                    <a:pt x="1305244" y="828799"/>
                  </a:lnTo>
                  <a:lnTo>
                    <a:pt x="1318931" y="719349"/>
                  </a:lnTo>
                  <a:lnTo>
                    <a:pt x="1333074" y="846016"/>
                  </a:lnTo>
                  <a:lnTo>
                    <a:pt x="1347216" y="1119022"/>
                  </a:lnTo>
                  <a:lnTo>
                    <a:pt x="1360447" y="1347038"/>
                  </a:lnTo>
                  <a:lnTo>
                    <a:pt x="1374590" y="1483806"/>
                  </a:lnTo>
                  <a:lnTo>
                    <a:pt x="1388276" y="1537858"/>
                  </a:lnTo>
                  <a:lnTo>
                    <a:pt x="1402419" y="1551963"/>
                  </a:lnTo>
                  <a:lnTo>
                    <a:pt x="1416106" y="1575572"/>
                  </a:lnTo>
                  <a:lnTo>
                    <a:pt x="1430248" y="1644300"/>
                  </a:lnTo>
                  <a:lnTo>
                    <a:pt x="1444391" y="1711741"/>
                  </a:lnTo>
                  <a:lnTo>
                    <a:pt x="1458078" y="1721867"/>
                  </a:lnTo>
                  <a:lnTo>
                    <a:pt x="1472221" y="1703295"/>
                  </a:lnTo>
                  <a:lnTo>
                    <a:pt x="1485907" y="1680183"/>
                  </a:lnTo>
                  <a:lnTo>
                    <a:pt x="1500050" y="1629617"/>
                  </a:lnTo>
                  <a:lnTo>
                    <a:pt x="1514193" y="1585401"/>
                  </a:lnTo>
                  <a:lnTo>
                    <a:pt x="1526967" y="1609692"/>
                  </a:lnTo>
                  <a:lnTo>
                    <a:pt x="1541110" y="1704246"/>
                  </a:lnTo>
                  <a:lnTo>
                    <a:pt x="1554796" y="1774873"/>
                  </a:lnTo>
                  <a:lnTo>
                    <a:pt x="1568939" y="1750576"/>
                  </a:lnTo>
                  <a:lnTo>
                    <a:pt x="1582626" y="1677133"/>
                  </a:lnTo>
                  <a:lnTo>
                    <a:pt x="1596769" y="1553790"/>
                  </a:lnTo>
                  <a:lnTo>
                    <a:pt x="1610911" y="1452890"/>
                  </a:lnTo>
                  <a:lnTo>
                    <a:pt x="1624598" y="1439383"/>
                  </a:lnTo>
                  <a:lnTo>
                    <a:pt x="1638741" y="1430645"/>
                  </a:lnTo>
                  <a:lnTo>
                    <a:pt x="1652427" y="1398906"/>
                  </a:lnTo>
                  <a:lnTo>
                    <a:pt x="1666570" y="1420077"/>
                  </a:lnTo>
                  <a:lnTo>
                    <a:pt x="1680713" y="1460986"/>
                  </a:lnTo>
                  <a:lnTo>
                    <a:pt x="1693487" y="1425786"/>
                  </a:lnTo>
                  <a:lnTo>
                    <a:pt x="1707630" y="1311172"/>
                  </a:lnTo>
                  <a:lnTo>
                    <a:pt x="1721317" y="1185829"/>
                  </a:lnTo>
                  <a:lnTo>
                    <a:pt x="1735459" y="1103823"/>
                  </a:lnTo>
                  <a:lnTo>
                    <a:pt x="1749146" y="1040282"/>
                  </a:lnTo>
                  <a:lnTo>
                    <a:pt x="1763289" y="1056857"/>
                  </a:lnTo>
                  <a:lnTo>
                    <a:pt x="1777432" y="1106066"/>
                  </a:lnTo>
                  <a:lnTo>
                    <a:pt x="1791118" y="1083109"/>
                  </a:lnTo>
                  <a:lnTo>
                    <a:pt x="1805261" y="1040407"/>
                  </a:lnTo>
                  <a:lnTo>
                    <a:pt x="1818948" y="1040558"/>
                  </a:lnTo>
                  <a:lnTo>
                    <a:pt x="1833091" y="1076555"/>
                  </a:lnTo>
                  <a:lnTo>
                    <a:pt x="1847233" y="1012854"/>
                  </a:lnTo>
                  <a:lnTo>
                    <a:pt x="1860007" y="870469"/>
                  </a:lnTo>
                  <a:lnTo>
                    <a:pt x="1874150" y="805087"/>
                  </a:lnTo>
                  <a:lnTo>
                    <a:pt x="1887837" y="805486"/>
                  </a:lnTo>
                  <a:lnTo>
                    <a:pt x="1901980" y="844186"/>
                  </a:lnTo>
                  <a:lnTo>
                    <a:pt x="1915666" y="900797"/>
                  </a:lnTo>
                  <a:lnTo>
                    <a:pt x="1929809" y="893369"/>
                  </a:lnTo>
                  <a:lnTo>
                    <a:pt x="1943952" y="858859"/>
                  </a:lnTo>
                  <a:lnTo>
                    <a:pt x="1957639" y="888643"/>
                  </a:lnTo>
                  <a:lnTo>
                    <a:pt x="1971781" y="950221"/>
                  </a:lnTo>
                  <a:lnTo>
                    <a:pt x="1985468" y="957469"/>
                  </a:lnTo>
                  <a:lnTo>
                    <a:pt x="1999611" y="881522"/>
                  </a:lnTo>
                  <a:lnTo>
                    <a:pt x="2013754" y="903669"/>
                  </a:lnTo>
                  <a:lnTo>
                    <a:pt x="2026984" y="1002672"/>
                  </a:lnTo>
                  <a:lnTo>
                    <a:pt x="2041127" y="1030001"/>
                  </a:lnTo>
                  <a:lnTo>
                    <a:pt x="2054813" y="1037444"/>
                  </a:lnTo>
                  <a:lnTo>
                    <a:pt x="2068956" y="1042715"/>
                  </a:lnTo>
                  <a:lnTo>
                    <a:pt x="2082643" y="1024975"/>
                  </a:lnTo>
                  <a:lnTo>
                    <a:pt x="2096786" y="1016664"/>
                  </a:lnTo>
                  <a:lnTo>
                    <a:pt x="2110928" y="1057280"/>
                  </a:lnTo>
                  <a:lnTo>
                    <a:pt x="2124615" y="1090691"/>
                  </a:lnTo>
                  <a:lnTo>
                    <a:pt x="2138758" y="1050856"/>
                  </a:lnTo>
                  <a:lnTo>
                    <a:pt x="2152444" y="995785"/>
                  </a:lnTo>
                  <a:lnTo>
                    <a:pt x="2166587" y="981259"/>
                  </a:lnTo>
                  <a:lnTo>
                    <a:pt x="2180730" y="964278"/>
                  </a:lnTo>
                  <a:lnTo>
                    <a:pt x="2193504" y="981982"/>
                  </a:lnTo>
                  <a:lnTo>
                    <a:pt x="2207647" y="1041051"/>
                  </a:lnTo>
                  <a:lnTo>
                    <a:pt x="2221334" y="1093897"/>
                  </a:lnTo>
                  <a:lnTo>
                    <a:pt x="2235476" y="1112391"/>
                  </a:lnTo>
                  <a:lnTo>
                    <a:pt x="2249163" y="1134095"/>
                  </a:lnTo>
                  <a:lnTo>
                    <a:pt x="2263306" y="1181523"/>
                  </a:lnTo>
                  <a:lnTo>
                    <a:pt x="2277449" y="1153396"/>
                  </a:lnTo>
                  <a:lnTo>
                    <a:pt x="2291135" y="1077080"/>
                  </a:lnTo>
                  <a:lnTo>
                    <a:pt x="2305278" y="1080862"/>
                  </a:lnTo>
                  <a:lnTo>
                    <a:pt x="2318965" y="1130473"/>
                  </a:lnTo>
                  <a:lnTo>
                    <a:pt x="2333107" y="1165472"/>
                  </a:lnTo>
                  <a:lnTo>
                    <a:pt x="2347250" y="1208733"/>
                  </a:lnTo>
                  <a:lnTo>
                    <a:pt x="2360024" y="1234611"/>
                  </a:lnTo>
                  <a:lnTo>
                    <a:pt x="2374167" y="1244900"/>
                  </a:lnTo>
                  <a:lnTo>
                    <a:pt x="2387854" y="1263098"/>
                  </a:lnTo>
                  <a:lnTo>
                    <a:pt x="2401997" y="1304656"/>
                  </a:lnTo>
                  <a:lnTo>
                    <a:pt x="2415683" y="1342942"/>
                  </a:lnTo>
                  <a:lnTo>
                    <a:pt x="2429826" y="1370649"/>
                  </a:lnTo>
                  <a:lnTo>
                    <a:pt x="2443969" y="1424489"/>
                  </a:lnTo>
                  <a:lnTo>
                    <a:pt x="2457655" y="1468682"/>
                  </a:lnTo>
                  <a:lnTo>
                    <a:pt x="2471798" y="1496729"/>
                  </a:lnTo>
                  <a:lnTo>
                    <a:pt x="2485485" y="1535809"/>
                  </a:lnTo>
                  <a:lnTo>
                    <a:pt x="2499628" y="1547161"/>
                  </a:lnTo>
                  <a:lnTo>
                    <a:pt x="2513770" y="1531937"/>
                  </a:lnTo>
                  <a:lnTo>
                    <a:pt x="2526545" y="1543850"/>
                  </a:lnTo>
                  <a:lnTo>
                    <a:pt x="2540687" y="1577991"/>
                  </a:lnTo>
                  <a:lnTo>
                    <a:pt x="2554374" y="1618489"/>
                  </a:lnTo>
                  <a:lnTo>
                    <a:pt x="2568517" y="1641235"/>
                  </a:lnTo>
                  <a:lnTo>
                    <a:pt x="2582203" y="1644802"/>
                  </a:lnTo>
                  <a:lnTo>
                    <a:pt x="2596346" y="1636459"/>
                  </a:lnTo>
                  <a:lnTo>
                    <a:pt x="2610489" y="1624721"/>
                  </a:lnTo>
                  <a:lnTo>
                    <a:pt x="2624176" y="1622898"/>
                  </a:lnTo>
                  <a:lnTo>
                    <a:pt x="2638318" y="1605596"/>
                  </a:lnTo>
                  <a:lnTo>
                    <a:pt x="2652005" y="1580479"/>
                  </a:lnTo>
                  <a:lnTo>
                    <a:pt x="2666148" y="1573280"/>
                  </a:lnTo>
                  <a:lnTo>
                    <a:pt x="2680291" y="1555531"/>
                  </a:lnTo>
                  <a:lnTo>
                    <a:pt x="2693521" y="1540946"/>
                  </a:lnTo>
                  <a:lnTo>
                    <a:pt x="2707664" y="1549339"/>
                  </a:lnTo>
                  <a:lnTo>
                    <a:pt x="2721350" y="1547900"/>
                  </a:lnTo>
                  <a:lnTo>
                    <a:pt x="2735493" y="1539584"/>
                  </a:lnTo>
                  <a:lnTo>
                    <a:pt x="2749180" y="1524122"/>
                  </a:lnTo>
                  <a:lnTo>
                    <a:pt x="2763323" y="1519455"/>
                  </a:lnTo>
                  <a:lnTo>
                    <a:pt x="2777465" y="1500424"/>
                  </a:lnTo>
                  <a:lnTo>
                    <a:pt x="2791152" y="1476696"/>
                  </a:lnTo>
                  <a:lnTo>
                    <a:pt x="2805295" y="1480014"/>
                  </a:lnTo>
                  <a:lnTo>
                    <a:pt x="2818981" y="1500897"/>
                  </a:lnTo>
                  <a:lnTo>
                    <a:pt x="2833124" y="1524775"/>
                  </a:lnTo>
                  <a:lnTo>
                    <a:pt x="2847267" y="1575458"/>
                  </a:lnTo>
                  <a:lnTo>
                    <a:pt x="2860041" y="1610367"/>
                  </a:lnTo>
                  <a:lnTo>
                    <a:pt x="2874184" y="1558393"/>
                  </a:lnTo>
                  <a:lnTo>
                    <a:pt x="2887871" y="1475007"/>
                  </a:lnTo>
                  <a:lnTo>
                    <a:pt x="2902013" y="1438824"/>
                  </a:lnTo>
                  <a:lnTo>
                    <a:pt x="2915700" y="1463840"/>
                  </a:lnTo>
                  <a:lnTo>
                    <a:pt x="2929843" y="1460465"/>
                  </a:lnTo>
                  <a:lnTo>
                    <a:pt x="2943986" y="1463325"/>
                  </a:lnTo>
                  <a:lnTo>
                    <a:pt x="2957672" y="1539292"/>
                  </a:lnTo>
                  <a:lnTo>
                    <a:pt x="2971815" y="1588720"/>
                  </a:lnTo>
                  <a:lnTo>
                    <a:pt x="2985502" y="1564942"/>
                  </a:lnTo>
                  <a:lnTo>
                    <a:pt x="2999644" y="1552438"/>
                  </a:lnTo>
                  <a:lnTo>
                    <a:pt x="3013787" y="1542167"/>
                  </a:lnTo>
                  <a:lnTo>
                    <a:pt x="3026561" y="1515499"/>
                  </a:lnTo>
                  <a:lnTo>
                    <a:pt x="3040704" y="1520293"/>
                  </a:lnTo>
                  <a:lnTo>
                    <a:pt x="3054391" y="1550156"/>
                  </a:lnTo>
                  <a:lnTo>
                    <a:pt x="3068534" y="1549948"/>
                  </a:lnTo>
                  <a:lnTo>
                    <a:pt x="3082220" y="1508183"/>
                  </a:lnTo>
                  <a:lnTo>
                    <a:pt x="3096363" y="1503743"/>
                  </a:lnTo>
                  <a:lnTo>
                    <a:pt x="3110506" y="1537833"/>
                  </a:lnTo>
                  <a:lnTo>
                    <a:pt x="3124192" y="1531607"/>
                  </a:lnTo>
                  <a:lnTo>
                    <a:pt x="3138335" y="1513242"/>
                  </a:lnTo>
                  <a:lnTo>
                    <a:pt x="3152022" y="1502707"/>
                  </a:lnTo>
                  <a:lnTo>
                    <a:pt x="3166165" y="1501226"/>
                  </a:lnTo>
                  <a:lnTo>
                    <a:pt x="3180307" y="1542648"/>
                  </a:lnTo>
                  <a:lnTo>
                    <a:pt x="3193082" y="1592585"/>
                  </a:lnTo>
                  <a:lnTo>
                    <a:pt x="3207224" y="1623935"/>
                  </a:lnTo>
                  <a:lnTo>
                    <a:pt x="3220911" y="1644327"/>
                  </a:lnTo>
                  <a:lnTo>
                    <a:pt x="3235054" y="1658515"/>
                  </a:lnTo>
                  <a:lnTo>
                    <a:pt x="3248740" y="1678383"/>
                  </a:lnTo>
                  <a:lnTo>
                    <a:pt x="3262883" y="1686059"/>
                  </a:lnTo>
                  <a:lnTo>
                    <a:pt x="3277026" y="1679061"/>
                  </a:lnTo>
                  <a:lnTo>
                    <a:pt x="3290713" y="1676908"/>
                  </a:lnTo>
                  <a:lnTo>
                    <a:pt x="3304855" y="1660116"/>
                  </a:lnTo>
                  <a:lnTo>
                    <a:pt x="3318542" y="1671261"/>
                  </a:lnTo>
                  <a:lnTo>
                    <a:pt x="3332685" y="1699416"/>
                  </a:lnTo>
                  <a:lnTo>
                    <a:pt x="3346828" y="1674339"/>
                  </a:lnTo>
                  <a:lnTo>
                    <a:pt x="3360058" y="1619242"/>
                  </a:lnTo>
                  <a:lnTo>
                    <a:pt x="3374201" y="1570463"/>
                  </a:lnTo>
                  <a:lnTo>
                    <a:pt x="3387887" y="1552490"/>
                  </a:lnTo>
                  <a:lnTo>
                    <a:pt x="3402030" y="1577205"/>
                  </a:lnTo>
                  <a:lnTo>
                    <a:pt x="3415717" y="1610598"/>
                  </a:lnTo>
                  <a:lnTo>
                    <a:pt x="3429860" y="1642393"/>
                  </a:lnTo>
                  <a:lnTo>
                    <a:pt x="3444003" y="1658077"/>
                  </a:lnTo>
                  <a:lnTo>
                    <a:pt x="3457689" y="1631457"/>
                  </a:lnTo>
                  <a:lnTo>
                    <a:pt x="3471832" y="1648987"/>
                  </a:lnTo>
                  <a:lnTo>
                    <a:pt x="3485519" y="1691171"/>
                  </a:lnTo>
                  <a:lnTo>
                    <a:pt x="3499661" y="1685073"/>
                  </a:lnTo>
                  <a:lnTo>
                    <a:pt x="3513804" y="1674120"/>
                  </a:lnTo>
                  <a:lnTo>
                    <a:pt x="3526578" y="1678328"/>
                  </a:lnTo>
                  <a:lnTo>
                    <a:pt x="3540721" y="1682715"/>
                  </a:lnTo>
                  <a:lnTo>
                    <a:pt x="3554408" y="1679841"/>
                  </a:lnTo>
                  <a:lnTo>
                    <a:pt x="3568550" y="1680715"/>
                  </a:lnTo>
                  <a:lnTo>
                    <a:pt x="3582237" y="1690280"/>
                  </a:lnTo>
                  <a:lnTo>
                    <a:pt x="3596380" y="1688424"/>
                  </a:lnTo>
                  <a:lnTo>
                    <a:pt x="3610523" y="1680276"/>
                  </a:lnTo>
                  <a:lnTo>
                    <a:pt x="3624209" y="1697832"/>
                  </a:lnTo>
                  <a:lnTo>
                    <a:pt x="3638352" y="1697028"/>
                  </a:lnTo>
                  <a:lnTo>
                    <a:pt x="3652039" y="1699997"/>
                  </a:lnTo>
                  <a:lnTo>
                    <a:pt x="3666182" y="1712409"/>
                  </a:lnTo>
                  <a:lnTo>
                    <a:pt x="3680324" y="1691111"/>
                  </a:lnTo>
                  <a:lnTo>
                    <a:pt x="3693098" y="1660729"/>
                  </a:lnTo>
                  <a:lnTo>
                    <a:pt x="3707241" y="1659895"/>
                  </a:lnTo>
                  <a:lnTo>
                    <a:pt x="3720928" y="1659115"/>
                  </a:lnTo>
                  <a:lnTo>
                    <a:pt x="3735071" y="1619772"/>
                  </a:lnTo>
                  <a:lnTo>
                    <a:pt x="3748757" y="1567977"/>
                  </a:lnTo>
                  <a:lnTo>
                    <a:pt x="3762900" y="1540781"/>
                  </a:lnTo>
                  <a:lnTo>
                    <a:pt x="3777043" y="1550625"/>
                  </a:lnTo>
                  <a:lnTo>
                    <a:pt x="3790730" y="1524724"/>
                  </a:lnTo>
                  <a:lnTo>
                    <a:pt x="3804872" y="1475758"/>
                  </a:lnTo>
                  <a:lnTo>
                    <a:pt x="3818559" y="1424818"/>
                  </a:lnTo>
                  <a:lnTo>
                    <a:pt x="3832702" y="1383401"/>
                  </a:lnTo>
                  <a:lnTo>
                    <a:pt x="3846845" y="1401864"/>
                  </a:lnTo>
                  <a:lnTo>
                    <a:pt x="3859619" y="1429427"/>
                  </a:lnTo>
                  <a:lnTo>
                    <a:pt x="3873762" y="1412602"/>
                  </a:lnTo>
                  <a:lnTo>
                    <a:pt x="3887448" y="1380437"/>
                  </a:lnTo>
                  <a:lnTo>
                    <a:pt x="3901591" y="1353925"/>
                  </a:lnTo>
                  <a:lnTo>
                    <a:pt x="3915278" y="1337356"/>
                  </a:lnTo>
                  <a:lnTo>
                    <a:pt x="3929420" y="1306926"/>
                  </a:lnTo>
                  <a:lnTo>
                    <a:pt x="3943563" y="1248091"/>
                  </a:lnTo>
                  <a:lnTo>
                    <a:pt x="3957250" y="1254308"/>
                  </a:lnTo>
                  <a:lnTo>
                    <a:pt x="3971393" y="1293415"/>
                  </a:lnTo>
                  <a:lnTo>
                    <a:pt x="3985079" y="1264501"/>
                  </a:lnTo>
                  <a:lnTo>
                    <a:pt x="3999222" y="1243612"/>
                  </a:lnTo>
                  <a:lnTo>
                    <a:pt x="4013365" y="1224642"/>
                  </a:lnTo>
                  <a:lnTo>
                    <a:pt x="4026595" y="1176102"/>
                  </a:lnTo>
                  <a:lnTo>
                    <a:pt x="4040738" y="1159604"/>
                  </a:lnTo>
                  <a:lnTo>
                    <a:pt x="4054425" y="1144868"/>
                  </a:lnTo>
                  <a:lnTo>
                    <a:pt x="4068567" y="1129288"/>
                  </a:lnTo>
                  <a:lnTo>
                    <a:pt x="4082254" y="1110015"/>
                  </a:lnTo>
                  <a:lnTo>
                    <a:pt x="4096397" y="1109723"/>
                  </a:lnTo>
                  <a:lnTo>
                    <a:pt x="4110540" y="1140238"/>
                  </a:lnTo>
                  <a:lnTo>
                    <a:pt x="4124226" y="1135112"/>
                  </a:lnTo>
                  <a:lnTo>
                    <a:pt x="4138369" y="1113165"/>
                  </a:lnTo>
                  <a:lnTo>
                    <a:pt x="4152056" y="1139990"/>
                  </a:lnTo>
                  <a:lnTo>
                    <a:pt x="4166198" y="1172229"/>
                  </a:lnTo>
                  <a:lnTo>
                    <a:pt x="4180341" y="1173535"/>
                  </a:lnTo>
                  <a:lnTo>
                    <a:pt x="4193115" y="1185788"/>
                  </a:lnTo>
                  <a:lnTo>
                    <a:pt x="4207258" y="1186073"/>
                  </a:lnTo>
                  <a:lnTo>
                    <a:pt x="4220945" y="1202613"/>
                  </a:lnTo>
                  <a:lnTo>
                    <a:pt x="4235088" y="1235218"/>
                  </a:lnTo>
                  <a:lnTo>
                    <a:pt x="4248774" y="1233221"/>
                  </a:lnTo>
                  <a:lnTo>
                    <a:pt x="4262917" y="1206874"/>
                  </a:lnTo>
                  <a:lnTo>
                    <a:pt x="4277060" y="1181230"/>
                  </a:lnTo>
                  <a:lnTo>
                    <a:pt x="4290746" y="1190825"/>
                  </a:lnTo>
                  <a:lnTo>
                    <a:pt x="4304889" y="1229884"/>
                  </a:lnTo>
                  <a:lnTo>
                    <a:pt x="4318576" y="1250920"/>
                  </a:lnTo>
                  <a:lnTo>
                    <a:pt x="4332719" y="1233706"/>
                  </a:lnTo>
                  <a:lnTo>
                    <a:pt x="4346861" y="1225089"/>
                  </a:lnTo>
                  <a:lnTo>
                    <a:pt x="4359636" y="1222681"/>
                  </a:lnTo>
                  <a:lnTo>
                    <a:pt x="4373778" y="1211196"/>
                  </a:lnTo>
                  <a:lnTo>
                    <a:pt x="4387465" y="1187772"/>
                  </a:lnTo>
                  <a:lnTo>
                    <a:pt x="4401608" y="1150939"/>
                  </a:lnTo>
                  <a:lnTo>
                    <a:pt x="4415294" y="1155103"/>
                  </a:lnTo>
                  <a:lnTo>
                    <a:pt x="4429437" y="1174170"/>
                  </a:lnTo>
                  <a:lnTo>
                    <a:pt x="4443580" y="1167338"/>
                  </a:lnTo>
                  <a:lnTo>
                    <a:pt x="4457267" y="1129473"/>
                  </a:lnTo>
                  <a:lnTo>
                    <a:pt x="4471409" y="1088494"/>
                  </a:lnTo>
                  <a:lnTo>
                    <a:pt x="4485096" y="1080886"/>
                  </a:lnTo>
                  <a:lnTo>
                    <a:pt x="4499239" y="1083922"/>
                  </a:lnTo>
                  <a:lnTo>
                    <a:pt x="4513382" y="1090785"/>
                  </a:lnTo>
                  <a:lnTo>
                    <a:pt x="4526156" y="1113085"/>
                  </a:lnTo>
                  <a:lnTo>
                    <a:pt x="4540299" y="1133578"/>
                  </a:lnTo>
                  <a:lnTo>
                    <a:pt x="4553985" y="1148722"/>
                  </a:lnTo>
                  <a:lnTo>
                    <a:pt x="4568128" y="1176156"/>
                  </a:lnTo>
                  <a:lnTo>
                    <a:pt x="4581815" y="1174336"/>
                  </a:lnTo>
                  <a:lnTo>
                    <a:pt x="4595957" y="1150657"/>
                  </a:lnTo>
                  <a:lnTo>
                    <a:pt x="4610100" y="1143221"/>
                  </a:lnTo>
                  <a:lnTo>
                    <a:pt x="4623787" y="1146520"/>
                  </a:lnTo>
                  <a:lnTo>
                    <a:pt x="4637930" y="1154563"/>
                  </a:lnTo>
                  <a:lnTo>
                    <a:pt x="4651616" y="1164121"/>
                  </a:lnTo>
                  <a:lnTo>
                    <a:pt x="4665759" y="1173639"/>
                  </a:lnTo>
                  <a:lnTo>
                    <a:pt x="4679902" y="1187883"/>
                  </a:lnTo>
                  <a:lnTo>
                    <a:pt x="4693132" y="1188650"/>
                  </a:lnTo>
                  <a:lnTo>
                    <a:pt x="4707275" y="1151294"/>
                  </a:lnTo>
                  <a:lnTo>
                    <a:pt x="4720962" y="1078603"/>
                  </a:lnTo>
                  <a:lnTo>
                    <a:pt x="4735104" y="1024845"/>
                  </a:lnTo>
                  <a:lnTo>
                    <a:pt x="4748791" y="1028152"/>
                  </a:lnTo>
                  <a:lnTo>
                    <a:pt x="4762934" y="1045344"/>
                  </a:lnTo>
                  <a:lnTo>
                    <a:pt x="4777077" y="1086372"/>
                  </a:lnTo>
                  <a:lnTo>
                    <a:pt x="4790763" y="1134108"/>
                  </a:lnTo>
                  <a:lnTo>
                    <a:pt x="4804906" y="1115974"/>
                  </a:lnTo>
                  <a:lnTo>
                    <a:pt x="4818593" y="1056266"/>
                  </a:lnTo>
                  <a:lnTo>
                    <a:pt x="4832735" y="1030121"/>
                  </a:lnTo>
                  <a:lnTo>
                    <a:pt x="4846878" y="1015160"/>
                  </a:lnTo>
                  <a:lnTo>
                    <a:pt x="4859652" y="999877"/>
                  </a:lnTo>
                  <a:lnTo>
                    <a:pt x="4873795" y="1023063"/>
                  </a:lnTo>
                  <a:lnTo>
                    <a:pt x="4887482" y="1082658"/>
                  </a:lnTo>
                  <a:lnTo>
                    <a:pt x="4901625" y="1120637"/>
                  </a:lnTo>
                  <a:lnTo>
                    <a:pt x="4915311" y="1108996"/>
                  </a:lnTo>
                  <a:lnTo>
                    <a:pt x="4929454" y="1100696"/>
                  </a:lnTo>
                  <a:lnTo>
                    <a:pt x="4943597" y="1084214"/>
                  </a:lnTo>
                  <a:lnTo>
                    <a:pt x="4957283" y="1062132"/>
                  </a:lnTo>
                  <a:lnTo>
                    <a:pt x="4971426" y="1079011"/>
                  </a:lnTo>
                  <a:lnTo>
                    <a:pt x="4985113" y="1123434"/>
                  </a:lnTo>
                  <a:lnTo>
                    <a:pt x="4999256" y="1140250"/>
                  </a:lnTo>
                  <a:lnTo>
                    <a:pt x="5013398" y="1137265"/>
                  </a:lnTo>
                  <a:lnTo>
                    <a:pt x="5026173" y="1171070"/>
                  </a:lnTo>
                  <a:lnTo>
                    <a:pt x="5040315" y="1213191"/>
                  </a:lnTo>
                  <a:lnTo>
                    <a:pt x="5054002" y="1224725"/>
                  </a:lnTo>
                  <a:lnTo>
                    <a:pt x="5068145" y="1255894"/>
                  </a:lnTo>
                  <a:lnTo>
                    <a:pt x="5081831" y="1329464"/>
                  </a:lnTo>
                  <a:lnTo>
                    <a:pt x="5095974" y="1413243"/>
                  </a:lnTo>
                  <a:lnTo>
                    <a:pt x="5110117" y="1488432"/>
                  </a:lnTo>
                  <a:lnTo>
                    <a:pt x="5123804" y="1567673"/>
                  </a:lnTo>
                  <a:lnTo>
                    <a:pt x="5137946" y="1662640"/>
                  </a:lnTo>
                  <a:lnTo>
                    <a:pt x="5151633" y="1731267"/>
                  </a:lnTo>
                  <a:lnTo>
                    <a:pt x="5165776" y="1763944"/>
                  </a:lnTo>
                  <a:lnTo>
                    <a:pt x="5179919" y="1781109"/>
                  </a:lnTo>
                  <a:lnTo>
                    <a:pt x="5192693" y="1796486"/>
                  </a:lnTo>
                  <a:lnTo>
                    <a:pt x="5206836" y="1851072"/>
                  </a:lnTo>
                  <a:lnTo>
                    <a:pt x="5220522" y="1938430"/>
                  </a:lnTo>
                  <a:lnTo>
                    <a:pt x="5234665" y="1980025"/>
                  </a:lnTo>
                  <a:lnTo>
                    <a:pt x="5248352" y="2011404"/>
                  </a:lnTo>
                  <a:lnTo>
                    <a:pt x="5262494" y="2067259"/>
                  </a:lnTo>
                  <a:lnTo>
                    <a:pt x="5276637" y="2119152"/>
                  </a:lnTo>
                  <a:lnTo>
                    <a:pt x="5290324" y="2161364"/>
                  </a:lnTo>
                  <a:lnTo>
                    <a:pt x="5304467" y="2217244"/>
                  </a:lnTo>
                  <a:lnTo>
                    <a:pt x="5318153" y="2326839"/>
                  </a:lnTo>
                  <a:lnTo>
                    <a:pt x="5332296" y="2477345"/>
                  </a:lnTo>
                  <a:lnTo>
                    <a:pt x="5346439" y="2611284"/>
                  </a:lnTo>
                  <a:lnTo>
                    <a:pt x="5359669" y="2678203"/>
                  </a:lnTo>
                  <a:lnTo>
                    <a:pt x="5373812" y="2709699"/>
                  </a:lnTo>
                  <a:lnTo>
                    <a:pt x="5387499" y="2750238"/>
                  </a:lnTo>
                  <a:lnTo>
                    <a:pt x="5401642" y="2801793"/>
                  </a:lnTo>
                  <a:lnTo>
                    <a:pt x="5415328" y="2836164"/>
                  </a:lnTo>
                  <a:lnTo>
                    <a:pt x="5429471" y="2892924"/>
                  </a:lnTo>
                  <a:lnTo>
                    <a:pt x="5443614" y="2973128"/>
                  </a:lnTo>
                  <a:lnTo>
                    <a:pt x="5457300" y="3024233"/>
                  </a:lnTo>
                  <a:lnTo>
                    <a:pt x="5471443" y="3104469"/>
                  </a:lnTo>
                  <a:lnTo>
                    <a:pt x="5485130" y="3223800"/>
                  </a:lnTo>
                  <a:lnTo>
                    <a:pt x="5499273" y="3291650"/>
                  </a:lnTo>
                  <a:lnTo>
                    <a:pt x="5513415" y="3303037"/>
                  </a:lnTo>
                  <a:lnTo>
                    <a:pt x="5526190" y="3312065"/>
                  </a:lnTo>
                  <a:lnTo>
                    <a:pt x="5540332" y="3316231"/>
                  </a:lnTo>
                  <a:lnTo>
                    <a:pt x="5554019" y="3266781"/>
                  </a:lnTo>
                  <a:lnTo>
                    <a:pt x="5568162" y="3181208"/>
                  </a:lnTo>
                  <a:lnTo>
                    <a:pt x="5581848" y="3122454"/>
                  </a:lnTo>
                  <a:lnTo>
                    <a:pt x="5595991" y="3050849"/>
                  </a:lnTo>
                  <a:lnTo>
                    <a:pt x="5610134" y="2956438"/>
                  </a:lnTo>
                  <a:lnTo>
                    <a:pt x="5623821" y="2902808"/>
                  </a:lnTo>
                  <a:lnTo>
                    <a:pt x="5637963" y="2828177"/>
                  </a:lnTo>
                  <a:lnTo>
                    <a:pt x="5651650" y="2687920"/>
                  </a:lnTo>
                  <a:lnTo>
                    <a:pt x="5665793" y="2559859"/>
                  </a:lnTo>
                  <a:lnTo>
                    <a:pt x="5679936" y="2476779"/>
                  </a:lnTo>
                  <a:lnTo>
                    <a:pt x="5692710" y="2411603"/>
                  </a:lnTo>
                  <a:lnTo>
                    <a:pt x="5706853" y="2329356"/>
                  </a:lnTo>
                  <a:lnTo>
                    <a:pt x="5720539" y="2312172"/>
                  </a:lnTo>
                  <a:lnTo>
                    <a:pt x="5734682" y="2432272"/>
                  </a:lnTo>
                  <a:lnTo>
                    <a:pt x="5748369" y="2590963"/>
                  </a:lnTo>
                  <a:lnTo>
                    <a:pt x="5762511" y="2689598"/>
                  </a:lnTo>
                  <a:lnTo>
                    <a:pt x="5776654" y="2740929"/>
                  </a:lnTo>
                  <a:lnTo>
                    <a:pt x="5790341" y="2754876"/>
                  </a:lnTo>
                  <a:lnTo>
                    <a:pt x="5804484" y="2767944"/>
                  </a:lnTo>
                  <a:lnTo>
                    <a:pt x="5818170" y="2814246"/>
                  </a:lnTo>
                  <a:lnTo>
                    <a:pt x="5832313" y="2835067"/>
                  </a:lnTo>
                  <a:lnTo>
                    <a:pt x="5846456" y="2837155"/>
                  </a:lnTo>
                  <a:lnTo>
                    <a:pt x="5859230" y="2866449"/>
                  </a:lnTo>
                  <a:lnTo>
                    <a:pt x="5873373" y="2935927"/>
                  </a:lnTo>
                  <a:lnTo>
                    <a:pt x="5887059" y="2969836"/>
                  </a:lnTo>
                  <a:lnTo>
                    <a:pt x="5901202" y="2890962"/>
                  </a:lnTo>
                  <a:lnTo>
                    <a:pt x="5914889" y="2768063"/>
                  </a:lnTo>
                  <a:lnTo>
                    <a:pt x="5929032" y="2708773"/>
                  </a:lnTo>
                  <a:lnTo>
                    <a:pt x="5943174" y="2714549"/>
                  </a:lnTo>
                  <a:lnTo>
                    <a:pt x="5956861" y="2758054"/>
                  </a:lnTo>
                  <a:lnTo>
                    <a:pt x="5971004" y="2770606"/>
                  </a:lnTo>
                  <a:lnTo>
                    <a:pt x="5984690" y="2762327"/>
                  </a:lnTo>
                  <a:lnTo>
                    <a:pt x="5998833" y="2784632"/>
                  </a:lnTo>
                  <a:lnTo>
                    <a:pt x="6012976" y="2760561"/>
                  </a:lnTo>
                  <a:lnTo>
                    <a:pt x="6026206" y="2648398"/>
                  </a:lnTo>
                  <a:lnTo>
                    <a:pt x="6040349" y="2466977"/>
                  </a:lnTo>
                  <a:lnTo>
                    <a:pt x="6054036" y="2312974"/>
                  </a:lnTo>
                  <a:lnTo>
                    <a:pt x="6068179" y="2267675"/>
                  </a:lnTo>
                  <a:lnTo>
                    <a:pt x="6081865" y="2274901"/>
                  </a:lnTo>
                  <a:lnTo>
                    <a:pt x="6096008" y="2255845"/>
                  </a:lnTo>
                  <a:lnTo>
                    <a:pt x="6110151" y="2192152"/>
                  </a:lnTo>
                  <a:lnTo>
                    <a:pt x="6123837" y="2086864"/>
                  </a:lnTo>
                  <a:lnTo>
                    <a:pt x="6137980" y="1974602"/>
                  </a:lnTo>
                  <a:lnTo>
                    <a:pt x="6151667" y="1872718"/>
                  </a:lnTo>
                  <a:lnTo>
                    <a:pt x="6165810" y="1789649"/>
                  </a:lnTo>
                  <a:lnTo>
                    <a:pt x="6179952" y="1725220"/>
                  </a:lnTo>
                  <a:lnTo>
                    <a:pt x="6192727" y="1642456"/>
                  </a:lnTo>
                  <a:lnTo>
                    <a:pt x="6206869" y="1563356"/>
                  </a:lnTo>
                  <a:lnTo>
                    <a:pt x="6220556" y="1497401"/>
                  </a:lnTo>
                  <a:lnTo>
                    <a:pt x="6234699" y="1376390"/>
                  </a:lnTo>
                  <a:lnTo>
                    <a:pt x="6248385" y="1223450"/>
                  </a:lnTo>
                  <a:lnTo>
                    <a:pt x="6262528" y="1111397"/>
                  </a:lnTo>
                  <a:lnTo>
                    <a:pt x="6276671" y="1082687"/>
                  </a:lnTo>
                  <a:lnTo>
                    <a:pt x="6290358" y="1068267"/>
                  </a:lnTo>
                  <a:lnTo>
                    <a:pt x="6304500" y="1046530"/>
                  </a:lnTo>
                  <a:lnTo>
                    <a:pt x="6318187" y="1037914"/>
                  </a:lnTo>
                  <a:lnTo>
                    <a:pt x="6332330" y="1003809"/>
                  </a:lnTo>
                  <a:lnTo>
                    <a:pt x="6346473" y="1015032"/>
                  </a:lnTo>
                  <a:lnTo>
                    <a:pt x="6359247" y="1109696"/>
                  </a:lnTo>
                  <a:lnTo>
                    <a:pt x="6373390" y="1214283"/>
                  </a:lnTo>
                  <a:lnTo>
                    <a:pt x="6387076" y="1279846"/>
                  </a:lnTo>
                  <a:lnTo>
                    <a:pt x="6401219" y="1343858"/>
                  </a:lnTo>
                  <a:lnTo>
                    <a:pt x="6414906" y="1420310"/>
                  </a:lnTo>
                  <a:lnTo>
                    <a:pt x="6429048" y="1506198"/>
                  </a:lnTo>
                  <a:lnTo>
                    <a:pt x="6443191" y="1548325"/>
                  </a:lnTo>
                  <a:lnTo>
                    <a:pt x="6456878" y="1586647"/>
                  </a:lnTo>
                  <a:lnTo>
                    <a:pt x="6471021" y="1638314"/>
                  </a:lnTo>
                  <a:lnTo>
                    <a:pt x="6484707" y="1659212"/>
                  </a:lnTo>
                  <a:lnTo>
                    <a:pt x="6498850" y="1705819"/>
                  </a:lnTo>
                  <a:lnTo>
                    <a:pt x="6512993" y="1742566"/>
                  </a:lnTo>
                  <a:lnTo>
                    <a:pt x="6525767" y="1716740"/>
                  </a:lnTo>
                  <a:lnTo>
                    <a:pt x="6539910" y="1680187"/>
                  </a:lnTo>
                  <a:lnTo>
                    <a:pt x="6553596" y="1669874"/>
                  </a:lnTo>
                  <a:lnTo>
                    <a:pt x="6567739" y="1681469"/>
                  </a:lnTo>
                  <a:lnTo>
                    <a:pt x="6581426" y="1712535"/>
                  </a:lnTo>
                  <a:lnTo>
                    <a:pt x="6595569" y="1706166"/>
                  </a:lnTo>
                  <a:lnTo>
                    <a:pt x="6609711" y="1650385"/>
                  </a:lnTo>
                  <a:lnTo>
                    <a:pt x="6623398" y="1608953"/>
                  </a:lnTo>
                  <a:lnTo>
                    <a:pt x="6637541" y="1603533"/>
                  </a:lnTo>
                  <a:lnTo>
                    <a:pt x="6651227" y="1597451"/>
                  </a:lnTo>
                  <a:lnTo>
                    <a:pt x="6665370" y="1560977"/>
                  </a:lnTo>
                  <a:lnTo>
                    <a:pt x="6679513" y="1492802"/>
                  </a:lnTo>
                  <a:lnTo>
                    <a:pt x="6692743" y="1465012"/>
                  </a:lnTo>
                  <a:lnTo>
                    <a:pt x="6706886" y="1506706"/>
                  </a:lnTo>
                  <a:lnTo>
                    <a:pt x="6720573" y="1565133"/>
                  </a:lnTo>
                  <a:lnTo>
                    <a:pt x="6734716" y="1584237"/>
                  </a:lnTo>
                  <a:lnTo>
                    <a:pt x="6748402" y="1552728"/>
                  </a:lnTo>
                  <a:lnTo>
                    <a:pt x="6762545" y="1523034"/>
                  </a:lnTo>
                  <a:lnTo>
                    <a:pt x="6776688" y="1518404"/>
                  </a:lnTo>
                  <a:lnTo>
                    <a:pt x="6790374" y="1503097"/>
                  </a:lnTo>
                  <a:lnTo>
                    <a:pt x="6804517" y="1459718"/>
                  </a:lnTo>
                  <a:lnTo>
                    <a:pt x="6818204" y="1431263"/>
                  </a:lnTo>
                  <a:lnTo>
                    <a:pt x="6832347" y="1425697"/>
                  </a:lnTo>
                  <a:lnTo>
                    <a:pt x="6846490" y="1433020"/>
                  </a:lnTo>
                  <a:lnTo>
                    <a:pt x="6859264" y="1434806"/>
                  </a:lnTo>
                  <a:lnTo>
                    <a:pt x="6873406" y="1435523"/>
                  </a:lnTo>
                  <a:lnTo>
                    <a:pt x="6887093" y="1450433"/>
                  </a:lnTo>
                  <a:lnTo>
                    <a:pt x="6901236" y="1472939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0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828600"/>
                  </a:moveTo>
                  <a:lnTo>
                    <a:pt x="14142" y="807479"/>
                  </a:lnTo>
                  <a:lnTo>
                    <a:pt x="27373" y="834106"/>
                  </a:lnTo>
                  <a:lnTo>
                    <a:pt x="41515" y="854526"/>
                  </a:lnTo>
                  <a:lnTo>
                    <a:pt x="55202" y="759425"/>
                  </a:lnTo>
                  <a:lnTo>
                    <a:pt x="69345" y="583619"/>
                  </a:lnTo>
                  <a:lnTo>
                    <a:pt x="83031" y="497183"/>
                  </a:lnTo>
                  <a:lnTo>
                    <a:pt x="97174" y="505846"/>
                  </a:lnTo>
                  <a:lnTo>
                    <a:pt x="111317" y="546286"/>
                  </a:lnTo>
                  <a:lnTo>
                    <a:pt x="125004" y="583714"/>
                  </a:lnTo>
                  <a:lnTo>
                    <a:pt x="139147" y="596675"/>
                  </a:lnTo>
                  <a:lnTo>
                    <a:pt x="152833" y="681020"/>
                  </a:lnTo>
                  <a:lnTo>
                    <a:pt x="166976" y="808880"/>
                  </a:lnTo>
                  <a:lnTo>
                    <a:pt x="181119" y="826069"/>
                  </a:lnTo>
                  <a:lnTo>
                    <a:pt x="193893" y="685983"/>
                  </a:lnTo>
                  <a:lnTo>
                    <a:pt x="208036" y="495684"/>
                  </a:lnTo>
                  <a:lnTo>
                    <a:pt x="221722" y="548650"/>
                  </a:lnTo>
                  <a:lnTo>
                    <a:pt x="235865" y="770982"/>
                  </a:lnTo>
                  <a:lnTo>
                    <a:pt x="249552" y="808358"/>
                  </a:lnTo>
                  <a:lnTo>
                    <a:pt x="263695" y="670960"/>
                  </a:lnTo>
                  <a:lnTo>
                    <a:pt x="277837" y="502313"/>
                  </a:lnTo>
                  <a:lnTo>
                    <a:pt x="291524" y="370192"/>
                  </a:lnTo>
                  <a:lnTo>
                    <a:pt x="305667" y="352035"/>
                  </a:lnTo>
                  <a:lnTo>
                    <a:pt x="319353" y="399204"/>
                  </a:lnTo>
                  <a:lnTo>
                    <a:pt x="333496" y="385334"/>
                  </a:lnTo>
                  <a:lnTo>
                    <a:pt x="347639" y="335981"/>
                  </a:lnTo>
                  <a:lnTo>
                    <a:pt x="360413" y="296061"/>
                  </a:lnTo>
                  <a:lnTo>
                    <a:pt x="374556" y="215850"/>
                  </a:lnTo>
                  <a:lnTo>
                    <a:pt x="388243" y="88798"/>
                  </a:lnTo>
                  <a:lnTo>
                    <a:pt x="402385" y="0"/>
                  </a:lnTo>
                  <a:lnTo>
                    <a:pt x="416072" y="27429"/>
                  </a:lnTo>
                  <a:lnTo>
                    <a:pt x="430215" y="141537"/>
                  </a:lnTo>
                  <a:lnTo>
                    <a:pt x="444358" y="249036"/>
                  </a:lnTo>
                  <a:lnTo>
                    <a:pt x="458044" y="344094"/>
                  </a:lnTo>
                  <a:lnTo>
                    <a:pt x="472187" y="476482"/>
                  </a:lnTo>
                  <a:lnTo>
                    <a:pt x="485874" y="608810"/>
                  </a:lnTo>
                  <a:lnTo>
                    <a:pt x="500016" y="681451"/>
                  </a:lnTo>
                  <a:lnTo>
                    <a:pt x="514159" y="743029"/>
                  </a:lnTo>
                  <a:lnTo>
                    <a:pt x="526933" y="836782"/>
                  </a:lnTo>
                  <a:lnTo>
                    <a:pt x="541076" y="944766"/>
                  </a:lnTo>
                  <a:lnTo>
                    <a:pt x="554763" y="1099192"/>
                  </a:lnTo>
                  <a:lnTo>
                    <a:pt x="568906" y="1237733"/>
                  </a:lnTo>
                  <a:lnTo>
                    <a:pt x="582592" y="1264389"/>
                  </a:lnTo>
                  <a:lnTo>
                    <a:pt x="596735" y="1247126"/>
                  </a:lnTo>
                  <a:lnTo>
                    <a:pt x="610878" y="1249266"/>
                  </a:lnTo>
                  <a:lnTo>
                    <a:pt x="624564" y="1280391"/>
                  </a:lnTo>
                  <a:lnTo>
                    <a:pt x="638707" y="1314110"/>
                  </a:lnTo>
                  <a:lnTo>
                    <a:pt x="652394" y="1325142"/>
                  </a:lnTo>
                  <a:lnTo>
                    <a:pt x="666537" y="1351361"/>
                  </a:lnTo>
                  <a:lnTo>
                    <a:pt x="680679" y="1395880"/>
                  </a:lnTo>
                  <a:lnTo>
                    <a:pt x="693910" y="1479305"/>
                  </a:lnTo>
                  <a:lnTo>
                    <a:pt x="708053" y="1600431"/>
                  </a:lnTo>
                  <a:lnTo>
                    <a:pt x="721739" y="1671181"/>
                  </a:lnTo>
                  <a:lnTo>
                    <a:pt x="735882" y="1798523"/>
                  </a:lnTo>
                  <a:lnTo>
                    <a:pt x="749569" y="1990016"/>
                  </a:lnTo>
                  <a:lnTo>
                    <a:pt x="763711" y="1990016"/>
                  </a:lnTo>
                  <a:lnTo>
                    <a:pt x="777854" y="1990016"/>
                  </a:lnTo>
                  <a:lnTo>
                    <a:pt x="791541" y="1990016"/>
                  </a:lnTo>
                  <a:lnTo>
                    <a:pt x="805684" y="1974054"/>
                  </a:lnTo>
                  <a:lnTo>
                    <a:pt x="819370" y="1781593"/>
                  </a:lnTo>
                  <a:lnTo>
                    <a:pt x="833513" y="1678751"/>
                  </a:lnTo>
                  <a:lnTo>
                    <a:pt x="847656" y="1639275"/>
                  </a:lnTo>
                  <a:lnTo>
                    <a:pt x="860430" y="1583115"/>
                  </a:lnTo>
                  <a:lnTo>
                    <a:pt x="874573" y="1549044"/>
                  </a:lnTo>
                  <a:lnTo>
                    <a:pt x="888259" y="1499718"/>
                  </a:lnTo>
                  <a:lnTo>
                    <a:pt x="902402" y="1360767"/>
                  </a:lnTo>
                  <a:lnTo>
                    <a:pt x="916089" y="1218433"/>
                  </a:lnTo>
                  <a:lnTo>
                    <a:pt x="930232" y="1191198"/>
                  </a:lnTo>
                  <a:lnTo>
                    <a:pt x="944374" y="1302798"/>
                  </a:lnTo>
                  <a:lnTo>
                    <a:pt x="958061" y="1483796"/>
                  </a:lnTo>
                  <a:lnTo>
                    <a:pt x="972204" y="1681008"/>
                  </a:lnTo>
                  <a:lnTo>
                    <a:pt x="985890" y="1852718"/>
                  </a:lnTo>
                  <a:lnTo>
                    <a:pt x="1000033" y="1990016"/>
                  </a:lnTo>
                  <a:lnTo>
                    <a:pt x="1014176" y="1990016"/>
                  </a:lnTo>
                  <a:lnTo>
                    <a:pt x="1026950" y="1990016"/>
                  </a:lnTo>
                  <a:lnTo>
                    <a:pt x="1041093" y="1990016"/>
                  </a:lnTo>
                  <a:lnTo>
                    <a:pt x="1054780" y="1990016"/>
                  </a:lnTo>
                  <a:lnTo>
                    <a:pt x="1068922" y="1990016"/>
                  </a:lnTo>
                  <a:lnTo>
                    <a:pt x="1082609" y="1990016"/>
                  </a:lnTo>
                  <a:lnTo>
                    <a:pt x="1096752" y="1990016"/>
                  </a:lnTo>
                  <a:lnTo>
                    <a:pt x="1110895" y="1990016"/>
                  </a:lnTo>
                  <a:lnTo>
                    <a:pt x="1124581" y="1990016"/>
                  </a:lnTo>
                  <a:lnTo>
                    <a:pt x="1138724" y="1990016"/>
                  </a:lnTo>
                  <a:lnTo>
                    <a:pt x="1152411" y="1990016"/>
                  </a:lnTo>
                  <a:lnTo>
                    <a:pt x="1166553" y="1990016"/>
                  </a:lnTo>
                  <a:lnTo>
                    <a:pt x="1180696" y="1990016"/>
                  </a:lnTo>
                  <a:lnTo>
                    <a:pt x="1193470" y="1931483"/>
                  </a:lnTo>
                  <a:lnTo>
                    <a:pt x="1207613" y="1680326"/>
                  </a:lnTo>
                  <a:lnTo>
                    <a:pt x="1221300" y="1563996"/>
                  </a:lnTo>
                  <a:lnTo>
                    <a:pt x="1235443" y="1575531"/>
                  </a:lnTo>
                  <a:lnTo>
                    <a:pt x="1249129" y="1593204"/>
                  </a:lnTo>
                  <a:lnTo>
                    <a:pt x="1263272" y="1476015"/>
                  </a:lnTo>
                  <a:lnTo>
                    <a:pt x="1277415" y="1237435"/>
                  </a:lnTo>
                  <a:lnTo>
                    <a:pt x="1291101" y="1014204"/>
                  </a:lnTo>
                  <a:lnTo>
                    <a:pt x="1305244" y="828799"/>
                  </a:lnTo>
                  <a:lnTo>
                    <a:pt x="1318931" y="719349"/>
                  </a:lnTo>
                  <a:lnTo>
                    <a:pt x="1333074" y="846016"/>
                  </a:lnTo>
                  <a:lnTo>
                    <a:pt x="1347216" y="1119022"/>
                  </a:lnTo>
                  <a:lnTo>
                    <a:pt x="1360447" y="1347038"/>
                  </a:lnTo>
                  <a:lnTo>
                    <a:pt x="1374590" y="1483806"/>
                  </a:lnTo>
                  <a:lnTo>
                    <a:pt x="1388276" y="1537858"/>
                  </a:lnTo>
                  <a:lnTo>
                    <a:pt x="1402419" y="1551963"/>
                  </a:lnTo>
                  <a:lnTo>
                    <a:pt x="1416106" y="1575572"/>
                  </a:lnTo>
                  <a:lnTo>
                    <a:pt x="1430248" y="1644300"/>
                  </a:lnTo>
                  <a:lnTo>
                    <a:pt x="1444391" y="1711741"/>
                  </a:lnTo>
                  <a:lnTo>
                    <a:pt x="1458078" y="1721867"/>
                  </a:lnTo>
                  <a:lnTo>
                    <a:pt x="1472221" y="1703295"/>
                  </a:lnTo>
                  <a:lnTo>
                    <a:pt x="1485907" y="1680183"/>
                  </a:lnTo>
                  <a:lnTo>
                    <a:pt x="1500050" y="1629617"/>
                  </a:lnTo>
                  <a:lnTo>
                    <a:pt x="1514193" y="1585401"/>
                  </a:lnTo>
                  <a:lnTo>
                    <a:pt x="1526967" y="1609692"/>
                  </a:lnTo>
                  <a:lnTo>
                    <a:pt x="1541110" y="1704246"/>
                  </a:lnTo>
                  <a:lnTo>
                    <a:pt x="1554796" y="1774873"/>
                  </a:lnTo>
                  <a:lnTo>
                    <a:pt x="1568939" y="1750576"/>
                  </a:lnTo>
                  <a:lnTo>
                    <a:pt x="1582626" y="1677133"/>
                  </a:lnTo>
                  <a:lnTo>
                    <a:pt x="1596769" y="1553790"/>
                  </a:lnTo>
                  <a:lnTo>
                    <a:pt x="1610911" y="1452890"/>
                  </a:lnTo>
                  <a:lnTo>
                    <a:pt x="1624598" y="1439383"/>
                  </a:lnTo>
                  <a:lnTo>
                    <a:pt x="1638741" y="1430645"/>
                  </a:lnTo>
                  <a:lnTo>
                    <a:pt x="1652427" y="1398906"/>
                  </a:lnTo>
                  <a:lnTo>
                    <a:pt x="1666570" y="1420077"/>
                  </a:lnTo>
                  <a:lnTo>
                    <a:pt x="1680713" y="1460986"/>
                  </a:lnTo>
                  <a:lnTo>
                    <a:pt x="1693487" y="1425786"/>
                  </a:lnTo>
                  <a:lnTo>
                    <a:pt x="1707630" y="1311172"/>
                  </a:lnTo>
                  <a:lnTo>
                    <a:pt x="1721317" y="1185829"/>
                  </a:lnTo>
                  <a:lnTo>
                    <a:pt x="1735459" y="1103823"/>
                  </a:lnTo>
                  <a:lnTo>
                    <a:pt x="1749146" y="1040282"/>
                  </a:lnTo>
                  <a:lnTo>
                    <a:pt x="1763289" y="1056857"/>
                  </a:lnTo>
                  <a:lnTo>
                    <a:pt x="1777432" y="1106066"/>
                  </a:lnTo>
                  <a:lnTo>
                    <a:pt x="1791118" y="1083109"/>
                  </a:lnTo>
                  <a:lnTo>
                    <a:pt x="1805261" y="1040407"/>
                  </a:lnTo>
                  <a:lnTo>
                    <a:pt x="1818948" y="1040558"/>
                  </a:lnTo>
                  <a:lnTo>
                    <a:pt x="1833091" y="1076555"/>
                  </a:lnTo>
                  <a:lnTo>
                    <a:pt x="1847233" y="1012854"/>
                  </a:lnTo>
                  <a:lnTo>
                    <a:pt x="1860007" y="870469"/>
                  </a:lnTo>
                  <a:lnTo>
                    <a:pt x="1874150" y="805087"/>
                  </a:lnTo>
                  <a:lnTo>
                    <a:pt x="1887837" y="805486"/>
                  </a:lnTo>
                  <a:lnTo>
                    <a:pt x="1901980" y="844186"/>
                  </a:lnTo>
                  <a:lnTo>
                    <a:pt x="1915666" y="900797"/>
                  </a:lnTo>
                  <a:lnTo>
                    <a:pt x="1929809" y="893369"/>
                  </a:lnTo>
                  <a:lnTo>
                    <a:pt x="1943952" y="858859"/>
                  </a:lnTo>
                  <a:lnTo>
                    <a:pt x="1957639" y="888643"/>
                  </a:lnTo>
                  <a:lnTo>
                    <a:pt x="1971781" y="950221"/>
                  </a:lnTo>
                  <a:lnTo>
                    <a:pt x="1985468" y="957469"/>
                  </a:lnTo>
                  <a:lnTo>
                    <a:pt x="1999611" y="881522"/>
                  </a:lnTo>
                  <a:lnTo>
                    <a:pt x="2013754" y="903669"/>
                  </a:lnTo>
                  <a:lnTo>
                    <a:pt x="2026984" y="1002672"/>
                  </a:lnTo>
                  <a:lnTo>
                    <a:pt x="2041127" y="1030001"/>
                  </a:lnTo>
                  <a:lnTo>
                    <a:pt x="2054813" y="1037444"/>
                  </a:lnTo>
                  <a:lnTo>
                    <a:pt x="2068956" y="1042715"/>
                  </a:lnTo>
                  <a:lnTo>
                    <a:pt x="2082643" y="1024975"/>
                  </a:lnTo>
                  <a:lnTo>
                    <a:pt x="2096786" y="1016664"/>
                  </a:lnTo>
                  <a:lnTo>
                    <a:pt x="2110928" y="1057280"/>
                  </a:lnTo>
                  <a:lnTo>
                    <a:pt x="2124615" y="1090691"/>
                  </a:lnTo>
                  <a:lnTo>
                    <a:pt x="2138758" y="1050856"/>
                  </a:lnTo>
                  <a:lnTo>
                    <a:pt x="2152444" y="995785"/>
                  </a:lnTo>
                  <a:lnTo>
                    <a:pt x="2166587" y="981259"/>
                  </a:lnTo>
                  <a:lnTo>
                    <a:pt x="2180730" y="964278"/>
                  </a:lnTo>
                  <a:lnTo>
                    <a:pt x="2193504" y="981982"/>
                  </a:lnTo>
                  <a:lnTo>
                    <a:pt x="2207647" y="1041051"/>
                  </a:lnTo>
                  <a:lnTo>
                    <a:pt x="2221334" y="1093897"/>
                  </a:lnTo>
                  <a:lnTo>
                    <a:pt x="2235476" y="1112391"/>
                  </a:lnTo>
                  <a:lnTo>
                    <a:pt x="2249163" y="1134095"/>
                  </a:lnTo>
                  <a:lnTo>
                    <a:pt x="2263306" y="1181523"/>
                  </a:lnTo>
                  <a:lnTo>
                    <a:pt x="2277449" y="1153396"/>
                  </a:lnTo>
                  <a:lnTo>
                    <a:pt x="2291135" y="1077080"/>
                  </a:lnTo>
                  <a:lnTo>
                    <a:pt x="2305278" y="1080862"/>
                  </a:lnTo>
                  <a:lnTo>
                    <a:pt x="2318965" y="1130473"/>
                  </a:lnTo>
                  <a:lnTo>
                    <a:pt x="2333107" y="1165472"/>
                  </a:lnTo>
                  <a:lnTo>
                    <a:pt x="2347250" y="1208733"/>
                  </a:lnTo>
                  <a:lnTo>
                    <a:pt x="2360024" y="1234611"/>
                  </a:lnTo>
                  <a:lnTo>
                    <a:pt x="2374167" y="1244900"/>
                  </a:lnTo>
                  <a:lnTo>
                    <a:pt x="2387854" y="1263098"/>
                  </a:lnTo>
                  <a:lnTo>
                    <a:pt x="2401997" y="1304656"/>
                  </a:lnTo>
                  <a:lnTo>
                    <a:pt x="2415683" y="1342942"/>
                  </a:lnTo>
                  <a:lnTo>
                    <a:pt x="2429826" y="1370649"/>
                  </a:lnTo>
                  <a:lnTo>
                    <a:pt x="2443969" y="1424489"/>
                  </a:lnTo>
                  <a:lnTo>
                    <a:pt x="2457655" y="1468682"/>
                  </a:lnTo>
                  <a:lnTo>
                    <a:pt x="2471798" y="1496729"/>
                  </a:lnTo>
                  <a:lnTo>
                    <a:pt x="2485485" y="1535809"/>
                  </a:lnTo>
                  <a:lnTo>
                    <a:pt x="2499628" y="1547161"/>
                  </a:lnTo>
                  <a:lnTo>
                    <a:pt x="2513770" y="1531937"/>
                  </a:lnTo>
                  <a:lnTo>
                    <a:pt x="2526545" y="1543850"/>
                  </a:lnTo>
                  <a:lnTo>
                    <a:pt x="2540687" y="1577991"/>
                  </a:lnTo>
                  <a:lnTo>
                    <a:pt x="2554374" y="1618489"/>
                  </a:lnTo>
                  <a:lnTo>
                    <a:pt x="2568517" y="1641235"/>
                  </a:lnTo>
                  <a:lnTo>
                    <a:pt x="2582203" y="1644802"/>
                  </a:lnTo>
                  <a:lnTo>
                    <a:pt x="2596346" y="1636459"/>
                  </a:lnTo>
                  <a:lnTo>
                    <a:pt x="2610489" y="1624721"/>
                  </a:lnTo>
                  <a:lnTo>
                    <a:pt x="2624176" y="1622898"/>
                  </a:lnTo>
                  <a:lnTo>
                    <a:pt x="2638318" y="1605596"/>
                  </a:lnTo>
                  <a:lnTo>
                    <a:pt x="2652005" y="1580479"/>
                  </a:lnTo>
                  <a:lnTo>
                    <a:pt x="2666148" y="1573280"/>
                  </a:lnTo>
                  <a:lnTo>
                    <a:pt x="2680291" y="1555531"/>
                  </a:lnTo>
                  <a:lnTo>
                    <a:pt x="2693521" y="1540946"/>
                  </a:lnTo>
                  <a:lnTo>
                    <a:pt x="2707664" y="1549339"/>
                  </a:lnTo>
                  <a:lnTo>
                    <a:pt x="2721350" y="1547900"/>
                  </a:lnTo>
                  <a:lnTo>
                    <a:pt x="2735493" y="1539584"/>
                  </a:lnTo>
                  <a:lnTo>
                    <a:pt x="2749180" y="1524122"/>
                  </a:lnTo>
                  <a:lnTo>
                    <a:pt x="2763323" y="1519455"/>
                  </a:lnTo>
                  <a:lnTo>
                    <a:pt x="2777465" y="1500424"/>
                  </a:lnTo>
                  <a:lnTo>
                    <a:pt x="2791152" y="1476696"/>
                  </a:lnTo>
                  <a:lnTo>
                    <a:pt x="2805295" y="1480014"/>
                  </a:lnTo>
                  <a:lnTo>
                    <a:pt x="2818981" y="1500897"/>
                  </a:lnTo>
                  <a:lnTo>
                    <a:pt x="2833124" y="1524775"/>
                  </a:lnTo>
                  <a:lnTo>
                    <a:pt x="2847267" y="1575458"/>
                  </a:lnTo>
                  <a:lnTo>
                    <a:pt x="2860041" y="1610367"/>
                  </a:lnTo>
                  <a:lnTo>
                    <a:pt x="2874184" y="1558393"/>
                  </a:lnTo>
                  <a:lnTo>
                    <a:pt x="2887871" y="1475007"/>
                  </a:lnTo>
                  <a:lnTo>
                    <a:pt x="2902013" y="1438824"/>
                  </a:lnTo>
                  <a:lnTo>
                    <a:pt x="2915700" y="1463840"/>
                  </a:lnTo>
                  <a:lnTo>
                    <a:pt x="2929843" y="1460465"/>
                  </a:lnTo>
                  <a:lnTo>
                    <a:pt x="2943986" y="1463325"/>
                  </a:lnTo>
                  <a:lnTo>
                    <a:pt x="2957672" y="1539292"/>
                  </a:lnTo>
                  <a:lnTo>
                    <a:pt x="2971815" y="1588720"/>
                  </a:lnTo>
                  <a:lnTo>
                    <a:pt x="2985502" y="1564942"/>
                  </a:lnTo>
                  <a:lnTo>
                    <a:pt x="2999644" y="1552438"/>
                  </a:lnTo>
                  <a:lnTo>
                    <a:pt x="3013787" y="1542167"/>
                  </a:lnTo>
                  <a:lnTo>
                    <a:pt x="3026561" y="1515499"/>
                  </a:lnTo>
                  <a:lnTo>
                    <a:pt x="3040704" y="1520293"/>
                  </a:lnTo>
                  <a:lnTo>
                    <a:pt x="3054391" y="1550156"/>
                  </a:lnTo>
                  <a:lnTo>
                    <a:pt x="3068534" y="1549948"/>
                  </a:lnTo>
                  <a:lnTo>
                    <a:pt x="3082220" y="1508183"/>
                  </a:lnTo>
                  <a:lnTo>
                    <a:pt x="3096363" y="1503743"/>
                  </a:lnTo>
                  <a:lnTo>
                    <a:pt x="3110506" y="1537833"/>
                  </a:lnTo>
                  <a:lnTo>
                    <a:pt x="3124192" y="1531607"/>
                  </a:lnTo>
                  <a:lnTo>
                    <a:pt x="3138335" y="1513242"/>
                  </a:lnTo>
                  <a:lnTo>
                    <a:pt x="3152022" y="1502707"/>
                  </a:lnTo>
                  <a:lnTo>
                    <a:pt x="3166165" y="1501226"/>
                  </a:lnTo>
                  <a:lnTo>
                    <a:pt x="3180307" y="1542648"/>
                  </a:lnTo>
                  <a:lnTo>
                    <a:pt x="3193082" y="1592585"/>
                  </a:lnTo>
                  <a:lnTo>
                    <a:pt x="3207224" y="1623935"/>
                  </a:lnTo>
                  <a:lnTo>
                    <a:pt x="3220911" y="1644327"/>
                  </a:lnTo>
                  <a:lnTo>
                    <a:pt x="3235054" y="1658515"/>
                  </a:lnTo>
                  <a:lnTo>
                    <a:pt x="3248740" y="1678383"/>
                  </a:lnTo>
                  <a:lnTo>
                    <a:pt x="3262883" y="1686059"/>
                  </a:lnTo>
                  <a:lnTo>
                    <a:pt x="3277026" y="1679061"/>
                  </a:lnTo>
                  <a:lnTo>
                    <a:pt x="3290713" y="1676908"/>
                  </a:lnTo>
                  <a:lnTo>
                    <a:pt x="3304855" y="1660116"/>
                  </a:lnTo>
                  <a:lnTo>
                    <a:pt x="3318542" y="1671261"/>
                  </a:lnTo>
                  <a:lnTo>
                    <a:pt x="3332685" y="1699416"/>
                  </a:lnTo>
                  <a:lnTo>
                    <a:pt x="3346828" y="1674339"/>
                  </a:lnTo>
                  <a:lnTo>
                    <a:pt x="3360058" y="1619242"/>
                  </a:lnTo>
                  <a:lnTo>
                    <a:pt x="3374201" y="1570463"/>
                  </a:lnTo>
                  <a:lnTo>
                    <a:pt x="3387887" y="1552490"/>
                  </a:lnTo>
                  <a:lnTo>
                    <a:pt x="3402030" y="1577205"/>
                  </a:lnTo>
                  <a:lnTo>
                    <a:pt x="3415717" y="1610598"/>
                  </a:lnTo>
                  <a:lnTo>
                    <a:pt x="3429860" y="1642393"/>
                  </a:lnTo>
                  <a:lnTo>
                    <a:pt x="3444003" y="1658077"/>
                  </a:lnTo>
                  <a:lnTo>
                    <a:pt x="3457689" y="1631457"/>
                  </a:lnTo>
                  <a:lnTo>
                    <a:pt x="3471832" y="1648987"/>
                  </a:lnTo>
                  <a:lnTo>
                    <a:pt x="3485519" y="1691171"/>
                  </a:lnTo>
                  <a:lnTo>
                    <a:pt x="3499661" y="1685073"/>
                  </a:lnTo>
                  <a:lnTo>
                    <a:pt x="3513804" y="1674120"/>
                  </a:lnTo>
                  <a:lnTo>
                    <a:pt x="3526578" y="1678328"/>
                  </a:lnTo>
                  <a:lnTo>
                    <a:pt x="3540721" y="1682715"/>
                  </a:lnTo>
                  <a:lnTo>
                    <a:pt x="3554408" y="1679841"/>
                  </a:lnTo>
                  <a:lnTo>
                    <a:pt x="3568550" y="1680715"/>
                  </a:lnTo>
                  <a:lnTo>
                    <a:pt x="3582237" y="1690280"/>
                  </a:lnTo>
                  <a:lnTo>
                    <a:pt x="3596380" y="1688424"/>
                  </a:lnTo>
                  <a:lnTo>
                    <a:pt x="3610523" y="1680276"/>
                  </a:lnTo>
                  <a:lnTo>
                    <a:pt x="3624209" y="1697832"/>
                  </a:lnTo>
                  <a:lnTo>
                    <a:pt x="3638352" y="1697028"/>
                  </a:lnTo>
                  <a:lnTo>
                    <a:pt x="3652039" y="1699997"/>
                  </a:lnTo>
                  <a:lnTo>
                    <a:pt x="3666182" y="1712409"/>
                  </a:lnTo>
                  <a:lnTo>
                    <a:pt x="3680324" y="1691111"/>
                  </a:lnTo>
                  <a:lnTo>
                    <a:pt x="3693098" y="1660729"/>
                  </a:lnTo>
                  <a:lnTo>
                    <a:pt x="3707241" y="1659895"/>
                  </a:lnTo>
                  <a:lnTo>
                    <a:pt x="3720928" y="1659115"/>
                  </a:lnTo>
                  <a:lnTo>
                    <a:pt x="3735071" y="1619772"/>
                  </a:lnTo>
                  <a:lnTo>
                    <a:pt x="3748757" y="1567977"/>
                  </a:lnTo>
                  <a:lnTo>
                    <a:pt x="3762900" y="1540781"/>
                  </a:lnTo>
                  <a:lnTo>
                    <a:pt x="3777043" y="1550625"/>
                  </a:lnTo>
                  <a:lnTo>
                    <a:pt x="3790730" y="1524724"/>
                  </a:lnTo>
                  <a:lnTo>
                    <a:pt x="3804872" y="1475758"/>
                  </a:lnTo>
                  <a:lnTo>
                    <a:pt x="3818559" y="1424818"/>
                  </a:lnTo>
                  <a:lnTo>
                    <a:pt x="3832702" y="1383401"/>
                  </a:lnTo>
                  <a:lnTo>
                    <a:pt x="3846845" y="1401864"/>
                  </a:lnTo>
                  <a:lnTo>
                    <a:pt x="3859619" y="1429427"/>
                  </a:lnTo>
                  <a:lnTo>
                    <a:pt x="3873762" y="1412602"/>
                  </a:lnTo>
                  <a:lnTo>
                    <a:pt x="3887448" y="1380437"/>
                  </a:lnTo>
                  <a:lnTo>
                    <a:pt x="3901591" y="1353925"/>
                  </a:lnTo>
                  <a:lnTo>
                    <a:pt x="3915278" y="1337356"/>
                  </a:lnTo>
                  <a:lnTo>
                    <a:pt x="3929420" y="1306926"/>
                  </a:lnTo>
                  <a:lnTo>
                    <a:pt x="3943563" y="1248091"/>
                  </a:lnTo>
                  <a:lnTo>
                    <a:pt x="3957250" y="1254308"/>
                  </a:lnTo>
                  <a:lnTo>
                    <a:pt x="3971393" y="1293415"/>
                  </a:lnTo>
                  <a:lnTo>
                    <a:pt x="3985079" y="1264501"/>
                  </a:lnTo>
                  <a:lnTo>
                    <a:pt x="3999222" y="1243612"/>
                  </a:lnTo>
                  <a:lnTo>
                    <a:pt x="4013365" y="1224642"/>
                  </a:lnTo>
                  <a:lnTo>
                    <a:pt x="4026595" y="1176102"/>
                  </a:lnTo>
                  <a:lnTo>
                    <a:pt x="4040738" y="1159604"/>
                  </a:lnTo>
                  <a:lnTo>
                    <a:pt x="4054425" y="1144868"/>
                  </a:lnTo>
                  <a:lnTo>
                    <a:pt x="4068567" y="1129288"/>
                  </a:lnTo>
                  <a:lnTo>
                    <a:pt x="4082254" y="1110015"/>
                  </a:lnTo>
                  <a:lnTo>
                    <a:pt x="4096397" y="1109723"/>
                  </a:lnTo>
                  <a:lnTo>
                    <a:pt x="4110540" y="1140238"/>
                  </a:lnTo>
                  <a:lnTo>
                    <a:pt x="4124226" y="1135112"/>
                  </a:lnTo>
                  <a:lnTo>
                    <a:pt x="4138369" y="1113165"/>
                  </a:lnTo>
                  <a:lnTo>
                    <a:pt x="4152056" y="1139990"/>
                  </a:lnTo>
                  <a:lnTo>
                    <a:pt x="4166198" y="1172229"/>
                  </a:lnTo>
                  <a:lnTo>
                    <a:pt x="4180341" y="1173535"/>
                  </a:lnTo>
                  <a:lnTo>
                    <a:pt x="4193115" y="1185788"/>
                  </a:lnTo>
                  <a:lnTo>
                    <a:pt x="4207258" y="1186073"/>
                  </a:lnTo>
                  <a:lnTo>
                    <a:pt x="4220945" y="1202613"/>
                  </a:lnTo>
                  <a:lnTo>
                    <a:pt x="4235088" y="1235218"/>
                  </a:lnTo>
                  <a:lnTo>
                    <a:pt x="4248774" y="1233221"/>
                  </a:lnTo>
                  <a:lnTo>
                    <a:pt x="4262917" y="1206874"/>
                  </a:lnTo>
                  <a:lnTo>
                    <a:pt x="4277060" y="1181230"/>
                  </a:lnTo>
                  <a:lnTo>
                    <a:pt x="4290746" y="1190825"/>
                  </a:lnTo>
                  <a:lnTo>
                    <a:pt x="4304889" y="1229884"/>
                  </a:lnTo>
                  <a:lnTo>
                    <a:pt x="4318576" y="1250920"/>
                  </a:lnTo>
                  <a:lnTo>
                    <a:pt x="4332719" y="1233706"/>
                  </a:lnTo>
                  <a:lnTo>
                    <a:pt x="4346861" y="1225089"/>
                  </a:lnTo>
                  <a:lnTo>
                    <a:pt x="4359636" y="1222681"/>
                  </a:lnTo>
                  <a:lnTo>
                    <a:pt x="4373778" y="1211196"/>
                  </a:lnTo>
                  <a:lnTo>
                    <a:pt x="4387465" y="1187772"/>
                  </a:lnTo>
                  <a:lnTo>
                    <a:pt x="4401608" y="1150939"/>
                  </a:lnTo>
                  <a:lnTo>
                    <a:pt x="4415294" y="1155103"/>
                  </a:lnTo>
                  <a:lnTo>
                    <a:pt x="4429437" y="1174170"/>
                  </a:lnTo>
                  <a:lnTo>
                    <a:pt x="4443580" y="1167338"/>
                  </a:lnTo>
                  <a:lnTo>
                    <a:pt x="4457267" y="1129473"/>
                  </a:lnTo>
                  <a:lnTo>
                    <a:pt x="4471409" y="1088494"/>
                  </a:lnTo>
                  <a:lnTo>
                    <a:pt x="4485096" y="1080886"/>
                  </a:lnTo>
                  <a:lnTo>
                    <a:pt x="4499239" y="1083922"/>
                  </a:lnTo>
                  <a:lnTo>
                    <a:pt x="4513382" y="1090785"/>
                  </a:lnTo>
                  <a:lnTo>
                    <a:pt x="4526156" y="1113085"/>
                  </a:lnTo>
                  <a:lnTo>
                    <a:pt x="4540299" y="1133578"/>
                  </a:lnTo>
                  <a:lnTo>
                    <a:pt x="4553985" y="1148722"/>
                  </a:lnTo>
                  <a:lnTo>
                    <a:pt x="4568128" y="1176156"/>
                  </a:lnTo>
                  <a:lnTo>
                    <a:pt x="4581815" y="1174336"/>
                  </a:lnTo>
                  <a:lnTo>
                    <a:pt x="4595957" y="1150657"/>
                  </a:lnTo>
                  <a:lnTo>
                    <a:pt x="4610100" y="1143221"/>
                  </a:lnTo>
                  <a:lnTo>
                    <a:pt x="4623787" y="1146520"/>
                  </a:lnTo>
                  <a:lnTo>
                    <a:pt x="4637930" y="1154563"/>
                  </a:lnTo>
                  <a:lnTo>
                    <a:pt x="4651616" y="1164121"/>
                  </a:lnTo>
                  <a:lnTo>
                    <a:pt x="4665759" y="1173639"/>
                  </a:lnTo>
                  <a:lnTo>
                    <a:pt x="4679902" y="1187883"/>
                  </a:lnTo>
                  <a:lnTo>
                    <a:pt x="4693132" y="1188650"/>
                  </a:lnTo>
                  <a:lnTo>
                    <a:pt x="4707275" y="1151294"/>
                  </a:lnTo>
                  <a:lnTo>
                    <a:pt x="4720962" y="1078603"/>
                  </a:lnTo>
                  <a:lnTo>
                    <a:pt x="4735104" y="1024845"/>
                  </a:lnTo>
                  <a:lnTo>
                    <a:pt x="4748791" y="1028152"/>
                  </a:lnTo>
                  <a:lnTo>
                    <a:pt x="4762934" y="1045344"/>
                  </a:lnTo>
                  <a:lnTo>
                    <a:pt x="4777077" y="1086372"/>
                  </a:lnTo>
                  <a:lnTo>
                    <a:pt x="4790763" y="1134108"/>
                  </a:lnTo>
                  <a:lnTo>
                    <a:pt x="4804906" y="1115974"/>
                  </a:lnTo>
                  <a:lnTo>
                    <a:pt x="4818593" y="1056266"/>
                  </a:lnTo>
                  <a:lnTo>
                    <a:pt x="4832735" y="1030121"/>
                  </a:lnTo>
                  <a:lnTo>
                    <a:pt x="4846878" y="1015160"/>
                  </a:lnTo>
                  <a:lnTo>
                    <a:pt x="4859652" y="999877"/>
                  </a:lnTo>
                  <a:lnTo>
                    <a:pt x="4873795" y="1023063"/>
                  </a:lnTo>
                  <a:lnTo>
                    <a:pt x="4887482" y="1082658"/>
                  </a:lnTo>
                  <a:lnTo>
                    <a:pt x="4901625" y="1120637"/>
                  </a:lnTo>
                  <a:lnTo>
                    <a:pt x="4915311" y="1108996"/>
                  </a:lnTo>
                  <a:lnTo>
                    <a:pt x="4929454" y="1100696"/>
                  </a:lnTo>
                  <a:lnTo>
                    <a:pt x="4943597" y="1084214"/>
                  </a:lnTo>
                  <a:lnTo>
                    <a:pt x="4957283" y="1062132"/>
                  </a:lnTo>
                  <a:lnTo>
                    <a:pt x="4971426" y="1079011"/>
                  </a:lnTo>
                  <a:lnTo>
                    <a:pt x="4985113" y="1123434"/>
                  </a:lnTo>
                  <a:lnTo>
                    <a:pt x="4999256" y="1140250"/>
                  </a:lnTo>
                  <a:lnTo>
                    <a:pt x="5013398" y="1137265"/>
                  </a:lnTo>
                  <a:lnTo>
                    <a:pt x="5026173" y="1171070"/>
                  </a:lnTo>
                  <a:lnTo>
                    <a:pt x="5040315" y="1213191"/>
                  </a:lnTo>
                  <a:lnTo>
                    <a:pt x="5054002" y="1224725"/>
                  </a:lnTo>
                  <a:lnTo>
                    <a:pt x="5068145" y="1255894"/>
                  </a:lnTo>
                  <a:lnTo>
                    <a:pt x="5081831" y="1329464"/>
                  </a:lnTo>
                  <a:lnTo>
                    <a:pt x="5095974" y="1413243"/>
                  </a:lnTo>
                  <a:lnTo>
                    <a:pt x="5110117" y="1488432"/>
                  </a:lnTo>
                  <a:lnTo>
                    <a:pt x="5123804" y="1567673"/>
                  </a:lnTo>
                  <a:lnTo>
                    <a:pt x="5137946" y="1662640"/>
                  </a:lnTo>
                  <a:lnTo>
                    <a:pt x="5151633" y="1731267"/>
                  </a:lnTo>
                  <a:lnTo>
                    <a:pt x="5165776" y="1763944"/>
                  </a:lnTo>
                  <a:lnTo>
                    <a:pt x="5179919" y="1781109"/>
                  </a:lnTo>
                  <a:lnTo>
                    <a:pt x="5192693" y="1796486"/>
                  </a:lnTo>
                  <a:lnTo>
                    <a:pt x="5206836" y="1851072"/>
                  </a:lnTo>
                  <a:lnTo>
                    <a:pt x="5220522" y="1938430"/>
                  </a:lnTo>
                  <a:lnTo>
                    <a:pt x="5234665" y="1980025"/>
                  </a:lnTo>
                  <a:lnTo>
                    <a:pt x="5248352" y="1990016"/>
                  </a:lnTo>
                  <a:lnTo>
                    <a:pt x="5262494" y="1990016"/>
                  </a:lnTo>
                  <a:lnTo>
                    <a:pt x="5276637" y="1990016"/>
                  </a:lnTo>
                  <a:lnTo>
                    <a:pt x="5290324" y="1990016"/>
                  </a:lnTo>
                  <a:lnTo>
                    <a:pt x="5304467" y="1990016"/>
                  </a:lnTo>
                  <a:lnTo>
                    <a:pt x="5318153" y="1990016"/>
                  </a:lnTo>
                  <a:lnTo>
                    <a:pt x="5332296" y="1990016"/>
                  </a:lnTo>
                  <a:lnTo>
                    <a:pt x="5346439" y="1990016"/>
                  </a:lnTo>
                  <a:lnTo>
                    <a:pt x="5359669" y="1990016"/>
                  </a:lnTo>
                  <a:lnTo>
                    <a:pt x="5373812" y="1990016"/>
                  </a:lnTo>
                  <a:lnTo>
                    <a:pt x="5387499" y="1990016"/>
                  </a:lnTo>
                  <a:lnTo>
                    <a:pt x="5401642" y="1990016"/>
                  </a:lnTo>
                  <a:lnTo>
                    <a:pt x="5415328" y="1990016"/>
                  </a:lnTo>
                  <a:lnTo>
                    <a:pt x="5429471" y="1990016"/>
                  </a:lnTo>
                  <a:lnTo>
                    <a:pt x="5443614" y="1990016"/>
                  </a:lnTo>
                  <a:lnTo>
                    <a:pt x="5457300" y="1990016"/>
                  </a:lnTo>
                  <a:lnTo>
                    <a:pt x="5471443" y="1990016"/>
                  </a:lnTo>
                  <a:lnTo>
                    <a:pt x="5485130" y="1990016"/>
                  </a:lnTo>
                  <a:lnTo>
                    <a:pt x="5499273" y="1990016"/>
                  </a:lnTo>
                  <a:lnTo>
                    <a:pt x="5513415" y="1990016"/>
                  </a:lnTo>
                  <a:lnTo>
                    <a:pt x="5526190" y="1990016"/>
                  </a:lnTo>
                  <a:lnTo>
                    <a:pt x="5540332" y="1990016"/>
                  </a:lnTo>
                  <a:lnTo>
                    <a:pt x="5554019" y="1990016"/>
                  </a:lnTo>
                  <a:lnTo>
                    <a:pt x="5568162" y="1990016"/>
                  </a:lnTo>
                  <a:lnTo>
                    <a:pt x="5581848" y="1990016"/>
                  </a:lnTo>
                  <a:lnTo>
                    <a:pt x="5595991" y="1990016"/>
                  </a:lnTo>
                  <a:lnTo>
                    <a:pt x="5610134" y="1990016"/>
                  </a:lnTo>
                  <a:lnTo>
                    <a:pt x="5623821" y="1990016"/>
                  </a:lnTo>
                  <a:lnTo>
                    <a:pt x="5637963" y="1990016"/>
                  </a:lnTo>
                  <a:lnTo>
                    <a:pt x="5651650" y="1990016"/>
                  </a:lnTo>
                  <a:lnTo>
                    <a:pt x="5665793" y="1990016"/>
                  </a:lnTo>
                  <a:lnTo>
                    <a:pt x="5679936" y="1990016"/>
                  </a:lnTo>
                  <a:lnTo>
                    <a:pt x="5692710" y="1990016"/>
                  </a:lnTo>
                  <a:lnTo>
                    <a:pt x="5706853" y="1990016"/>
                  </a:lnTo>
                  <a:lnTo>
                    <a:pt x="5720539" y="1990016"/>
                  </a:lnTo>
                  <a:lnTo>
                    <a:pt x="5734682" y="1990016"/>
                  </a:lnTo>
                  <a:lnTo>
                    <a:pt x="5748369" y="1990016"/>
                  </a:lnTo>
                  <a:lnTo>
                    <a:pt x="5762511" y="1990016"/>
                  </a:lnTo>
                  <a:lnTo>
                    <a:pt x="5776654" y="1990016"/>
                  </a:lnTo>
                  <a:lnTo>
                    <a:pt x="5790341" y="1990016"/>
                  </a:lnTo>
                  <a:lnTo>
                    <a:pt x="5804484" y="1990016"/>
                  </a:lnTo>
                  <a:lnTo>
                    <a:pt x="5818170" y="1990016"/>
                  </a:lnTo>
                  <a:lnTo>
                    <a:pt x="5832313" y="1990016"/>
                  </a:lnTo>
                  <a:lnTo>
                    <a:pt x="5846456" y="1990016"/>
                  </a:lnTo>
                  <a:lnTo>
                    <a:pt x="5859230" y="1990016"/>
                  </a:lnTo>
                  <a:lnTo>
                    <a:pt x="5873373" y="1990016"/>
                  </a:lnTo>
                  <a:lnTo>
                    <a:pt x="5887059" y="1990016"/>
                  </a:lnTo>
                  <a:lnTo>
                    <a:pt x="5901202" y="1990016"/>
                  </a:lnTo>
                  <a:lnTo>
                    <a:pt x="5914889" y="1990016"/>
                  </a:lnTo>
                  <a:lnTo>
                    <a:pt x="5929032" y="1990016"/>
                  </a:lnTo>
                  <a:lnTo>
                    <a:pt x="5943174" y="1990016"/>
                  </a:lnTo>
                  <a:lnTo>
                    <a:pt x="5956861" y="1990016"/>
                  </a:lnTo>
                  <a:lnTo>
                    <a:pt x="5971004" y="1990016"/>
                  </a:lnTo>
                  <a:lnTo>
                    <a:pt x="5984690" y="1990016"/>
                  </a:lnTo>
                  <a:lnTo>
                    <a:pt x="5998833" y="1990016"/>
                  </a:lnTo>
                  <a:lnTo>
                    <a:pt x="6012976" y="1990016"/>
                  </a:lnTo>
                  <a:lnTo>
                    <a:pt x="6026206" y="1990016"/>
                  </a:lnTo>
                  <a:lnTo>
                    <a:pt x="6040349" y="1990016"/>
                  </a:lnTo>
                  <a:lnTo>
                    <a:pt x="6054036" y="1990016"/>
                  </a:lnTo>
                  <a:lnTo>
                    <a:pt x="6068179" y="1990016"/>
                  </a:lnTo>
                  <a:lnTo>
                    <a:pt x="6081865" y="1990016"/>
                  </a:lnTo>
                  <a:lnTo>
                    <a:pt x="6096008" y="1990016"/>
                  </a:lnTo>
                  <a:lnTo>
                    <a:pt x="6110151" y="1990016"/>
                  </a:lnTo>
                  <a:lnTo>
                    <a:pt x="6123837" y="1990016"/>
                  </a:lnTo>
                  <a:lnTo>
                    <a:pt x="6137980" y="1974602"/>
                  </a:lnTo>
                  <a:lnTo>
                    <a:pt x="6151667" y="1872718"/>
                  </a:lnTo>
                  <a:lnTo>
                    <a:pt x="6165810" y="1789649"/>
                  </a:lnTo>
                  <a:lnTo>
                    <a:pt x="6179952" y="1725220"/>
                  </a:lnTo>
                  <a:lnTo>
                    <a:pt x="6192727" y="1642456"/>
                  </a:lnTo>
                  <a:lnTo>
                    <a:pt x="6206869" y="1563356"/>
                  </a:lnTo>
                  <a:lnTo>
                    <a:pt x="6220556" y="1497401"/>
                  </a:lnTo>
                  <a:lnTo>
                    <a:pt x="6234699" y="1376390"/>
                  </a:lnTo>
                  <a:lnTo>
                    <a:pt x="6248385" y="1223450"/>
                  </a:lnTo>
                  <a:lnTo>
                    <a:pt x="6262528" y="1111397"/>
                  </a:lnTo>
                  <a:lnTo>
                    <a:pt x="6276671" y="1082687"/>
                  </a:lnTo>
                  <a:lnTo>
                    <a:pt x="6290358" y="1068267"/>
                  </a:lnTo>
                  <a:lnTo>
                    <a:pt x="6304500" y="1046530"/>
                  </a:lnTo>
                  <a:lnTo>
                    <a:pt x="6318187" y="1037914"/>
                  </a:lnTo>
                  <a:lnTo>
                    <a:pt x="6332330" y="1003809"/>
                  </a:lnTo>
                  <a:lnTo>
                    <a:pt x="6346473" y="1015032"/>
                  </a:lnTo>
                  <a:lnTo>
                    <a:pt x="6359247" y="1109696"/>
                  </a:lnTo>
                  <a:lnTo>
                    <a:pt x="6373390" y="1214283"/>
                  </a:lnTo>
                  <a:lnTo>
                    <a:pt x="6387076" y="1279846"/>
                  </a:lnTo>
                  <a:lnTo>
                    <a:pt x="6401219" y="1343858"/>
                  </a:lnTo>
                  <a:lnTo>
                    <a:pt x="6414906" y="1420310"/>
                  </a:lnTo>
                  <a:lnTo>
                    <a:pt x="6429048" y="1506198"/>
                  </a:lnTo>
                  <a:lnTo>
                    <a:pt x="6443191" y="1548325"/>
                  </a:lnTo>
                  <a:lnTo>
                    <a:pt x="6456878" y="1586647"/>
                  </a:lnTo>
                  <a:lnTo>
                    <a:pt x="6471021" y="1638314"/>
                  </a:lnTo>
                  <a:lnTo>
                    <a:pt x="6484707" y="1659212"/>
                  </a:lnTo>
                  <a:lnTo>
                    <a:pt x="6498850" y="1705819"/>
                  </a:lnTo>
                  <a:lnTo>
                    <a:pt x="6512993" y="1742566"/>
                  </a:lnTo>
                  <a:lnTo>
                    <a:pt x="6525767" y="1716740"/>
                  </a:lnTo>
                  <a:lnTo>
                    <a:pt x="6539910" y="1680187"/>
                  </a:lnTo>
                  <a:lnTo>
                    <a:pt x="6553596" y="1669874"/>
                  </a:lnTo>
                  <a:lnTo>
                    <a:pt x="6567739" y="1681469"/>
                  </a:lnTo>
                  <a:lnTo>
                    <a:pt x="6581426" y="1712535"/>
                  </a:lnTo>
                  <a:lnTo>
                    <a:pt x="6595569" y="1706166"/>
                  </a:lnTo>
                  <a:lnTo>
                    <a:pt x="6609711" y="1650385"/>
                  </a:lnTo>
                  <a:lnTo>
                    <a:pt x="6623398" y="1608953"/>
                  </a:lnTo>
                  <a:lnTo>
                    <a:pt x="6637541" y="1603533"/>
                  </a:lnTo>
                  <a:lnTo>
                    <a:pt x="6651227" y="1597451"/>
                  </a:lnTo>
                  <a:lnTo>
                    <a:pt x="6665370" y="1560977"/>
                  </a:lnTo>
                  <a:lnTo>
                    <a:pt x="6679513" y="1492802"/>
                  </a:lnTo>
                  <a:lnTo>
                    <a:pt x="6692743" y="1465012"/>
                  </a:lnTo>
                  <a:lnTo>
                    <a:pt x="6706886" y="1506706"/>
                  </a:lnTo>
                  <a:lnTo>
                    <a:pt x="6720573" y="1565133"/>
                  </a:lnTo>
                  <a:lnTo>
                    <a:pt x="6734716" y="1584237"/>
                  </a:lnTo>
                  <a:lnTo>
                    <a:pt x="6748402" y="1552728"/>
                  </a:lnTo>
                  <a:lnTo>
                    <a:pt x="6762545" y="1523034"/>
                  </a:lnTo>
                  <a:lnTo>
                    <a:pt x="6776688" y="1518404"/>
                  </a:lnTo>
                  <a:lnTo>
                    <a:pt x="6790374" y="1503097"/>
                  </a:lnTo>
                  <a:lnTo>
                    <a:pt x="6804517" y="1459718"/>
                  </a:lnTo>
                  <a:lnTo>
                    <a:pt x="6818204" y="1431263"/>
                  </a:lnTo>
                  <a:lnTo>
                    <a:pt x="6832347" y="1425697"/>
                  </a:lnTo>
                  <a:lnTo>
                    <a:pt x="6846490" y="1433020"/>
                  </a:lnTo>
                  <a:lnTo>
                    <a:pt x="6859264" y="1434806"/>
                  </a:lnTo>
                  <a:lnTo>
                    <a:pt x="6873406" y="1435523"/>
                  </a:lnTo>
                  <a:lnTo>
                    <a:pt x="6887093" y="1450433"/>
                  </a:lnTo>
                  <a:lnTo>
                    <a:pt x="6901236" y="1472939"/>
                  </a:lnTo>
                  <a:lnTo>
                    <a:pt x="6901236" y="1990016"/>
                  </a:lnTo>
                  <a:lnTo>
                    <a:pt x="6887093" y="1990016"/>
                  </a:lnTo>
                  <a:lnTo>
                    <a:pt x="6873406" y="1990016"/>
                  </a:lnTo>
                  <a:lnTo>
                    <a:pt x="6859264" y="1990016"/>
                  </a:lnTo>
                  <a:lnTo>
                    <a:pt x="6846490" y="1990016"/>
                  </a:lnTo>
                  <a:lnTo>
                    <a:pt x="6832347" y="1990016"/>
                  </a:lnTo>
                  <a:lnTo>
                    <a:pt x="6818204" y="1990016"/>
                  </a:lnTo>
                  <a:lnTo>
                    <a:pt x="6804517" y="1990016"/>
                  </a:lnTo>
                  <a:lnTo>
                    <a:pt x="6790374" y="1990016"/>
                  </a:lnTo>
                  <a:lnTo>
                    <a:pt x="6776688" y="1990016"/>
                  </a:lnTo>
                  <a:lnTo>
                    <a:pt x="6762545" y="1990016"/>
                  </a:lnTo>
                  <a:lnTo>
                    <a:pt x="6748402" y="1990016"/>
                  </a:lnTo>
                  <a:lnTo>
                    <a:pt x="6734716" y="1990016"/>
                  </a:lnTo>
                  <a:lnTo>
                    <a:pt x="6720573" y="1990016"/>
                  </a:lnTo>
                  <a:lnTo>
                    <a:pt x="6706886" y="1990016"/>
                  </a:lnTo>
                  <a:lnTo>
                    <a:pt x="6692743" y="1990016"/>
                  </a:lnTo>
                  <a:lnTo>
                    <a:pt x="6679513" y="1990016"/>
                  </a:lnTo>
                  <a:lnTo>
                    <a:pt x="6665370" y="1990016"/>
                  </a:lnTo>
                  <a:lnTo>
                    <a:pt x="6651227" y="1990016"/>
                  </a:lnTo>
                  <a:lnTo>
                    <a:pt x="6637541" y="1990016"/>
                  </a:lnTo>
                  <a:lnTo>
                    <a:pt x="6623398" y="1990016"/>
                  </a:lnTo>
                  <a:lnTo>
                    <a:pt x="6609711" y="1990016"/>
                  </a:lnTo>
                  <a:lnTo>
                    <a:pt x="6595569" y="1990016"/>
                  </a:lnTo>
                  <a:lnTo>
                    <a:pt x="6581426" y="1990016"/>
                  </a:lnTo>
                  <a:lnTo>
                    <a:pt x="6567739" y="1990016"/>
                  </a:lnTo>
                  <a:lnTo>
                    <a:pt x="6553596" y="1990016"/>
                  </a:lnTo>
                  <a:lnTo>
                    <a:pt x="6539910" y="1990016"/>
                  </a:lnTo>
                  <a:lnTo>
                    <a:pt x="6525767" y="1990016"/>
                  </a:lnTo>
                  <a:lnTo>
                    <a:pt x="6512993" y="1990016"/>
                  </a:lnTo>
                  <a:lnTo>
                    <a:pt x="6498850" y="1990016"/>
                  </a:lnTo>
                  <a:lnTo>
                    <a:pt x="6484707" y="1990016"/>
                  </a:lnTo>
                  <a:lnTo>
                    <a:pt x="6471021" y="1990016"/>
                  </a:lnTo>
                  <a:lnTo>
                    <a:pt x="6456878" y="1990016"/>
                  </a:lnTo>
                  <a:lnTo>
                    <a:pt x="6443191" y="1990016"/>
                  </a:lnTo>
                  <a:lnTo>
                    <a:pt x="6429048" y="1990016"/>
                  </a:lnTo>
                  <a:lnTo>
                    <a:pt x="6414906" y="1990016"/>
                  </a:lnTo>
                  <a:lnTo>
                    <a:pt x="6401219" y="1990016"/>
                  </a:lnTo>
                  <a:lnTo>
                    <a:pt x="6387076" y="1990016"/>
                  </a:lnTo>
                  <a:lnTo>
                    <a:pt x="6373390" y="1990016"/>
                  </a:lnTo>
                  <a:lnTo>
                    <a:pt x="6359247" y="1990016"/>
                  </a:lnTo>
                  <a:lnTo>
                    <a:pt x="6346473" y="1990016"/>
                  </a:lnTo>
                  <a:lnTo>
                    <a:pt x="6332330" y="1990016"/>
                  </a:lnTo>
                  <a:lnTo>
                    <a:pt x="6318187" y="1990016"/>
                  </a:lnTo>
                  <a:lnTo>
                    <a:pt x="6304500" y="1990016"/>
                  </a:lnTo>
                  <a:lnTo>
                    <a:pt x="6290358" y="1990016"/>
                  </a:lnTo>
                  <a:lnTo>
                    <a:pt x="6276671" y="1990016"/>
                  </a:lnTo>
                  <a:lnTo>
                    <a:pt x="6262528" y="1990016"/>
                  </a:lnTo>
                  <a:lnTo>
                    <a:pt x="6248385" y="1990016"/>
                  </a:lnTo>
                  <a:lnTo>
                    <a:pt x="6234699" y="1990016"/>
                  </a:lnTo>
                  <a:lnTo>
                    <a:pt x="6220556" y="1990016"/>
                  </a:lnTo>
                  <a:lnTo>
                    <a:pt x="6206869" y="1990016"/>
                  </a:lnTo>
                  <a:lnTo>
                    <a:pt x="6192727" y="1990016"/>
                  </a:lnTo>
                  <a:lnTo>
                    <a:pt x="6179952" y="1990016"/>
                  </a:lnTo>
                  <a:lnTo>
                    <a:pt x="6165810" y="1990016"/>
                  </a:lnTo>
                  <a:lnTo>
                    <a:pt x="6151667" y="1990016"/>
                  </a:lnTo>
                  <a:lnTo>
                    <a:pt x="6137980" y="1990016"/>
                  </a:lnTo>
                  <a:lnTo>
                    <a:pt x="6123837" y="2086864"/>
                  </a:lnTo>
                  <a:lnTo>
                    <a:pt x="6110151" y="2192152"/>
                  </a:lnTo>
                  <a:lnTo>
                    <a:pt x="6096008" y="2255845"/>
                  </a:lnTo>
                  <a:lnTo>
                    <a:pt x="6081865" y="2274901"/>
                  </a:lnTo>
                  <a:lnTo>
                    <a:pt x="6068179" y="2267675"/>
                  </a:lnTo>
                  <a:lnTo>
                    <a:pt x="6054036" y="2312974"/>
                  </a:lnTo>
                  <a:lnTo>
                    <a:pt x="6040349" y="2466977"/>
                  </a:lnTo>
                  <a:lnTo>
                    <a:pt x="6026206" y="2648398"/>
                  </a:lnTo>
                  <a:lnTo>
                    <a:pt x="6012976" y="2760561"/>
                  </a:lnTo>
                  <a:lnTo>
                    <a:pt x="5998833" y="2784632"/>
                  </a:lnTo>
                  <a:lnTo>
                    <a:pt x="5984690" y="2762327"/>
                  </a:lnTo>
                  <a:lnTo>
                    <a:pt x="5971004" y="2770606"/>
                  </a:lnTo>
                  <a:lnTo>
                    <a:pt x="5956861" y="2758054"/>
                  </a:lnTo>
                  <a:lnTo>
                    <a:pt x="5943174" y="2714549"/>
                  </a:lnTo>
                  <a:lnTo>
                    <a:pt x="5929032" y="2708773"/>
                  </a:lnTo>
                  <a:lnTo>
                    <a:pt x="5914889" y="2768063"/>
                  </a:lnTo>
                  <a:lnTo>
                    <a:pt x="5901202" y="2890962"/>
                  </a:lnTo>
                  <a:lnTo>
                    <a:pt x="5887059" y="2969836"/>
                  </a:lnTo>
                  <a:lnTo>
                    <a:pt x="5873373" y="2935927"/>
                  </a:lnTo>
                  <a:lnTo>
                    <a:pt x="5859230" y="2866449"/>
                  </a:lnTo>
                  <a:lnTo>
                    <a:pt x="5846456" y="2837155"/>
                  </a:lnTo>
                  <a:lnTo>
                    <a:pt x="5832313" y="2835067"/>
                  </a:lnTo>
                  <a:lnTo>
                    <a:pt x="5818170" y="2814246"/>
                  </a:lnTo>
                  <a:lnTo>
                    <a:pt x="5804484" y="2767944"/>
                  </a:lnTo>
                  <a:lnTo>
                    <a:pt x="5790341" y="2754876"/>
                  </a:lnTo>
                  <a:lnTo>
                    <a:pt x="5776654" y="2740929"/>
                  </a:lnTo>
                  <a:lnTo>
                    <a:pt x="5762511" y="2689598"/>
                  </a:lnTo>
                  <a:lnTo>
                    <a:pt x="5748369" y="2590963"/>
                  </a:lnTo>
                  <a:lnTo>
                    <a:pt x="5734682" y="2432272"/>
                  </a:lnTo>
                  <a:lnTo>
                    <a:pt x="5720539" y="2312172"/>
                  </a:lnTo>
                  <a:lnTo>
                    <a:pt x="5706853" y="2329356"/>
                  </a:lnTo>
                  <a:lnTo>
                    <a:pt x="5692710" y="2411603"/>
                  </a:lnTo>
                  <a:lnTo>
                    <a:pt x="5679936" y="2476779"/>
                  </a:lnTo>
                  <a:lnTo>
                    <a:pt x="5665793" y="2559859"/>
                  </a:lnTo>
                  <a:lnTo>
                    <a:pt x="5651650" y="2687920"/>
                  </a:lnTo>
                  <a:lnTo>
                    <a:pt x="5637963" y="2828177"/>
                  </a:lnTo>
                  <a:lnTo>
                    <a:pt x="5623821" y="2902808"/>
                  </a:lnTo>
                  <a:lnTo>
                    <a:pt x="5610134" y="2956438"/>
                  </a:lnTo>
                  <a:lnTo>
                    <a:pt x="5595991" y="3050849"/>
                  </a:lnTo>
                  <a:lnTo>
                    <a:pt x="5581848" y="3122454"/>
                  </a:lnTo>
                  <a:lnTo>
                    <a:pt x="5568162" y="3181208"/>
                  </a:lnTo>
                  <a:lnTo>
                    <a:pt x="5554019" y="3266781"/>
                  </a:lnTo>
                  <a:lnTo>
                    <a:pt x="5540332" y="3316231"/>
                  </a:lnTo>
                  <a:lnTo>
                    <a:pt x="5526190" y="3312065"/>
                  </a:lnTo>
                  <a:lnTo>
                    <a:pt x="5513415" y="3303037"/>
                  </a:lnTo>
                  <a:lnTo>
                    <a:pt x="5499273" y="3291650"/>
                  </a:lnTo>
                  <a:lnTo>
                    <a:pt x="5485130" y="3223800"/>
                  </a:lnTo>
                  <a:lnTo>
                    <a:pt x="5471443" y="3104469"/>
                  </a:lnTo>
                  <a:lnTo>
                    <a:pt x="5457300" y="3024233"/>
                  </a:lnTo>
                  <a:lnTo>
                    <a:pt x="5443614" y="2973128"/>
                  </a:lnTo>
                  <a:lnTo>
                    <a:pt x="5429471" y="2892924"/>
                  </a:lnTo>
                  <a:lnTo>
                    <a:pt x="5415328" y="2836164"/>
                  </a:lnTo>
                  <a:lnTo>
                    <a:pt x="5401642" y="2801793"/>
                  </a:lnTo>
                  <a:lnTo>
                    <a:pt x="5387499" y="2750238"/>
                  </a:lnTo>
                  <a:lnTo>
                    <a:pt x="5373812" y="2709699"/>
                  </a:lnTo>
                  <a:lnTo>
                    <a:pt x="5359669" y="2678203"/>
                  </a:lnTo>
                  <a:lnTo>
                    <a:pt x="5346439" y="2611284"/>
                  </a:lnTo>
                  <a:lnTo>
                    <a:pt x="5332296" y="2477345"/>
                  </a:lnTo>
                  <a:lnTo>
                    <a:pt x="5318153" y="2326839"/>
                  </a:lnTo>
                  <a:lnTo>
                    <a:pt x="5304467" y="2217244"/>
                  </a:lnTo>
                  <a:lnTo>
                    <a:pt x="5290324" y="2161364"/>
                  </a:lnTo>
                  <a:lnTo>
                    <a:pt x="5276637" y="2119152"/>
                  </a:lnTo>
                  <a:lnTo>
                    <a:pt x="5262494" y="2067259"/>
                  </a:lnTo>
                  <a:lnTo>
                    <a:pt x="5248352" y="2011404"/>
                  </a:lnTo>
                  <a:lnTo>
                    <a:pt x="5234665" y="1990016"/>
                  </a:lnTo>
                  <a:lnTo>
                    <a:pt x="5220522" y="1990016"/>
                  </a:lnTo>
                  <a:lnTo>
                    <a:pt x="5206836" y="1990016"/>
                  </a:lnTo>
                  <a:lnTo>
                    <a:pt x="5192693" y="1990016"/>
                  </a:lnTo>
                  <a:lnTo>
                    <a:pt x="5179919" y="1990016"/>
                  </a:lnTo>
                  <a:lnTo>
                    <a:pt x="5165776" y="1990016"/>
                  </a:lnTo>
                  <a:lnTo>
                    <a:pt x="5151633" y="1990016"/>
                  </a:lnTo>
                  <a:lnTo>
                    <a:pt x="5137946" y="1990016"/>
                  </a:lnTo>
                  <a:lnTo>
                    <a:pt x="5123804" y="1990016"/>
                  </a:lnTo>
                  <a:lnTo>
                    <a:pt x="5110117" y="1990016"/>
                  </a:lnTo>
                  <a:lnTo>
                    <a:pt x="5095974" y="1990016"/>
                  </a:lnTo>
                  <a:lnTo>
                    <a:pt x="5081831" y="1990016"/>
                  </a:lnTo>
                  <a:lnTo>
                    <a:pt x="5068145" y="1990016"/>
                  </a:lnTo>
                  <a:lnTo>
                    <a:pt x="5054002" y="1990016"/>
                  </a:lnTo>
                  <a:lnTo>
                    <a:pt x="5040315" y="1990016"/>
                  </a:lnTo>
                  <a:lnTo>
                    <a:pt x="5026173" y="1990016"/>
                  </a:lnTo>
                  <a:lnTo>
                    <a:pt x="5013398" y="1990016"/>
                  </a:lnTo>
                  <a:lnTo>
                    <a:pt x="4999256" y="1990016"/>
                  </a:lnTo>
                  <a:lnTo>
                    <a:pt x="4985113" y="1990016"/>
                  </a:lnTo>
                  <a:lnTo>
                    <a:pt x="4971426" y="1990016"/>
                  </a:lnTo>
                  <a:lnTo>
                    <a:pt x="4957283" y="1990016"/>
                  </a:lnTo>
                  <a:lnTo>
                    <a:pt x="4943597" y="1990016"/>
                  </a:lnTo>
                  <a:lnTo>
                    <a:pt x="4929454" y="1990016"/>
                  </a:lnTo>
                  <a:lnTo>
                    <a:pt x="4915311" y="1990016"/>
                  </a:lnTo>
                  <a:lnTo>
                    <a:pt x="4901625" y="1990016"/>
                  </a:lnTo>
                  <a:lnTo>
                    <a:pt x="4887482" y="1990016"/>
                  </a:lnTo>
                  <a:lnTo>
                    <a:pt x="4873795" y="1990016"/>
                  </a:lnTo>
                  <a:lnTo>
                    <a:pt x="4859652" y="1990016"/>
                  </a:lnTo>
                  <a:lnTo>
                    <a:pt x="4846878" y="1990016"/>
                  </a:lnTo>
                  <a:lnTo>
                    <a:pt x="4832735" y="1990016"/>
                  </a:lnTo>
                  <a:lnTo>
                    <a:pt x="4818593" y="1990016"/>
                  </a:lnTo>
                  <a:lnTo>
                    <a:pt x="4804906" y="1990016"/>
                  </a:lnTo>
                  <a:lnTo>
                    <a:pt x="4790763" y="1990016"/>
                  </a:lnTo>
                  <a:lnTo>
                    <a:pt x="4777077" y="1990016"/>
                  </a:lnTo>
                  <a:lnTo>
                    <a:pt x="4762934" y="1990016"/>
                  </a:lnTo>
                  <a:lnTo>
                    <a:pt x="4748791" y="1990016"/>
                  </a:lnTo>
                  <a:lnTo>
                    <a:pt x="4735104" y="1990016"/>
                  </a:lnTo>
                  <a:lnTo>
                    <a:pt x="4720962" y="1990016"/>
                  </a:lnTo>
                  <a:lnTo>
                    <a:pt x="4707275" y="1990016"/>
                  </a:lnTo>
                  <a:lnTo>
                    <a:pt x="4693132" y="1990016"/>
                  </a:lnTo>
                  <a:lnTo>
                    <a:pt x="4679902" y="1990016"/>
                  </a:lnTo>
                  <a:lnTo>
                    <a:pt x="4665759" y="1990016"/>
                  </a:lnTo>
                  <a:lnTo>
                    <a:pt x="4651616" y="1990016"/>
                  </a:lnTo>
                  <a:lnTo>
                    <a:pt x="4637930" y="1990016"/>
                  </a:lnTo>
                  <a:lnTo>
                    <a:pt x="4623787" y="1990016"/>
                  </a:lnTo>
                  <a:lnTo>
                    <a:pt x="4610100" y="1990016"/>
                  </a:lnTo>
                  <a:lnTo>
                    <a:pt x="4595957" y="1990016"/>
                  </a:lnTo>
                  <a:lnTo>
                    <a:pt x="4581815" y="1990016"/>
                  </a:lnTo>
                  <a:lnTo>
                    <a:pt x="4568128" y="1990016"/>
                  </a:lnTo>
                  <a:lnTo>
                    <a:pt x="4553985" y="1990016"/>
                  </a:lnTo>
                  <a:lnTo>
                    <a:pt x="4540299" y="1990016"/>
                  </a:lnTo>
                  <a:lnTo>
                    <a:pt x="4526156" y="1990016"/>
                  </a:lnTo>
                  <a:lnTo>
                    <a:pt x="4513382" y="1990016"/>
                  </a:lnTo>
                  <a:lnTo>
                    <a:pt x="4499239" y="1990016"/>
                  </a:lnTo>
                  <a:lnTo>
                    <a:pt x="4485096" y="1990016"/>
                  </a:lnTo>
                  <a:lnTo>
                    <a:pt x="4471409" y="1990016"/>
                  </a:lnTo>
                  <a:lnTo>
                    <a:pt x="4457267" y="1990016"/>
                  </a:lnTo>
                  <a:lnTo>
                    <a:pt x="4443580" y="1990016"/>
                  </a:lnTo>
                  <a:lnTo>
                    <a:pt x="4429437" y="1990016"/>
                  </a:lnTo>
                  <a:lnTo>
                    <a:pt x="4415294" y="1990016"/>
                  </a:lnTo>
                  <a:lnTo>
                    <a:pt x="4401608" y="1990016"/>
                  </a:lnTo>
                  <a:lnTo>
                    <a:pt x="4387465" y="1990016"/>
                  </a:lnTo>
                  <a:lnTo>
                    <a:pt x="4373778" y="1990016"/>
                  </a:lnTo>
                  <a:lnTo>
                    <a:pt x="4359636" y="1990016"/>
                  </a:lnTo>
                  <a:lnTo>
                    <a:pt x="4346861" y="1990016"/>
                  </a:lnTo>
                  <a:lnTo>
                    <a:pt x="4332719" y="1990016"/>
                  </a:lnTo>
                  <a:lnTo>
                    <a:pt x="4318576" y="1990016"/>
                  </a:lnTo>
                  <a:lnTo>
                    <a:pt x="4304889" y="1990016"/>
                  </a:lnTo>
                  <a:lnTo>
                    <a:pt x="4290746" y="1990016"/>
                  </a:lnTo>
                  <a:lnTo>
                    <a:pt x="4277060" y="1990016"/>
                  </a:lnTo>
                  <a:lnTo>
                    <a:pt x="4262917" y="1990016"/>
                  </a:lnTo>
                  <a:lnTo>
                    <a:pt x="4248774" y="1990016"/>
                  </a:lnTo>
                  <a:lnTo>
                    <a:pt x="4235088" y="1990016"/>
                  </a:lnTo>
                  <a:lnTo>
                    <a:pt x="4220945" y="1990016"/>
                  </a:lnTo>
                  <a:lnTo>
                    <a:pt x="4207258" y="1990016"/>
                  </a:lnTo>
                  <a:lnTo>
                    <a:pt x="4193115" y="1990016"/>
                  </a:lnTo>
                  <a:lnTo>
                    <a:pt x="4180341" y="1990016"/>
                  </a:lnTo>
                  <a:lnTo>
                    <a:pt x="4166198" y="1990016"/>
                  </a:lnTo>
                  <a:lnTo>
                    <a:pt x="4152056" y="1990016"/>
                  </a:lnTo>
                  <a:lnTo>
                    <a:pt x="4138369" y="1990016"/>
                  </a:lnTo>
                  <a:lnTo>
                    <a:pt x="4124226" y="1990016"/>
                  </a:lnTo>
                  <a:lnTo>
                    <a:pt x="4110540" y="1990016"/>
                  </a:lnTo>
                  <a:lnTo>
                    <a:pt x="4096397" y="1990016"/>
                  </a:lnTo>
                  <a:lnTo>
                    <a:pt x="4082254" y="1990016"/>
                  </a:lnTo>
                  <a:lnTo>
                    <a:pt x="4068567" y="1990016"/>
                  </a:lnTo>
                  <a:lnTo>
                    <a:pt x="4054425" y="1990016"/>
                  </a:lnTo>
                  <a:lnTo>
                    <a:pt x="4040738" y="1990016"/>
                  </a:lnTo>
                  <a:lnTo>
                    <a:pt x="4026595" y="1990016"/>
                  </a:lnTo>
                  <a:lnTo>
                    <a:pt x="4013365" y="1990016"/>
                  </a:lnTo>
                  <a:lnTo>
                    <a:pt x="3999222" y="1990016"/>
                  </a:lnTo>
                  <a:lnTo>
                    <a:pt x="3985079" y="1990016"/>
                  </a:lnTo>
                  <a:lnTo>
                    <a:pt x="3971393" y="1990016"/>
                  </a:lnTo>
                  <a:lnTo>
                    <a:pt x="3957250" y="1990016"/>
                  </a:lnTo>
                  <a:lnTo>
                    <a:pt x="3943563" y="1990016"/>
                  </a:lnTo>
                  <a:lnTo>
                    <a:pt x="3929420" y="1990016"/>
                  </a:lnTo>
                  <a:lnTo>
                    <a:pt x="3915278" y="1990016"/>
                  </a:lnTo>
                  <a:lnTo>
                    <a:pt x="3901591" y="1990016"/>
                  </a:lnTo>
                  <a:lnTo>
                    <a:pt x="3887448" y="1990016"/>
                  </a:lnTo>
                  <a:lnTo>
                    <a:pt x="3873762" y="1990016"/>
                  </a:lnTo>
                  <a:lnTo>
                    <a:pt x="3859619" y="1990016"/>
                  </a:lnTo>
                  <a:lnTo>
                    <a:pt x="3846845" y="1990016"/>
                  </a:lnTo>
                  <a:lnTo>
                    <a:pt x="3832702" y="1990016"/>
                  </a:lnTo>
                  <a:lnTo>
                    <a:pt x="3818559" y="1990016"/>
                  </a:lnTo>
                  <a:lnTo>
                    <a:pt x="3804872" y="1990016"/>
                  </a:lnTo>
                  <a:lnTo>
                    <a:pt x="3790730" y="1990016"/>
                  </a:lnTo>
                  <a:lnTo>
                    <a:pt x="3777043" y="1990016"/>
                  </a:lnTo>
                  <a:lnTo>
                    <a:pt x="3762900" y="1990016"/>
                  </a:lnTo>
                  <a:lnTo>
                    <a:pt x="3748757" y="1990016"/>
                  </a:lnTo>
                  <a:lnTo>
                    <a:pt x="3735071" y="1990016"/>
                  </a:lnTo>
                  <a:lnTo>
                    <a:pt x="3720928" y="1990016"/>
                  </a:lnTo>
                  <a:lnTo>
                    <a:pt x="3707241" y="1990016"/>
                  </a:lnTo>
                  <a:lnTo>
                    <a:pt x="3693098" y="1990016"/>
                  </a:lnTo>
                  <a:lnTo>
                    <a:pt x="3680324" y="1990016"/>
                  </a:lnTo>
                  <a:lnTo>
                    <a:pt x="3666182" y="1990016"/>
                  </a:lnTo>
                  <a:lnTo>
                    <a:pt x="3652039" y="1990016"/>
                  </a:lnTo>
                  <a:lnTo>
                    <a:pt x="3638352" y="1990016"/>
                  </a:lnTo>
                  <a:lnTo>
                    <a:pt x="3624209" y="1990016"/>
                  </a:lnTo>
                  <a:lnTo>
                    <a:pt x="3610523" y="1990016"/>
                  </a:lnTo>
                  <a:lnTo>
                    <a:pt x="3596380" y="1990016"/>
                  </a:lnTo>
                  <a:lnTo>
                    <a:pt x="3582237" y="1990016"/>
                  </a:lnTo>
                  <a:lnTo>
                    <a:pt x="3568550" y="1990016"/>
                  </a:lnTo>
                  <a:lnTo>
                    <a:pt x="3554408" y="1990016"/>
                  </a:lnTo>
                  <a:lnTo>
                    <a:pt x="3540721" y="1990016"/>
                  </a:lnTo>
                  <a:lnTo>
                    <a:pt x="3526578" y="1990016"/>
                  </a:lnTo>
                  <a:lnTo>
                    <a:pt x="3513804" y="1990016"/>
                  </a:lnTo>
                  <a:lnTo>
                    <a:pt x="3499661" y="1990016"/>
                  </a:lnTo>
                  <a:lnTo>
                    <a:pt x="3485519" y="1990016"/>
                  </a:lnTo>
                  <a:lnTo>
                    <a:pt x="3471832" y="1990016"/>
                  </a:lnTo>
                  <a:lnTo>
                    <a:pt x="3457689" y="1990016"/>
                  </a:lnTo>
                  <a:lnTo>
                    <a:pt x="3444003" y="1990016"/>
                  </a:lnTo>
                  <a:lnTo>
                    <a:pt x="3429860" y="1990016"/>
                  </a:lnTo>
                  <a:lnTo>
                    <a:pt x="3415717" y="1990016"/>
                  </a:lnTo>
                  <a:lnTo>
                    <a:pt x="3402030" y="1990016"/>
                  </a:lnTo>
                  <a:lnTo>
                    <a:pt x="3387887" y="1990016"/>
                  </a:lnTo>
                  <a:lnTo>
                    <a:pt x="3374201" y="1990016"/>
                  </a:lnTo>
                  <a:lnTo>
                    <a:pt x="3360058" y="1990016"/>
                  </a:lnTo>
                  <a:lnTo>
                    <a:pt x="3346828" y="1990016"/>
                  </a:lnTo>
                  <a:lnTo>
                    <a:pt x="3332685" y="1990016"/>
                  </a:lnTo>
                  <a:lnTo>
                    <a:pt x="3318542" y="1990016"/>
                  </a:lnTo>
                  <a:lnTo>
                    <a:pt x="3304855" y="1990016"/>
                  </a:lnTo>
                  <a:lnTo>
                    <a:pt x="3290713" y="1990016"/>
                  </a:lnTo>
                  <a:lnTo>
                    <a:pt x="3277026" y="1990016"/>
                  </a:lnTo>
                  <a:lnTo>
                    <a:pt x="3262883" y="1990016"/>
                  </a:lnTo>
                  <a:lnTo>
                    <a:pt x="3248740" y="1990016"/>
                  </a:lnTo>
                  <a:lnTo>
                    <a:pt x="3235054" y="1990016"/>
                  </a:lnTo>
                  <a:lnTo>
                    <a:pt x="3220911" y="1990016"/>
                  </a:lnTo>
                  <a:lnTo>
                    <a:pt x="3207224" y="1990016"/>
                  </a:lnTo>
                  <a:lnTo>
                    <a:pt x="3193082" y="1990016"/>
                  </a:lnTo>
                  <a:lnTo>
                    <a:pt x="3180307" y="1990016"/>
                  </a:lnTo>
                  <a:lnTo>
                    <a:pt x="3166165" y="1990016"/>
                  </a:lnTo>
                  <a:lnTo>
                    <a:pt x="3152022" y="1990016"/>
                  </a:lnTo>
                  <a:lnTo>
                    <a:pt x="3138335" y="1990016"/>
                  </a:lnTo>
                  <a:lnTo>
                    <a:pt x="3124192" y="1990016"/>
                  </a:lnTo>
                  <a:lnTo>
                    <a:pt x="3110506" y="1990016"/>
                  </a:lnTo>
                  <a:lnTo>
                    <a:pt x="3096363" y="1990016"/>
                  </a:lnTo>
                  <a:lnTo>
                    <a:pt x="3082220" y="1990016"/>
                  </a:lnTo>
                  <a:lnTo>
                    <a:pt x="3068534" y="1990016"/>
                  </a:lnTo>
                  <a:lnTo>
                    <a:pt x="3054391" y="1990016"/>
                  </a:lnTo>
                  <a:lnTo>
                    <a:pt x="3040704" y="1990016"/>
                  </a:lnTo>
                  <a:lnTo>
                    <a:pt x="3026561" y="1990016"/>
                  </a:lnTo>
                  <a:lnTo>
                    <a:pt x="3013787" y="1990016"/>
                  </a:lnTo>
                  <a:lnTo>
                    <a:pt x="2999644" y="1990016"/>
                  </a:lnTo>
                  <a:lnTo>
                    <a:pt x="2985502" y="1990016"/>
                  </a:lnTo>
                  <a:lnTo>
                    <a:pt x="2971815" y="1990016"/>
                  </a:lnTo>
                  <a:lnTo>
                    <a:pt x="2957672" y="1990016"/>
                  </a:lnTo>
                  <a:lnTo>
                    <a:pt x="2943986" y="1990016"/>
                  </a:lnTo>
                  <a:lnTo>
                    <a:pt x="2929843" y="1990016"/>
                  </a:lnTo>
                  <a:lnTo>
                    <a:pt x="2915700" y="1990016"/>
                  </a:lnTo>
                  <a:lnTo>
                    <a:pt x="2902013" y="1990016"/>
                  </a:lnTo>
                  <a:lnTo>
                    <a:pt x="2887871" y="1990016"/>
                  </a:lnTo>
                  <a:lnTo>
                    <a:pt x="2874184" y="1990016"/>
                  </a:lnTo>
                  <a:lnTo>
                    <a:pt x="2860041" y="1990016"/>
                  </a:lnTo>
                  <a:lnTo>
                    <a:pt x="2847267" y="1990016"/>
                  </a:lnTo>
                  <a:lnTo>
                    <a:pt x="2833124" y="1990016"/>
                  </a:lnTo>
                  <a:lnTo>
                    <a:pt x="2818981" y="1990016"/>
                  </a:lnTo>
                  <a:lnTo>
                    <a:pt x="2805295" y="1990016"/>
                  </a:lnTo>
                  <a:lnTo>
                    <a:pt x="2791152" y="1990016"/>
                  </a:lnTo>
                  <a:lnTo>
                    <a:pt x="2777465" y="1990016"/>
                  </a:lnTo>
                  <a:lnTo>
                    <a:pt x="2763323" y="1990016"/>
                  </a:lnTo>
                  <a:lnTo>
                    <a:pt x="2749180" y="1990016"/>
                  </a:lnTo>
                  <a:lnTo>
                    <a:pt x="2735493" y="1990016"/>
                  </a:lnTo>
                  <a:lnTo>
                    <a:pt x="2721350" y="1990016"/>
                  </a:lnTo>
                  <a:lnTo>
                    <a:pt x="2707664" y="1990016"/>
                  </a:lnTo>
                  <a:lnTo>
                    <a:pt x="2693521" y="1990016"/>
                  </a:lnTo>
                  <a:lnTo>
                    <a:pt x="2680291" y="1990016"/>
                  </a:lnTo>
                  <a:lnTo>
                    <a:pt x="2666148" y="1990016"/>
                  </a:lnTo>
                  <a:lnTo>
                    <a:pt x="2652005" y="1990016"/>
                  </a:lnTo>
                  <a:lnTo>
                    <a:pt x="2638318" y="1990016"/>
                  </a:lnTo>
                  <a:lnTo>
                    <a:pt x="2624176" y="1990016"/>
                  </a:lnTo>
                  <a:lnTo>
                    <a:pt x="2610489" y="1990016"/>
                  </a:lnTo>
                  <a:lnTo>
                    <a:pt x="2596346" y="1990016"/>
                  </a:lnTo>
                  <a:lnTo>
                    <a:pt x="2582203" y="1990016"/>
                  </a:lnTo>
                  <a:lnTo>
                    <a:pt x="2568517" y="1990016"/>
                  </a:lnTo>
                  <a:lnTo>
                    <a:pt x="2554374" y="1990016"/>
                  </a:lnTo>
                  <a:lnTo>
                    <a:pt x="2540687" y="1990016"/>
                  </a:lnTo>
                  <a:lnTo>
                    <a:pt x="2526545" y="1990016"/>
                  </a:lnTo>
                  <a:lnTo>
                    <a:pt x="2513770" y="1990016"/>
                  </a:lnTo>
                  <a:lnTo>
                    <a:pt x="2499628" y="1990016"/>
                  </a:lnTo>
                  <a:lnTo>
                    <a:pt x="2485485" y="1990016"/>
                  </a:lnTo>
                  <a:lnTo>
                    <a:pt x="2471798" y="1990016"/>
                  </a:lnTo>
                  <a:lnTo>
                    <a:pt x="2457655" y="1990016"/>
                  </a:lnTo>
                  <a:lnTo>
                    <a:pt x="2443969" y="1990016"/>
                  </a:lnTo>
                  <a:lnTo>
                    <a:pt x="2429826" y="1990016"/>
                  </a:lnTo>
                  <a:lnTo>
                    <a:pt x="2415683" y="1990016"/>
                  </a:lnTo>
                  <a:lnTo>
                    <a:pt x="2401997" y="1990016"/>
                  </a:lnTo>
                  <a:lnTo>
                    <a:pt x="2387854" y="1990016"/>
                  </a:lnTo>
                  <a:lnTo>
                    <a:pt x="2374167" y="1990016"/>
                  </a:lnTo>
                  <a:lnTo>
                    <a:pt x="2360024" y="1990016"/>
                  </a:lnTo>
                  <a:lnTo>
                    <a:pt x="2347250" y="1990016"/>
                  </a:lnTo>
                  <a:lnTo>
                    <a:pt x="2333107" y="1990016"/>
                  </a:lnTo>
                  <a:lnTo>
                    <a:pt x="2318965" y="1990016"/>
                  </a:lnTo>
                  <a:lnTo>
                    <a:pt x="2305278" y="1990016"/>
                  </a:lnTo>
                  <a:lnTo>
                    <a:pt x="2291135" y="1990016"/>
                  </a:lnTo>
                  <a:lnTo>
                    <a:pt x="2277449" y="1990016"/>
                  </a:lnTo>
                  <a:lnTo>
                    <a:pt x="2263306" y="1990016"/>
                  </a:lnTo>
                  <a:lnTo>
                    <a:pt x="2249163" y="1990016"/>
                  </a:lnTo>
                  <a:lnTo>
                    <a:pt x="2235476" y="1990016"/>
                  </a:lnTo>
                  <a:lnTo>
                    <a:pt x="2221334" y="1990016"/>
                  </a:lnTo>
                  <a:lnTo>
                    <a:pt x="2207647" y="1990016"/>
                  </a:lnTo>
                  <a:lnTo>
                    <a:pt x="2193504" y="1990016"/>
                  </a:lnTo>
                  <a:lnTo>
                    <a:pt x="2180730" y="1990016"/>
                  </a:lnTo>
                  <a:lnTo>
                    <a:pt x="2166587" y="1990016"/>
                  </a:lnTo>
                  <a:lnTo>
                    <a:pt x="2152444" y="1990016"/>
                  </a:lnTo>
                  <a:lnTo>
                    <a:pt x="2138758" y="1990016"/>
                  </a:lnTo>
                  <a:lnTo>
                    <a:pt x="2124615" y="1990016"/>
                  </a:lnTo>
                  <a:lnTo>
                    <a:pt x="2110928" y="1990016"/>
                  </a:lnTo>
                  <a:lnTo>
                    <a:pt x="2096786" y="1990016"/>
                  </a:lnTo>
                  <a:lnTo>
                    <a:pt x="2082643" y="1990016"/>
                  </a:lnTo>
                  <a:lnTo>
                    <a:pt x="2068956" y="1990016"/>
                  </a:lnTo>
                  <a:lnTo>
                    <a:pt x="2054813" y="1990016"/>
                  </a:lnTo>
                  <a:lnTo>
                    <a:pt x="2041127" y="1990016"/>
                  </a:lnTo>
                  <a:lnTo>
                    <a:pt x="2026984" y="1990016"/>
                  </a:lnTo>
                  <a:lnTo>
                    <a:pt x="2013754" y="1990016"/>
                  </a:lnTo>
                  <a:lnTo>
                    <a:pt x="1999611" y="1990016"/>
                  </a:lnTo>
                  <a:lnTo>
                    <a:pt x="1985468" y="1990016"/>
                  </a:lnTo>
                  <a:lnTo>
                    <a:pt x="1971781" y="1990016"/>
                  </a:lnTo>
                  <a:lnTo>
                    <a:pt x="1957639" y="1990016"/>
                  </a:lnTo>
                  <a:lnTo>
                    <a:pt x="1943952" y="1990016"/>
                  </a:lnTo>
                  <a:lnTo>
                    <a:pt x="1929809" y="1990016"/>
                  </a:lnTo>
                  <a:lnTo>
                    <a:pt x="1915666" y="1990016"/>
                  </a:lnTo>
                  <a:lnTo>
                    <a:pt x="1901980" y="1990016"/>
                  </a:lnTo>
                  <a:lnTo>
                    <a:pt x="1887837" y="1990016"/>
                  </a:lnTo>
                  <a:lnTo>
                    <a:pt x="1874150" y="1990016"/>
                  </a:lnTo>
                  <a:lnTo>
                    <a:pt x="1860007" y="1990016"/>
                  </a:lnTo>
                  <a:lnTo>
                    <a:pt x="1847233" y="1990016"/>
                  </a:lnTo>
                  <a:lnTo>
                    <a:pt x="1833091" y="1990016"/>
                  </a:lnTo>
                  <a:lnTo>
                    <a:pt x="1818948" y="1990016"/>
                  </a:lnTo>
                  <a:lnTo>
                    <a:pt x="1805261" y="1990016"/>
                  </a:lnTo>
                  <a:lnTo>
                    <a:pt x="1791118" y="1990016"/>
                  </a:lnTo>
                  <a:lnTo>
                    <a:pt x="1777432" y="1990016"/>
                  </a:lnTo>
                  <a:lnTo>
                    <a:pt x="1763289" y="1990016"/>
                  </a:lnTo>
                  <a:lnTo>
                    <a:pt x="1749146" y="1990016"/>
                  </a:lnTo>
                  <a:lnTo>
                    <a:pt x="1735459" y="1990016"/>
                  </a:lnTo>
                  <a:lnTo>
                    <a:pt x="1721317" y="1990016"/>
                  </a:lnTo>
                  <a:lnTo>
                    <a:pt x="1707630" y="1990016"/>
                  </a:lnTo>
                  <a:lnTo>
                    <a:pt x="1693487" y="1990016"/>
                  </a:lnTo>
                  <a:lnTo>
                    <a:pt x="1680713" y="1990016"/>
                  </a:lnTo>
                  <a:lnTo>
                    <a:pt x="1666570" y="1990016"/>
                  </a:lnTo>
                  <a:lnTo>
                    <a:pt x="1652427" y="1990016"/>
                  </a:lnTo>
                  <a:lnTo>
                    <a:pt x="1638741" y="1990016"/>
                  </a:lnTo>
                  <a:lnTo>
                    <a:pt x="1624598" y="1990016"/>
                  </a:lnTo>
                  <a:lnTo>
                    <a:pt x="1610911" y="1990016"/>
                  </a:lnTo>
                  <a:lnTo>
                    <a:pt x="1596769" y="1990016"/>
                  </a:lnTo>
                  <a:lnTo>
                    <a:pt x="1582626" y="1990016"/>
                  </a:lnTo>
                  <a:lnTo>
                    <a:pt x="1568939" y="1990016"/>
                  </a:lnTo>
                  <a:lnTo>
                    <a:pt x="1554796" y="1990016"/>
                  </a:lnTo>
                  <a:lnTo>
                    <a:pt x="1541110" y="1990016"/>
                  </a:lnTo>
                  <a:lnTo>
                    <a:pt x="1526967" y="1990016"/>
                  </a:lnTo>
                  <a:lnTo>
                    <a:pt x="1514193" y="1990016"/>
                  </a:lnTo>
                  <a:lnTo>
                    <a:pt x="1500050" y="1990016"/>
                  </a:lnTo>
                  <a:lnTo>
                    <a:pt x="1485907" y="1990016"/>
                  </a:lnTo>
                  <a:lnTo>
                    <a:pt x="1472221" y="1990016"/>
                  </a:lnTo>
                  <a:lnTo>
                    <a:pt x="1458078" y="1990016"/>
                  </a:lnTo>
                  <a:lnTo>
                    <a:pt x="1444391" y="1990016"/>
                  </a:lnTo>
                  <a:lnTo>
                    <a:pt x="1430248" y="1990016"/>
                  </a:lnTo>
                  <a:lnTo>
                    <a:pt x="1416106" y="1990016"/>
                  </a:lnTo>
                  <a:lnTo>
                    <a:pt x="1402419" y="1990016"/>
                  </a:lnTo>
                  <a:lnTo>
                    <a:pt x="1388276" y="1990016"/>
                  </a:lnTo>
                  <a:lnTo>
                    <a:pt x="1374590" y="1990016"/>
                  </a:lnTo>
                  <a:lnTo>
                    <a:pt x="1360447" y="1990016"/>
                  </a:lnTo>
                  <a:lnTo>
                    <a:pt x="1347216" y="1990016"/>
                  </a:lnTo>
                  <a:lnTo>
                    <a:pt x="1333074" y="1990016"/>
                  </a:lnTo>
                  <a:lnTo>
                    <a:pt x="1318931" y="1990016"/>
                  </a:lnTo>
                  <a:lnTo>
                    <a:pt x="1305244" y="1990016"/>
                  </a:lnTo>
                  <a:lnTo>
                    <a:pt x="1291101" y="1990016"/>
                  </a:lnTo>
                  <a:lnTo>
                    <a:pt x="1277415" y="1990016"/>
                  </a:lnTo>
                  <a:lnTo>
                    <a:pt x="1263272" y="1990016"/>
                  </a:lnTo>
                  <a:lnTo>
                    <a:pt x="1249129" y="1990016"/>
                  </a:lnTo>
                  <a:lnTo>
                    <a:pt x="1235443" y="1990016"/>
                  </a:lnTo>
                  <a:lnTo>
                    <a:pt x="1221300" y="1990016"/>
                  </a:lnTo>
                  <a:lnTo>
                    <a:pt x="1207613" y="1990016"/>
                  </a:lnTo>
                  <a:lnTo>
                    <a:pt x="1193470" y="1990016"/>
                  </a:lnTo>
                  <a:lnTo>
                    <a:pt x="1180696" y="2262377"/>
                  </a:lnTo>
                  <a:lnTo>
                    <a:pt x="1166553" y="2598403"/>
                  </a:lnTo>
                  <a:lnTo>
                    <a:pt x="1152411" y="2766030"/>
                  </a:lnTo>
                  <a:lnTo>
                    <a:pt x="1138724" y="2717664"/>
                  </a:lnTo>
                  <a:lnTo>
                    <a:pt x="1124581" y="2605853"/>
                  </a:lnTo>
                  <a:lnTo>
                    <a:pt x="1110895" y="2481150"/>
                  </a:lnTo>
                  <a:lnTo>
                    <a:pt x="1096752" y="2363864"/>
                  </a:lnTo>
                  <a:lnTo>
                    <a:pt x="1082609" y="2341949"/>
                  </a:lnTo>
                  <a:lnTo>
                    <a:pt x="1068922" y="2437519"/>
                  </a:lnTo>
                  <a:lnTo>
                    <a:pt x="1054780" y="2556257"/>
                  </a:lnTo>
                  <a:lnTo>
                    <a:pt x="1041093" y="2534619"/>
                  </a:lnTo>
                  <a:lnTo>
                    <a:pt x="1026950" y="2355727"/>
                  </a:lnTo>
                  <a:lnTo>
                    <a:pt x="1014176" y="2155625"/>
                  </a:lnTo>
                  <a:lnTo>
                    <a:pt x="1000033" y="1995911"/>
                  </a:lnTo>
                  <a:lnTo>
                    <a:pt x="985890" y="1990016"/>
                  </a:lnTo>
                  <a:lnTo>
                    <a:pt x="972204" y="1990016"/>
                  </a:lnTo>
                  <a:lnTo>
                    <a:pt x="958061" y="1990016"/>
                  </a:lnTo>
                  <a:lnTo>
                    <a:pt x="944374" y="1990016"/>
                  </a:lnTo>
                  <a:lnTo>
                    <a:pt x="930232" y="1990016"/>
                  </a:lnTo>
                  <a:lnTo>
                    <a:pt x="916089" y="1990016"/>
                  </a:lnTo>
                  <a:lnTo>
                    <a:pt x="902402" y="1990016"/>
                  </a:lnTo>
                  <a:lnTo>
                    <a:pt x="888259" y="1990016"/>
                  </a:lnTo>
                  <a:lnTo>
                    <a:pt x="874573" y="1990016"/>
                  </a:lnTo>
                  <a:lnTo>
                    <a:pt x="860430" y="1990016"/>
                  </a:lnTo>
                  <a:lnTo>
                    <a:pt x="847656" y="1990016"/>
                  </a:lnTo>
                  <a:lnTo>
                    <a:pt x="833513" y="1990016"/>
                  </a:lnTo>
                  <a:lnTo>
                    <a:pt x="819370" y="1990016"/>
                  </a:lnTo>
                  <a:lnTo>
                    <a:pt x="805684" y="1990016"/>
                  </a:lnTo>
                  <a:lnTo>
                    <a:pt x="791541" y="2150456"/>
                  </a:lnTo>
                  <a:lnTo>
                    <a:pt x="777854" y="2235316"/>
                  </a:lnTo>
                  <a:lnTo>
                    <a:pt x="763711" y="2212171"/>
                  </a:lnTo>
                  <a:lnTo>
                    <a:pt x="749569" y="2041722"/>
                  </a:lnTo>
                  <a:lnTo>
                    <a:pt x="735882" y="1990016"/>
                  </a:lnTo>
                  <a:lnTo>
                    <a:pt x="721739" y="1990016"/>
                  </a:lnTo>
                  <a:lnTo>
                    <a:pt x="708053" y="1990016"/>
                  </a:lnTo>
                  <a:lnTo>
                    <a:pt x="693910" y="1990016"/>
                  </a:lnTo>
                  <a:lnTo>
                    <a:pt x="680679" y="1990016"/>
                  </a:lnTo>
                  <a:lnTo>
                    <a:pt x="666537" y="1990016"/>
                  </a:lnTo>
                  <a:lnTo>
                    <a:pt x="652394" y="1990016"/>
                  </a:lnTo>
                  <a:lnTo>
                    <a:pt x="638707" y="1990016"/>
                  </a:lnTo>
                  <a:lnTo>
                    <a:pt x="624564" y="1990016"/>
                  </a:lnTo>
                  <a:lnTo>
                    <a:pt x="610878" y="1990016"/>
                  </a:lnTo>
                  <a:lnTo>
                    <a:pt x="596735" y="1990016"/>
                  </a:lnTo>
                  <a:lnTo>
                    <a:pt x="582592" y="1990016"/>
                  </a:lnTo>
                  <a:lnTo>
                    <a:pt x="568906" y="1990016"/>
                  </a:lnTo>
                  <a:lnTo>
                    <a:pt x="554763" y="1990016"/>
                  </a:lnTo>
                  <a:lnTo>
                    <a:pt x="541076" y="1990016"/>
                  </a:lnTo>
                  <a:lnTo>
                    <a:pt x="526933" y="1990016"/>
                  </a:lnTo>
                  <a:lnTo>
                    <a:pt x="514159" y="1990016"/>
                  </a:lnTo>
                  <a:lnTo>
                    <a:pt x="500016" y="1990016"/>
                  </a:lnTo>
                  <a:lnTo>
                    <a:pt x="485874" y="1990016"/>
                  </a:lnTo>
                  <a:lnTo>
                    <a:pt x="472187" y="1990016"/>
                  </a:lnTo>
                  <a:lnTo>
                    <a:pt x="458044" y="1990016"/>
                  </a:lnTo>
                  <a:lnTo>
                    <a:pt x="444358" y="1990016"/>
                  </a:lnTo>
                  <a:lnTo>
                    <a:pt x="430215" y="1990016"/>
                  </a:lnTo>
                  <a:lnTo>
                    <a:pt x="416072" y="1990016"/>
                  </a:lnTo>
                  <a:lnTo>
                    <a:pt x="402385" y="1990016"/>
                  </a:lnTo>
                  <a:lnTo>
                    <a:pt x="388243" y="1990016"/>
                  </a:lnTo>
                  <a:lnTo>
                    <a:pt x="374556" y="1990016"/>
                  </a:lnTo>
                  <a:lnTo>
                    <a:pt x="360413" y="1990016"/>
                  </a:lnTo>
                  <a:lnTo>
                    <a:pt x="347639" y="1990016"/>
                  </a:lnTo>
                  <a:lnTo>
                    <a:pt x="333496" y="1990016"/>
                  </a:lnTo>
                  <a:lnTo>
                    <a:pt x="319353" y="1990016"/>
                  </a:lnTo>
                  <a:lnTo>
                    <a:pt x="305667" y="1990016"/>
                  </a:lnTo>
                  <a:lnTo>
                    <a:pt x="291524" y="1990016"/>
                  </a:lnTo>
                  <a:lnTo>
                    <a:pt x="277837" y="1990016"/>
                  </a:lnTo>
                  <a:lnTo>
                    <a:pt x="263695" y="1990016"/>
                  </a:lnTo>
                  <a:lnTo>
                    <a:pt x="249552" y="1990016"/>
                  </a:lnTo>
                  <a:lnTo>
                    <a:pt x="235865" y="1990016"/>
                  </a:lnTo>
                  <a:lnTo>
                    <a:pt x="221722" y="1990016"/>
                  </a:lnTo>
                  <a:lnTo>
                    <a:pt x="208036" y="1990016"/>
                  </a:lnTo>
                  <a:lnTo>
                    <a:pt x="193893" y="1990016"/>
                  </a:lnTo>
                  <a:lnTo>
                    <a:pt x="181119" y="1990016"/>
                  </a:lnTo>
                  <a:lnTo>
                    <a:pt x="166976" y="1990016"/>
                  </a:lnTo>
                  <a:lnTo>
                    <a:pt x="152833" y="1990016"/>
                  </a:lnTo>
                  <a:lnTo>
                    <a:pt x="139147" y="1990016"/>
                  </a:lnTo>
                  <a:lnTo>
                    <a:pt x="125004" y="1990016"/>
                  </a:lnTo>
                  <a:lnTo>
                    <a:pt x="111317" y="1990016"/>
                  </a:lnTo>
                  <a:lnTo>
                    <a:pt x="97174" y="1990016"/>
                  </a:lnTo>
                  <a:lnTo>
                    <a:pt x="83031" y="1990016"/>
                  </a:lnTo>
                  <a:lnTo>
                    <a:pt x="69345" y="1990016"/>
                  </a:lnTo>
                  <a:lnTo>
                    <a:pt x="55202" y="1990016"/>
                  </a:lnTo>
                  <a:lnTo>
                    <a:pt x="41515" y="1990016"/>
                  </a:lnTo>
                  <a:lnTo>
                    <a:pt x="27373" y="1990016"/>
                  </a:lnTo>
                  <a:lnTo>
                    <a:pt x="14142" y="1990016"/>
                  </a:lnTo>
                  <a:lnTo>
                    <a:pt x="0" y="1990016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1025850" y="452519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2"/>
            <p:cNvSpPr/>
            <p:nvPr/>
          </p:nvSpPr>
          <p:spPr>
            <a:xfrm>
              <a:off x="696390" y="5660895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798021" y="4479952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34453" y="3299009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27128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513908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375653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87788" y="299916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564996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489259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413522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987788" y="337784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987788" y="262047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545307"/>
                  </a:moveTo>
                  <a:lnTo>
                    <a:pt x="14213" y="1634565"/>
                  </a:lnTo>
                  <a:lnTo>
                    <a:pt x="27510" y="1741689"/>
                  </a:lnTo>
                  <a:lnTo>
                    <a:pt x="41724" y="1805292"/>
                  </a:lnTo>
                  <a:lnTo>
                    <a:pt x="55479" y="1775830"/>
                  </a:lnTo>
                  <a:lnTo>
                    <a:pt x="69693" y="1671249"/>
                  </a:lnTo>
                  <a:lnTo>
                    <a:pt x="83448" y="1536604"/>
                  </a:lnTo>
                  <a:lnTo>
                    <a:pt x="97662" y="1402788"/>
                  </a:lnTo>
                  <a:lnTo>
                    <a:pt x="111875" y="1289017"/>
                  </a:lnTo>
                  <a:lnTo>
                    <a:pt x="125630" y="1246999"/>
                  </a:lnTo>
                  <a:lnTo>
                    <a:pt x="139844" y="1279028"/>
                  </a:lnTo>
                  <a:lnTo>
                    <a:pt x="153599" y="1311681"/>
                  </a:lnTo>
                  <a:lnTo>
                    <a:pt x="167813" y="1327627"/>
                  </a:lnTo>
                  <a:lnTo>
                    <a:pt x="182027" y="1336309"/>
                  </a:lnTo>
                  <a:lnTo>
                    <a:pt x="194865" y="1330698"/>
                  </a:lnTo>
                  <a:lnTo>
                    <a:pt x="209079" y="1342289"/>
                  </a:lnTo>
                  <a:lnTo>
                    <a:pt x="222834" y="1369362"/>
                  </a:lnTo>
                  <a:lnTo>
                    <a:pt x="237048" y="1319160"/>
                  </a:lnTo>
                  <a:lnTo>
                    <a:pt x="250803" y="1146034"/>
                  </a:lnTo>
                  <a:lnTo>
                    <a:pt x="265017" y="910106"/>
                  </a:lnTo>
                  <a:lnTo>
                    <a:pt x="279230" y="697579"/>
                  </a:lnTo>
                  <a:lnTo>
                    <a:pt x="292986" y="542481"/>
                  </a:lnTo>
                  <a:lnTo>
                    <a:pt x="307199" y="431011"/>
                  </a:lnTo>
                  <a:lnTo>
                    <a:pt x="320955" y="353833"/>
                  </a:lnTo>
                  <a:lnTo>
                    <a:pt x="335168" y="273902"/>
                  </a:lnTo>
                  <a:lnTo>
                    <a:pt x="349382" y="194538"/>
                  </a:lnTo>
                  <a:lnTo>
                    <a:pt x="362220" y="145499"/>
                  </a:lnTo>
                  <a:lnTo>
                    <a:pt x="376434" y="81983"/>
                  </a:lnTo>
                  <a:lnTo>
                    <a:pt x="390189" y="0"/>
                  </a:lnTo>
                  <a:lnTo>
                    <a:pt x="404403" y="19848"/>
                  </a:lnTo>
                  <a:lnTo>
                    <a:pt x="418158" y="203603"/>
                  </a:lnTo>
                  <a:lnTo>
                    <a:pt x="432372" y="439279"/>
                  </a:lnTo>
                  <a:lnTo>
                    <a:pt x="446586" y="612111"/>
                  </a:lnTo>
                  <a:lnTo>
                    <a:pt x="460341" y="715410"/>
                  </a:lnTo>
                  <a:lnTo>
                    <a:pt x="474554" y="767020"/>
                  </a:lnTo>
                  <a:lnTo>
                    <a:pt x="488310" y="788157"/>
                  </a:lnTo>
                  <a:lnTo>
                    <a:pt x="502523" y="803240"/>
                  </a:lnTo>
                  <a:lnTo>
                    <a:pt x="516737" y="802121"/>
                  </a:lnTo>
                  <a:lnTo>
                    <a:pt x="529575" y="790030"/>
                  </a:lnTo>
                  <a:lnTo>
                    <a:pt x="543789" y="786278"/>
                  </a:lnTo>
                  <a:lnTo>
                    <a:pt x="557544" y="811238"/>
                  </a:lnTo>
                  <a:lnTo>
                    <a:pt x="571758" y="834380"/>
                  </a:lnTo>
                  <a:lnTo>
                    <a:pt x="585513" y="799509"/>
                  </a:lnTo>
                  <a:lnTo>
                    <a:pt x="599727" y="757786"/>
                  </a:lnTo>
                  <a:lnTo>
                    <a:pt x="613941" y="770807"/>
                  </a:lnTo>
                  <a:lnTo>
                    <a:pt x="627696" y="828623"/>
                  </a:lnTo>
                  <a:lnTo>
                    <a:pt x="641910" y="952806"/>
                  </a:lnTo>
                  <a:lnTo>
                    <a:pt x="655665" y="1161052"/>
                  </a:lnTo>
                  <a:lnTo>
                    <a:pt x="669879" y="1412864"/>
                  </a:lnTo>
                  <a:lnTo>
                    <a:pt x="684092" y="1652801"/>
                  </a:lnTo>
                  <a:lnTo>
                    <a:pt x="697389" y="1842728"/>
                  </a:lnTo>
                  <a:lnTo>
                    <a:pt x="711603" y="1988777"/>
                  </a:lnTo>
                  <a:lnTo>
                    <a:pt x="725358" y="2071964"/>
                  </a:lnTo>
                  <a:lnTo>
                    <a:pt x="739572" y="2053635"/>
                  </a:lnTo>
                  <a:lnTo>
                    <a:pt x="753327" y="1960972"/>
                  </a:lnTo>
                  <a:lnTo>
                    <a:pt x="767541" y="1860253"/>
                  </a:lnTo>
                  <a:lnTo>
                    <a:pt x="781754" y="1816582"/>
                  </a:lnTo>
                  <a:lnTo>
                    <a:pt x="795510" y="1838047"/>
                  </a:lnTo>
                  <a:lnTo>
                    <a:pt x="809723" y="1863516"/>
                  </a:lnTo>
                  <a:lnTo>
                    <a:pt x="823478" y="1835218"/>
                  </a:lnTo>
                  <a:lnTo>
                    <a:pt x="837692" y="1760395"/>
                  </a:lnTo>
                  <a:lnTo>
                    <a:pt x="851906" y="1678314"/>
                  </a:lnTo>
                  <a:lnTo>
                    <a:pt x="864744" y="1609906"/>
                  </a:lnTo>
                  <a:lnTo>
                    <a:pt x="878958" y="1575535"/>
                  </a:lnTo>
                  <a:lnTo>
                    <a:pt x="892713" y="1614950"/>
                  </a:lnTo>
                  <a:lnTo>
                    <a:pt x="906927" y="1756101"/>
                  </a:lnTo>
                  <a:lnTo>
                    <a:pt x="920682" y="1946229"/>
                  </a:lnTo>
                  <a:lnTo>
                    <a:pt x="934896" y="2084921"/>
                  </a:lnTo>
                  <a:lnTo>
                    <a:pt x="949109" y="2126996"/>
                  </a:lnTo>
                  <a:lnTo>
                    <a:pt x="962865" y="2106909"/>
                  </a:lnTo>
                  <a:lnTo>
                    <a:pt x="977078" y="2093135"/>
                  </a:lnTo>
                  <a:lnTo>
                    <a:pt x="990834" y="2138482"/>
                  </a:lnTo>
                  <a:lnTo>
                    <a:pt x="1005047" y="2243914"/>
                  </a:lnTo>
                  <a:lnTo>
                    <a:pt x="1019261" y="2375318"/>
                  </a:lnTo>
                  <a:lnTo>
                    <a:pt x="1032099" y="2491777"/>
                  </a:lnTo>
                  <a:lnTo>
                    <a:pt x="1046313" y="2574457"/>
                  </a:lnTo>
                  <a:lnTo>
                    <a:pt x="1060068" y="2646236"/>
                  </a:lnTo>
                  <a:lnTo>
                    <a:pt x="1074282" y="2752798"/>
                  </a:lnTo>
                  <a:lnTo>
                    <a:pt x="1088037" y="2928713"/>
                  </a:lnTo>
                  <a:lnTo>
                    <a:pt x="1102251" y="3150047"/>
                  </a:lnTo>
                  <a:lnTo>
                    <a:pt x="1116465" y="3316231"/>
                  </a:lnTo>
                  <a:lnTo>
                    <a:pt x="1130220" y="3311629"/>
                  </a:lnTo>
                  <a:lnTo>
                    <a:pt x="1144434" y="3118831"/>
                  </a:lnTo>
                  <a:lnTo>
                    <a:pt x="1158189" y="2844388"/>
                  </a:lnTo>
                  <a:lnTo>
                    <a:pt x="1172402" y="2610218"/>
                  </a:lnTo>
                  <a:lnTo>
                    <a:pt x="1186616" y="2467402"/>
                  </a:lnTo>
                  <a:lnTo>
                    <a:pt x="1199454" y="2406891"/>
                  </a:lnTo>
                  <a:lnTo>
                    <a:pt x="1213668" y="2392880"/>
                  </a:lnTo>
                  <a:lnTo>
                    <a:pt x="1227423" y="2351453"/>
                  </a:lnTo>
                  <a:lnTo>
                    <a:pt x="1241637" y="2225415"/>
                  </a:lnTo>
                  <a:lnTo>
                    <a:pt x="1255392" y="2027706"/>
                  </a:lnTo>
                  <a:lnTo>
                    <a:pt x="1269606" y="1799339"/>
                  </a:lnTo>
                  <a:lnTo>
                    <a:pt x="1283820" y="1625816"/>
                  </a:lnTo>
                  <a:lnTo>
                    <a:pt x="1297575" y="1637060"/>
                  </a:lnTo>
                  <a:lnTo>
                    <a:pt x="1311789" y="1867209"/>
                  </a:lnTo>
                  <a:lnTo>
                    <a:pt x="1325544" y="2158534"/>
                  </a:lnTo>
                  <a:lnTo>
                    <a:pt x="1339758" y="2346233"/>
                  </a:lnTo>
                  <a:lnTo>
                    <a:pt x="1353971" y="2385498"/>
                  </a:lnTo>
                  <a:lnTo>
                    <a:pt x="1367268" y="2279199"/>
                  </a:lnTo>
                  <a:lnTo>
                    <a:pt x="1381482" y="2079657"/>
                  </a:lnTo>
                  <a:lnTo>
                    <a:pt x="1395237" y="1931615"/>
                  </a:lnTo>
                  <a:lnTo>
                    <a:pt x="1409451" y="1925200"/>
                  </a:lnTo>
                  <a:lnTo>
                    <a:pt x="1423206" y="1977709"/>
                  </a:lnTo>
                  <a:lnTo>
                    <a:pt x="1437420" y="2004904"/>
                  </a:lnTo>
                  <a:lnTo>
                    <a:pt x="1451633" y="1997090"/>
                  </a:lnTo>
                  <a:lnTo>
                    <a:pt x="1465389" y="1932294"/>
                  </a:lnTo>
                  <a:lnTo>
                    <a:pt x="1479602" y="1804240"/>
                  </a:lnTo>
                  <a:lnTo>
                    <a:pt x="1493358" y="1679949"/>
                  </a:lnTo>
                  <a:lnTo>
                    <a:pt x="1507571" y="1607792"/>
                  </a:lnTo>
                  <a:lnTo>
                    <a:pt x="1521785" y="1588105"/>
                  </a:lnTo>
                  <a:lnTo>
                    <a:pt x="1534623" y="1630406"/>
                  </a:lnTo>
                  <a:lnTo>
                    <a:pt x="1548837" y="1718674"/>
                  </a:lnTo>
                  <a:lnTo>
                    <a:pt x="1562592" y="1802536"/>
                  </a:lnTo>
                  <a:lnTo>
                    <a:pt x="1576806" y="1849976"/>
                  </a:lnTo>
                  <a:lnTo>
                    <a:pt x="1590561" y="1876604"/>
                  </a:lnTo>
                  <a:lnTo>
                    <a:pt x="1604775" y="1896462"/>
                  </a:lnTo>
                  <a:lnTo>
                    <a:pt x="1618989" y="1886772"/>
                  </a:lnTo>
                  <a:lnTo>
                    <a:pt x="1632744" y="1890106"/>
                  </a:lnTo>
                  <a:lnTo>
                    <a:pt x="1646957" y="1929438"/>
                  </a:lnTo>
                  <a:lnTo>
                    <a:pt x="1660713" y="1951709"/>
                  </a:lnTo>
                  <a:lnTo>
                    <a:pt x="1674926" y="1965333"/>
                  </a:lnTo>
                  <a:lnTo>
                    <a:pt x="1689140" y="1976287"/>
                  </a:lnTo>
                  <a:lnTo>
                    <a:pt x="1701978" y="1958268"/>
                  </a:lnTo>
                  <a:lnTo>
                    <a:pt x="1716192" y="1856955"/>
                  </a:lnTo>
                  <a:lnTo>
                    <a:pt x="1729947" y="1646119"/>
                  </a:lnTo>
                  <a:lnTo>
                    <a:pt x="1744161" y="1432909"/>
                  </a:lnTo>
                  <a:lnTo>
                    <a:pt x="1757916" y="1315076"/>
                  </a:lnTo>
                  <a:lnTo>
                    <a:pt x="1772130" y="1292207"/>
                  </a:lnTo>
                  <a:lnTo>
                    <a:pt x="1786344" y="1320944"/>
                  </a:lnTo>
                  <a:lnTo>
                    <a:pt x="1800099" y="1357920"/>
                  </a:lnTo>
                  <a:lnTo>
                    <a:pt x="1814313" y="1405749"/>
                  </a:lnTo>
                  <a:lnTo>
                    <a:pt x="1828068" y="1422249"/>
                  </a:lnTo>
                  <a:lnTo>
                    <a:pt x="1842282" y="1373749"/>
                  </a:lnTo>
                  <a:lnTo>
                    <a:pt x="1856495" y="1325937"/>
                  </a:lnTo>
                  <a:lnTo>
                    <a:pt x="1869333" y="1333417"/>
                  </a:lnTo>
                  <a:lnTo>
                    <a:pt x="1883547" y="1463014"/>
                  </a:lnTo>
                  <a:lnTo>
                    <a:pt x="1897302" y="1679461"/>
                  </a:lnTo>
                  <a:lnTo>
                    <a:pt x="1911516" y="1802971"/>
                  </a:lnTo>
                  <a:lnTo>
                    <a:pt x="1925271" y="1779365"/>
                  </a:lnTo>
                  <a:lnTo>
                    <a:pt x="1939485" y="1716583"/>
                  </a:lnTo>
                  <a:lnTo>
                    <a:pt x="1953699" y="1742268"/>
                  </a:lnTo>
                  <a:lnTo>
                    <a:pt x="1967454" y="1812134"/>
                  </a:lnTo>
                  <a:lnTo>
                    <a:pt x="1981668" y="1793667"/>
                  </a:lnTo>
                  <a:lnTo>
                    <a:pt x="1995423" y="1745106"/>
                  </a:lnTo>
                  <a:lnTo>
                    <a:pt x="2009637" y="1731373"/>
                  </a:lnTo>
                  <a:lnTo>
                    <a:pt x="2023850" y="1705847"/>
                  </a:lnTo>
                  <a:lnTo>
                    <a:pt x="2037147" y="1659398"/>
                  </a:lnTo>
                  <a:lnTo>
                    <a:pt x="2051361" y="1621056"/>
                  </a:lnTo>
                  <a:lnTo>
                    <a:pt x="2065116" y="1603780"/>
                  </a:lnTo>
                  <a:lnTo>
                    <a:pt x="2079330" y="1592299"/>
                  </a:lnTo>
                  <a:lnTo>
                    <a:pt x="2093085" y="1605212"/>
                  </a:lnTo>
                  <a:lnTo>
                    <a:pt x="2107299" y="1608570"/>
                  </a:lnTo>
                  <a:lnTo>
                    <a:pt x="2121512" y="1529536"/>
                  </a:lnTo>
                  <a:lnTo>
                    <a:pt x="2135268" y="1437158"/>
                  </a:lnTo>
                  <a:lnTo>
                    <a:pt x="2149481" y="1464339"/>
                  </a:lnTo>
                  <a:lnTo>
                    <a:pt x="2163237" y="1574242"/>
                  </a:lnTo>
                  <a:lnTo>
                    <a:pt x="2177450" y="1659678"/>
                  </a:lnTo>
                  <a:lnTo>
                    <a:pt x="2191664" y="1698906"/>
                  </a:lnTo>
                  <a:lnTo>
                    <a:pt x="2204502" y="1702389"/>
                  </a:lnTo>
                  <a:lnTo>
                    <a:pt x="2218716" y="1650681"/>
                  </a:lnTo>
                  <a:lnTo>
                    <a:pt x="2232471" y="1591757"/>
                  </a:lnTo>
                  <a:lnTo>
                    <a:pt x="2246685" y="1585224"/>
                  </a:lnTo>
                  <a:lnTo>
                    <a:pt x="2260440" y="1577494"/>
                  </a:lnTo>
                  <a:lnTo>
                    <a:pt x="2274654" y="1569183"/>
                  </a:lnTo>
                  <a:lnTo>
                    <a:pt x="2288868" y="1591816"/>
                  </a:lnTo>
                  <a:lnTo>
                    <a:pt x="2302623" y="1616257"/>
                  </a:lnTo>
                  <a:lnTo>
                    <a:pt x="2316837" y="1591643"/>
                  </a:lnTo>
                  <a:lnTo>
                    <a:pt x="2330592" y="1555697"/>
                  </a:lnTo>
                  <a:lnTo>
                    <a:pt x="2344805" y="1562265"/>
                  </a:lnTo>
                  <a:lnTo>
                    <a:pt x="2359019" y="1570948"/>
                  </a:lnTo>
                  <a:lnTo>
                    <a:pt x="2371857" y="1595807"/>
                  </a:lnTo>
                  <a:lnTo>
                    <a:pt x="2386071" y="1686053"/>
                  </a:lnTo>
                  <a:lnTo>
                    <a:pt x="2399826" y="1763253"/>
                  </a:lnTo>
                  <a:lnTo>
                    <a:pt x="2414040" y="1772079"/>
                  </a:lnTo>
                  <a:lnTo>
                    <a:pt x="2427795" y="1757205"/>
                  </a:lnTo>
                  <a:lnTo>
                    <a:pt x="2442009" y="1767326"/>
                  </a:lnTo>
                  <a:lnTo>
                    <a:pt x="2456223" y="1804587"/>
                  </a:lnTo>
                  <a:lnTo>
                    <a:pt x="2469978" y="1844662"/>
                  </a:lnTo>
                  <a:lnTo>
                    <a:pt x="2484192" y="1897638"/>
                  </a:lnTo>
                  <a:lnTo>
                    <a:pt x="2497947" y="1914825"/>
                  </a:lnTo>
                  <a:lnTo>
                    <a:pt x="2512161" y="1846547"/>
                  </a:lnTo>
                  <a:lnTo>
                    <a:pt x="2526374" y="1794434"/>
                  </a:lnTo>
                  <a:lnTo>
                    <a:pt x="2539213" y="1820392"/>
                  </a:lnTo>
                  <a:lnTo>
                    <a:pt x="2553426" y="1832287"/>
                  </a:lnTo>
                  <a:lnTo>
                    <a:pt x="2567181" y="1808219"/>
                  </a:lnTo>
                  <a:lnTo>
                    <a:pt x="2581395" y="1812710"/>
                  </a:lnTo>
                  <a:lnTo>
                    <a:pt x="2595150" y="1859422"/>
                  </a:lnTo>
                  <a:lnTo>
                    <a:pt x="2609364" y="1887834"/>
                  </a:lnTo>
                  <a:lnTo>
                    <a:pt x="2623578" y="1861056"/>
                  </a:lnTo>
                  <a:lnTo>
                    <a:pt x="2637333" y="1805693"/>
                  </a:lnTo>
                  <a:lnTo>
                    <a:pt x="2651547" y="1753028"/>
                  </a:lnTo>
                  <a:lnTo>
                    <a:pt x="2665302" y="1732139"/>
                  </a:lnTo>
                  <a:lnTo>
                    <a:pt x="2679516" y="1751397"/>
                  </a:lnTo>
                  <a:lnTo>
                    <a:pt x="2693729" y="1754320"/>
                  </a:lnTo>
                  <a:lnTo>
                    <a:pt x="2707026" y="1700072"/>
                  </a:lnTo>
                  <a:lnTo>
                    <a:pt x="2721240" y="1665944"/>
                  </a:lnTo>
                  <a:lnTo>
                    <a:pt x="2734995" y="1699284"/>
                  </a:lnTo>
                  <a:lnTo>
                    <a:pt x="2749209" y="1724119"/>
                  </a:lnTo>
                  <a:lnTo>
                    <a:pt x="2762964" y="1694041"/>
                  </a:lnTo>
                  <a:lnTo>
                    <a:pt x="2777178" y="1646310"/>
                  </a:lnTo>
                  <a:lnTo>
                    <a:pt x="2791392" y="1614592"/>
                  </a:lnTo>
                  <a:lnTo>
                    <a:pt x="2805147" y="1619131"/>
                  </a:lnTo>
                  <a:lnTo>
                    <a:pt x="2819360" y="1636301"/>
                  </a:lnTo>
                  <a:lnTo>
                    <a:pt x="2833116" y="1642396"/>
                  </a:lnTo>
                  <a:lnTo>
                    <a:pt x="2847329" y="1693961"/>
                  </a:lnTo>
                  <a:lnTo>
                    <a:pt x="2861543" y="1757317"/>
                  </a:lnTo>
                  <a:lnTo>
                    <a:pt x="2874381" y="1787142"/>
                  </a:lnTo>
                  <a:lnTo>
                    <a:pt x="2888595" y="1756535"/>
                  </a:lnTo>
                  <a:lnTo>
                    <a:pt x="2902350" y="1635173"/>
                  </a:lnTo>
                  <a:lnTo>
                    <a:pt x="2916564" y="1564743"/>
                  </a:lnTo>
                  <a:lnTo>
                    <a:pt x="2930319" y="1589655"/>
                  </a:lnTo>
                  <a:lnTo>
                    <a:pt x="2944533" y="1632726"/>
                  </a:lnTo>
                  <a:lnTo>
                    <a:pt x="2958747" y="1677058"/>
                  </a:lnTo>
                  <a:lnTo>
                    <a:pt x="2972502" y="1678464"/>
                  </a:lnTo>
                  <a:lnTo>
                    <a:pt x="2986716" y="1648152"/>
                  </a:lnTo>
                  <a:lnTo>
                    <a:pt x="3000471" y="1636349"/>
                  </a:lnTo>
                  <a:lnTo>
                    <a:pt x="3014685" y="1603855"/>
                  </a:lnTo>
                  <a:lnTo>
                    <a:pt x="3028898" y="1600552"/>
                  </a:lnTo>
                  <a:lnTo>
                    <a:pt x="3041736" y="1623694"/>
                  </a:lnTo>
                  <a:lnTo>
                    <a:pt x="3055950" y="1600390"/>
                  </a:lnTo>
                  <a:lnTo>
                    <a:pt x="3069705" y="1603485"/>
                  </a:lnTo>
                  <a:lnTo>
                    <a:pt x="3083919" y="1614769"/>
                  </a:lnTo>
                  <a:lnTo>
                    <a:pt x="3097674" y="1605792"/>
                  </a:lnTo>
                  <a:lnTo>
                    <a:pt x="3111888" y="1571866"/>
                  </a:lnTo>
                  <a:lnTo>
                    <a:pt x="3126102" y="1539859"/>
                  </a:lnTo>
                  <a:lnTo>
                    <a:pt x="3139857" y="1564821"/>
                  </a:lnTo>
                  <a:lnTo>
                    <a:pt x="3154071" y="1611277"/>
                  </a:lnTo>
                  <a:lnTo>
                    <a:pt x="3167826" y="1651490"/>
                  </a:lnTo>
                  <a:lnTo>
                    <a:pt x="3182040" y="1677543"/>
                  </a:lnTo>
                  <a:lnTo>
                    <a:pt x="3196253" y="1649318"/>
                  </a:lnTo>
                  <a:lnTo>
                    <a:pt x="3209092" y="1610998"/>
                  </a:lnTo>
                  <a:lnTo>
                    <a:pt x="3223305" y="1660301"/>
                  </a:lnTo>
                  <a:lnTo>
                    <a:pt x="3237061" y="1754398"/>
                  </a:lnTo>
                  <a:lnTo>
                    <a:pt x="3251274" y="1786936"/>
                  </a:lnTo>
                  <a:lnTo>
                    <a:pt x="3265030" y="1764343"/>
                  </a:lnTo>
                  <a:lnTo>
                    <a:pt x="3279243" y="1765799"/>
                  </a:lnTo>
                  <a:lnTo>
                    <a:pt x="3293457" y="1783212"/>
                  </a:lnTo>
                  <a:lnTo>
                    <a:pt x="3307212" y="1789389"/>
                  </a:lnTo>
                  <a:lnTo>
                    <a:pt x="3321426" y="1782820"/>
                  </a:lnTo>
                  <a:lnTo>
                    <a:pt x="3335181" y="1742712"/>
                  </a:lnTo>
                  <a:lnTo>
                    <a:pt x="3349395" y="1708922"/>
                  </a:lnTo>
                  <a:lnTo>
                    <a:pt x="3363609" y="1708554"/>
                  </a:lnTo>
                  <a:lnTo>
                    <a:pt x="3376905" y="1682103"/>
                  </a:lnTo>
                  <a:lnTo>
                    <a:pt x="3391119" y="1619925"/>
                  </a:lnTo>
                  <a:lnTo>
                    <a:pt x="3404874" y="1584597"/>
                  </a:lnTo>
                  <a:lnTo>
                    <a:pt x="3419088" y="1589025"/>
                  </a:lnTo>
                  <a:lnTo>
                    <a:pt x="3432843" y="1601835"/>
                  </a:lnTo>
                  <a:lnTo>
                    <a:pt x="3447057" y="1640339"/>
                  </a:lnTo>
                  <a:lnTo>
                    <a:pt x="3461271" y="1670572"/>
                  </a:lnTo>
                  <a:lnTo>
                    <a:pt x="3475026" y="1659336"/>
                  </a:lnTo>
                  <a:lnTo>
                    <a:pt x="3489240" y="1673681"/>
                  </a:lnTo>
                  <a:lnTo>
                    <a:pt x="3502995" y="1732143"/>
                  </a:lnTo>
                  <a:lnTo>
                    <a:pt x="3517208" y="1792996"/>
                  </a:lnTo>
                  <a:lnTo>
                    <a:pt x="3531422" y="1838162"/>
                  </a:lnTo>
                  <a:lnTo>
                    <a:pt x="3544260" y="1837852"/>
                  </a:lnTo>
                  <a:lnTo>
                    <a:pt x="3558474" y="1824172"/>
                  </a:lnTo>
                  <a:lnTo>
                    <a:pt x="3572229" y="1850907"/>
                  </a:lnTo>
                  <a:lnTo>
                    <a:pt x="3586443" y="1898705"/>
                  </a:lnTo>
                  <a:lnTo>
                    <a:pt x="3600198" y="1940950"/>
                  </a:lnTo>
                  <a:lnTo>
                    <a:pt x="3614412" y="1941322"/>
                  </a:lnTo>
                  <a:lnTo>
                    <a:pt x="3628626" y="1923100"/>
                  </a:lnTo>
                  <a:lnTo>
                    <a:pt x="3642381" y="1929350"/>
                  </a:lnTo>
                  <a:lnTo>
                    <a:pt x="3656595" y="1938850"/>
                  </a:lnTo>
                  <a:lnTo>
                    <a:pt x="3670350" y="1962216"/>
                  </a:lnTo>
                  <a:lnTo>
                    <a:pt x="3684564" y="1969489"/>
                  </a:lnTo>
                  <a:lnTo>
                    <a:pt x="3698777" y="1906285"/>
                  </a:lnTo>
                  <a:lnTo>
                    <a:pt x="3711616" y="1904329"/>
                  </a:lnTo>
                  <a:lnTo>
                    <a:pt x="3725829" y="1971391"/>
                  </a:lnTo>
                  <a:lnTo>
                    <a:pt x="3739584" y="1964740"/>
                  </a:lnTo>
                  <a:lnTo>
                    <a:pt x="3753798" y="1906646"/>
                  </a:lnTo>
                  <a:lnTo>
                    <a:pt x="3767553" y="1873024"/>
                  </a:lnTo>
                  <a:lnTo>
                    <a:pt x="3781767" y="1873188"/>
                  </a:lnTo>
                  <a:lnTo>
                    <a:pt x="3795981" y="1869515"/>
                  </a:lnTo>
                  <a:lnTo>
                    <a:pt x="3809736" y="1825248"/>
                  </a:lnTo>
                  <a:lnTo>
                    <a:pt x="3823950" y="1766922"/>
                  </a:lnTo>
                  <a:lnTo>
                    <a:pt x="3837705" y="1733860"/>
                  </a:lnTo>
                  <a:lnTo>
                    <a:pt x="3851919" y="1740848"/>
                  </a:lnTo>
                  <a:lnTo>
                    <a:pt x="3866132" y="1787428"/>
                  </a:lnTo>
                  <a:lnTo>
                    <a:pt x="3878971" y="1830865"/>
                  </a:lnTo>
                  <a:lnTo>
                    <a:pt x="3893184" y="1838304"/>
                  </a:lnTo>
                  <a:lnTo>
                    <a:pt x="3906940" y="1815984"/>
                  </a:lnTo>
                  <a:lnTo>
                    <a:pt x="3921153" y="1797685"/>
                  </a:lnTo>
                  <a:lnTo>
                    <a:pt x="3934909" y="1772171"/>
                  </a:lnTo>
                  <a:lnTo>
                    <a:pt x="3949122" y="1742263"/>
                  </a:lnTo>
                  <a:lnTo>
                    <a:pt x="3963336" y="1749109"/>
                  </a:lnTo>
                  <a:lnTo>
                    <a:pt x="3977091" y="1786111"/>
                  </a:lnTo>
                  <a:lnTo>
                    <a:pt x="3991305" y="1809358"/>
                  </a:lnTo>
                  <a:lnTo>
                    <a:pt x="4005060" y="1794940"/>
                  </a:lnTo>
                  <a:lnTo>
                    <a:pt x="4019274" y="1766962"/>
                  </a:lnTo>
                  <a:lnTo>
                    <a:pt x="4033488" y="1753154"/>
                  </a:lnTo>
                  <a:lnTo>
                    <a:pt x="4046784" y="1720900"/>
                  </a:lnTo>
                  <a:lnTo>
                    <a:pt x="4060998" y="1675657"/>
                  </a:lnTo>
                  <a:lnTo>
                    <a:pt x="4074753" y="1653569"/>
                  </a:lnTo>
                  <a:lnTo>
                    <a:pt x="4088967" y="1667483"/>
                  </a:lnTo>
                  <a:lnTo>
                    <a:pt x="4102722" y="1723708"/>
                  </a:lnTo>
                  <a:lnTo>
                    <a:pt x="4116936" y="1766659"/>
                  </a:lnTo>
                  <a:lnTo>
                    <a:pt x="4131150" y="1785419"/>
                  </a:lnTo>
                  <a:lnTo>
                    <a:pt x="4144905" y="1833625"/>
                  </a:lnTo>
                  <a:lnTo>
                    <a:pt x="4159119" y="1895464"/>
                  </a:lnTo>
                  <a:lnTo>
                    <a:pt x="4172874" y="1944504"/>
                  </a:lnTo>
                  <a:lnTo>
                    <a:pt x="4187088" y="1982344"/>
                  </a:lnTo>
                  <a:lnTo>
                    <a:pt x="4201301" y="2008201"/>
                  </a:lnTo>
                  <a:lnTo>
                    <a:pt x="4214139" y="2040497"/>
                  </a:lnTo>
                  <a:lnTo>
                    <a:pt x="4228353" y="2077110"/>
                  </a:lnTo>
                  <a:lnTo>
                    <a:pt x="4242108" y="2119850"/>
                  </a:lnTo>
                  <a:lnTo>
                    <a:pt x="4256322" y="2126986"/>
                  </a:lnTo>
                  <a:lnTo>
                    <a:pt x="4270077" y="2106489"/>
                  </a:lnTo>
                  <a:lnTo>
                    <a:pt x="4284291" y="2122819"/>
                  </a:lnTo>
                  <a:lnTo>
                    <a:pt x="4298505" y="2139426"/>
                  </a:lnTo>
                  <a:lnTo>
                    <a:pt x="4312260" y="2122982"/>
                  </a:lnTo>
                  <a:lnTo>
                    <a:pt x="4326474" y="2088523"/>
                  </a:lnTo>
                  <a:lnTo>
                    <a:pt x="4340229" y="2030350"/>
                  </a:lnTo>
                  <a:lnTo>
                    <a:pt x="4354443" y="1963165"/>
                  </a:lnTo>
                  <a:lnTo>
                    <a:pt x="4368656" y="1936057"/>
                  </a:lnTo>
                  <a:lnTo>
                    <a:pt x="4381495" y="1939989"/>
                  </a:lnTo>
                  <a:lnTo>
                    <a:pt x="4395708" y="1940608"/>
                  </a:lnTo>
                  <a:lnTo>
                    <a:pt x="4409464" y="1955837"/>
                  </a:lnTo>
                  <a:lnTo>
                    <a:pt x="4423677" y="1997376"/>
                  </a:lnTo>
                  <a:lnTo>
                    <a:pt x="4437433" y="2006539"/>
                  </a:lnTo>
                  <a:lnTo>
                    <a:pt x="4451646" y="1978322"/>
                  </a:lnTo>
                  <a:lnTo>
                    <a:pt x="4465860" y="1967242"/>
                  </a:lnTo>
                  <a:lnTo>
                    <a:pt x="4479615" y="1969060"/>
                  </a:lnTo>
                  <a:lnTo>
                    <a:pt x="4493829" y="2006839"/>
                  </a:lnTo>
                  <a:lnTo>
                    <a:pt x="4507584" y="2081150"/>
                  </a:lnTo>
                  <a:lnTo>
                    <a:pt x="4521798" y="2135569"/>
                  </a:lnTo>
                  <a:lnTo>
                    <a:pt x="4536012" y="2162199"/>
                  </a:lnTo>
                  <a:lnTo>
                    <a:pt x="4548850" y="2145293"/>
                  </a:lnTo>
                  <a:lnTo>
                    <a:pt x="4563063" y="2121351"/>
                  </a:lnTo>
                  <a:lnTo>
                    <a:pt x="4576819" y="2095646"/>
                  </a:lnTo>
                  <a:lnTo>
                    <a:pt x="4591032" y="2023389"/>
                  </a:lnTo>
                  <a:lnTo>
                    <a:pt x="4604788" y="1989485"/>
                  </a:lnTo>
                  <a:lnTo>
                    <a:pt x="4619001" y="2006352"/>
                  </a:lnTo>
                  <a:lnTo>
                    <a:pt x="4633215" y="2011912"/>
                  </a:lnTo>
                  <a:lnTo>
                    <a:pt x="4646970" y="2019494"/>
                  </a:lnTo>
                  <a:lnTo>
                    <a:pt x="4661184" y="2014630"/>
                  </a:lnTo>
                  <a:lnTo>
                    <a:pt x="4674939" y="1996892"/>
                  </a:lnTo>
                  <a:lnTo>
                    <a:pt x="4689153" y="2004586"/>
                  </a:lnTo>
                  <a:lnTo>
                    <a:pt x="4703367" y="2015277"/>
                  </a:lnTo>
                  <a:lnTo>
                    <a:pt x="4716663" y="2013165"/>
                  </a:lnTo>
                  <a:lnTo>
                    <a:pt x="4730877" y="1977746"/>
                  </a:lnTo>
                  <a:lnTo>
                    <a:pt x="4744632" y="1916070"/>
                  </a:lnTo>
                  <a:lnTo>
                    <a:pt x="4758846" y="1903550"/>
                  </a:lnTo>
                  <a:lnTo>
                    <a:pt x="4772601" y="1895875"/>
                  </a:lnTo>
                  <a:lnTo>
                    <a:pt x="4786815" y="1888620"/>
                  </a:lnTo>
                  <a:lnTo>
                    <a:pt x="4801029" y="1924478"/>
                  </a:lnTo>
                  <a:lnTo>
                    <a:pt x="4814784" y="1952609"/>
                  </a:lnTo>
                  <a:lnTo>
                    <a:pt x="4828998" y="1969830"/>
                  </a:lnTo>
                  <a:lnTo>
                    <a:pt x="4842753" y="2004915"/>
                  </a:lnTo>
                  <a:lnTo>
                    <a:pt x="4856967" y="2023596"/>
                  </a:lnTo>
                  <a:lnTo>
                    <a:pt x="4871180" y="2010802"/>
                  </a:lnTo>
                  <a:lnTo>
                    <a:pt x="4884019" y="1991096"/>
                  </a:lnTo>
                  <a:lnTo>
                    <a:pt x="4898232" y="1953174"/>
                  </a:lnTo>
                  <a:lnTo>
                    <a:pt x="4911987" y="1936670"/>
                  </a:lnTo>
                  <a:lnTo>
                    <a:pt x="4926201" y="1978506"/>
                  </a:lnTo>
                  <a:lnTo>
                    <a:pt x="4939956" y="2020373"/>
                  </a:lnTo>
                  <a:lnTo>
                    <a:pt x="4954170" y="1988886"/>
                  </a:lnTo>
                  <a:lnTo>
                    <a:pt x="4968384" y="1915516"/>
                  </a:lnTo>
                  <a:lnTo>
                    <a:pt x="4982139" y="1891186"/>
                  </a:lnTo>
                  <a:lnTo>
                    <a:pt x="4996353" y="1904619"/>
                  </a:lnTo>
                  <a:lnTo>
                    <a:pt x="5010108" y="1918402"/>
                  </a:lnTo>
                  <a:lnTo>
                    <a:pt x="5024322" y="1941411"/>
                  </a:lnTo>
                  <a:lnTo>
                    <a:pt x="5038535" y="1953455"/>
                  </a:lnTo>
                  <a:lnTo>
                    <a:pt x="5051374" y="1956193"/>
                  </a:lnTo>
                  <a:lnTo>
                    <a:pt x="5065587" y="1984814"/>
                  </a:lnTo>
                  <a:lnTo>
                    <a:pt x="5079343" y="2030408"/>
                  </a:lnTo>
                  <a:lnTo>
                    <a:pt x="5093556" y="2038493"/>
                  </a:lnTo>
                  <a:lnTo>
                    <a:pt x="5107312" y="2030681"/>
                  </a:lnTo>
                  <a:lnTo>
                    <a:pt x="5121525" y="2051016"/>
                  </a:lnTo>
                  <a:lnTo>
                    <a:pt x="5135739" y="2107932"/>
                  </a:lnTo>
                  <a:lnTo>
                    <a:pt x="5149494" y="2172211"/>
                  </a:lnTo>
                  <a:lnTo>
                    <a:pt x="5163708" y="2210159"/>
                  </a:lnTo>
                  <a:lnTo>
                    <a:pt x="5177463" y="2240243"/>
                  </a:lnTo>
                  <a:lnTo>
                    <a:pt x="5191677" y="2243133"/>
                  </a:lnTo>
                  <a:lnTo>
                    <a:pt x="5205891" y="2262602"/>
                  </a:lnTo>
                  <a:lnTo>
                    <a:pt x="5218729" y="2291224"/>
                  </a:lnTo>
                  <a:lnTo>
                    <a:pt x="5232943" y="2281490"/>
                  </a:lnTo>
                  <a:lnTo>
                    <a:pt x="5246698" y="2257772"/>
                  </a:lnTo>
                  <a:lnTo>
                    <a:pt x="5260911" y="2247122"/>
                  </a:lnTo>
                  <a:lnTo>
                    <a:pt x="5274667" y="2267582"/>
                  </a:lnTo>
                  <a:lnTo>
                    <a:pt x="5288880" y="2325530"/>
                  </a:lnTo>
                  <a:lnTo>
                    <a:pt x="5303094" y="2424275"/>
                  </a:lnTo>
                  <a:lnTo>
                    <a:pt x="5316849" y="2532743"/>
                  </a:lnTo>
                  <a:lnTo>
                    <a:pt x="5331063" y="2609627"/>
                  </a:lnTo>
                  <a:lnTo>
                    <a:pt x="5344818" y="2634226"/>
                  </a:lnTo>
                  <a:lnTo>
                    <a:pt x="5359032" y="2646678"/>
                  </a:lnTo>
                  <a:lnTo>
                    <a:pt x="5373246" y="2691145"/>
                  </a:lnTo>
                  <a:lnTo>
                    <a:pt x="5386542" y="2772560"/>
                  </a:lnTo>
                  <a:lnTo>
                    <a:pt x="5400756" y="2875331"/>
                  </a:lnTo>
                  <a:lnTo>
                    <a:pt x="5414511" y="2927679"/>
                  </a:lnTo>
                  <a:lnTo>
                    <a:pt x="5428725" y="2907186"/>
                  </a:lnTo>
                  <a:lnTo>
                    <a:pt x="5442480" y="2871144"/>
                  </a:lnTo>
                  <a:lnTo>
                    <a:pt x="5456694" y="2827465"/>
                  </a:lnTo>
                  <a:lnTo>
                    <a:pt x="5470908" y="2788562"/>
                  </a:lnTo>
                  <a:lnTo>
                    <a:pt x="5484663" y="2816879"/>
                  </a:lnTo>
                  <a:lnTo>
                    <a:pt x="5498877" y="2964315"/>
                  </a:lnTo>
                  <a:lnTo>
                    <a:pt x="5512632" y="3146546"/>
                  </a:lnTo>
                  <a:lnTo>
                    <a:pt x="5526846" y="3224199"/>
                  </a:lnTo>
                  <a:lnTo>
                    <a:pt x="5541059" y="3157520"/>
                  </a:lnTo>
                  <a:lnTo>
                    <a:pt x="5553898" y="3038535"/>
                  </a:lnTo>
                  <a:lnTo>
                    <a:pt x="5568111" y="2924526"/>
                  </a:lnTo>
                  <a:lnTo>
                    <a:pt x="5581867" y="2833226"/>
                  </a:lnTo>
                  <a:lnTo>
                    <a:pt x="5596080" y="2818810"/>
                  </a:lnTo>
                  <a:lnTo>
                    <a:pt x="5609835" y="2837230"/>
                  </a:lnTo>
                  <a:lnTo>
                    <a:pt x="5624049" y="2830494"/>
                  </a:lnTo>
                  <a:lnTo>
                    <a:pt x="5638263" y="2742566"/>
                  </a:lnTo>
                  <a:lnTo>
                    <a:pt x="5652018" y="2592929"/>
                  </a:lnTo>
                  <a:lnTo>
                    <a:pt x="5666232" y="2425321"/>
                  </a:lnTo>
                  <a:lnTo>
                    <a:pt x="5679987" y="2278718"/>
                  </a:lnTo>
                  <a:lnTo>
                    <a:pt x="5694201" y="2227546"/>
                  </a:lnTo>
                  <a:lnTo>
                    <a:pt x="5708415" y="2230790"/>
                  </a:lnTo>
                  <a:lnTo>
                    <a:pt x="5721253" y="2203023"/>
                  </a:lnTo>
                  <a:lnTo>
                    <a:pt x="5735466" y="2187808"/>
                  </a:lnTo>
                  <a:lnTo>
                    <a:pt x="5749222" y="2260606"/>
                  </a:lnTo>
                  <a:lnTo>
                    <a:pt x="5763435" y="2389919"/>
                  </a:lnTo>
                  <a:lnTo>
                    <a:pt x="5777191" y="2496825"/>
                  </a:lnTo>
                  <a:lnTo>
                    <a:pt x="5791404" y="2576564"/>
                  </a:lnTo>
                  <a:lnTo>
                    <a:pt x="5805618" y="2663280"/>
                  </a:lnTo>
                  <a:lnTo>
                    <a:pt x="5819373" y="2688534"/>
                  </a:lnTo>
                  <a:lnTo>
                    <a:pt x="5833587" y="2655369"/>
                  </a:lnTo>
                  <a:lnTo>
                    <a:pt x="5847342" y="2651832"/>
                  </a:lnTo>
                  <a:lnTo>
                    <a:pt x="5861556" y="2684417"/>
                  </a:lnTo>
                  <a:lnTo>
                    <a:pt x="5875770" y="2700620"/>
                  </a:lnTo>
                  <a:lnTo>
                    <a:pt x="5888608" y="2698141"/>
                  </a:lnTo>
                  <a:lnTo>
                    <a:pt x="5902822" y="2718011"/>
                  </a:lnTo>
                  <a:lnTo>
                    <a:pt x="5916577" y="2725479"/>
                  </a:lnTo>
                  <a:lnTo>
                    <a:pt x="5930791" y="2663129"/>
                  </a:lnTo>
                  <a:lnTo>
                    <a:pt x="5944546" y="2587191"/>
                  </a:lnTo>
                  <a:lnTo>
                    <a:pt x="5958760" y="2556505"/>
                  </a:lnTo>
                  <a:lnTo>
                    <a:pt x="5972973" y="2516894"/>
                  </a:lnTo>
                  <a:lnTo>
                    <a:pt x="5986728" y="2480983"/>
                  </a:lnTo>
                  <a:lnTo>
                    <a:pt x="6000942" y="2466709"/>
                  </a:lnTo>
                  <a:lnTo>
                    <a:pt x="6014697" y="2441115"/>
                  </a:lnTo>
                  <a:lnTo>
                    <a:pt x="6028911" y="2431480"/>
                  </a:lnTo>
                  <a:lnTo>
                    <a:pt x="6043125" y="2490305"/>
                  </a:lnTo>
                  <a:lnTo>
                    <a:pt x="6056422" y="2559131"/>
                  </a:lnTo>
                  <a:lnTo>
                    <a:pt x="6070635" y="2529318"/>
                  </a:lnTo>
                  <a:lnTo>
                    <a:pt x="6084390" y="2433836"/>
                  </a:lnTo>
                  <a:lnTo>
                    <a:pt x="6098604" y="2370916"/>
                  </a:lnTo>
                  <a:lnTo>
                    <a:pt x="6112359" y="2350335"/>
                  </a:lnTo>
                  <a:lnTo>
                    <a:pt x="6126573" y="2283919"/>
                  </a:lnTo>
                  <a:lnTo>
                    <a:pt x="6140787" y="2195068"/>
                  </a:lnTo>
                  <a:lnTo>
                    <a:pt x="6154542" y="2145130"/>
                  </a:lnTo>
                  <a:lnTo>
                    <a:pt x="6168756" y="2121413"/>
                  </a:lnTo>
                  <a:lnTo>
                    <a:pt x="6182511" y="2079013"/>
                  </a:lnTo>
                  <a:lnTo>
                    <a:pt x="6196725" y="1995616"/>
                  </a:lnTo>
                  <a:lnTo>
                    <a:pt x="6210938" y="1880937"/>
                  </a:lnTo>
                  <a:lnTo>
                    <a:pt x="6223777" y="1795655"/>
                  </a:lnTo>
                  <a:lnTo>
                    <a:pt x="6237990" y="1801639"/>
                  </a:lnTo>
                  <a:lnTo>
                    <a:pt x="6251746" y="1782644"/>
                  </a:lnTo>
                  <a:lnTo>
                    <a:pt x="6265959" y="1673709"/>
                  </a:lnTo>
                  <a:lnTo>
                    <a:pt x="6279715" y="1573275"/>
                  </a:lnTo>
                  <a:lnTo>
                    <a:pt x="6293928" y="1580558"/>
                  </a:lnTo>
                  <a:lnTo>
                    <a:pt x="6308142" y="1648528"/>
                  </a:lnTo>
                  <a:lnTo>
                    <a:pt x="6321897" y="1685157"/>
                  </a:lnTo>
                  <a:lnTo>
                    <a:pt x="6336111" y="1698779"/>
                  </a:lnTo>
                  <a:lnTo>
                    <a:pt x="6349866" y="1717281"/>
                  </a:lnTo>
                  <a:lnTo>
                    <a:pt x="6364080" y="1733586"/>
                  </a:lnTo>
                  <a:lnTo>
                    <a:pt x="6378294" y="1768417"/>
                  </a:lnTo>
                  <a:lnTo>
                    <a:pt x="6391132" y="1794045"/>
                  </a:lnTo>
                  <a:lnTo>
                    <a:pt x="6405346" y="1760254"/>
                  </a:lnTo>
                  <a:lnTo>
                    <a:pt x="6419101" y="1743642"/>
                  </a:lnTo>
                  <a:lnTo>
                    <a:pt x="6433314" y="1786754"/>
                  </a:lnTo>
                  <a:lnTo>
                    <a:pt x="6447070" y="1849531"/>
                  </a:lnTo>
                  <a:lnTo>
                    <a:pt x="6461283" y="1911221"/>
                  </a:lnTo>
                  <a:lnTo>
                    <a:pt x="6475497" y="1956084"/>
                  </a:lnTo>
                  <a:lnTo>
                    <a:pt x="6489252" y="1975073"/>
                  </a:lnTo>
                  <a:lnTo>
                    <a:pt x="6503466" y="1935238"/>
                  </a:lnTo>
                  <a:lnTo>
                    <a:pt x="6517221" y="1849468"/>
                  </a:lnTo>
                  <a:lnTo>
                    <a:pt x="6531435" y="1785635"/>
                  </a:lnTo>
                  <a:lnTo>
                    <a:pt x="6545649" y="1736704"/>
                  </a:lnTo>
                  <a:lnTo>
                    <a:pt x="6558487" y="1731352"/>
                  </a:lnTo>
                  <a:lnTo>
                    <a:pt x="6572701" y="1790726"/>
                  </a:lnTo>
                  <a:lnTo>
                    <a:pt x="6586456" y="1864298"/>
                  </a:lnTo>
                  <a:lnTo>
                    <a:pt x="6600670" y="1900171"/>
                  </a:lnTo>
                  <a:lnTo>
                    <a:pt x="6614425" y="1886269"/>
                  </a:lnTo>
                  <a:lnTo>
                    <a:pt x="6628639" y="1836101"/>
                  </a:lnTo>
                  <a:lnTo>
                    <a:pt x="6642852" y="1759154"/>
                  </a:lnTo>
                  <a:lnTo>
                    <a:pt x="6656608" y="1731375"/>
                  </a:lnTo>
                  <a:lnTo>
                    <a:pt x="6670821" y="1756099"/>
                  </a:lnTo>
                  <a:lnTo>
                    <a:pt x="6684576" y="1795741"/>
                  </a:lnTo>
                  <a:lnTo>
                    <a:pt x="6698790" y="1829980"/>
                  </a:lnTo>
                  <a:lnTo>
                    <a:pt x="6713004" y="1850745"/>
                  </a:lnTo>
                  <a:lnTo>
                    <a:pt x="6726301" y="1840049"/>
                  </a:lnTo>
                  <a:lnTo>
                    <a:pt x="6740514" y="1754738"/>
                  </a:lnTo>
                  <a:lnTo>
                    <a:pt x="6754270" y="1650532"/>
                  </a:lnTo>
                  <a:lnTo>
                    <a:pt x="6768483" y="1592331"/>
                  </a:lnTo>
                  <a:lnTo>
                    <a:pt x="6782238" y="1574843"/>
                  </a:lnTo>
                  <a:lnTo>
                    <a:pt x="6796452" y="1582370"/>
                  </a:lnTo>
                  <a:lnTo>
                    <a:pt x="6810666" y="1637084"/>
                  </a:lnTo>
                  <a:lnTo>
                    <a:pt x="6824421" y="1666154"/>
                  </a:lnTo>
                  <a:lnTo>
                    <a:pt x="6838635" y="1682732"/>
                  </a:lnTo>
                  <a:lnTo>
                    <a:pt x="6852390" y="1728980"/>
                  </a:lnTo>
                  <a:lnTo>
                    <a:pt x="6866604" y="1738674"/>
                  </a:lnTo>
                  <a:lnTo>
                    <a:pt x="6880818" y="1673951"/>
                  </a:lnTo>
                  <a:lnTo>
                    <a:pt x="6893656" y="1555537"/>
                  </a:lnTo>
                  <a:lnTo>
                    <a:pt x="6907869" y="1493717"/>
                  </a:lnTo>
                  <a:lnTo>
                    <a:pt x="6921625" y="1488615"/>
                  </a:lnTo>
                  <a:lnTo>
                    <a:pt x="6935838" y="1450818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3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545307"/>
                  </a:moveTo>
                  <a:lnTo>
                    <a:pt x="14213" y="1634565"/>
                  </a:lnTo>
                  <a:lnTo>
                    <a:pt x="27510" y="1741689"/>
                  </a:lnTo>
                  <a:lnTo>
                    <a:pt x="41724" y="1805292"/>
                  </a:lnTo>
                  <a:lnTo>
                    <a:pt x="55479" y="1775830"/>
                  </a:lnTo>
                  <a:lnTo>
                    <a:pt x="69693" y="1671249"/>
                  </a:lnTo>
                  <a:lnTo>
                    <a:pt x="83448" y="1536604"/>
                  </a:lnTo>
                  <a:lnTo>
                    <a:pt x="97662" y="1402788"/>
                  </a:lnTo>
                  <a:lnTo>
                    <a:pt x="111875" y="1289017"/>
                  </a:lnTo>
                  <a:lnTo>
                    <a:pt x="125630" y="1246999"/>
                  </a:lnTo>
                  <a:lnTo>
                    <a:pt x="139844" y="1279028"/>
                  </a:lnTo>
                  <a:lnTo>
                    <a:pt x="153599" y="1311681"/>
                  </a:lnTo>
                  <a:lnTo>
                    <a:pt x="167813" y="1327627"/>
                  </a:lnTo>
                  <a:lnTo>
                    <a:pt x="182027" y="1336309"/>
                  </a:lnTo>
                  <a:lnTo>
                    <a:pt x="194865" y="1330698"/>
                  </a:lnTo>
                  <a:lnTo>
                    <a:pt x="209079" y="1342289"/>
                  </a:lnTo>
                  <a:lnTo>
                    <a:pt x="222834" y="1369362"/>
                  </a:lnTo>
                  <a:lnTo>
                    <a:pt x="237048" y="1319160"/>
                  </a:lnTo>
                  <a:lnTo>
                    <a:pt x="250803" y="1146034"/>
                  </a:lnTo>
                  <a:lnTo>
                    <a:pt x="265017" y="910106"/>
                  </a:lnTo>
                  <a:lnTo>
                    <a:pt x="279230" y="697579"/>
                  </a:lnTo>
                  <a:lnTo>
                    <a:pt x="292986" y="542481"/>
                  </a:lnTo>
                  <a:lnTo>
                    <a:pt x="307199" y="431011"/>
                  </a:lnTo>
                  <a:lnTo>
                    <a:pt x="320955" y="353833"/>
                  </a:lnTo>
                  <a:lnTo>
                    <a:pt x="335168" y="273902"/>
                  </a:lnTo>
                  <a:lnTo>
                    <a:pt x="349382" y="194538"/>
                  </a:lnTo>
                  <a:lnTo>
                    <a:pt x="362220" y="145499"/>
                  </a:lnTo>
                  <a:lnTo>
                    <a:pt x="376434" y="81983"/>
                  </a:lnTo>
                  <a:lnTo>
                    <a:pt x="390189" y="0"/>
                  </a:lnTo>
                  <a:lnTo>
                    <a:pt x="404403" y="19848"/>
                  </a:lnTo>
                  <a:lnTo>
                    <a:pt x="418158" y="203603"/>
                  </a:lnTo>
                  <a:lnTo>
                    <a:pt x="432372" y="439279"/>
                  </a:lnTo>
                  <a:lnTo>
                    <a:pt x="446586" y="612111"/>
                  </a:lnTo>
                  <a:lnTo>
                    <a:pt x="460341" y="715410"/>
                  </a:lnTo>
                  <a:lnTo>
                    <a:pt x="474554" y="767020"/>
                  </a:lnTo>
                  <a:lnTo>
                    <a:pt x="488310" y="788157"/>
                  </a:lnTo>
                  <a:lnTo>
                    <a:pt x="502523" y="803240"/>
                  </a:lnTo>
                  <a:lnTo>
                    <a:pt x="516737" y="802121"/>
                  </a:lnTo>
                  <a:lnTo>
                    <a:pt x="529575" y="790030"/>
                  </a:lnTo>
                  <a:lnTo>
                    <a:pt x="543789" y="786278"/>
                  </a:lnTo>
                  <a:lnTo>
                    <a:pt x="557544" y="811238"/>
                  </a:lnTo>
                  <a:lnTo>
                    <a:pt x="571758" y="834380"/>
                  </a:lnTo>
                  <a:lnTo>
                    <a:pt x="585513" y="799509"/>
                  </a:lnTo>
                  <a:lnTo>
                    <a:pt x="599727" y="757786"/>
                  </a:lnTo>
                  <a:lnTo>
                    <a:pt x="613941" y="770807"/>
                  </a:lnTo>
                  <a:lnTo>
                    <a:pt x="627696" y="828623"/>
                  </a:lnTo>
                  <a:lnTo>
                    <a:pt x="641910" y="952806"/>
                  </a:lnTo>
                  <a:lnTo>
                    <a:pt x="655665" y="1161052"/>
                  </a:lnTo>
                  <a:lnTo>
                    <a:pt x="669879" y="1412864"/>
                  </a:lnTo>
                  <a:lnTo>
                    <a:pt x="684092" y="1652801"/>
                  </a:lnTo>
                  <a:lnTo>
                    <a:pt x="697389" y="1842728"/>
                  </a:lnTo>
                  <a:lnTo>
                    <a:pt x="711603" y="1988777"/>
                  </a:lnTo>
                  <a:lnTo>
                    <a:pt x="725358" y="2071964"/>
                  </a:lnTo>
                  <a:lnTo>
                    <a:pt x="739572" y="2053635"/>
                  </a:lnTo>
                  <a:lnTo>
                    <a:pt x="753327" y="1960972"/>
                  </a:lnTo>
                  <a:lnTo>
                    <a:pt x="767541" y="1860253"/>
                  </a:lnTo>
                  <a:lnTo>
                    <a:pt x="781754" y="1816582"/>
                  </a:lnTo>
                  <a:lnTo>
                    <a:pt x="795510" y="1838047"/>
                  </a:lnTo>
                  <a:lnTo>
                    <a:pt x="809723" y="1863516"/>
                  </a:lnTo>
                  <a:lnTo>
                    <a:pt x="823478" y="1835218"/>
                  </a:lnTo>
                  <a:lnTo>
                    <a:pt x="837692" y="1760395"/>
                  </a:lnTo>
                  <a:lnTo>
                    <a:pt x="851906" y="1678314"/>
                  </a:lnTo>
                  <a:lnTo>
                    <a:pt x="864744" y="1609906"/>
                  </a:lnTo>
                  <a:lnTo>
                    <a:pt x="878958" y="1575535"/>
                  </a:lnTo>
                  <a:lnTo>
                    <a:pt x="892713" y="1614950"/>
                  </a:lnTo>
                  <a:lnTo>
                    <a:pt x="906927" y="1756101"/>
                  </a:lnTo>
                  <a:lnTo>
                    <a:pt x="920682" y="1946229"/>
                  </a:lnTo>
                  <a:lnTo>
                    <a:pt x="934896" y="2084921"/>
                  </a:lnTo>
                  <a:lnTo>
                    <a:pt x="949109" y="2126996"/>
                  </a:lnTo>
                  <a:lnTo>
                    <a:pt x="962865" y="2106909"/>
                  </a:lnTo>
                  <a:lnTo>
                    <a:pt x="977078" y="2093135"/>
                  </a:lnTo>
                  <a:lnTo>
                    <a:pt x="990834" y="2138482"/>
                  </a:lnTo>
                  <a:lnTo>
                    <a:pt x="1005047" y="2243914"/>
                  </a:lnTo>
                  <a:lnTo>
                    <a:pt x="1019261" y="2357415"/>
                  </a:lnTo>
                  <a:lnTo>
                    <a:pt x="1032099" y="2357415"/>
                  </a:lnTo>
                  <a:lnTo>
                    <a:pt x="1046313" y="2357415"/>
                  </a:lnTo>
                  <a:lnTo>
                    <a:pt x="1060068" y="2357415"/>
                  </a:lnTo>
                  <a:lnTo>
                    <a:pt x="1074282" y="2357415"/>
                  </a:lnTo>
                  <a:lnTo>
                    <a:pt x="1088037" y="2357415"/>
                  </a:lnTo>
                  <a:lnTo>
                    <a:pt x="1102251" y="2357415"/>
                  </a:lnTo>
                  <a:lnTo>
                    <a:pt x="1116465" y="2357415"/>
                  </a:lnTo>
                  <a:lnTo>
                    <a:pt x="1130220" y="2357415"/>
                  </a:lnTo>
                  <a:lnTo>
                    <a:pt x="1144434" y="2357415"/>
                  </a:lnTo>
                  <a:lnTo>
                    <a:pt x="1158189" y="2357415"/>
                  </a:lnTo>
                  <a:lnTo>
                    <a:pt x="1172402" y="2357415"/>
                  </a:lnTo>
                  <a:lnTo>
                    <a:pt x="1186616" y="2357415"/>
                  </a:lnTo>
                  <a:lnTo>
                    <a:pt x="1199454" y="2357415"/>
                  </a:lnTo>
                  <a:lnTo>
                    <a:pt x="1213668" y="2357415"/>
                  </a:lnTo>
                  <a:lnTo>
                    <a:pt x="1227423" y="2351453"/>
                  </a:lnTo>
                  <a:lnTo>
                    <a:pt x="1241637" y="2225415"/>
                  </a:lnTo>
                  <a:lnTo>
                    <a:pt x="1255392" y="2027706"/>
                  </a:lnTo>
                  <a:lnTo>
                    <a:pt x="1269606" y="1799339"/>
                  </a:lnTo>
                  <a:lnTo>
                    <a:pt x="1283820" y="1625816"/>
                  </a:lnTo>
                  <a:lnTo>
                    <a:pt x="1297575" y="1637060"/>
                  </a:lnTo>
                  <a:lnTo>
                    <a:pt x="1311789" y="1867209"/>
                  </a:lnTo>
                  <a:lnTo>
                    <a:pt x="1325544" y="2158534"/>
                  </a:lnTo>
                  <a:lnTo>
                    <a:pt x="1339758" y="2346233"/>
                  </a:lnTo>
                  <a:lnTo>
                    <a:pt x="1353971" y="2357415"/>
                  </a:lnTo>
                  <a:lnTo>
                    <a:pt x="1367268" y="2279199"/>
                  </a:lnTo>
                  <a:lnTo>
                    <a:pt x="1381482" y="2079657"/>
                  </a:lnTo>
                  <a:lnTo>
                    <a:pt x="1395237" y="1931615"/>
                  </a:lnTo>
                  <a:lnTo>
                    <a:pt x="1409451" y="1925200"/>
                  </a:lnTo>
                  <a:lnTo>
                    <a:pt x="1423206" y="1977709"/>
                  </a:lnTo>
                  <a:lnTo>
                    <a:pt x="1437420" y="2004904"/>
                  </a:lnTo>
                  <a:lnTo>
                    <a:pt x="1451633" y="1997090"/>
                  </a:lnTo>
                  <a:lnTo>
                    <a:pt x="1465389" y="1932294"/>
                  </a:lnTo>
                  <a:lnTo>
                    <a:pt x="1479602" y="1804240"/>
                  </a:lnTo>
                  <a:lnTo>
                    <a:pt x="1493358" y="1679949"/>
                  </a:lnTo>
                  <a:lnTo>
                    <a:pt x="1507571" y="1607792"/>
                  </a:lnTo>
                  <a:lnTo>
                    <a:pt x="1521785" y="1588105"/>
                  </a:lnTo>
                  <a:lnTo>
                    <a:pt x="1534623" y="1630406"/>
                  </a:lnTo>
                  <a:lnTo>
                    <a:pt x="1548837" y="1718674"/>
                  </a:lnTo>
                  <a:lnTo>
                    <a:pt x="1562592" y="1802536"/>
                  </a:lnTo>
                  <a:lnTo>
                    <a:pt x="1576806" y="1849976"/>
                  </a:lnTo>
                  <a:lnTo>
                    <a:pt x="1590561" y="1876604"/>
                  </a:lnTo>
                  <a:lnTo>
                    <a:pt x="1604775" y="1896462"/>
                  </a:lnTo>
                  <a:lnTo>
                    <a:pt x="1618989" y="1886772"/>
                  </a:lnTo>
                  <a:lnTo>
                    <a:pt x="1632744" y="1890106"/>
                  </a:lnTo>
                  <a:lnTo>
                    <a:pt x="1646957" y="1929438"/>
                  </a:lnTo>
                  <a:lnTo>
                    <a:pt x="1660713" y="1951709"/>
                  </a:lnTo>
                  <a:lnTo>
                    <a:pt x="1674926" y="1965333"/>
                  </a:lnTo>
                  <a:lnTo>
                    <a:pt x="1689140" y="1976287"/>
                  </a:lnTo>
                  <a:lnTo>
                    <a:pt x="1701978" y="1958268"/>
                  </a:lnTo>
                  <a:lnTo>
                    <a:pt x="1716192" y="1856955"/>
                  </a:lnTo>
                  <a:lnTo>
                    <a:pt x="1729947" y="1646119"/>
                  </a:lnTo>
                  <a:lnTo>
                    <a:pt x="1744161" y="1432909"/>
                  </a:lnTo>
                  <a:lnTo>
                    <a:pt x="1757916" y="1315076"/>
                  </a:lnTo>
                  <a:lnTo>
                    <a:pt x="1772130" y="1292207"/>
                  </a:lnTo>
                  <a:lnTo>
                    <a:pt x="1786344" y="1320944"/>
                  </a:lnTo>
                  <a:lnTo>
                    <a:pt x="1800099" y="1357920"/>
                  </a:lnTo>
                  <a:lnTo>
                    <a:pt x="1814313" y="1405749"/>
                  </a:lnTo>
                  <a:lnTo>
                    <a:pt x="1828068" y="1422249"/>
                  </a:lnTo>
                  <a:lnTo>
                    <a:pt x="1842282" y="1373749"/>
                  </a:lnTo>
                  <a:lnTo>
                    <a:pt x="1856495" y="1325937"/>
                  </a:lnTo>
                  <a:lnTo>
                    <a:pt x="1869333" y="1333417"/>
                  </a:lnTo>
                  <a:lnTo>
                    <a:pt x="1883547" y="1463014"/>
                  </a:lnTo>
                  <a:lnTo>
                    <a:pt x="1897302" y="1679461"/>
                  </a:lnTo>
                  <a:lnTo>
                    <a:pt x="1911516" y="1802971"/>
                  </a:lnTo>
                  <a:lnTo>
                    <a:pt x="1925271" y="1779365"/>
                  </a:lnTo>
                  <a:lnTo>
                    <a:pt x="1939485" y="1716583"/>
                  </a:lnTo>
                  <a:lnTo>
                    <a:pt x="1953699" y="1742268"/>
                  </a:lnTo>
                  <a:lnTo>
                    <a:pt x="1967454" y="1812134"/>
                  </a:lnTo>
                  <a:lnTo>
                    <a:pt x="1981668" y="1793667"/>
                  </a:lnTo>
                  <a:lnTo>
                    <a:pt x="1995423" y="1745106"/>
                  </a:lnTo>
                  <a:lnTo>
                    <a:pt x="2009637" y="1731373"/>
                  </a:lnTo>
                  <a:lnTo>
                    <a:pt x="2023850" y="1705847"/>
                  </a:lnTo>
                  <a:lnTo>
                    <a:pt x="2037147" y="1659398"/>
                  </a:lnTo>
                  <a:lnTo>
                    <a:pt x="2051361" y="1621056"/>
                  </a:lnTo>
                  <a:lnTo>
                    <a:pt x="2065116" y="1603780"/>
                  </a:lnTo>
                  <a:lnTo>
                    <a:pt x="2079330" y="1592299"/>
                  </a:lnTo>
                  <a:lnTo>
                    <a:pt x="2093085" y="1605212"/>
                  </a:lnTo>
                  <a:lnTo>
                    <a:pt x="2107299" y="1608570"/>
                  </a:lnTo>
                  <a:lnTo>
                    <a:pt x="2121512" y="1529536"/>
                  </a:lnTo>
                  <a:lnTo>
                    <a:pt x="2135268" y="1437158"/>
                  </a:lnTo>
                  <a:lnTo>
                    <a:pt x="2149481" y="1464339"/>
                  </a:lnTo>
                  <a:lnTo>
                    <a:pt x="2163237" y="1574242"/>
                  </a:lnTo>
                  <a:lnTo>
                    <a:pt x="2177450" y="1659678"/>
                  </a:lnTo>
                  <a:lnTo>
                    <a:pt x="2191664" y="1698906"/>
                  </a:lnTo>
                  <a:lnTo>
                    <a:pt x="2204502" y="1702389"/>
                  </a:lnTo>
                  <a:lnTo>
                    <a:pt x="2218716" y="1650681"/>
                  </a:lnTo>
                  <a:lnTo>
                    <a:pt x="2232471" y="1591757"/>
                  </a:lnTo>
                  <a:lnTo>
                    <a:pt x="2246685" y="1585224"/>
                  </a:lnTo>
                  <a:lnTo>
                    <a:pt x="2260440" y="1577494"/>
                  </a:lnTo>
                  <a:lnTo>
                    <a:pt x="2274654" y="1569183"/>
                  </a:lnTo>
                  <a:lnTo>
                    <a:pt x="2288868" y="1591816"/>
                  </a:lnTo>
                  <a:lnTo>
                    <a:pt x="2302623" y="1616257"/>
                  </a:lnTo>
                  <a:lnTo>
                    <a:pt x="2316837" y="1591643"/>
                  </a:lnTo>
                  <a:lnTo>
                    <a:pt x="2330592" y="1555697"/>
                  </a:lnTo>
                  <a:lnTo>
                    <a:pt x="2344805" y="1562265"/>
                  </a:lnTo>
                  <a:lnTo>
                    <a:pt x="2359019" y="1570948"/>
                  </a:lnTo>
                  <a:lnTo>
                    <a:pt x="2371857" y="1595807"/>
                  </a:lnTo>
                  <a:lnTo>
                    <a:pt x="2386071" y="1686053"/>
                  </a:lnTo>
                  <a:lnTo>
                    <a:pt x="2399826" y="1763253"/>
                  </a:lnTo>
                  <a:lnTo>
                    <a:pt x="2414040" y="1772079"/>
                  </a:lnTo>
                  <a:lnTo>
                    <a:pt x="2427795" y="1757205"/>
                  </a:lnTo>
                  <a:lnTo>
                    <a:pt x="2442009" y="1767326"/>
                  </a:lnTo>
                  <a:lnTo>
                    <a:pt x="2456223" y="1804587"/>
                  </a:lnTo>
                  <a:lnTo>
                    <a:pt x="2469978" y="1844662"/>
                  </a:lnTo>
                  <a:lnTo>
                    <a:pt x="2484192" y="1897638"/>
                  </a:lnTo>
                  <a:lnTo>
                    <a:pt x="2497947" y="1914825"/>
                  </a:lnTo>
                  <a:lnTo>
                    <a:pt x="2512161" y="1846547"/>
                  </a:lnTo>
                  <a:lnTo>
                    <a:pt x="2526374" y="1794434"/>
                  </a:lnTo>
                  <a:lnTo>
                    <a:pt x="2539213" y="1820392"/>
                  </a:lnTo>
                  <a:lnTo>
                    <a:pt x="2553426" y="1832287"/>
                  </a:lnTo>
                  <a:lnTo>
                    <a:pt x="2567181" y="1808219"/>
                  </a:lnTo>
                  <a:lnTo>
                    <a:pt x="2581395" y="1812710"/>
                  </a:lnTo>
                  <a:lnTo>
                    <a:pt x="2595150" y="1859422"/>
                  </a:lnTo>
                  <a:lnTo>
                    <a:pt x="2609364" y="1887834"/>
                  </a:lnTo>
                  <a:lnTo>
                    <a:pt x="2623578" y="1861056"/>
                  </a:lnTo>
                  <a:lnTo>
                    <a:pt x="2637333" y="1805693"/>
                  </a:lnTo>
                  <a:lnTo>
                    <a:pt x="2651547" y="1753028"/>
                  </a:lnTo>
                  <a:lnTo>
                    <a:pt x="2665302" y="1732139"/>
                  </a:lnTo>
                  <a:lnTo>
                    <a:pt x="2679516" y="1751397"/>
                  </a:lnTo>
                  <a:lnTo>
                    <a:pt x="2693729" y="1754320"/>
                  </a:lnTo>
                  <a:lnTo>
                    <a:pt x="2707026" y="1700072"/>
                  </a:lnTo>
                  <a:lnTo>
                    <a:pt x="2721240" y="1665944"/>
                  </a:lnTo>
                  <a:lnTo>
                    <a:pt x="2734995" y="1699284"/>
                  </a:lnTo>
                  <a:lnTo>
                    <a:pt x="2749209" y="1724119"/>
                  </a:lnTo>
                  <a:lnTo>
                    <a:pt x="2762964" y="1694041"/>
                  </a:lnTo>
                  <a:lnTo>
                    <a:pt x="2777178" y="1646310"/>
                  </a:lnTo>
                  <a:lnTo>
                    <a:pt x="2791392" y="1614592"/>
                  </a:lnTo>
                  <a:lnTo>
                    <a:pt x="2805147" y="1619131"/>
                  </a:lnTo>
                  <a:lnTo>
                    <a:pt x="2819360" y="1636301"/>
                  </a:lnTo>
                  <a:lnTo>
                    <a:pt x="2833116" y="1642396"/>
                  </a:lnTo>
                  <a:lnTo>
                    <a:pt x="2847329" y="1693961"/>
                  </a:lnTo>
                  <a:lnTo>
                    <a:pt x="2861543" y="1757317"/>
                  </a:lnTo>
                  <a:lnTo>
                    <a:pt x="2874381" y="1787142"/>
                  </a:lnTo>
                  <a:lnTo>
                    <a:pt x="2888595" y="1756535"/>
                  </a:lnTo>
                  <a:lnTo>
                    <a:pt x="2902350" y="1635173"/>
                  </a:lnTo>
                  <a:lnTo>
                    <a:pt x="2916564" y="1564743"/>
                  </a:lnTo>
                  <a:lnTo>
                    <a:pt x="2930319" y="1589655"/>
                  </a:lnTo>
                  <a:lnTo>
                    <a:pt x="2944533" y="1632726"/>
                  </a:lnTo>
                  <a:lnTo>
                    <a:pt x="2958747" y="1677058"/>
                  </a:lnTo>
                  <a:lnTo>
                    <a:pt x="2972502" y="1678464"/>
                  </a:lnTo>
                  <a:lnTo>
                    <a:pt x="2986716" y="1648152"/>
                  </a:lnTo>
                  <a:lnTo>
                    <a:pt x="3000471" y="1636349"/>
                  </a:lnTo>
                  <a:lnTo>
                    <a:pt x="3014685" y="1603855"/>
                  </a:lnTo>
                  <a:lnTo>
                    <a:pt x="3028898" y="1600552"/>
                  </a:lnTo>
                  <a:lnTo>
                    <a:pt x="3041736" y="1623694"/>
                  </a:lnTo>
                  <a:lnTo>
                    <a:pt x="3055950" y="1600390"/>
                  </a:lnTo>
                  <a:lnTo>
                    <a:pt x="3069705" y="1603485"/>
                  </a:lnTo>
                  <a:lnTo>
                    <a:pt x="3083919" y="1614769"/>
                  </a:lnTo>
                  <a:lnTo>
                    <a:pt x="3097674" y="1605792"/>
                  </a:lnTo>
                  <a:lnTo>
                    <a:pt x="3111888" y="1571866"/>
                  </a:lnTo>
                  <a:lnTo>
                    <a:pt x="3126102" y="1539859"/>
                  </a:lnTo>
                  <a:lnTo>
                    <a:pt x="3139857" y="1564821"/>
                  </a:lnTo>
                  <a:lnTo>
                    <a:pt x="3154071" y="1611277"/>
                  </a:lnTo>
                  <a:lnTo>
                    <a:pt x="3167826" y="1651490"/>
                  </a:lnTo>
                  <a:lnTo>
                    <a:pt x="3182040" y="1677543"/>
                  </a:lnTo>
                  <a:lnTo>
                    <a:pt x="3196253" y="1649318"/>
                  </a:lnTo>
                  <a:lnTo>
                    <a:pt x="3209092" y="1610998"/>
                  </a:lnTo>
                  <a:lnTo>
                    <a:pt x="3223305" y="1660301"/>
                  </a:lnTo>
                  <a:lnTo>
                    <a:pt x="3237061" y="1754398"/>
                  </a:lnTo>
                  <a:lnTo>
                    <a:pt x="3251274" y="1786936"/>
                  </a:lnTo>
                  <a:lnTo>
                    <a:pt x="3265030" y="1764343"/>
                  </a:lnTo>
                  <a:lnTo>
                    <a:pt x="3279243" y="1765799"/>
                  </a:lnTo>
                  <a:lnTo>
                    <a:pt x="3293457" y="1783212"/>
                  </a:lnTo>
                  <a:lnTo>
                    <a:pt x="3307212" y="1789389"/>
                  </a:lnTo>
                  <a:lnTo>
                    <a:pt x="3321426" y="1782820"/>
                  </a:lnTo>
                  <a:lnTo>
                    <a:pt x="3335181" y="1742712"/>
                  </a:lnTo>
                  <a:lnTo>
                    <a:pt x="3349395" y="1708922"/>
                  </a:lnTo>
                  <a:lnTo>
                    <a:pt x="3363609" y="1708554"/>
                  </a:lnTo>
                  <a:lnTo>
                    <a:pt x="3376905" y="1682103"/>
                  </a:lnTo>
                  <a:lnTo>
                    <a:pt x="3391119" y="1619925"/>
                  </a:lnTo>
                  <a:lnTo>
                    <a:pt x="3404874" y="1584597"/>
                  </a:lnTo>
                  <a:lnTo>
                    <a:pt x="3419088" y="1589025"/>
                  </a:lnTo>
                  <a:lnTo>
                    <a:pt x="3432843" y="1601835"/>
                  </a:lnTo>
                  <a:lnTo>
                    <a:pt x="3447057" y="1640339"/>
                  </a:lnTo>
                  <a:lnTo>
                    <a:pt x="3461271" y="1670572"/>
                  </a:lnTo>
                  <a:lnTo>
                    <a:pt x="3475026" y="1659336"/>
                  </a:lnTo>
                  <a:lnTo>
                    <a:pt x="3489240" y="1673681"/>
                  </a:lnTo>
                  <a:lnTo>
                    <a:pt x="3502995" y="1732143"/>
                  </a:lnTo>
                  <a:lnTo>
                    <a:pt x="3517208" y="1792996"/>
                  </a:lnTo>
                  <a:lnTo>
                    <a:pt x="3531422" y="1838162"/>
                  </a:lnTo>
                  <a:lnTo>
                    <a:pt x="3544260" y="1837852"/>
                  </a:lnTo>
                  <a:lnTo>
                    <a:pt x="3558474" y="1824172"/>
                  </a:lnTo>
                  <a:lnTo>
                    <a:pt x="3572229" y="1850907"/>
                  </a:lnTo>
                  <a:lnTo>
                    <a:pt x="3586443" y="1898705"/>
                  </a:lnTo>
                  <a:lnTo>
                    <a:pt x="3600198" y="1940950"/>
                  </a:lnTo>
                  <a:lnTo>
                    <a:pt x="3614412" y="1941322"/>
                  </a:lnTo>
                  <a:lnTo>
                    <a:pt x="3628626" y="1923100"/>
                  </a:lnTo>
                  <a:lnTo>
                    <a:pt x="3642381" y="1929350"/>
                  </a:lnTo>
                  <a:lnTo>
                    <a:pt x="3656595" y="1938850"/>
                  </a:lnTo>
                  <a:lnTo>
                    <a:pt x="3670350" y="1962216"/>
                  </a:lnTo>
                  <a:lnTo>
                    <a:pt x="3684564" y="1969489"/>
                  </a:lnTo>
                  <a:lnTo>
                    <a:pt x="3698777" y="1906285"/>
                  </a:lnTo>
                  <a:lnTo>
                    <a:pt x="3711616" y="1904329"/>
                  </a:lnTo>
                  <a:lnTo>
                    <a:pt x="3725829" y="1971391"/>
                  </a:lnTo>
                  <a:lnTo>
                    <a:pt x="3739584" y="1964740"/>
                  </a:lnTo>
                  <a:lnTo>
                    <a:pt x="3753798" y="1906646"/>
                  </a:lnTo>
                  <a:lnTo>
                    <a:pt x="3767553" y="1873024"/>
                  </a:lnTo>
                  <a:lnTo>
                    <a:pt x="3781767" y="1873188"/>
                  </a:lnTo>
                  <a:lnTo>
                    <a:pt x="3795981" y="1869515"/>
                  </a:lnTo>
                  <a:lnTo>
                    <a:pt x="3809736" y="1825248"/>
                  </a:lnTo>
                  <a:lnTo>
                    <a:pt x="3823950" y="1766922"/>
                  </a:lnTo>
                  <a:lnTo>
                    <a:pt x="3837705" y="1733860"/>
                  </a:lnTo>
                  <a:lnTo>
                    <a:pt x="3851919" y="1740848"/>
                  </a:lnTo>
                  <a:lnTo>
                    <a:pt x="3866132" y="1787428"/>
                  </a:lnTo>
                  <a:lnTo>
                    <a:pt x="3878971" y="1830865"/>
                  </a:lnTo>
                  <a:lnTo>
                    <a:pt x="3893184" y="1838304"/>
                  </a:lnTo>
                  <a:lnTo>
                    <a:pt x="3906940" y="1815984"/>
                  </a:lnTo>
                  <a:lnTo>
                    <a:pt x="3921153" y="1797685"/>
                  </a:lnTo>
                  <a:lnTo>
                    <a:pt x="3934909" y="1772171"/>
                  </a:lnTo>
                  <a:lnTo>
                    <a:pt x="3949122" y="1742263"/>
                  </a:lnTo>
                  <a:lnTo>
                    <a:pt x="3963336" y="1749109"/>
                  </a:lnTo>
                  <a:lnTo>
                    <a:pt x="3977091" y="1786111"/>
                  </a:lnTo>
                  <a:lnTo>
                    <a:pt x="3991305" y="1809358"/>
                  </a:lnTo>
                  <a:lnTo>
                    <a:pt x="4005060" y="1794940"/>
                  </a:lnTo>
                  <a:lnTo>
                    <a:pt x="4019274" y="1766962"/>
                  </a:lnTo>
                  <a:lnTo>
                    <a:pt x="4033488" y="1753154"/>
                  </a:lnTo>
                  <a:lnTo>
                    <a:pt x="4046784" y="1720900"/>
                  </a:lnTo>
                  <a:lnTo>
                    <a:pt x="4060998" y="1675657"/>
                  </a:lnTo>
                  <a:lnTo>
                    <a:pt x="4074753" y="1653569"/>
                  </a:lnTo>
                  <a:lnTo>
                    <a:pt x="4088967" y="1667483"/>
                  </a:lnTo>
                  <a:lnTo>
                    <a:pt x="4102722" y="1723708"/>
                  </a:lnTo>
                  <a:lnTo>
                    <a:pt x="4116936" y="1766659"/>
                  </a:lnTo>
                  <a:lnTo>
                    <a:pt x="4131150" y="1785419"/>
                  </a:lnTo>
                  <a:lnTo>
                    <a:pt x="4144905" y="1833625"/>
                  </a:lnTo>
                  <a:lnTo>
                    <a:pt x="4159119" y="1895464"/>
                  </a:lnTo>
                  <a:lnTo>
                    <a:pt x="4172874" y="1944504"/>
                  </a:lnTo>
                  <a:lnTo>
                    <a:pt x="4187088" y="1982344"/>
                  </a:lnTo>
                  <a:lnTo>
                    <a:pt x="4201301" y="2008201"/>
                  </a:lnTo>
                  <a:lnTo>
                    <a:pt x="4214139" y="2040497"/>
                  </a:lnTo>
                  <a:lnTo>
                    <a:pt x="4228353" y="2077110"/>
                  </a:lnTo>
                  <a:lnTo>
                    <a:pt x="4242108" y="2119850"/>
                  </a:lnTo>
                  <a:lnTo>
                    <a:pt x="4256322" y="2126986"/>
                  </a:lnTo>
                  <a:lnTo>
                    <a:pt x="4270077" y="2106489"/>
                  </a:lnTo>
                  <a:lnTo>
                    <a:pt x="4284291" y="2122819"/>
                  </a:lnTo>
                  <a:lnTo>
                    <a:pt x="4298505" y="2139426"/>
                  </a:lnTo>
                  <a:lnTo>
                    <a:pt x="4312260" y="2122982"/>
                  </a:lnTo>
                  <a:lnTo>
                    <a:pt x="4326474" y="2088523"/>
                  </a:lnTo>
                  <a:lnTo>
                    <a:pt x="4340229" y="2030350"/>
                  </a:lnTo>
                  <a:lnTo>
                    <a:pt x="4354443" y="1963165"/>
                  </a:lnTo>
                  <a:lnTo>
                    <a:pt x="4368656" y="1936057"/>
                  </a:lnTo>
                  <a:lnTo>
                    <a:pt x="4381495" y="1939989"/>
                  </a:lnTo>
                  <a:lnTo>
                    <a:pt x="4395708" y="1940608"/>
                  </a:lnTo>
                  <a:lnTo>
                    <a:pt x="4409464" y="1955837"/>
                  </a:lnTo>
                  <a:lnTo>
                    <a:pt x="4423677" y="1997376"/>
                  </a:lnTo>
                  <a:lnTo>
                    <a:pt x="4437433" y="2006539"/>
                  </a:lnTo>
                  <a:lnTo>
                    <a:pt x="4451646" y="1978322"/>
                  </a:lnTo>
                  <a:lnTo>
                    <a:pt x="4465860" y="1967242"/>
                  </a:lnTo>
                  <a:lnTo>
                    <a:pt x="4479615" y="1969060"/>
                  </a:lnTo>
                  <a:lnTo>
                    <a:pt x="4493829" y="2006839"/>
                  </a:lnTo>
                  <a:lnTo>
                    <a:pt x="4507584" y="2081150"/>
                  </a:lnTo>
                  <a:lnTo>
                    <a:pt x="4521798" y="2135569"/>
                  </a:lnTo>
                  <a:lnTo>
                    <a:pt x="4536012" y="2162199"/>
                  </a:lnTo>
                  <a:lnTo>
                    <a:pt x="4548850" y="2145293"/>
                  </a:lnTo>
                  <a:lnTo>
                    <a:pt x="4563063" y="2121351"/>
                  </a:lnTo>
                  <a:lnTo>
                    <a:pt x="4576819" y="2095646"/>
                  </a:lnTo>
                  <a:lnTo>
                    <a:pt x="4591032" y="2023389"/>
                  </a:lnTo>
                  <a:lnTo>
                    <a:pt x="4604788" y="1989485"/>
                  </a:lnTo>
                  <a:lnTo>
                    <a:pt x="4619001" y="2006352"/>
                  </a:lnTo>
                  <a:lnTo>
                    <a:pt x="4633215" y="2011912"/>
                  </a:lnTo>
                  <a:lnTo>
                    <a:pt x="4646970" y="2019494"/>
                  </a:lnTo>
                  <a:lnTo>
                    <a:pt x="4661184" y="2014630"/>
                  </a:lnTo>
                  <a:lnTo>
                    <a:pt x="4674939" y="1996892"/>
                  </a:lnTo>
                  <a:lnTo>
                    <a:pt x="4689153" y="2004586"/>
                  </a:lnTo>
                  <a:lnTo>
                    <a:pt x="4703367" y="2015277"/>
                  </a:lnTo>
                  <a:lnTo>
                    <a:pt x="4716663" y="2013165"/>
                  </a:lnTo>
                  <a:lnTo>
                    <a:pt x="4730877" y="1977746"/>
                  </a:lnTo>
                  <a:lnTo>
                    <a:pt x="4744632" y="1916070"/>
                  </a:lnTo>
                  <a:lnTo>
                    <a:pt x="4758846" y="1903550"/>
                  </a:lnTo>
                  <a:lnTo>
                    <a:pt x="4772601" y="1895875"/>
                  </a:lnTo>
                  <a:lnTo>
                    <a:pt x="4786815" y="1888620"/>
                  </a:lnTo>
                  <a:lnTo>
                    <a:pt x="4801029" y="1924478"/>
                  </a:lnTo>
                  <a:lnTo>
                    <a:pt x="4814784" y="1952609"/>
                  </a:lnTo>
                  <a:lnTo>
                    <a:pt x="4828998" y="1969830"/>
                  </a:lnTo>
                  <a:lnTo>
                    <a:pt x="4842753" y="2004915"/>
                  </a:lnTo>
                  <a:lnTo>
                    <a:pt x="4856967" y="2023596"/>
                  </a:lnTo>
                  <a:lnTo>
                    <a:pt x="4871180" y="2010802"/>
                  </a:lnTo>
                  <a:lnTo>
                    <a:pt x="4884019" y="1991096"/>
                  </a:lnTo>
                  <a:lnTo>
                    <a:pt x="4898232" y="1953174"/>
                  </a:lnTo>
                  <a:lnTo>
                    <a:pt x="4911987" y="1936670"/>
                  </a:lnTo>
                  <a:lnTo>
                    <a:pt x="4926201" y="1978506"/>
                  </a:lnTo>
                  <a:lnTo>
                    <a:pt x="4939956" y="2020373"/>
                  </a:lnTo>
                  <a:lnTo>
                    <a:pt x="4954170" y="1988886"/>
                  </a:lnTo>
                  <a:lnTo>
                    <a:pt x="4968384" y="1915516"/>
                  </a:lnTo>
                  <a:lnTo>
                    <a:pt x="4982139" y="1891186"/>
                  </a:lnTo>
                  <a:lnTo>
                    <a:pt x="4996353" y="1904619"/>
                  </a:lnTo>
                  <a:lnTo>
                    <a:pt x="5010108" y="1918402"/>
                  </a:lnTo>
                  <a:lnTo>
                    <a:pt x="5024322" y="1941411"/>
                  </a:lnTo>
                  <a:lnTo>
                    <a:pt x="5038535" y="1953455"/>
                  </a:lnTo>
                  <a:lnTo>
                    <a:pt x="5051374" y="1956193"/>
                  </a:lnTo>
                  <a:lnTo>
                    <a:pt x="5065587" y="1984814"/>
                  </a:lnTo>
                  <a:lnTo>
                    <a:pt x="5079343" y="2030408"/>
                  </a:lnTo>
                  <a:lnTo>
                    <a:pt x="5093556" y="2038493"/>
                  </a:lnTo>
                  <a:lnTo>
                    <a:pt x="5107312" y="2030681"/>
                  </a:lnTo>
                  <a:lnTo>
                    <a:pt x="5121525" y="2051016"/>
                  </a:lnTo>
                  <a:lnTo>
                    <a:pt x="5135739" y="2107932"/>
                  </a:lnTo>
                  <a:lnTo>
                    <a:pt x="5149494" y="2172211"/>
                  </a:lnTo>
                  <a:lnTo>
                    <a:pt x="5163708" y="2210159"/>
                  </a:lnTo>
                  <a:lnTo>
                    <a:pt x="5177463" y="2240243"/>
                  </a:lnTo>
                  <a:lnTo>
                    <a:pt x="5191677" y="2243133"/>
                  </a:lnTo>
                  <a:lnTo>
                    <a:pt x="5205891" y="2262602"/>
                  </a:lnTo>
                  <a:lnTo>
                    <a:pt x="5218729" y="2291224"/>
                  </a:lnTo>
                  <a:lnTo>
                    <a:pt x="5232943" y="2281490"/>
                  </a:lnTo>
                  <a:lnTo>
                    <a:pt x="5246698" y="2257772"/>
                  </a:lnTo>
                  <a:lnTo>
                    <a:pt x="5260911" y="2247122"/>
                  </a:lnTo>
                  <a:lnTo>
                    <a:pt x="5274667" y="2267582"/>
                  </a:lnTo>
                  <a:lnTo>
                    <a:pt x="5288880" y="2325530"/>
                  </a:lnTo>
                  <a:lnTo>
                    <a:pt x="5303094" y="2357415"/>
                  </a:lnTo>
                  <a:lnTo>
                    <a:pt x="5316849" y="2357415"/>
                  </a:lnTo>
                  <a:lnTo>
                    <a:pt x="5331063" y="2357415"/>
                  </a:lnTo>
                  <a:lnTo>
                    <a:pt x="5344818" y="2357415"/>
                  </a:lnTo>
                  <a:lnTo>
                    <a:pt x="5359032" y="2357415"/>
                  </a:lnTo>
                  <a:lnTo>
                    <a:pt x="5373246" y="2357415"/>
                  </a:lnTo>
                  <a:lnTo>
                    <a:pt x="5386542" y="2357415"/>
                  </a:lnTo>
                  <a:lnTo>
                    <a:pt x="5400756" y="2357415"/>
                  </a:lnTo>
                  <a:lnTo>
                    <a:pt x="5414511" y="2357415"/>
                  </a:lnTo>
                  <a:lnTo>
                    <a:pt x="5428725" y="2357415"/>
                  </a:lnTo>
                  <a:lnTo>
                    <a:pt x="5442480" y="2357415"/>
                  </a:lnTo>
                  <a:lnTo>
                    <a:pt x="5456694" y="2357415"/>
                  </a:lnTo>
                  <a:lnTo>
                    <a:pt x="5470908" y="2357415"/>
                  </a:lnTo>
                  <a:lnTo>
                    <a:pt x="5484663" y="2357415"/>
                  </a:lnTo>
                  <a:lnTo>
                    <a:pt x="5498877" y="2357415"/>
                  </a:lnTo>
                  <a:lnTo>
                    <a:pt x="5512632" y="2357415"/>
                  </a:lnTo>
                  <a:lnTo>
                    <a:pt x="5526846" y="2357415"/>
                  </a:lnTo>
                  <a:lnTo>
                    <a:pt x="5541059" y="2357415"/>
                  </a:lnTo>
                  <a:lnTo>
                    <a:pt x="5553898" y="2357415"/>
                  </a:lnTo>
                  <a:lnTo>
                    <a:pt x="5568111" y="2357415"/>
                  </a:lnTo>
                  <a:lnTo>
                    <a:pt x="5581867" y="2357415"/>
                  </a:lnTo>
                  <a:lnTo>
                    <a:pt x="5596080" y="2357415"/>
                  </a:lnTo>
                  <a:lnTo>
                    <a:pt x="5609835" y="2357415"/>
                  </a:lnTo>
                  <a:lnTo>
                    <a:pt x="5624049" y="2357415"/>
                  </a:lnTo>
                  <a:lnTo>
                    <a:pt x="5638263" y="2357415"/>
                  </a:lnTo>
                  <a:lnTo>
                    <a:pt x="5652018" y="2357415"/>
                  </a:lnTo>
                  <a:lnTo>
                    <a:pt x="5666232" y="2357415"/>
                  </a:lnTo>
                  <a:lnTo>
                    <a:pt x="5679987" y="2278718"/>
                  </a:lnTo>
                  <a:lnTo>
                    <a:pt x="5694201" y="2227546"/>
                  </a:lnTo>
                  <a:lnTo>
                    <a:pt x="5708415" y="2230790"/>
                  </a:lnTo>
                  <a:lnTo>
                    <a:pt x="5721253" y="2203023"/>
                  </a:lnTo>
                  <a:lnTo>
                    <a:pt x="5735466" y="2187808"/>
                  </a:lnTo>
                  <a:lnTo>
                    <a:pt x="5749222" y="2260606"/>
                  </a:lnTo>
                  <a:lnTo>
                    <a:pt x="5763435" y="2357415"/>
                  </a:lnTo>
                  <a:lnTo>
                    <a:pt x="5777191" y="2357415"/>
                  </a:lnTo>
                  <a:lnTo>
                    <a:pt x="5791404" y="2357415"/>
                  </a:lnTo>
                  <a:lnTo>
                    <a:pt x="5805618" y="2357415"/>
                  </a:lnTo>
                  <a:lnTo>
                    <a:pt x="5819373" y="2357415"/>
                  </a:lnTo>
                  <a:lnTo>
                    <a:pt x="5833587" y="2357415"/>
                  </a:lnTo>
                  <a:lnTo>
                    <a:pt x="5847342" y="2357415"/>
                  </a:lnTo>
                  <a:lnTo>
                    <a:pt x="5861556" y="2357415"/>
                  </a:lnTo>
                  <a:lnTo>
                    <a:pt x="5875770" y="2357415"/>
                  </a:lnTo>
                  <a:lnTo>
                    <a:pt x="5888608" y="2357415"/>
                  </a:lnTo>
                  <a:lnTo>
                    <a:pt x="5902822" y="2357415"/>
                  </a:lnTo>
                  <a:lnTo>
                    <a:pt x="5916577" y="2357415"/>
                  </a:lnTo>
                  <a:lnTo>
                    <a:pt x="5930791" y="2357415"/>
                  </a:lnTo>
                  <a:lnTo>
                    <a:pt x="5944546" y="2357415"/>
                  </a:lnTo>
                  <a:lnTo>
                    <a:pt x="5958760" y="2357415"/>
                  </a:lnTo>
                  <a:lnTo>
                    <a:pt x="5972973" y="2357415"/>
                  </a:lnTo>
                  <a:lnTo>
                    <a:pt x="5986728" y="2357415"/>
                  </a:lnTo>
                  <a:lnTo>
                    <a:pt x="6000942" y="2357415"/>
                  </a:lnTo>
                  <a:lnTo>
                    <a:pt x="6014697" y="2357415"/>
                  </a:lnTo>
                  <a:lnTo>
                    <a:pt x="6028911" y="2357415"/>
                  </a:lnTo>
                  <a:lnTo>
                    <a:pt x="6043125" y="2357415"/>
                  </a:lnTo>
                  <a:lnTo>
                    <a:pt x="6056422" y="2357415"/>
                  </a:lnTo>
                  <a:lnTo>
                    <a:pt x="6070635" y="2357415"/>
                  </a:lnTo>
                  <a:lnTo>
                    <a:pt x="6084390" y="2357415"/>
                  </a:lnTo>
                  <a:lnTo>
                    <a:pt x="6098604" y="2357415"/>
                  </a:lnTo>
                  <a:lnTo>
                    <a:pt x="6112359" y="2350335"/>
                  </a:lnTo>
                  <a:lnTo>
                    <a:pt x="6126573" y="2283919"/>
                  </a:lnTo>
                  <a:lnTo>
                    <a:pt x="6140787" y="2195068"/>
                  </a:lnTo>
                  <a:lnTo>
                    <a:pt x="6154542" y="2145130"/>
                  </a:lnTo>
                  <a:lnTo>
                    <a:pt x="6168756" y="2121413"/>
                  </a:lnTo>
                  <a:lnTo>
                    <a:pt x="6182511" y="2079013"/>
                  </a:lnTo>
                  <a:lnTo>
                    <a:pt x="6196725" y="1995616"/>
                  </a:lnTo>
                  <a:lnTo>
                    <a:pt x="6210938" y="1880937"/>
                  </a:lnTo>
                  <a:lnTo>
                    <a:pt x="6223777" y="1795655"/>
                  </a:lnTo>
                  <a:lnTo>
                    <a:pt x="6237990" y="1801639"/>
                  </a:lnTo>
                  <a:lnTo>
                    <a:pt x="6251746" y="1782644"/>
                  </a:lnTo>
                  <a:lnTo>
                    <a:pt x="6265959" y="1673709"/>
                  </a:lnTo>
                  <a:lnTo>
                    <a:pt x="6279715" y="1573275"/>
                  </a:lnTo>
                  <a:lnTo>
                    <a:pt x="6293928" y="1580558"/>
                  </a:lnTo>
                  <a:lnTo>
                    <a:pt x="6308142" y="1648528"/>
                  </a:lnTo>
                  <a:lnTo>
                    <a:pt x="6321897" y="1685157"/>
                  </a:lnTo>
                  <a:lnTo>
                    <a:pt x="6336111" y="1698779"/>
                  </a:lnTo>
                  <a:lnTo>
                    <a:pt x="6349866" y="1717281"/>
                  </a:lnTo>
                  <a:lnTo>
                    <a:pt x="6364080" y="1733586"/>
                  </a:lnTo>
                  <a:lnTo>
                    <a:pt x="6378294" y="1768417"/>
                  </a:lnTo>
                  <a:lnTo>
                    <a:pt x="6391132" y="1794045"/>
                  </a:lnTo>
                  <a:lnTo>
                    <a:pt x="6405346" y="1760254"/>
                  </a:lnTo>
                  <a:lnTo>
                    <a:pt x="6419101" y="1743642"/>
                  </a:lnTo>
                  <a:lnTo>
                    <a:pt x="6433314" y="1786754"/>
                  </a:lnTo>
                  <a:lnTo>
                    <a:pt x="6447070" y="1849531"/>
                  </a:lnTo>
                  <a:lnTo>
                    <a:pt x="6461283" y="1911221"/>
                  </a:lnTo>
                  <a:lnTo>
                    <a:pt x="6475497" y="1956084"/>
                  </a:lnTo>
                  <a:lnTo>
                    <a:pt x="6489252" y="1975073"/>
                  </a:lnTo>
                  <a:lnTo>
                    <a:pt x="6503466" y="1935238"/>
                  </a:lnTo>
                  <a:lnTo>
                    <a:pt x="6517221" y="1849468"/>
                  </a:lnTo>
                  <a:lnTo>
                    <a:pt x="6531435" y="1785635"/>
                  </a:lnTo>
                  <a:lnTo>
                    <a:pt x="6545649" y="1736704"/>
                  </a:lnTo>
                  <a:lnTo>
                    <a:pt x="6558487" y="1731352"/>
                  </a:lnTo>
                  <a:lnTo>
                    <a:pt x="6572701" y="1790726"/>
                  </a:lnTo>
                  <a:lnTo>
                    <a:pt x="6586456" y="1864298"/>
                  </a:lnTo>
                  <a:lnTo>
                    <a:pt x="6600670" y="1900171"/>
                  </a:lnTo>
                  <a:lnTo>
                    <a:pt x="6614425" y="1886269"/>
                  </a:lnTo>
                  <a:lnTo>
                    <a:pt x="6628639" y="1836101"/>
                  </a:lnTo>
                  <a:lnTo>
                    <a:pt x="6642852" y="1759154"/>
                  </a:lnTo>
                  <a:lnTo>
                    <a:pt x="6656608" y="1731375"/>
                  </a:lnTo>
                  <a:lnTo>
                    <a:pt x="6670821" y="1756099"/>
                  </a:lnTo>
                  <a:lnTo>
                    <a:pt x="6684576" y="1795741"/>
                  </a:lnTo>
                  <a:lnTo>
                    <a:pt x="6698790" y="1829980"/>
                  </a:lnTo>
                  <a:lnTo>
                    <a:pt x="6713004" y="1850745"/>
                  </a:lnTo>
                  <a:lnTo>
                    <a:pt x="6726301" y="1840049"/>
                  </a:lnTo>
                  <a:lnTo>
                    <a:pt x="6740514" y="1754738"/>
                  </a:lnTo>
                  <a:lnTo>
                    <a:pt x="6754270" y="1650532"/>
                  </a:lnTo>
                  <a:lnTo>
                    <a:pt x="6768483" y="1592331"/>
                  </a:lnTo>
                  <a:lnTo>
                    <a:pt x="6782238" y="1574843"/>
                  </a:lnTo>
                  <a:lnTo>
                    <a:pt x="6796452" y="1582370"/>
                  </a:lnTo>
                  <a:lnTo>
                    <a:pt x="6810666" y="1637084"/>
                  </a:lnTo>
                  <a:lnTo>
                    <a:pt x="6824421" y="1666154"/>
                  </a:lnTo>
                  <a:lnTo>
                    <a:pt x="6838635" y="1682732"/>
                  </a:lnTo>
                  <a:lnTo>
                    <a:pt x="6852390" y="1728980"/>
                  </a:lnTo>
                  <a:lnTo>
                    <a:pt x="6866604" y="1738674"/>
                  </a:lnTo>
                  <a:lnTo>
                    <a:pt x="6880818" y="1673951"/>
                  </a:lnTo>
                  <a:lnTo>
                    <a:pt x="6893656" y="1555537"/>
                  </a:lnTo>
                  <a:lnTo>
                    <a:pt x="6907869" y="1493717"/>
                  </a:lnTo>
                  <a:lnTo>
                    <a:pt x="6921625" y="1488615"/>
                  </a:lnTo>
                  <a:lnTo>
                    <a:pt x="6935838" y="1450818"/>
                  </a:lnTo>
                  <a:lnTo>
                    <a:pt x="6935838" y="2357415"/>
                  </a:lnTo>
                  <a:lnTo>
                    <a:pt x="6921625" y="2357415"/>
                  </a:lnTo>
                  <a:lnTo>
                    <a:pt x="6907869" y="2357415"/>
                  </a:lnTo>
                  <a:lnTo>
                    <a:pt x="6893656" y="2357415"/>
                  </a:lnTo>
                  <a:lnTo>
                    <a:pt x="6880818" y="2357415"/>
                  </a:lnTo>
                  <a:lnTo>
                    <a:pt x="6866604" y="2357415"/>
                  </a:lnTo>
                  <a:lnTo>
                    <a:pt x="6852390" y="2357415"/>
                  </a:lnTo>
                  <a:lnTo>
                    <a:pt x="6838635" y="2357415"/>
                  </a:lnTo>
                  <a:lnTo>
                    <a:pt x="6824421" y="2357415"/>
                  </a:lnTo>
                  <a:lnTo>
                    <a:pt x="6810666" y="2357415"/>
                  </a:lnTo>
                  <a:lnTo>
                    <a:pt x="6796452" y="2357415"/>
                  </a:lnTo>
                  <a:lnTo>
                    <a:pt x="6782238" y="2357415"/>
                  </a:lnTo>
                  <a:lnTo>
                    <a:pt x="6768483" y="2357415"/>
                  </a:lnTo>
                  <a:lnTo>
                    <a:pt x="6754270" y="2357415"/>
                  </a:lnTo>
                  <a:lnTo>
                    <a:pt x="6740514" y="2357415"/>
                  </a:lnTo>
                  <a:lnTo>
                    <a:pt x="6726301" y="2357415"/>
                  </a:lnTo>
                  <a:lnTo>
                    <a:pt x="6713004" y="2357415"/>
                  </a:lnTo>
                  <a:lnTo>
                    <a:pt x="6698790" y="2357415"/>
                  </a:lnTo>
                  <a:lnTo>
                    <a:pt x="6684576" y="2357415"/>
                  </a:lnTo>
                  <a:lnTo>
                    <a:pt x="6670821" y="2357415"/>
                  </a:lnTo>
                  <a:lnTo>
                    <a:pt x="6656608" y="2357415"/>
                  </a:lnTo>
                  <a:lnTo>
                    <a:pt x="6642852" y="2357415"/>
                  </a:lnTo>
                  <a:lnTo>
                    <a:pt x="6628639" y="2357415"/>
                  </a:lnTo>
                  <a:lnTo>
                    <a:pt x="6614425" y="2357415"/>
                  </a:lnTo>
                  <a:lnTo>
                    <a:pt x="6600670" y="2357415"/>
                  </a:lnTo>
                  <a:lnTo>
                    <a:pt x="6586456" y="2357415"/>
                  </a:lnTo>
                  <a:lnTo>
                    <a:pt x="6572701" y="2357415"/>
                  </a:lnTo>
                  <a:lnTo>
                    <a:pt x="6558487" y="2357415"/>
                  </a:lnTo>
                  <a:lnTo>
                    <a:pt x="6545649" y="2357415"/>
                  </a:lnTo>
                  <a:lnTo>
                    <a:pt x="6531435" y="2357415"/>
                  </a:lnTo>
                  <a:lnTo>
                    <a:pt x="6517221" y="2357415"/>
                  </a:lnTo>
                  <a:lnTo>
                    <a:pt x="6503466" y="2357415"/>
                  </a:lnTo>
                  <a:lnTo>
                    <a:pt x="6489252" y="2357415"/>
                  </a:lnTo>
                  <a:lnTo>
                    <a:pt x="6475497" y="2357415"/>
                  </a:lnTo>
                  <a:lnTo>
                    <a:pt x="6461283" y="2357415"/>
                  </a:lnTo>
                  <a:lnTo>
                    <a:pt x="6447070" y="2357415"/>
                  </a:lnTo>
                  <a:lnTo>
                    <a:pt x="6433314" y="2357415"/>
                  </a:lnTo>
                  <a:lnTo>
                    <a:pt x="6419101" y="2357415"/>
                  </a:lnTo>
                  <a:lnTo>
                    <a:pt x="6405346" y="2357415"/>
                  </a:lnTo>
                  <a:lnTo>
                    <a:pt x="6391132" y="2357415"/>
                  </a:lnTo>
                  <a:lnTo>
                    <a:pt x="6378294" y="2357415"/>
                  </a:lnTo>
                  <a:lnTo>
                    <a:pt x="6364080" y="2357415"/>
                  </a:lnTo>
                  <a:lnTo>
                    <a:pt x="6349866" y="2357415"/>
                  </a:lnTo>
                  <a:lnTo>
                    <a:pt x="6336111" y="2357415"/>
                  </a:lnTo>
                  <a:lnTo>
                    <a:pt x="6321897" y="2357415"/>
                  </a:lnTo>
                  <a:lnTo>
                    <a:pt x="6308142" y="2357415"/>
                  </a:lnTo>
                  <a:lnTo>
                    <a:pt x="6293928" y="2357415"/>
                  </a:lnTo>
                  <a:lnTo>
                    <a:pt x="6279715" y="2357415"/>
                  </a:lnTo>
                  <a:lnTo>
                    <a:pt x="6265959" y="2357415"/>
                  </a:lnTo>
                  <a:lnTo>
                    <a:pt x="6251746" y="2357415"/>
                  </a:lnTo>
                  <a:lnTo>
                    <a:pt x="6237990" y="2357415"/>
                  </a:lnTo>
                  <a:lnTo>
                    <a:pt x="6223777" y="2357415"/>
                  </a:lnTo>
                  <a:lnTo>
                    <a:pt x="6210938" y="2357415"/>
                  </a:lnTo>
                  <a:lnTo>
                    <a:pt x="6196725" y="2357415"/>
                  </a:lnTo>
                  <a:lnTo>
                    <a:pt x="6182511" y="2357415"/>
                  </a:lnTo>
                  <a:lnTo>
                    <a:pt x="6168756" y="2357415"/>
                  </a:lnTo>
                  <a:lnTo>
                    <a:pt x="6154542" y="2357415"/>
                  </a:lnTo>
                  <a:lnTo>
                    <a:pt x="6140787" y="2357415"/>
                  </a:lnTo>
                  <a:lnTo>
                    <a:pt x="6126573" y="2357415"/>
                  </a:lnTo>
                  <a:lnTo>
                    <a:pt x="6112359" y="2357415"/>
                  </a:lnTo>
                  <a:lnTo>
                    <a:pt x="6098604" y="2370916"/>
                  </a:lnTo>
                  <a:lnTo>
                    <a:pt x="6084390" y="2433836"/>
                  </a:lnTo>
                  <a:lnTo>
                    <a:pt x="6070635" y="2529318"/>
                  </a:lnTo>
                  <a:lnTo>
                    <a:pt x="6056422" y="2559131"/>
                  </a:lnTo>
                  <a:lnTo>
                    <a:pt x="6043125" y="2490305"/>
                  </a:lnTo>
                  <a:lnTo>
                    <a:pt x="6028911" y="2431480"/>
                  </a:lnTo>
                  <a:lnTo>
                    <a:pt x="6014697" y="2441115"/>
                  </a:lnTo>
                  <a:lnTo>
                    <a:pt x="6000942" y="2466709"/>
                  </a:lnTo>
                  <a:lnTo>
                    <a:pt x="5986728" y="2480983"/>
                  </a:lnTo>
                  <a:lnTo>
                    <a:pt x="5972973" y="2516894"/>
                  </a:lnTo>
                  <a:lnTo>
                    <a:pt x="5958760" y="2556505"/>
                  </a:lnTo>
                  <a:lnTo>
                    <a:pt x="5944546" y="2587191"/>
                  </a:lnTo>
                  <a:lnTo>
                    <a:pt x="5930791" y="2663129"/>
                  </a:lnTo>
                  <a:lnTo>
                    <a:pt x="5916577" y="2725479"/>
                  </a:lnTo>
                  <a:lnTo>
                    <a:pt x="5902822" y="2718011"/>
                  </a:lnTo>
                  <a:lnTo>
                    <a:pt x="5888608" y="2698141"/>
                  </a:lnTo>
                  <a:lnTo>
                    <a:pt x="5875770" y="2700620"/>
                  </a:lnTo>
                  <a:lnTo>
                    <a:pt x="5861556" y="2684417"/>
                  </a:lnTo>
                  <a:lnTo>
                    <a:pt x="5847342" y="2651832"/>
                  </a:lnTo>
                  <a:lnTo>
                    <a:pt x="5833587" y="2655369"/>
                  </a:lnTo>
                  <a:lnTo>
                    <a:pt x="5819373" y="2688534"/>
                  </a:lnTo>
                  <a:lnTo>
                    <a:pt x="5805618" y="2663280"/>
                  </a:lnTo>
                  <a:lnTo>
                    <a:pt x="5791404" y="2576564"/>
                  </a:lnTo>
                  <a:lnTo>
                    <a:pt x="5777191" y="2496825"/>
                  </a:lnTo>
                  <a:lnTo>
                    <a:pt x="5763435" y="2389919"/>
                  </a:lnTo>
                  <a:lnTo>
                    <a:pt x="5749222" y="2357415"/>
                  </a:lnTo>
                  <a:lnTo>
                    <a:pt x="5735466" y="2357415"/>
                  </a:lnTo>
                  <a:lnTo>
                    <a:pt x="5721253" y="2357415"/>
                  </a:lnTo>
                  <a:lnTo>
                    <a:pt x="5708415" y="2357415"/>
                  </a:lnTo>
                  <a:lnTo>
                    <a:pt x="5694201" y="2357415"/>
                  </a:lnTo>
                  <a:lnTo>
                    <a:pt x="5679987" y="2357415"/>
                  </a:lnTo>
                  <a:lnTo>
                    <a:pt x="5666232" y="2425321"/>
                  </a:lnTo>
                  <a:lnTo>
                    <a:pt x="5652018" y="2592929"/>
                  </a:lnTo>
                  <a:lnTo>
                    <a:pt x="5638263" y="2742566"/>
                  </a:lnTo>
                  <a:lnTo>
                    <a:pt x="5624049" y="2830494"/>
                  </a:lnTo>
                  <a:lnTo>
                    <a:pt x="5609835" y="2837230"/>
                  </a:lnTo>
                  <a:lnTo>
                    <a:pt x="5596080" y="2818810"/>
                  </a:lnTo>
                  <a:lnTo>
                    <a:pt x="5581867" y="2833226"/>
                  </a:lnTo>
                  <a:lnTo>
                    <a:pt x="5568111" y="2924526"/>
                  </a:lnTo>
                  <a:lnTo>
                    <a:pt x="5553898" y="3038535"/>
                  </a:lnTo>
                  <a:lnTo>
                    <a:pt x="5541059" y="3157520"/>
                  </a:lnTo>
                  <a:lnTo>
                    <a:pt x="5526846" y="3224199"/>
                  </a:lnTo>
                  <a:lnTo>
                    <a:pt x="5512632" y="3146546"/>
                  </a:lnTo>
                  <a:lnTo>
                    <a:pt x="5498877" y="2964315"/>
                  </a:lnTo>
                  <a:lnTo>
                    <a:pt x="5484663" y="2816879"/>
                  </a:lnTo>
                  <a:lnTo>
                    <a:pt x="5470908" y="2788562"/>
                  </a:lnTo>
                  <a:lnTo>
                    <a:pt x="5456694" y="2827465"/>
                  </a:lnTo>
                  <a:lnTo>
                    <a:pt x="5442480" y="2871144"/>
                  </a:lnTo>
                  <a:lnTo>
                    <a:pt x="5428725" y="2907186"/>
                  </a:lnTo>
                  <a:lnTo>
                    <a:pt x="5414511" y="2927679"/>
                  </a:lnTo>
                  <a:lnTo>
                    <a:pt x="5400756" y="2875331"/>
                  </a:lnTo>
                  <a:lnTo>
                    <a:pt x="5386542" y="2772560"/>
                  </a:lnTo>
                  <a:lnTo>
                    <a:pt x="5373246" y="2691145"/>
                  </a:lnTo>
                  <a:lnTo>
                    <a:pt x="5359032" y="2646678"/>
                  </a:lnTo>
                  <a:lnTo>
                    <a:pt x="5344818" y="2634226"/>
                  </a:lnTo>
                  <a:lnTo>
                    <a:pt x="5331063" y="2609627"/>
                  </a:lnTo>
                  <a:lnTo>
                    <a:pt x="5316849" y="2532743"/>
                  </a:lnTo>
                  <a:lnTo>
                    <a:pt x="5303094" y="2424275"/>
                  </a:lnTo>
                  <a:lnTo>
                    <a:pt x="5288880" y="2357415"/>
                  </a:lnTo>
                  <a:lnTo>
                    <a:pt x="5274667" y="2357415"/>
                  </a:lnTo>
                  <a:lnTo>
                    <a:pt x="5260911" y="2357415"/>
                  </a:lnTo>
                  <a:lnTo>
                    <a:pt x="5246698" y="2357415"/>
                  </a:lnTo>
                  <a:lnTo>
                    <a:pt x="5232943" y="2357415"/>
                  </a:lnTo>
                  <a:lnTo>
                    <a:pt x="5218729" y="2357415"/>
                  </a:lnTo>
                  <a:lnTo>
                    <a:pt x="5205891" y="2357415"/>
                  </a:lnTo>
                  <a:lnTo>
                    <a:pt x="5191677" y="2357415"/>
                  </a:lnTo>
                  <a:lnTo>
                    <a:pt x="5177463" y="2357415"/>
                  </a:lnTo>
                  <a:lnTo>
                    <a:pt x="5163708" y="2357415"/>
                  </a:lnTo>
                  <a:lnTo>
                    <a:pt x="5149494" y="2357415"/>
                  </a:lnTo>
                  <a:lnTo>
                    <a:pt x="5135739" y="2357415"/>
                  </a:lnTo>
                  <a:lnTo>
                    <a:pt x="5121525" y="2357415"/>
                  </a:lnTo>
                  <a:lnTo>
                    <a:pt x="5107312" y="2357415"/>
                  </a:lnTo>
                  <a:lnTo>
                    <a:pt x="5093556" y="2357415"/>
                  </a:lnTo>
                  <a:lnTo>
                    <a:pt x="5079343" y="2357415"/>
                  </a:lnTo>
                  <a:lnTo>
                    <a:pt x="5065587" y="2357415"/>
                  </a:lnTo>
                  <a:lnTo>
                    <a:pt x="5051374" y="2357415"/>
                  </a:lnTo>
                  <a:lnTo>
                    <a:pt x="5038535" y="2357415"/>
                  </a:lnTo>
                  <a:lnTo>
                    <a:pt x="5024322" y="2357415"/>
                  </a:lnTo>
                  <a:lnTo>
                    <a:pt x="5010108" y="2357415"/>
                  </a:lnTo>
                  <a:lnTo>
                    <a:pt x="4996353" y="2357415"/>
                  </a:lnTo>
                  <a:lnTo>
                    <a:pt x="4982139" y="2357415"/>
                  </a:lnTo>
                  <a:lnTo>
                    <a:pt x="4968384" y="2357415"/>
                  </a:lnTo>
                  <a:lnTo>
                    <a:pt x="4954170" y="2357415"/>
                  </a:lnTo>
                  <a:lnTo>
                    <a:pt x="4939956" y="2357415"/>
                  </a:lnTo>
                  <a:lnTo>
                    <a:pt x="4926201" y="2357415"/>
                  </a:lnTo>
                  <a:lnTo>
                    <a:pt x="4911987" y="2357415"/>
                  </a:lnTo>
                  <a:lnTo>
                    <a:pt x="4898232" y="2357415"/>
                  </a:lnTo>
                  <a:lnTo>
                    <a:pt x="4884019" y="2357415"/>
                  </a:lnTo>
                  <a:lnTo>
                    <a:pt x="4871180" y="2357415"/>
                  </a:lnTo>
                  <a:lnTo>
                    <a:pt x="4856967" y="2357415"/>
                  </a:lnTo>
                  <a:lnTo>
                    <a:pt x="4842753" y="2357415"/>
                  </a:lnTo>
                  <a:lnTo>
                    <a:pt x="4828998" y="2357415"/>
                  </a:lnTo>
                  <a:lnTo>
                    <a:pt x="4814784" y="2357415"/>
                  </a:lnTo>
                  <a:lnTo>
                    <a:pt x="4801029" y="2357415"/>
                  </a:lnTo>
                  <a:lnTo>
                    <a:pt x="4786815" y="2357415"/>
                  </a:lnTo>
                  <a:lnTo>
                    <a:pt x="4772601" y="2357415"/>
                  </a:lnTo>
                  <a:lnTo>
                    <a:pt x="4758846" y="2357415"/>
                  </a:lnTo>
                  <a:lnTo>
                    <a:pt x="4744632" y="2357415"/>
                  </a:lnTo>
                  <a:lnTo>
                    <a:pt x="4730877" y="2357415"/>
                  </a:lnTo>
                  <a:lnTo>
                    <a:pt x="4716663" y="2357415"/>
                  </a:lnTo>
                  <a:lnTo>
                    <a:pt x="4703367" y="2357415"/>
                  </a:lnTo>
                  <a:lnTo>
                    <a:pt x="4689153" y="2357415"/>
                  </a:lnTo>
                  <a:lnTo>
                    <a:pt x="4674939" y="2357415"/>
                  </a:lnTo>
                  <a:lnTo>
                    <a:pt x="4661184" y="2357415"/>
                  </a:lnTo>
                  <a:lnTo>
                    <a:pt x="4646970" y="2357415"/>
                  </a:lnTo>
                  <a:lnTo>
                    <a:pt x="4633215" y="2357415"/>
                  </a:lnTo>
                  <a:lnTo>
                    <a:pt x="4619001" y="2357415"/>
                  </a:lnTo>
                  <a:lnTo>
                    <a:pt x="4604788" y="2357415"/>
                  </a:lnTo>
                  <a:lnTo>
                    <a:pt x="4591032" y="2357415"/>
                  </a:lnTo>
                  <a:lnTo>
                    <a:pt x="4576819" y="2357415"/>
                  </a:lnTo>
                  <a:lnTo>
                    <a:pt x="4563063" y="2357415"/>
                  </a:lnTo>
                  <a:lnTo>
                    <a:pt x="4548850" y="2357415"/>
                  </a:lnTo>
                  <a:lnTo>
                    <a:pt x="4536012" y="2357415"/>
                  </a:lnTo>
                  <a:lnTo>
                    <a:pt x="4521798" y="2357415"/>
                  </a:lnTo>
                  <a:lnTo>
                    <a:pt x="4507584" y="2357415"/>
                  </a:lnTo>
                  <a:lnTo>
                    <a:pt x="4493829" y="2357415"/>
                  </a:lnTo>
                  <a:lnTo>
                    <a:pt x="4479615" y="2357415"/>
                  </a:lnTo>
                  <a:lnTo>
                    <a:pt x="4465860" y="2357415"/>
                  </a:lnTo>
                  <a:lnTo>
                    <a:pt x="4451646" y="2357415"/>
                  </a:lnTo>
                  <a:lnTo>
                    <a:pt x="4437433" y="2357415"/>
                  </a:lnTo>
                  <a:lnTo>
                    <a:pt x="4423677" y="2357415"/>
                  </a:lnTo>
                  <a:lnTo>
                    <a:pt x="4409464" y="2357415"/>
                  </a:lnTo>
                  <a:lnTo>
                    <a:pt x="4395708" y="2357415"/>
                  </a:lnTo>
                  <a:lnTo>
                    <a:pt x="4381495" y="2357415"/>
                  </a:lnTo>
                  <a:lnTo>
                    <a:pt x="4368656" y="2357415"/>
                  </a:lnTo>
                  <a:lnTo>
                    <a:pt x="4354443" y="2357415"/>
                  </a:lnTo>
                  <a:lnTo>
                    <a:pt x="4340229" y="2357415"/>
                  </a:lnTo>
                  <a:lnTo>
                    <a:pt x="4326474" y="2357415"/>
                  </a:lnTo>
                  <a:lnTo>
                    <a:pt x="4312260" y="2357415"/>
                  </a:lnTo>
                  <a:lnTo>
                    <a:pt x="4298505" y="2357415"/>
                  </a:lnTo>
                  <a:lnTo>
                    <a:pt x="4284291" y="2357415"/>
                  </a:lnTo>
                  <a:lnTo>
                    <a:pt x="4270077" y="2357415"/>
                  </a:lnTo>
                  <a:lnTo>
                    <a:pt x="4256322" y="2357415"/>
                  </a:lnTo>
                  <a:lnTo>
                    <a:pt x="4242108" y="2357415"/>
                  </a:lnTo>
                  <a:lnTo>
                    <a:pt x="4228353" y="2357415"/>
                  </a:lnTo>
                  <a:lnTo>
                    <a:pt x="4214139" y="2357415"/>
                  </a:lnTo>
                  <a:lnTo>
                    <a:pt x="4201301" y="2357415"/>
                  </a:lnTo>
                  <a:lnTo>
                    <a:pt x="4187088" y="2357415"/>
                  </a:lnTo>
                  <a:lnTo>
                    <a:pt x="4172874" y="2357415"/>
                  </a:lnTo>
                  <a:lnTo>
                    <a:pt x="4159119" y="2357415"/>
                  </a:lnTo>
                  <a:lnTo>
                    <a:pt x="4144905" y="2357415"/>
                  </a:lnTo>
                  <a:lnTo>
                    <a:pt x="4131150" y="2357415"/>
                  </a:lnTo>
                  <a:lnTo>
                    <a:pt x="4116936" y="2357415"/>
                  </a:lnTo>
                  <a:lnTo>
                    <a:pt x="4102722" y="2357415"/>
                  </a:lnTo>
                  <a:lnTo>
                    <a:pt x="4088967" y="2357415"/>
                  </a:lnTo>
                  <a:lnTo>
                    <a:pt x="4074753" y="2357415"/>
                  </a:lnTo>
                  <a:lnTo>
                    <a:pt x="4060998" y="2357415"/>
                  </a:lnTo>
                  <a:lnTo>
                    <a:pt x="4046784" y="2357415"/>
                  </a:lnTo>
                  <a:lnTo>
                    <a:pt x="4033488" y="2357415"/>
                  </a:lnTo>
                  <a:lnTo>
                    <a:pt x="4019274" y="2357415"/>
                  </a:lnTo>
                  <a:lnTo>
                    <a:pt x="4005060" y="2357415"/>
                  </a:lnTo>
                  <a:lnTo>
                    <a:pt x="3991305" y="2357415"/>
                  </a:lnTo>
                  <a:lnTo>
                    <a:pt x="3977091" y="2357415"/>
                  </a:lnTo>
                  <a:lnTo>
                    <a:pt x="3963336" y="2357415"/>
                  </a:lnTo>
                  <a:lnTo>
                    <a:pt x="3949122" y="2357415"/>
                  </a:lnTo>
                  <a:lnTo>
                    <a:pt x="3934909" y="2357415"/>
                  </a:lnTo>
                  <a:lnTo>
                    <a:pt x="3921153" y="2357415"/>
                  </a:lnTo>
                  <a:lnTo>
                    <a:pt x="3906940" y="2357415"/>
                  </a:lnTo>
                  <a:lnTo>
                    <a:pt x="3893184" y="2357415"/>
                  </a:lnTo>
                  <a:lnTo>
                    <a:pt x="3878971" y="2357415"/>
                  </a:lnTo>
                  <a:lnTo>
                    <a:pt x="3866132" y="2357415"/>
                  </a:lnTo>
                  <a:lnTo>
                    <a:pt x="3851919" y="2357415"/>
                  </a:lnTo>
                  <a:lnTo>
                    <a:pt x="3837705" y="2357415"/>
                  </a:lnTo>
                  <a:lnTo>
                    <a:pt x="3823950" y="2357415"/>
                  </a:lnTo>
                  <a:lnTo>
                    <a:pt x="3809736" y="2357415"/>
                  </a:lnTo>
                  <a:lnTo>
                    <a:pt x="3795981" y="2357415"/>
                  </a:lnTo>
                  <a:lnTo>
                    <a:pt x="3781767" y="2357415"/>
                  </a:lnTo>
                  <a:lnTo>
                    <a:pt x="3767553" y="2357415"/>
                  </a:lnTo>
                  <a:lnTo>
                    <a:pt x="3753798" y="2357415"/>
                  </a:lnTo>
                  <a:lnTo>
                    <a:pt x="3739584" y="2357415"/>
                  </a:lnTo>
                  <a:lnTo>
                    <a:pt x="3725829" y="2357415"/>
                  </a:lnTo>
                  <a:lnTo>
                    <a:pt x="3711616" y="2357415"/>
                  </a:lnTo>
                  <a:lnTo>
                    <a:pt x="3698777" y="2357415"/>
                  </a:lnTo>
                  <a:lnTo>
                    <a:pt x="3684564" y="2357415"/>
                  </a:lnTo>
                  <a:lnTo>
                    <a:pt x="3670350" y="2357415"/>
                  </a:lnTo>
                  <a:lnTo>
                    <a:pt x="3656595" y="2357415"/>
                  </a:lnTo>
                  <a:lnTo>
                    <a:pt x="3642381" y="2357415"/>
                  </a:lnTo>
                  <a:lnTo>
                    <a:pt x="3628626" y="2357415"/>
                  </a:lnTo>
                  <a:lnTo>
                    <a:pt x="3614412" y="2357415"/>
                  </a:lnTo>
                  <a:lnTo>
                    <a:pt x="3600198" y="2357415"/>
                  </a:lnTo>
                  <a:lnTo>
                    <a:pt x="3586443" y="2357415"/>
                  </a:lnTo>
                  <a:lnTo>
                    <a:pt x="3572229" y="2357415"/>
                  </a:lnTo>
                  <a:lnTo>
                    <a:pt x="3558474" y="2357415"/>
                  </a:lnTo>
                  <a:lnTo>
                    <a:pt x="3544260" y="2357415"/>
                  </a:lnTo>
                  <a:lnTo>
                    <a:pt x="3531422" y="2357415"/>
                  </a:lnTo>
                  <a:lnTo>
                    <a:pt x="3517208" y="2357415"/>
                  </a:lnTo>
                  <a:lnTo>
                    <a:pt x="3502995" y="2357415"/>
                  </a:lnTo>
                  <a:lnTo>
                    <a:pt x="3489240" y="2357415"/>
                  </a:lnTo>
                  <a:lnTo>
                    <a:pt x="3475026" y="2357415"/>
                  </a:lnTo>
                  <a:lnTo>
                    <a:pt x="3461271" y="2357415"/>
                  </a:lnTo>
                  <a:lnTo>
                    <a:pt x="3447057" y="2357415"/>
                  </a:lnTo>
                  <a:lnTo>
                    <a:pt x="3432843" y="2357415"/>
                  </a:lnTo>
                  <a:lnTo>
                    <a:pt x="3419088" y="2357415"/>
                  </a:lnTo>
                  <a:lnTo>
                    <a:pt x="3404874" y="2357415"/>
                  </a:lnTo>
                  <a:lnTo>
                    <a:pt x="3391119" y="2357415"/>
                  </a:lnTo>
                  <a:lnTo>
                    <a:pt x="3376905" y="2357415"/>
                  </a:lnTo>
                  <a:lnTo>
                    <a:pt x="3363609" y="2357415"/>
                  </a:lnTo>
                  <a:lnTo>
                    <a:pt x="3349395" y="2357415"/>
                  </a:lnTo>
                  <a:lnTo>
                    <a:pt x="3335181" y="2357415"/>
                  </a:lnTo>
                  <a:lnTo>
                    <a:pt x="3321426" y="2357415"/>
                  </a:lnTo>
                  <a:lnTo>
                    <a:pt x="3307212" y="2357415"/>
                  </a:lnTo>
                  <a:lnTo>
                    <a:pt x="3293457" y="2357415"/>
                  </a:lnTo>
                  <a:lnTo>
                    <a:pt x="3279243" y="2357415"/>
                  </a:lnTo>
                  <a:lnTo>
                    <a:pt x="3265030" y="2357415"/>
                  </a:lnTo>
                  <a:lnTo>
                    <a:pt x="3251274" y="2357415"/>
                  </a:lnTo>
                  <a:lnTo>
                    <a:pt x="3237061" y="2357415"/>
                  </a:lnTo>
                  <a:lnTo>
                    <a:pt x="3223305" y="2357415"/>
                  </a:lnTo>
                  <a:lnTo>
                    <a:pt x="3209092" y="2357415"/>
                  </a:lnTo>
                  <a:lnTo>
                    <a:pt x="3196253" y="2357415"/>
                  </a:lnTo>
                  <a:lnTo>
                    <a:pt x="3182040" y="2357415"/>
                  </a:lnTo>
                  <a:lnTo>
                    <a:pt x="3167826" y="2357415"/>
                  </a:lnTo>
                  <a:lnTo>
                    <a:pt x="3154071" y="2357415"/>
                  </a:lnTo>
                  <a:lnTo>
                    <a:pt x="3139857" y="2357415"/>
                  </a:lnTo>
                  <a:lnTo>
                    <a:pt x="3126102" y="2357415"/>
                  </a:lnTo>
                  <a:lnTo>
                    <a:pt x="3111888" y="2357415"/>
                  </a:lnTo>
                  <a:lnTo>
                    <a:pt x="3097674" y="2357415"/>
                  </a:lnTo>
                  <a:lnTo>
                    <a:pt x="3083919" y="2357415"/>
                  </a:lnTo>
                  <a:lnTo>
                    <a:pt x="3069705" y="2357415"/>
                  </a:lnTo>
                  <a:lnTo>
                    <a:pt x="3055950" y="2357415"/>
                  </a:lnTo>
                  <a:lnTo>
                    <a:pt x="3041736" y="2357415"/>
                  </a:lnTo>
                  <a:lnTo>
                    <a:pt x="3028898" y="2357415"/>
                  </a:lnTo>
                  <a:lnTo>
                    <a:pt x="3014685" y="2357415"/>
                  </a:lnTo>
                  <a:lnTo>
                    <a:pt x="3000471" y="2357415"/>
                  </a:lnTo>
                  <a:lnTo>
                    <a:pt x="2986716" y="2357415"/>
                  </a:lnTo>
                  <a:lnTo>
                    <a:pt x="2972502" y="2357415"/>
                  </a:lnTo>
                  <a:lnTo>
                    <a:pt x="2958747" y="2357415"/>
                  </a:lnTo>
                  <a:lnTo>
                    <a:pt x="2944533" y="2357415"/>
                  </a:lnTo>
                  <a:lnTo>
                    <a:pt x="2930319" y="2357415"/>
                  </a:lnTo>
                  <a:lnTo>
                    <a:pt x="2916564" y="2357415"/>
                  </a:lnTo>
                  <a:lnTo>
                    <a:pt x="2902350" y="2357415"/>
                  </a:lnTo>
                  <a:lnTo>
                    <a:pt x="2888595" y="2357415"/>
                  </a:lnTo>
                  <a:lnTo>
                    <a:pt x="2874381" y="2357415"/>
                  </a:lnTo>
                  <a:lnTo>
                    <a:pt x="2861543" y="2357415"/>
                  </a:lnTo>
                  <a:lnTo>
                    <a:pt x="2847329" y="2357415"/>
                  </a:lnTo>
                  <a:lnTo>
                    <a:pt x="2833116" y="2357415"/>
                  </a:lnTo>
                  <a:lnTo>
                    <a:pt x="2819360" y="2357415"/>
                  </a:lnTo>
                  <a:lnTo>
                    <a:pt x="2805147" y="2357415"/>
                  </a:lnTo>
                  <a:lnTo>
                    <a:pt x="2791392" y="2357415"/>
                  </a:lnTo>
                  <a:lnTo>
                    <a:pt x="2777178" y="2357415"/>
                  </a:lnTo>
                  <a:lnTo>
                    <a:pt x="2762964" y="2357415"/>
                  </a:lnTo>
                  <a:lnTo>
                    <a:pt x="2749209" y="2357415"/>
                  </a:lnTo>
                  <a:lnTo>
                    <a:pt x="2734995" y="2357415"/>
                  </a:lnTo>
                  <a:lnTo>
                    <a:pt x="2721240" y="2357415"/>
                  </a:lnTo>
                  <a:lnTo>
                    <a:pt x="2707026" y="2357415"/>
                  </a:lnTo>
                  <a:lnTo>
                    <a:pt x="2693729" y="2357415"/>
                  </a:lnTo>
                  <a:lnTo>
                    <a:pt x="2679516" y="2357415"/>
                  </a:lnTo>
                  <a:lnTo>
                    <a:pt x="2665302" y="2357415"/>
                  </a:lnTo>
                  <a:lnTo>
                    <a:pt x="2651547" y="2357415"/>
                  </a:lnTo>
                  <a:lnTo>
                    <a:pt x="2637333" y="2357415"/>
                  </a:lnTo>
                  <a:lnTo>
                    <a:pt x="2623578" y="2357415"/>
                  </a:lnTo>
                  <a:lnTo>
                    <a:pt x="2609364" y="2357415"/>
                  </a:lnTo>
                  <a:lnTo>
                    <a:pt x="2595150" y="2357415"/>
                  </a:lnTo>
                  <a:lnTo>
                    <a:pt x="2581395" y="2357415"/>
                  </a:lnTo>
                  <a:lnTo>
                    <a:pt x="2567181" y="2357415"/>
                  </a:lnTo>
                  <a:lnTo>
                    <a:pt x="2553426" y="2357415"/>
                  </a:lnTo>
                  <a:lnTo>
                    <a:pt x="2539213" y="2357415"/>
                  </a:lnTo>
                  <a:lnTo>
                    <a:pt x="2526374" y="2357415"/>
                  </a:lnTo>
                  <a:lnTo>
                    <a:pt x="2512161" y="2357415"/>
                  </a:lnTo>
                  <a:lnTo>
                    <a:pt x="2497947" y="2357415"/>
                  </a:lnTo>
                  <a:lnTo>
                    <a:pt x="2484192" y="2357415"/>
                  </a:lnTo>
                  <a:lnTo>
                    <a:pt x="2469978" y="2357415"/>
                  </a:lnTo>
                  <a:lnTo>
                    <a:pt x="2456223" y="2357415"/>
                  </a:lnTo>
                  <a:lnTo>
                    <a:pt x="2442009" y="2357415"/>
                  </a:lnTo>
                  <a:lnTo>
                    <a:pt x="2427795" y="2357415"/>
                  </a:lnTo>
                  <a:lnTo>
                    <a:pt x="2414040" y="2357415"/>
                  </a:lnTo>
                  <a:lnTo>
                    <a:pt x="2399826" y="2357415"/>
                  </a:lnTo>
                  <a:lnTo>
                    <a:pt x="2386071" y="2357415"/>
                  </a:lnTo>
                  <a:lnTo>
                    <a:pt x="2371857" y="2357415"/>
                  </a:lnTo>
                  <a:lnTo>
                    <a:pt x="2359019" y="2357415"/>
                  </a:lnTo>
                  <a:lnTo>
                    <a:pt x="2344805" y="2357415"/>
                  </a:lnTo>
                  <a:lnTo>
                    <a:pt x="2330592" y="2357415"/>
                  </a:lnTo>
                  <a:lnTo>
                    <a:pt x="2316837" y="2357415"/>
                  </a:lnTo>
                  <a:lnTo>
                    <a:pt x="2302623" y="2357415"/>
                  </a:lnTo>
                  <a:lnTo>
                    <a:pt x="2288868" y="2357415"/>
                  </a:lnTo>
                  <a:lnTo>
                    <a:pt x="2274654" y="2357415"/>
                  </a:lnTo>
                  <a:lnTo>
                    <a:pt x="2260440" y="2357415"/>
                  </a:lnTo>
                  <a:lnTo>
                    <a:pt x="2246685" y="2357415"/>
                  </a:lnTo>
                  <a:lnTo>
                    <a:pt x="2232471" y="2357415"/>
                  </a:lnTo>
                  <a:lnTo>
                    <a:pt x="2218716" y="2357415"/>
                  </a:lnTo>
                  <a:lnTo>
                    <a:pt x="2204502" y="2357415"/>
                  </a:lnTo>
                  <a:lnTo>
                    <a:pt x="2191664" y="2357415"/>
                  </a:lnTo>
                  <a:lnTo>
                    <a:pt x="2177450" y="2357415"/>
                  </a:lnTo>
                  <a:lnTo>
                    <a:pt x="2163237" y="2357415"/>
                  </a:lnTo>
                  <a:lnTo>
                    <a:pt x="2149481" y="2357415"/>
                  </a:lnTo>
                  <a:lnTo>
                    <a:pt x="2135268" y="2357415"/>
                  </a:lnTo>
                  <a:lnTo>
                    <a:pt x="2121512" y="2357415"/>
                  </a:lnTo>
                  <a:lnTo>
                    <a:pt x="2107299" y="2357415"/>
                  </a:lnTo>
                  <a:lnTo>
                    <a:pt x="2093085" y="2357415"/>
                  </a:lnTo>
                  <a:lnTo>
                    <a:pt x="2079330" y="2357415"/>
                  </a:lnTo>
                  <a:lnTo>
                    <a:pt x="2065116" y="2357415"/>
                  </a:lnTo>
                  <a:lnTo>
                    <a:pt x="2051361" y="2357415"/>
                  </a:lnTo>
                  <a:lnTo>
                    <a:pt x="2037147" y="2357415"/>
                  </a:lnTo>
                  <a:lnTo>
                    <a:pt x="2023850" y="2357415"/>
                  </a:lnTo>
                  <a:lnTo>
                    <a:pt x="2009637" y="2357415"/>
                  </a:lnTo>
                  <a:lnTo>
                    <a:pt x="1995423" y="2357415"/>
                  </a:lnTo>
                  <a:lnTo>
                    <a:pt x="1981668" y="2357415"/>
                  </a:lnTo>
                  <a:lnTo>
                    <a:pt x="1967454" y="2357415"/>
                  </a:lnTo>
                  <a:lnTo>
                    <a:pt x="1953699" y="2357415"/>
                  </a:lnTo>
                  <a:lnTo>
                    <a:pt x="1939485" y="2357415"/>
                  </a:lnTo>
                  <a:lnTo>
                    <a:pt x="1925271" y="2357415"/>
                  </a:lnTo>
                  <a:lnTo>
                    <a:pt x="1911516" y="2357415"/>
                  </a:lnTo>
                  <a:lnTo>
                    <a:pt x="1897302" y="2357415"/>
                  </a:lnTo>
                  <a:lnTo>
                    <a:pt x="1883547" y="2357415"/>
                  </a:lnTo>
                  <a:lnTo>
                    <a:pt x="1869333" y="2357415"/>
                  </a:lnTo>
                  <a:lnTo>
                    <a:pt x="1856495" y="2357415"/>
                  </a:lnTo>
                  <a:lnTo>
                    <a:pt x="1842282" y="2357415"/>
                  </a:lnTo>
                  <a:lnTo>
                    <a:pt x="1828068" y="2357415"/>
                  </a:lnTo>
                  <a:lnTo>
                    <a:pt x="1814313" y="2357415"/>
                  </a:lnTo>
                  <a:lnTo>
                    <a:pt x="1800099" y="2357415"/>
                  </a:lnTo>
                  <a:lnTo>
                    <a:pt x="1786344" y="2357415"/>
                  </a:lnTo>
                  <a:lnTo>
                    <a:pt x="1772130" y="2357415"/>
                  </a:lnTo>
                  <a:lnTo>
                    <a:pt x="1757916" y="2357415"/>
                  </a:lnTo>
                  <a:lnTo>
                    <a:pt x="1744161" y="2357415"/>
                  </a:lnTo>
                  <a:lnTo>
                    <a:pt x="1729947" y="2357415"/>
                  </a:lnTo>
                  <a:lnTo>
                    <a:pt x="1716192" y="2357415"/>
                  </a:lnTo>
                  <a:lnTo>
                    <a:pt x="1701978" y="2357415"/>
                  </a:lnTo>
                  <a:lnTo>
                    <a:pt x="1689140" y="2357415"/>
                  </a:lnTo>
                  <a:lnTo>
                    <a:pt x="1674926" y="2357415"/>
                  </a:lnTo>
                  <a:lnTo>
                    <a:pt x="1660713" y="2357415"/>
                  </a:lnTo>
                  <a:lnTo>
                    <a:pt x="1646957" y="2357415"/>
                  </a:lnTo>
                  <a:lnTo>
                    <a:pt x="1632744" y="2357415"/>
                  </a:lnTo>
                  <a:lnTo>
                    <a:pt x="1618989" y="2357415"/>
                  </a:lnTo>
                  <a:lnTo>
                    <a:pt x="1604775" y="2357415"/>
                  </a:lnTo>
                  <a:lnTo>
                    <a:pt x="1590561" y="2357415"/>
                  </a:lnTo>
                  <a:lnTo>
                    <a:pt x="1576806" y="2357415"/>
                  </a:lnTo>
                  <a:lnTo>
                    <a:pt x="1562592" y="2357415"/>
                  </a:lnTo>
                  <a:lnTo>
                    <a:pt x="1548837" y="2357415"/>
                  </a:lnTo>
                  <a:lnTo>
                    <a:pt x="1534623" y="2357415"/>
                  </a:lnTo>
                  <a:lnTo>
                    <a:pt x="1521785" y="2357415"/>
                  </a:lnTo>
                  <a:lnTo>
                    <a:pt x="1507571" y="2357415"/>
                  </a:lnTo>
                  <a:lnTo>
                    <a:pt x="1493358" y="2357415"/>
                  </a:lnTo>
                  <a:lnTo>
                    <a:pt x="1479602" y="2357415"/>
                  </a:lnTo>
                  <a:lnTo>
                    <a:pt x="1465389" y="2357415"/>
                  </a:lnTo>
                  <a:lnTo>
                    <a:pt x="1451633" y="2357415"/>
                  </a:lnTo>
                  <a:lnTo>
                    <a:pt x="1437420" y="2357415"/>
                  </a:lnTo>
                  <a:lnTo>
                    <a:pt x="1423206" y="2357415"/>
                  </a:lnTo>
                  <a:lnTo>
                    <a:pt x="1409451" y="2357415"/>
                  </a:lnTo>
                  <a:lnTo>
                    <a:pt x="1395237" y="2357415"/>
                  </a:lnTo>
                  <a:lnTo>
                    <a:pt x="1381482" y="2357415"/>
                  </a:lnTo>
                  <a:lnTo>
                    <a:pt x="1367268" y="2357415"/>
                  </a:lnTo>
                  <a:lnTo>
                    <a:pt x="1353971" y="2385498"/>
                  </a:lnTo>
                  <a:lnTo>
                    <a:pt x="1339758" y="2357415"/>
                  </a:lnTo>
                  <a:lnTo>
                    <a:pt x="1325544" y="2357415"/>
                  </a:lnTo>
                  <a:lnTo>
                    <a:pt x="1311789" y="2357415"/>
                  </a:lnTo>
                  <a:lnTo>
                    <a:pt x="1297575" y="2357415"/>
                  </a:lnTo>
                  <a:lnTo>
                    <a:pt x="1283820" y="2357415"/>
                  </a:lnTo>
                  <a:lnTo>
                    <a:pt x="1269606" y="2357415"/>
                  </a:lnTo>
                  <a:lnTo>
                    <a:pt x="1255392" y="2357415"/>
                  </a:lnTo>
                  <a:lnTo>
                    <a:pt x="1241637" y="2357415"/>
                  </a:lnTo>
                  <a:lnTo>
                    <a:pt x="1227423" y="2357415"/>
                  </a:lnTo>
                  <a:lnTo>
                    <a:pt x="1213668" y="2392880"/>
                  </a:lnTo>
                  <a:lnTo>
                    <a:pt x="1199454" y="2406891"/>
                  </a:lnTo>
                  <a:lnTo>
                    <a:pt x="1186616" y="2467402"/>
                  </a:lnTo>
                  <a:lnTo>
                    <a:pt x="1172402" y="2610218"/>
                  </a:lnTo>
                  <a:lnTo>
                    <a:pt x="1158189" y="2844388"/>
                  </a:lnTo>
                  <a:lnTo>
                    <a:pt x="1144434" y="3118831"/>
                  </a:lnTo>
                  <a:lnTo>
                    <a:pt x="1130220" y="3311629"/>
                  </a:lnTo>
                  <a:lnTo>
                    <a:pt x="1116465" y="3316231"/>
                  </a:lnTo>
                  <a:lnTo>
                    <a:pt x="1102251" y="3150047"/>
                  </a:lnTo>
                  <a:lnTo>
                    <a:pt x="1088037" y="2928713"/>
                  </a:lnTo>
                  <a:lnTo>
                    <a:pt x="1074282" y="2752798"/>
                  </a:lnTo>
                  <a:lnTo>
                    <a:pt x="1060068" y="2646236"/>
                  </a:lnTo>
                  <a:lnTo>
                    <a:pt x="1046313" y="2574457"/>
                  </a:lnTo>
                  <a:lnTo>
                    <a:pt x="1032099" y="2491777"/>
                  </a:lnTo>
                  <a:lnTo>
                    <a:pt x="1019261" y="2375318"/>
                  </a:lnTo>
                  <a:lnTo>
                    <a:pt x="1005047" y="2357415"/>
                  </a:lnTo>
                  <a:lnTo>
                    <a:pt x="990834" y="2357415"/>
                  </a:lnTo>
                  <a:lnTo>
                    <a:pt x="977078" y="2357415"/>
                  </a:lnTo>
                  <a:lnTo>
                    <a:pt x="962865" y="2357415"/>
                  </a:lnTo>
                  <a:lnTo>
                    <a:pt x="949109" y="2357415"/>
                  </a:lnTo>
                  <a:lnTo>
                    <a:pt x="934896" y="2357415"/>
                  </a:lnTo>
                  <a:lnTo>
                    <a:pt x="920682" y="2357415"/>
                  </a:lnTo>
                  <a:lnTo>
                    <a:pt x="906927" y="2357415"/>
                  </a:lnTo>
                  <a:lnTo>
                    <a:pt x="892713" y="2357415"/>
                  </a:lnTo>
                  <a:lnTo>
                    <a:pt x="878958" y="2357415"/>
                  </a:lnTo>
                  <a:lnTo>
                    <a:pt x="864744" y="2357415"/>
                  </a:lnTo>
                  <a:lnTo>
                    <a:pt x="851906" y="2357415"/>
                  </a:lnTo>
                  <a:lnTo>
                    <a:pt x="837692" y="2357415"/>
                  </a:lnTo>
                  <a:lnTo>
                    <a:pt x="823478" y="2357415"/>
                  </a:lnTo>
                  <a:lnTo>
                    <a:pt x="809723" y="2357415"/>
                  </a:lnTo>
                  <a:lnTo>
                    <a:pt x="795510" y="2357415"/>
                  </a:lnTo>
                  <a:lnTo>
                    <a:pt x="781754" y="2357415"/>
                  </a:lnTo>
                  <a:lnTo>
                    <a:pt x="767541" y="2357415"/>
                  </a:lnTo>
                  <a:lnTo>
                    <a:pt x="753327" y="2357415"/>
                  </a:lnTo>
                  <a:lnTo>
                    <a:pt x="739572" y="2357415"/>
                  </a:lnTo>
                  <a:lnTo>
                    <a:pt x="725358" y="2357415"/>
                  </a:lnTo>
                  <a:lnTo>
                    <a:pt x="711603" y="2357415"/>
                  </a:lnTo>
                  <a:lnTo>
                    <a:pt x="697389" y="2357415"/>
                  </a:lnTo>
                  <a:lnTo>
                    <a:pt x="684092" y="2357415"/>
                  </a:lnTo>
                  <a:lnTo>
                    <a:pt x="669879" y="2357415"/>
                  </a:lnTo>
                  <a:lnTo>
                    <a:pt x="655665" y="2357415"/>
                  </a:lnTo>
                  <a:lnTo>
                    <a:pt x="641910" y="2357415"/>
                  </a:lnTo>
                  <a:lnTo>
                    <a:pt x="627696" y="2357415"/>
                  </a:lnTo>
                  <a:lnTo>
                    <a:pt x="613941" y="2357415"/>
                  </a:lnTo>
                  <a:lnTo>
                    <a:pt x="599727" y="2357415"/>
                  </a:lnTo>
                  <a:lnTo>
                    <a:pt x="585513" y="2357415"/>
                  </a:lnTo>
                  <a:lnTo>
                    <a:pt x="571758" y="2357415"/>
                  </a:lnTo>
                  <a:lnTo>
                    <a:pt x="557544" y="2357415"/>
                  </a:lnTo>
                  <a:lnTo>
                    <a:pt x="543789" y="2357415"/>
                  </a:lnTo>
                  <a:lnTo>
                    <a:pt x="529575" y="2357415"/>
                  </a:lnTo>
                  <a:lnTo>
                    <a:pt x="516737" y="2357415"/>
                  </a:lnTo>
                  <a:lnTo>
                    <a:pt x="502523" y="2357415"/>
                  </a:lnTo>
                  <a:lnTo>
                    <a:pt x="488310" y="2357415"/>
                  </a:lnTo>
                  <a:lnTo>
                    <a:pt x="474554" y="2357415"/>
                  </a:lnTo>
                  <a:lnTo>
                    <a:pt x="460341" y="2357415"/>
                  </a:lnTo>
                  <a:lnTo>
                    <a:pt x="446586" y="2357415"/>
                  </a:lnTo>
                  <a:lnTo>
                    <a:pt x="432372" y="2357415"/>
                  </a:lnTo>
                  <a:lnTo>
                    <a:pt x="418158" y="2357415"/>
                  </a:lnTo>
                  <a:lnTo>
                    <a:pt x="404403" y="2357415"/>
                  </a:lnTo>
                  <a:lnTo>
                    <a:pt x="390189" y="2357415"/>
                  </a:lnTo>
                  <a:lnTo>
                    <a:pt x="376434" y="2357415"/>
                  </a:lnTo>
                  <a:lnTo>
                    <a:pt x="362220" y="2357415"/>
                  </a:lnTo>
                  <a:lnTo>
                    <a:pt x="349382" y="2357415"/>
                  </a:lnTo>
                  <a:lnTo>
                    <a:pt x="335168" y="2357415"/>
                  </a:lnTo>
                  <a:lnTo>
                    <a:pt x="320955" y="2357415"/>
                  </a:lnTo>
                  <a:lnTo>
                    <a:pt x="307199" y="2357415"/>
                  </a:lnTo>
                  <a:lnTo>
                    <a:pt x="292986" y="2357415"/>
                  </a:lnTo>
                  <a:lnTo>
                    <a:pt x="279230" y="2357415"/>
                  </a:lnTo>
                  <a:lnTo>
                    <a:pt x="265017" y="2357415"/>
                  </a:lnTo>
                  <a:lnTo>
                    <a:pt x="250803" y="2357415"/>
                  </a:lnTo>
                  <a:lnTo>
                    <a:pt x="237048" y="2357415"/>
                  </a:lnTo>
                  <a:lnTo>
                    <a:pt x="222834" y="2357415"/>
                  </a:lnTo>
                  <a:lnTo>
                    <a:pt x="209079" y="2357415"/>
                  </a:lnTo>
                  <a:lnTo>
                    <a:pt x="194865" y="2357415"/>
                  </a:lnTo>
                  <a:lnTo>
                    <a:pt x="182027" y="2357415"/>
                  </a:lnTo>
                  <a:lnTo>
                    <a:pt x="167813" y="2357415"/>
                  </a:lnTo>
                  <a:lnTo>
                    <a:pt x="153599" y="2357415"/>
                  </a:lnTo>
                  <a:lnTo>
                    <a:pt x="139844" y="2357415"/>
                  </a:lnTo>
                  <a:lnTo>
                    <a:pt x="125630" y="2357415"/>
                  </a:lnTo>
                  <a:lnTo>
                    <a:pt x="111875" y="2357415"/>
                  </a:lnTo>
                  <a:lnTo>
                    <a:pt x="97662" y="2357415"/>
                  </a:lnTo>
                  <a:lnTo>
                    <a:pt x="83448" y="2357415"/>
                  </a:lnTo>
                  <a:lnTo>
                    <a:pt x="69693" y="2357415"/>
                  </a:lnTo>
                  <a:lnTo>
                    <a:pt x="55479" y="2357415"/>
                  </a:lnTo>
                  <a:lnTo>
                    <a:pt x="41724" y="2357415"/>
                  </a:lnTo>
                  <a:lnTo>
                    <a:pt x="27510" y="2357415"/>
                  </a:lnTo>
                  <a:lnTo>
                    <a:pt x="14213" y="2357415"/>
                  </a:lnTo>
                  <a:lnTo>
                    <a:pt x="0" y="2357415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987788" y="489259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tx25"/>
            <p:cNvSpPr/>
            <p:nvPr/>
          </p:nvSpPr>
          <p:spPr>
            <a:xfrm>
              <a:off x="721896" y="5604723"/>
              <a:ext cx="203262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59958" y="4847351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59958" y="4089978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96390" y="3332606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96390" y="2575233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46659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65166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383674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87788" y="302182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587405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505912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4244208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987788" y="342928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987788" y="261436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102483"/>
                  </a:moveTo>
                  <a:lnTo>
                    <a:pt x="14213" y="1183262"/>
                  </a:lnTo>
                  <a:lnTo>
                    <a:pt x="27510" y="1274906"/>
                  </a:lnTo>
                  <a:lnTo>
                    <a:pt x="41724" y="1359218"/>
                  </a:lnTo>
                  <a:lnTo>
                    <a:pt x="55479" y="1429536"/>
                  </a:lnTo>
                  <a:lnTo>
                    <a:pt x="69693" y="1465325"/>
                  </a:lnTo>
                  <a:lnTo>
                    <a:pt x="83448" y="1486117"/>
                  </a:lnTo>
                  <a:lnTo>
                    <a:pt x="97662" y="1528482"/>
                  </a:lnTo>
                  <a:lnTo>
                    <a:pt x="111875" y="1526782"/>
                  </a:lnTo>
                  <a:lnTo>
                    <a:pt x="125630" y="1423532"/>
                  </a:lnTo>
                  <a:lnTo>
                    <a:pt x="139844" y="1280137"/>
                  </a:lnTo>
                  <a:lnTo>
                    <a:pt x="153599" y="1127813"/>
                  </a:lnTo>
                  <a:lnTo>
                    <a:pt x="167813" y="982060"/>
                  </a:lnTo>
                  <a:lnTo>
                    <a:pt x="182027" y="859222"/>
                  </a:lnTo>
                  <a:lnTo>
                    <a:pt x="194865" y="772204"/>
                  </a:lnTo>
                  <a:lnTo>
                    <a:pt x="209079" y="760405"/>
                  </a:lnTo>
                  <a:lnTo>
                    <a:pt x="222834" y="751243"/>
                  </a:lnTo>
                  <a:lnTo>
                    <a:pt x="237048" y="620411"/>
                  </a:lnTo>
                  <a:lnTo>
                    <a:pt x="250803" y="375116"/>
                  </a:lnTo>
                  <a:lnTo>
                    <a:pt x="265017" y="136574"/>
                  </a:lnTo>
                  <a:lnTo>
                    <a:pt x="279230" y="4326"/>
                  </a:lnTo>
                  <a:lnTo>
                    <a:pt x="292986" y="0"/>
                  </a:lnTo>
                  <a:lnTo>
                    <a:pt x="307199" y="71178"/>
                  </a:lnTo>
                  <a:lnTo>
                    <a:pt x="320955" y="201112"/>
                  </a:lnTo>
                  <a:lnTo>
                    <a:pt x="335168" y="358229"/>
                  </a:lnTo>
                  <a:lnTo>
                    <a:pt x="349382" y="456284"/>
                  </a:lnTo>
                  <a:lnTo>
                    <a:pt x="362220" y="452960"/>
                  </a:lnTo>
                  <a:lnTo>
                    <a:pt x="376434" y="362859"/>
                  </a:lnTo>
                  <a:lnTo>
                    <a:pt x="390189" y="294229"/>
                  </a:lnTo>
                  <a:lnTo>
                    <a:pt x="404403" y="336491"/>
                  </a:lnTo>
                  <a:lnTo>
                    <a:pt x="418158" y="426656"/>
                  </a:lnTo>
                  <a:lnTo>
                    <a:pt x="432372" y="530176"/>
                  </a:lnTo>
                  <a:lnTo>
                    <a:pt x="446586" y="652176"/>
                  </a:lnTo>
                  <a:lnTo>
                    <a:pt x="460341" y="714952"/>
                  </a:lnTo>
                  <a:lnTo>
                    <a:pt x="474554" y="711674"/>
                  </a:lnTo>
                  <a:lnTo>
                    <a:pt x="488310" y="720972"/>
                  </a:lnTo>
                  <a:lnTo>
                    <a:pt x="502523" y="770300"/>
                  </a:lnTo>
                  <a:lnTo>
                    <a:pt x="516737" y="869350"/>
                  </a:lnTo>
                  <a:lnTo>
                    <a:pt x="529575" y="989372"/>
                  </a:lnTo>
                  <a:lnTo>
                    <a:pt x="543789" y="1051357"/>
                  </a:lnTo>
                  <a:lnTo>
                    <a:pt x="557544" y="1050073"/>
                  </a:lnTo>
                  <a:lnTo>
                    <a:pt x="571758" y="1065299"/>
                  </a:lnTo>
                  <a:lnTo>
                    <a:pt x="585513" y="1151066"/>
                  </a:lnTo>
                  <a:lnTo>
                    <a:pt x="599727" y="1218080"/>
                  </a:lnTo>
                  <a:lnTo>
                    <a:pt x="613941" y="1188387"/>
                  </a:lnTo>
                  <a:lnTo>
                    <a:pt x="627696" y="1132515"/>
                  </a:lnTo>
                  <a:lnTo>
                    <a:pt x="641910" y="1113457"/>
                  </a:lnTo>
                  <a:lnTo>
                    <a:pt x="655665" y="1096357"/>
                  </a:lnTo>
                  <a:lnTo>
                    <a:pt x="669879" y="1065992"/>
                  </a:lnTo>
                  <a:lnTo>
                    <a:pt x="684092" y="1067035"/>
                  </a:lnTo>
                  <a:lnTo>
                    <a:pt x="697389" y="1167618"/>
                  </a:lnTo>
                  <a:lnTo>
                    <a:pt x="711603" y="1382253"/>
                  </a:lnTo>
                  <a:lnTo>
                    <a:pt x="725358" y="1608358"/>
                  </a:lnTo>
                  <a:lnTo>
                    <a:pt x="739572" y="1732555"/>
                  </a:lnTo>
                  <a:lnTo>
                    <a:pt x="753327" y="1729350"/>
                  </a:lnTo>
                  <a:lnTo>
                    <a:pt x="767541" y="1666645"/>
                  </a:lnTo>
                  <a:lnTo>
                    <a:pt x="781754" y="1635315"/>
                  </a:lnTo>
                  <a:lnTo>
                    <a:pt x="795510" y="1694021"/>
                  </a:lnTo>
                  <a:lnTo>
                    <a:pt x="809723" y="1836988"/>
                  </a:lnTo>
                  <a:lnTo>
                    <a:pt x="823478" y="2004205"/>
                  </a:lnTo>
                  <a:lnTo>
                    <a:pt x="837692" y="2143994"/>
                  </a:lnTo>
                  <a:lnTo>
                    <a:pt x="851906" y="2210532"/>
                  </a:lnTo>
                  <a:lnTo>
                    <a:pt x="864744" y="2155448"/>
                  </a:lnTo>
                  <a:lnTo>
                    <a:pt x="878958" y="2002397"/>
                  </a:lnTo>
                  <a:lnTo>
                    <a:pt x="892713" y="1858597"/>
                  </a:lnTo>
                  <a:lnTo>
                    <a:pt x="906927" y="1800862"/>
                  </a:lnTo>
                  <a:lnTo>
                    <a:pt x="920682" y="1820060"/>
                  </a:lnTo>
                  <a:lnTo>
                    <a:pt x="934896" y="1855152"/>
                  </a:lnTo>
                  <a:lnTo>
                    <a:pt x="949109" y="1842666"/>
                  </a:lnTo>
                  <a:lnTo>
                    <a:pt x="962865" y="1753414"/>
                  </a:lnTo>
                  <a:lnTo>
                    <a:pt x="977078" y="1617131"/>
                  </a:lnTo>
                  <a:lnTo>
                    <a:pt x="990834" y="1513153"/>
                  </a:lnTo>
                  <a:lnTo>
                    <a:pt x="1005047" y="1510169"/>
                  </a:lnTo>
                  <a:lnTo>
                    <a:pt x="1019261" y="1624041"/>
                  </a:lnTo>
                  <a:lnTo>
                    <a:pt x="1032099" y="1836050"/>
                  </a:lnTo>
                  <a:lnTo>
                    <a:pt x="1046313" y="2090489"/>
                  </a:lnTo>
                  <a:lnTo>
                    <a:pt x="1060068" y="2311082"/>
                  </a:lnTo>
                  <a:lnTo>
                    <a:pt x="1074282" y="2467798"/>
                  </a:lnTo>
                  <a:lnTo>
                    <a:pt x="1088037" y="2566511"/>
                  </a:lnTo>
                  <a:lnTo>
                    <a:pt x="1102251" y="2620283"/>
                  </a:lnTo>
                  <a:lnTo>
                    <a:pt x="1116465" y="2672143"/>
                  </a:lnTo>
                  <a:lnTo>
                    <a:pt x="1130220" y="2763719"/>
                  </a:lnTo>
                  <a:lnTo>
                    <a:pt x="1144434" y="2868664"/>
                  </a:lnTo>
                  <a:lnTo>
                    <a:pt x="1158189" y="2927252"/>
                  </a:lnTo>
                  <a:lnTo>
                    <a:pt x="1172402" y="2901290"/>
                  </a:lnTo>
                  <a:lnTo>
                    <a:pt x="1186616" y="2786164"/>
                  </a:lnTo>
                  <a:lnTo>
                    <a:pt x="1199454" y="2603288"/>
                  </a:lnTo>
                  <a:lnTo>
                    <a:pt x="1213668" y="2388679"/>
                  </a:lnTo>
                  <a:lnTo>
                    <a:pt x="1227423" y="2206947"/>
                  </a:lnTo>
                  <a:lnTo>
                    <a:pt x="1241637" y="2108881"/>
                  </a:lnTo>
                  <a:lnTo>
                    <a:pt x="1255392" y="2108659"/>
                  </a:lnTo>
                  <a:lnTo>
                    <a:pt x="1269606" y="2196025"/>
                  </a:lnTo>
                  <a:lnTo>
                    <a:pt x="1283820" y="2290836"/>
                  </a:lnTo>
                  <a:lnTo>
                    <a:pt x="1297575" y="2316816"/>
                  </a:lnTo>
                  <a:lnTo>
                    <a:pt x="1311789" y="2281650"/>
                  </a:lnTo>
                  <a:lnTo>
                    <a:pt x="1325544" y="2222553"/>
                  </a:lnTo>
                  <a:lnTo>
                    <a:pt x="1339758" y="2175530"/>
                  </a:lnTo>
                  <a:lnTo>
                    <a:pt x="1353971" y="2174695"/>
                  </a:lnTo>
                  <a:lnTo>
                    <a:pt x="1367268" y="2219883"/>
                  </a:lnTo>
                  <a:lnTo>
                    <a:pt x="1381482" y="2271851"/>
                  </a:lnTo>
                  <a:lnTo>
                    <a:pt x="1395237" y="2293163"/>
                  </a:lnTo>
                  <a:lnTo>
                    <a:pt x="1409451" y="2273352"/>
                  </a:lnTo>
                  <a:lnTo>
                    <a:pt x="1423206" y="2239998"/>
                  </a:lnTo>
                  <a:lnTo>
                    <a:pt x="1437420" y="2209944"/>
                  </a:lnTo>
                  <a:lnTo>
                    <a:pt x="1451633" y="2201535"/>
                  </a:lnTo>
                  <a:lnTo>
                    <a:pt x="1465389" y="2232151"/>
                  </a:lnTo>
                  <a:lnTo>
                    <a:pt x="1479602" y="2261501"/>
                  </a:lnTo>
                  <a:lnTo>
                    <a:pt x="1493358" y="2250858"/>
                  </a:lnTo>
                  <a:lnTo>
                    <a:pt x="1507571" y="2193027"/>
                  </a:lnTo>
                  <a:lnTo>
                    <a:pt x="1521785" y="2112189"/>
                  </a:lnTo>
                  <a:lnTo>
                    <a:pt x="1534623" y="2092111"/>
                  </a:lnTo>
                  <a:lnTo>
                    <a:pt x="1548837" y="2211328"/>
                  </a:lnTo>
                  <a:lnTo>
                    <a:pt x="1562592" y="2443331"/>
                  </a:lnTo>
                  <a:lnTo>
                    <a:pt x="1576806" y="2672199"/>
                  </a:lnTo>
                  <a:lnTo>
                    <a:pt x="1590561" y="2679271"/>
                  </a:lnTo>
                  <a:lnTo>
                    <a:pt x="1604775" y="2472914"/>
                  </a:lnTo>
                  <a:lnTo>
                    <a:pt x="1618989" y="2319705"/>
                  </a:lnTo>
                  <a:lnTo>
                    <a:pt x="1632744" y="2295580"/>
                  </a:lnTo>
                  <a:lnTo>
                    <a:pt x="1646957" y="2320219"/>
                  </a:lnTo>
                  <a:lnTo>
                    <a:pt x="1660713" y="2378316"/>
                  </a:lnTo>
                  <a:lnTo>
                    <a:pt x="1674926" y="2462294"/>
                  </a:lnTo>
                  <a:lnTo>
                    <a:pt x="1689140" y="2485591"/>
                  </a:lnTo>
                  <a:lnTo>
                    <a:pt x="1701978" y="2394433"/>
                  </a:lnTo>
                  <a:lnTo>
                    <a:pt x="1716192" y="2187859"/>
                  </a:lnTo>
                  <a:lnTo>
                    <a:pt x="1729947" y="1909980"/>
                  </a:lnTo>
                  <a:lnTo>
                    <a:pt x="1744161" y="1664974"/>
                  </a:lnTo>
                  <a:lnTo>
                    <a:pt x="1757916" y="1655240"/>
                  </a:lnTo>
                  <a:lnTo>
                    <a:pt x="1772130" y="1858318"/>
                  </a:lnTo>
                  <a:lnTo>
                    <a:pt x="1786344" y="2004197"/>
                  </a:lnTo>
                  <a:lnTo>
                    <a:pt x="1800099" y="2018017"/>
                  </a:lnTo>
                  <a:lnTo>
                    <a:pt x="1814313" y="2003238"/>
                  </a:lnTo>
                  <a:lnTo>
                    <a:pt x="1828068" y="2005197"/>
                  </a:lnTo>
                  <a:lnTo>
                    <a:pt x="1842282" y="2013979"/>
                  </a:lnTo>
                  <a:lnTo>
                    <a:pt x="1856495" y="2048301"/>
                  </a:lnTo>
                  <a:lnTo>
                    <a:pt x="1869333" y="2066993"/>
                  </a:lnTo>
                  <a:lnTo>
                    <a:pt x="1883547" y="2064034"/>
                  </a:lnTo>
                  <a:lnTo>
                    <a:pt x="1897302" y="2058047"/>
                  </a:lnTo>
                  <a:lnTo>
                    <a:pt x="1911516" y="2072883"/>
                  </a:lnTo>
                  <a:lnTo>
                    <a:pt x="1925271" y="2146855"/>
                  </a:lnTo>
                  <a:lnTo>
                    <a:pt x="1939485" y="2224439"/>
                  </a:lnTo>
                  <a:lnTo>
                    <a:pt x="1953699" y="2246598"/>
                  </a:lnTo>
                  <a:lnTo>
                    <a:pt x="1967454" y="2253951"/>
                  </a:lnTo>
                  <a:lnTo>
                    <a:pt x="1981668" y="2285523"/>
                  </a:lnTo>
                  <a:lnTo>
                    <a:pt x="1995423" y="2315306"/>
                  </a:lnTo>
                  <a:lnTo>
                    <a:pt x="2009637" y="2317224"/>
                  </a:lnTo>
                  <a:lnTo>
                    <a:pt x="2023850" y="2314454"/>
                  </a:lnTo>
                  <a:lnTo>
                    <a:pt x="2037147" y="2351116"/>
                  </a:lnTo>
                  <a:lnTo>
                    <a:pt x="2051361" y="2402726"/>
                  </a:lnTo>
                  <a:lnTo>
                    <a:pt x="2065116" y="2437380"/>
                  </a:lnTo>
                  <a:lnTo>
                    <a:pt x="2079330" y="2436301"/>
                  </a:lnTo>
                  <a:lnTo>
                    <a:pt x="2093085" y="2396270"/>
                  </a:lnTo>
                  <a:lnTo>
                    <a:pt x="2107299" y="2362829"/>
                  </a:lnTo>
                  <a:lnTo>
                    <a:pt x="2121512" y="2371397"/>
                  </a:lnTo>
                  <a:lnTo>
                    <a:pt x="2135268" y="2381852"/>
                  </a:lnTo>
                  <a:lnTo>
                    <a:pt x="2149481" y="2367009"/>
                  </a:lnTo>
                  <a:lnTo>
                    <a:pt x="2163237" y="2339264"/>
                  </a:lnTo>
                  <a:lnTo>
                    <a:pt x="2177450" y="2310615"/>
                  </a:lnTo>
                  <a:lnTo>
                    <a:pt x="2191664" y="2301730"/>
                  </a:lnTo>
                  <a:lnTo>
                    <a:pt x="2204502" y="2312412"/>
                  </a:lnTo>
                  <a:lnTo>
                    <a:pt x="2218716" y="2317742"/>
                  </a:lnTo>
                  <a:lnTo>
                    <a:pt x="2232471" y="2313527"/>
                  </a:lnTo>
                  <a:lnTo>
                    <a:pt x="2246685" y="2313018"/>
                  </a:lnTo>
                  <a:lnTo>
                    <a:pt x="2260440" y="2301853"/>
                  </a:lnTo>
                  <a:lnTo>
                    <a:pt x="2274654" y="2293707"/>
                  </a:lnTo>
                  <a:lnTo>
                    <a:pt x="2288868" y="2266156"/>
                  </a:lnTo>
                  <a:lnTo>
                    <a:pt x="2302623" y="2212181"/>
                  </a:lnTo>
                  <a:lnTo>
                    <a:pt x="2316837" y="2179890"/>
                  </a:lnTo>
                  <a:lnTo>
                    <a:pt x="2330592" y="2195936"/>
                  </a:lnTo>
                  <a:lnTo>
                    <a:pt x="2344805" y="2248065"/>
                  </a:lnTo>
                  <a:lnTo>
                    <a:pt x="2359019" y="2306902"/>
                  </a:lnTo>
                  <a:lnTo>
                    <a:pt x="2371857" y="2362744"/>
                  </a:lnTo>
                  <a:lnTo>
                    <a:pt x="2386071" y="2414237"/>
                  </a:lnTo>
                  <a:lnTo>
                    <a:pt x="2399826" y="2451568"/>
                  </a:lnTo>
                  <a:lnTo>
                    <a:pt x="2414040" y="2468670"/>
                  </a:lnTo>
                  <a:lnTo>
                    <a:pt x="2427795" y="2477247"/>
                  </a:lnTo>
                  <a:lnTo>
                    <a:pt x="2442009" y="2467829"/>
                  </a:lnTo>
                  <a:lnTo>
                    <a:pt x="2456223" y="2484663"/>
                  </a:lnTo>
                  <a:lnTo>
                    <a:pt x="2469978" y="2558292"/>
                  </a:lnTo>
                  <a:lnTo>
                    <a:pt x="2484192" y="2612990"/>
                  </a:lnTo>
                  <a:lnTo>
                    <a:pt x="2497947" y="2616550"/>
                  </a:lnTo>
                  <a:lnTo>
                    <a:pt x="2512161" y="2586090"/>
                  </a:lnTo>
                  <a:lnTo>
                    <a:pt x="2526374" y="2519172"/>
                  </a:lnTo>
                  <a:lnTo>
                    <a:pt x="2539213" y="2430100"/>
                  </a:lnTo>
                  <a:lnTo>
                    <a:pt x="2553426" y="2366956"/>
                  </a:lnTo>
                  <a:lnTo>
                    <a:pt x="2567181" y="2348514"/>
                  </a:lnTo>
                  <a:lnTo>
                    <a:pt x="2581395" y="2353285"/>
                  </a:lnTo>
                  <a:lnTo>
                    <a:pt x="2595150" y="2345242"/>
                  </a:lnTo>
                  <a:lnTo>
                    <a:pt x="2609364" y="2314182"/>
                  </a:lnTo>
                  <a:lnTo>
                    <a:pt x="2623578" y="2288784"/>
                  </a:lnTo>
                  <a:lnTo>
                    <a:pt x="2637333" y="2284005"/>
                  </a:lnTo>
                  <a:lnTo>
                    <a:pt x="2651547" y="2278227"/>
                  </a:lnTo>
                  <a:lnTo>
                    <a:pt x="2665302" y="2231641"/>
                  </a:lnTo>
                  <a:lnTo>
                    <a:pt x="2679516" y="2184808"/>
                  </a:lnTo>
                  <a:lnTo>
                    <a:pt x="2693729" y="2179460"/>
                  </a:lnTo>
                  <a:lnTo>
                    <a:pt x="2707026" y="2187682"/>
                  </a:lnTo>
                  <a:lnTo>
                    <a:pt x="2721240" y="2170468"/>
                  </a:lnTo>
                  <a:lnTo>
                    <a:pt x="2734995" y="2116293"/>
                  </a:lnTo>
                  <a:lnTo>
                    <a:pt x="2749209" y="2063747"/>
                  </a:lnTo>
                  <a:lnTo>
                    <a:pt x="2762964" y="2032634"/>
                  </a:lnTo>
                  <a:lnTo>
                    <a:pt x="2777178" y="2041909"/>
                  </a:lnTo>
                  <a:lnTo>
                    <a:pt x="2791392" y="2049196"/>
                  </a:lnTo>
                  <a:lnTo>
                    <a:pt x="2805147" y="1999926"/>
                  </a:lnTo>
                  <a:lnTo>
                    <a:pt x="2819360" y="1947342"/>
                  </a:lnTo>
                  <a:lnTo>
                    <a:pt x="2833116" y="1937848"/>
                  </a:lnTo>
                  <a:lnTo>
                    <a:pt x="2847329" y="1925669"/>
                  </a:lnTo>
                  <a:lnTo>
                    <a:pt x="2861543" y="1885165"/>
                  </a:lnTo>
                  <a:lnTo>
                    <a:pt x="2874381" y="1856379"/>
                  </a:lnTo>
                  <a:lnTo>
                    <a:pt x="2888595" y="1852723"/>
                  </a:lnTo>
                  <a:lnTo>
                    <a:pt x="2902350" y="1839848"/>
                  </a:lnTo>
                  <a:lnTo>
                    <a:pt x="2916564" y="1757266"/>
                  </a:lnTo>
                  <a:lnTo>
                    <a:pt x="2930319" y="1627523"/>
                  </a:lnTo>
                  <a:lnTo>
                    <a:pt x="2944533" y="1503037"/>
                  </a:lnTo>
                  <a:lnTo>
                    <a:pt x="2958747" y="1435525"/>
                  </a:lnTo>
                  <a:lnTo>
                    <a:pt x="2972502" y="1415632"/>
                  </a:lnTo>
                  <a:lnTo>
                    <a:pt x="2986716" y="1314764"/>
                  </a:lnTo>
                  <a:lnTo>
                    <a:pt x="3000471" y="1087703"/>
                  </a:lnTo>
                  <a:lnTo>
                    <a:pt x="3014685" y="888491"/>
                  </a:lnTo>
                  <a:lnTo>
                    <a:pt x="3028898" y="888786"/>
                  </a:lnTo>
                  <a:lnTo>
                    <a:pt x="3041736" y="1062536"/>
                  </a:lnTo>
                  <a:lnTo>
                    <a:pt x="3055950" y="1244382"/>
                  </a:lnTo>
                  <a:lnTo>
                    <a:pt x="3069705" y="1375004"/>
                  </a:lnTo>
                  <a:lnTo>
                    <a:pt x="3083919" y="1520826"/>
                  </a:lnTo>
                  <a:lnTo>
                    <a:pt x="3097674" y="1672421"/>
                  </a:lnTo>
                  <a:lnTo>
                    <a:pt x="3111888" y="1763566"/>
                  </a:lnTo>
                  <a:lnTo>
                    <a:pt x="3126102" y="1764513"/>
                  </a:lnTo>
                  <a:lnTo>
                    <a:pt x="3139857" y="1750550"/>
                  </a:lnTo>
                  <a:lnTo>
                    <a:pt x="3154071" y="1862767"/>
                  </a:lnTo>
                  <a:lnTo>
                    <a:pt x="3167826" y="2118793"/>
                  </a:lnTo>
                  <a:lnTo>
                    <a:pt x="3182040" y="2342325"/>
                  </a:lnTo>
                  <a:lnTo>
                    <a:pt x="3196253" y="2361635"/>
                  </a:lnTo>
                  <a:lnTo>
                    <a:pt x="3209092" y="2195846"/>
                  </a:lnTo>
                  <a:lnTo>
                    <a:pt x="3223305" y="1999014"/>
                  </a:lnTo>
                  <a:lnTo>
                    <a:pt x="3237061" y="1876084"/>
                  </a:lnTo>
                  <a:lnTo>
                    <a:pt x="3251274" y="1801662"/>
                  </a:lnTo>
                  <a:lnTo>
                    <a:pt x="3265030" y="1755210"/>
                  </a:lnTo>
                  <a:lnTo>
                    <a:pt x="3279243" y="1725393"/>
                  </a:lnTo>
                  <a:lnTo>
                    <a:pt x="3293457" y="1713890"/>
                  </a:lnTo>
                  <a:lnTo>
                    <a:pt x="3307212" y="1731859"/>
                  </a:lnTo>
                  <a:lnTo>
                    <a:pt x="3321426" y="1740177"/>
                  </a:lnTo>
                  <a:lnTo>
                    <a:pt x="3335181" y="1727140"/>
                  </a:lnTo>
                  <a:lnTo>
                    <a:pt x="3349395" y="1726342"/>
                  </a:lnTo>
                  <a:lnTo>
                    <a:pt x="3363609" y="1758246"/>
                  </a:lnTo>
                  <a:lnTo>
                    <a:pt x="3376905" y="1754922"/>
                  </a:lnTo>
                  <a:lnTo>
                    <a:pt x="3391119" y="1718142"/>
                  </a:lnTo>
                  <a:lnTo>
                    <a:pt x="3404874" y="1675931"/>
                  </a:lnTo>
                  <a:lnTo>
                    <a:pt x="3419088" y="1647806"/>
                  </a:lnTo>
                  <a:lnTo>
                    <a:pt x="3432843" y="1663205"/>
                  </a:lnTo>
                  <a:lnTo>
                    <a:pt x="3447057" y="1724842"/>
                  </a:lnTo>
                  <a:lnTo>
                    <a:pt x="3461271" y="1814490"/>
                  </a:lnTo>
                  <a:lnTo>
                    <a:pt x="3475026" y="1862478"/>
                  </a:lnTo>
                  <a:lnTo>
                    <a:pt x="3489240" y="1863856"/>
                  </a:lnTo>
                  <a:lnTo>
                    <a:pt x="3502995" y="1849124"/>
                  </a:lnTo>
                  <a:lnTo>
                    <a:pt x="3517208" y="1839749"/>
                  </a:lnTo>
                  <a:lnTo>
                    <a:pt x="3531422" y="1823806"/>
                  </a:lnTo>
                  <a:lnTo>
                    <a:pt x="3544260" y="1840708"/>
                  </a:lnTo>
                  <a:lnTo>
                    <a:pt x="3558474" y="1882558"/>
                  </a:lnTo>
                  <a:lnTo>
                    <a:pt x="3572229" y="1927731"/>
                  </a:lnTo>
                  <a:lnTo>
                    <a:pt x="3586443" y="1985651"/>
                  </a:lnTo>
                  <a:lnTo>
                    <a:pt x="3600198" y="2006340"/>
                  </a:lnTo>
                  <a:lnTo>
                    <a:pt x="3614412" y="1991271"/>
                  </a:lnTo>
                  <a:lnTo>
                    <a:pt x="3628626" y="1953985"/>
                  </a:lnTo>
                  <a:lnTo>
                    <a:pt x="3642381" y="1886321"/>
                  </a:lnTo>
                  <a:lnTo>
                    <a:pt x="3656595" y="1824172"/>
                  </a:lnTo>
                  <a:lnTo>
                    <a:pt x="3670350" y="1786044"/>
                  </a:lnTo>
                  <a:lnTo>
                    <a:pt x="3684564" y="1742242"/>
                  </a:lnTo>
                  <a:lnTo>
                    <a:pt x="3698777" y="1742841"/>
                  </a:lnTo>
                  <a:lnTo>
                    <a:pt x="3711616" y="1818907"/>
                  </a:lnTo>
                  <a:lnTo>
                    <a:pt x="3725829" y="1875280"/>
                  </a:lnTo>
                  <a:lnTo>
                    <a:pt x="3739584" y="1800803"/>
                  </a:lnTo>
                  <a:lnTo>
                    <a:pt x="3753798" y="1682971"/>
                  </a:lnTo>
                  <a:lnTo>
                    <a:pt x="3767553" y="1635193"/>
                  </a:lnTo>
                  <a:lnTo>
                    <a:pt x="3781767" y="1608126"/>
                  </a:lnTo>
                  <a:lnTo>
                    <a:pt x="3795981" y="1542905"/>
                  </a:lnTo>
                  <a:lnTo>
                    <a:pt x="3809736" y="1446065"/>
                  </a:lnTo>
                  <a:lnTo>
                    <a:pt x="3823950" y="1363777"/>
                  </a:lnTo>
                  <a:lnTo>
                    <a:pt x="3837705" y="1340597"/>
                  </a:lnTo>
                  <a:lnTo>
                    <a:pt x="3851919" y="1384622"/>
                  </a:lnTo>
                  <a:lnTo>
                    <a:pt x="3866132" y="1427926"/>
                  </a:lnTo>
                  <a:lnTo>
                    <a:pt x="3878971" y="1386981"/>
                  </a:lnTo>
                  <a:lnTo>
                    <a:pt x="3893184" y="1330351"/>
                  </a:lnTo>
                  <a:lnTo>
                    <a:pt x="3906940" y="1394749"/>
                  </a:lnTo>
                  <a:lnTo>
                    <a:pt x="3921153" y="1502167"/>
                  </a:lnTo>
                  <a:lnTo>
                    <a:pt x="3934909" y="1552700"/>
                  </a:lnTo>
                  <a:lnTo>
                    <a:pt x="3949122" y="1563938"/>
                  </a:lnTo>
                  <a:lnTo>
                    <a:pt x="3963336" y="1602872"/>
                  </a:lnTo>
                  <a:lnTo>
                    <a:pt x="3977091" y="1723467"/>
                  </a:lnTo>
                  <a:lnTo>
                    <a:pt x="3991305" y="1863963"/>
                  </a:lnTo>
                  <a:lnTo>
                    <a:pt x="4005060" y="1945086"/>
                  </a:lnTo>
                  <a:lnTo>
                    <a:pt x="4019274" y="1940387"/>
                  </a:lnTo>
                  <a:lnTo>
                    <a:pt x="4033488" y="1854478"/>
                  </a:lnTo>
                  <a:lnTo>
                    <a:pt x="4046784" y="1774859"/>
                  </a:lnTo>
                  <a:lnTo>
                    <a:pt x="4060998" y="1758938"/>
                  </a:lnTo>
                  <a:lnTo>
                    <a:pt x="4074753" y="1770405"/>
                  </a:lnTo>
                  <a:lnTo>
                    <a:pt x="4088967" y="1766200"/>
                  </a:lnTo>
                  <a:lnTo>
                    <a:pt x="4102722" y="1752835"/>
                  </a:lnTo>
                  <a:lnTo>
                    <a:pt x="4116936" y="1767062"/>
                  </a:lnTo>
                  <a:lnTo>
                    <a:pt x="4131150" y="1803650"/>
                  </a:lnTo>
                  <a:lnTo>
                    <a:pt x="4144905" y="1853873"/>
                  </a:lnTo>
                  <a:lnTo>
                    <a:pt x="4159119" y="1908744"/>
                  </a:lnTo>
                  <a:lnTo>
                    <a:pt x="4172874" y="1935634"/>
                  </a:lnTo>
                  <a:lnTo>
                    <a:pt x="4187088" y="1933052"/>
                  </a:lnTo>
                  <a:lnTo>
                    <a:pt x="4201301" y="1933319"/>
                  </a:lnTo>
                  <a:lnTo>
                    <a:pt x="4214139" y="1941131"/>
                  </a:lnTo>
                  <a:lnTo>
                    <a:pt x="4228353" y="1958907"/>
                  </a:lnTo>
                  <a:lnTo>
                    <a:pt x="4242108" y="1982270"/>
                  </a:lnTo>
                  <a:lnTo>
                    <a:pt x="4256322" y="1990859"/>
                  </a:lnTo>
                  <a:lnTo>
                    <a:pt x="4270077" y="1977381"/>
                  </a:lnTo>
                  <a:lnTo>
                    <a:pt x="4284291" y="1930291"/>
                  </a:lnTo>
                  <a:lnTo>
                    <a:pt x="4298505" y="1858337"/>
                  </a:lnTo>
                  <a:lnTo>
                    <a:pt x="4312260" y="1810889"/>
                  </a:lnTo>
                  <a:lnTo>
                    <a:pt x="4326474" y="1790051"/>
                  </a:lnTo>
                  <a:lnTo>
                    <a:pt x="4340229" y="1781614"/>
                  </a:lnTo>
                  <a:lnTo>
                    <a:pt x="4354443" y="1793627"/>
                  </a:lnTo>
                  <a:lnTo>
                    <a:pt x="4368656" y="1837796"/>
                  </a:lnTo>
                  <a:lnTo>
                    <a:pt x="4381495" y="1875987"/>
                  </a:lnTo>
                  <a:lnTo>
                    <a:pt x="4395708" y="1864525"/>
                  </a:lnTo>
                  <a:lnTo>
                    <a:pt x="4409464" y="1831702"/>
                  </a:lnTo>
                  <a:lnTo>
                    <a:pt x="4423677" y="1817630"/>
                  </a:lnTo>
                  <a:lnTo>
                    <a:pt x="4437433" y="1841178"/>
                  </a:lnTo>
                  <a:lnTo>
                    <a:pt x="4451646" y="1927177"/>
                  </a:lnTo>
                  <a:lnTo>
                    <a:pt x="4465860" y="2030944"/>
                  </a:lnTo>
                  <a:lnTo>
                    <a:pt x="4479615" y="2034653"/>
                  </a:lnTo>
                  <a:lnTo>
                    <a:pt x="4493829" y="1961620"/>
                  </a:lnTo>
                  <a:lnTo>
                    <a:pt x="4507584" y="1922121"/>
                  </a:lnTo>
                  <a:lnTo>
                    <a:pt x="4521798" y="1928711"/>
                  </a:lnTo>
                  <a:lnTo>
                    <a:pt x="4536012" y="1928139"/>
                  </a:lnTo>
                  <a:lnTo>
                    <a:pt x="4548850" y="1934029"/>
                  </a:lnTo>
                  <a:lnTo>
                    <a:pt x="4563063" y="1977704"/>
                  </a:lnTo>
                  <a:lnTo>
                    <a:pt x="4576819" y="2021462"/>
                  </a:lnTo>
                  <a:lnTo>
                    <a:pt x="4591032" y="2019656"/>
                  </a:lnTo>
                  <a:lnTo>
                    <a:pt x="4604788" y="1964717"/>
                  </a:lnTo>
                  <a:lnTo>
                    <a:pt x="4619001" y="1890923"/>
                  </a:lnTo>
                  <a:lnTo>
                    <a:pt x="4633215" y="1857294"/>
                  </a:lnTo>
                  <a:lnTo>
                    <a:pt x="4646970" y="1911054"/>
                  </a:lnTo>
                  <a:lnTo>
                    <a:pt x="4661184" y="2002573"/>
                  </a:lnTo>
                  <a:lnTo>
                    <a:pt x="4674939" y="2046873"/>
                  </a:lnTo>
                  <a:lnTo>
                    <a:pt x="4689153" y="2030944"/>
                  </a:lnTo>
                  <a:lnTo>
                    <a:pt x="4703367" y="1971862"/>
                  </a:lnTo>
                  <a:lnTo>
                    <a:pt x="4716663" y="1908892"/>
                  </a:lnTo>
                  <a:lnTo>
                    <a:pt x="4730877" y="1856313"/>
                  </a:lnTo>
                  <a:lnTo>
                    <a:pt x="4744632" y="1783635"/>
                  </a:lnTo>
                  <a:lnTo>
                    <a:pt x="4758846" y="1751113"/>
                  </a:lnTo>
                  <a:lnTo>
                    <a:pt x="4772601" y="1826705"/>
                  </a:lnTo>
                  <a:lnTo>
                    <a:pt x="4786815" y="1917678"/>
                  </a:lnTo>
                  <a:lnTo>
                    <a:pt x="4801029" y="1955163"/>
                  </a:lnTo>
                  <a:lnTo>
                    <a:pt x="4814784" y="1954990"/>
                  </a:lnTo>
                  <a:lnTo>
                    <a:pt x="4828998" y="1941906"/>
                  </a:lnTo>
                  <a:lnTo>
                    <a:pt x="4842753" y="1939470"/>
                  </a:lnTo>
                  <a:lnTo>
                    <a:pt x="4856967" y="1958177"/>
                  </a:lnTo>
                  <a:lnTo>
                    <a:pt x="4871180" y="1991578"/>
                  </a:lnTo>
                  <a:lnTo>
                    <a:pt x="4884019" y="1988643"/>
                  </a:lnTo>
                  <a:lnTo>
                    <a:pt x="4898232" y="1947063"/>
                  </a:lnTo>
                  <a:lnTo>
                    <a:pt x="4911987" y="1969445"/>
                  </a:lnTo>
                  <a:lnTo>
                    <a:pt x="4926201" y="2028158"/>
                  </a:lnTo>
                  <a:lnTo>
                    <a:pt x="4939956" y="1984753"/>
                  </a:lnTo>
                  <a:lnTo>
                    <a:pt x="4954170" y="1917091"/>
                  </a:lnTo>
                  <a:lnTo>
                    <a:pt x="4968384" y="1903046"/>
                  </a:lnTo>
                  <a:lnTo>
                    <a:pt x="4982139" y="1893262"/>
                  </a:lnTo>
                  <a:lnTo>
                    <a:pt x="4996353" y="1888507"/>
                  </a:lnTo>
                  <a:lnTo>
                    <a:pt x="5010108" y="1899356"/>
                  </a:lnTo>
                  <a:lnTo>
                    <a:pt x="5024322" y="1906679"/>
                  </a:lnTo>
                  <a:lnTo>
                    <a:pt x="5038535" y="1892181"/>
                  </a:lnTo>
                  <a:lnTo>
                    <a:pt x="5051374" y="1887174"/>
                  </a:lnTo>
                  <a:lnTo>
                    <a:pt x="5065587" y="1902569"/>
                  </a:lnTo>
                  <a:lnTo>
                    <a:pt x="5079343" y="1895650"/>
                  </a:lnTo>
                  <a:lnTo>
                    <a:pt x="5093556" y="1878398"/>
                  </a:lnTo>
                  <a:lnTo>
                    <a:pt x="5107312" y="1933164"/>
                  </a:lnTo>
                  <a:lnTo>
                    <a:pt x="5121525" y="2024442"/>
                  </a:lnTo>
                  <a:lnTo>
                    <a:pt x="5135739" y="2042226"/>
                  </a:lnTo>
                  <a:lnTo>
                    <a:pt x="5149494" y="2033922"/>
                  </a:lnTo>
                  <a:lnTo>
                    <a:pt x="5163708" y="2075782"/>
                  </a:lnTo>
                  <a:lnTo>
                    <a:pt x="5177463" y="2152042"/>
                  </a:lnTo>
                  <a:lnTo>
                    <a:pt x="5191677" y="2196264"/>
                  </a:lnTo>
                  <a:lnTo>
                    <a:pt x="5205891" y="2214609"/>
                  </a:lnTo>
                  <a:lnTo>
                    <a:pt x="5218729" y="2230470"/>
                  </a:lnTo>
                  <a:lnTo>
                    <a:pt x="5232943" y="2218240"/>
                  </a:lnTo>
                  <a:lnTo>
                    <a:pt x="5246698" y="2194587"/>
                  </a:lnTo>
                  <a:lnTo>
                    <a:pt x="5260911" y="2164849"/>
                  </a:lnTo>
                  <a:lnTo>
                    <a:pt x="5274667" y="2127224"/>
                  </a:lnTo>
                  <a:lnTo>
                    <a:pt x="5288880" y="2115086"/>
                  </a:lnTo>
                  <a:lnTo>
                    <a:pt x="5303094" y="2199004"/>
                  </a:lnTo>
                  <a:lnTo>
                    <a:pt x="5316849" y="2315524"/>
                  </a:lnTo>
                  <a:lnTo>
                    <a:pt x="5331063" y="2366569"/>
                  </a:lnTo>
                  <a:lnTo>
                    <a:pt x="5344818" y="2409747"/>
                  </a:lnTo>
                  <a:lnTo>
                    <a:pt x="5359032" y="2481699"/>
                  </a:lnTo>
                  <a:lnTo>
                    <a:pt x="5373246" y="2526253"/>
                  </a:lnTo>
                  <a:lnTo>
                    <a:pt x="5386542" y="2564395"/>
                  </a:lnTo>
                  <a:lnTo>
                    <a:pt x="5400756" y="2654063"/>
                  </a:lnTo>
                  <a:lnTo>
                    <a:pt x="5414511" y="2748781"/>
                  </a:lnTo>
                  <a:lnTo>
                    <a:pt x="5428725" y="2813313"/>
                  </a:lnTo>
                  <a:lnTo>
                    <a:pt x="5442480" y="2842784"/>
                  </a:lnTo>
                  <a:lnTo>
                    <a:pt x="5456694" y="2858847"/>
                  </a:lnTo>
                  <a:lnTo>
                    <a:pt x="5470908" y="2874782"/>
                  </a:lnTo>
                  <a:lnTo>
                    <a:pt x="5484663" y="2875654"/>
                  </a:lnTo>
                  <a:lnTo>
                    <a:pt x="5498877" y="2859917"/>
                  </a:lnTo>
                  <a:lnTo>
                    <a:pt x="5512632" y="2792557"/>
                  </a:lnTo>
                  <a:lnTo>
                    <a:pt x="5526846" y="2726360"/>
                  </a:lnTo>
                  <a:lnTo>
                    <a:pt x="5541059" y="2745687"/>
                  </a:lnTo>
                  <a:lnTo>
                    <a:pt x="5553898" y="2799681"/>
                  </a:lnTo>
                  <a:lnTo>
                    <a:pt x="5568111" y="2814681"/>
                  </a:lnTo>
                  <a:lnTo>
                    <a:pt x="5581867" y="2812482"/>
                  </a:lnTo>
                  <a:lnTo>
                    <a:pt x="5596080" y="2815762"/>
                  </a:lnTo>
                  <a:lnTo>
                    <a:pt x="5609835" y="2804324"/>
                  </a:lnTo>
                  <a:lnTo>
                    <a:pt x="5624049" y="2735125"/>
                  </a:lnTo>
                  <a:lnTo>
                    <a:pt x="5638263" y="2602373"/>
                  </a:lnTo>
                  <a:lnTo>
                    <a:pt x="5652018" y="2504820"/>
                  </a:lnTo>
                  <a:lnTo>
                    <a:pt x="5666232" y="2505576"/>
                  </a:lnTo>
                  <a:lnTo>
                    <a:pt x="5679987" y="2550042"/>
                  </a:lnTo>
                  <a:lnTo>
                    <a:pt x="5694201" y="2560836"/>
                  </a:lnTo>
                  <a:lnTo>
                    <a:pt x="5708415" y="2518429"/>
                  </a:lnTo>
                  <a:lnTo>
                    <a:pt x="5721253" y="2443681"/>
                  </a:lnTo>
                  <a:lnTo>
                    <a:pt x="5735466" y="2408652"/>
                  </a:lnTo>
                  <a:lnTo>
                    <a:pt x="5749222" y="2458448"/>
                  </a:lnTo>
                  <a:lnTo>
                    <a:pt x="5763435" y="2581094"/>
                  </a:lnTo>
                  <a:lnTo>
                    <a:pt x="5777191" y="2754488"/>
                  </a:lnTo>
                  <a:lnTo>
                    <a:pt x="5791404" y="2914376"/>
                  </a:lnTo>
                  <a:lnTo>
                    <a:pt x="5805618" y="3016212"/>
                  </a:lnTo>
                  <a:lnTo>
                    <a:pt x="5819373" y="3053399"/>
                  </a:lnTo>
                  <a:lnTo>
                    <a:pt x="5833587" y="3042570"/>
                  </a:lnTo>
                  <a:lnTo>
                    <a:pt x="5847342" y="3050582"/>
                  </a:lnTo>
                  <a:lnTo>
                    <a:pt x="5861556" y="3127365"/>
                  </a:lnTo>
                  <a:lnTo>
                    <a:pt x="5875770" y="3235862"/>
                  </a:lnTo>
                  <a:lnTo>
                    <a:pt x="5888608" y="3313835"/>
                  </a:lnTo>
                  <a:lnTo>
                    <a:pt x="5902822" y="3316231"/>
                  </a:lnTo>
                  <a:lnTo>
                    <a:pt x="5916577" y="3225556"/>
                  </a:lnTo>
                  <a:lnTo>
                    <a:pt x="5930791" y="3067916"/>
                  </a:lnTo>
                  <a:lnTo>
                    <a:pt x="5944546" y="2898048"/>
                  </a:lnTo>
                  <a:lnTo>
                    <a:pt x="5958760" y="2798736"/>
                  </a:lnTo>
                  <a:lnTo>
                    <a:pt x="5972973" y="2792248"/>
                  </a:lnTo>
                  <a:lnTo>
                    <a:pt x="5986728" y="2820051"/>
                  </a:lnTo>
                  <a:lnTo>
                    <a:pt x="6000942" y="2822889"/>
                  </a:lnTo>
                  <a:lnTo>
                    <a:pt x="6014697" y="2782708"/>
                  </a:lnTo>
                  <a:lnTo>
                    <a:pt x="6028911" y="2721405"/>
                  </a:lnTo>
                  <a:lnTo>
                    <a:pt x="6043125" y="2663629"/>
                  </a:lnTo>
                  <a:lnTo>
                    <a:pt x="6056422" y="2590213"/>
                  </a:lnTo>
                  <a:lnTo>
                    <a:pt x="6070635" y="2491630"/>
                  </a:lnTo>
                  <a:lnTo>
                    <a:pt x="6084390" y="2387528"/>
                  </a:lnTo>
                  <a:lnTo>
                    <a:pt x="6098604" y="2291274"/>
                  </a:lnTo>
                  <a:lnTo>
                    <a:pt x="6112359" y="2229513"/>
                  </a:lnTo>
                  <a:lnTo>
                    <a:pt x="6126573" y="2195587"/>
                  </a:lnTo>
                  <a:lnTo>
                    <a:pt x="6140787" y="2167326"/>
                  </a:lnTo>
                  <a:lnTo>
                    <a:pt x="6154542" y="2142800"/>
                  </a:lnTo>
                  <a:lnTo>
                    <a:pt x="6168756" y="2130219"/>
                  </a:lnTo>
                  <a:lnTo>
                    <a:pt x="6182511" y="2113305"/>
                  </a:lnTo>
                  <a:lnTo>
                    <a:pt x="6196725" y="2074544"/>
                  </a:lnTo>
                  <a:lnTo>
                    <a:pt x="6210938" y="2023543"/>
                  </a:lnTo>
                  <a:lnTo>
                    <a:pt x="6223777" y="1987853"/>
                  </a:lnTo>
                  <a:lnTo>
                    <a:pt x="6237990" y="1962965"/>
                  </a:lnTo>
                  <a:lnTo>
                    <a:pt x="6251746" y="1937990"/>
                  </a:lnTo>
                  <a:lnTo>
                    <a:pt x="6265959" y="1935195"/>
                  </a:lnTo>
                  <a:lnTo>
                    <a:pt x="6279715" y="1926429"/>
                  </a:lnTo>
                  <a:lnTo>
                    <a:pt x="6293928" y="1877352"/>
                  </a:lnTo>
                  <a:lnTo>
                    <a:pt x="6308142" y="1857549"/>
                  </a:lnTo>
                  <a:lnTo>
                    <a:pt x="6321897" y="1903647"/>
                  </a:lnTo>
                  <a:lnTo>
                    <a:pt x="6336111" y="1932861"/>
                  </a:lnTo>
                  <a:lnTo>
                    <a:pt x="6349866" y="1936932"/>
                  </a:lnTo>
                  <a:lnTo>
                    <a:pt x="6364080" y="1936369"/>
                  </a:lnTo>
                  <a:lnTo>
                    <a:pt x="6378294" y="1906555"/>
                  </a:lnTo>
                  <a:lnTo>
                    <a:pt x="6391132" y="1850669"/>
                  </a:lnTo>
                  <a:lnTo>
                    <a:pt x="6405346" y="1822693"/>
                  </a:lnTo>
                  <a:lnTo>
                    <a:pt x="6419101" y="1844258"/>
                  </a:lnTo>
                  <a:lnTo>
                    <a:pt x="6433314" y="1871380"/>
                  </a:lnTo>
                  <a:lnTo>
                    <a:pt x="6447070" y="1907735"/>
                  </a:lnTo>
                  <a:lnTo>
                    <a:pt x="6461283" y="1971562"/>
                  </a:lnTo>
                  <a:lnTo>
                    <a:pt x="6475497" y="2000907"/>
                  </a:lnTo>
                  <a:lnTo>
                    <a:pt x="6489252" y="1944362"/>
                  </a:lnTo>
                  <a:lnTo>
                    <a:pt x="6503466" y="1862957"/>
                  </a:lnTo>
                  <a:lnTo>
                    <a:pt x="6517221" y="1791769"/>
                  </a:lnTo>
                  <a:lnTo>
                    <a:pt x="6531435" y="1747982"/>
                  </a:lnTo>
                  <a:lnTo>
                    <a:pt x="6545649" y="1768295"/>
                  </a:lnTo>
                  <a:lnTo>
                    <a:pt x="6558487" y="1835295"/>
                  </a:lnTo>
                  <a:lnTo>
                    <a:pt x="6572701" y="1908135"/>
                  </a:lnTo>
                  <a:lnTo>
                    <a:pt x="6586456" y="1977934"/>
                  </a:lnTo>
                  <a:lnTo>
                    <a:pt x="6600670" y="2036140"/>
                  </a:lnTo>
                  <a:lnTo>
                    <a:pt x="6614425" y="2047862"/>
                  </a:lnTo>
                  <a:lnTo>
                    <a:pt x="6628639" y="1993247"/>
                  </a:lnTo>
                  <a:lnTo>
                    <a:pt x="6642852" y="1914647"/>
                  </a:lnTo>
                  <a:lnTo>
                    <a:pt x="6656608" y="1886026"/>
                  </a:lnTo>
                  <a:lnTo>
                    <a:pt x="6670821" y="1915061"/>
                  </a:lnTo>
                  <a:lnTo>
                    <a:pt x="6684576" y="1947373"/>
                  </a:lnTo>
                  <a:lnTo>
                    <a:pt x="6698790" y="1909694"/>
                  </a:lnTo>
                  <a:lnTo>
                    <a:pt x="6713004" y="1808285"/>
                  </a:lnTo>
                  <a:lnTo>
                    <a:pt x="6726301" y="1701830"/>
                  </a:lnTo>
                  <a:lnTo>
                    <a:pt x="6740514" y="1622021"/>
                  </a:lnTo>
                  <a:lnTo>
                    <a:pt x="6754270" y="1567207"/>
                  </a:lnTo>
                  <a:lnTo>
                    <a:pt x="6768483" y="1560453"/>
                  </a:lnTo>
                  <a:lnTo>
                    <a:pt x="6782238" y="1614443"/>
                  </a:lnTo>
                  <a:lnTo>
                    <a:pt x="6796452" y="1707315"/>
                  </a:lnTo>
                  <a:lnTo>
                    <a:pt x="6810666" y="1782773"/>
                  </a:lnTo>
                  <a:lnTo>
                    <a:pt x="6824421" y="1794722"/>
                  </a:lnTo>
                  <a:lnTo>
                    <a:pt x="6838635" y="1760436"/>
                  </a:lnTo>
                  <a:lnTo>
                    <a:pt x="6852390" y="1756740"/>
                  </a:lnTo>
                  <a:lnTo>
                    <a:pt x="6866604" y="1825341"/>
                  </a:lnTo>
                  <a:lnTo>
                    <a:pt x="6880818" y="1889414"/>
                  </a:lnTo>
                  <a:lnTo>
                    <a:pt x="6893656" y="1903875"/>
                  </a:lnTo>
                  <a:lnTo>
                    <a:pt x="6907869" y="1861193"/>
                  </a:lnTo>
                  <a:lnTo>
                    <a:pt x="6921625" y="1737496"/>
                  </a:lnTo>
                  <a:lnTo>
                    <a:pt x="6935838" y="1611405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3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102483"/>
                  </a:moveTo>
                  <a:lnTo>
                    <a:pt x="14213" y="1183262"/>
                  </a:lnTo>
                  <a:lnTo>
                    <a:pt x="27510" y="1274906"/>
                  </a:lnTo>
                  <a:lnTo>
                    <a:pt x="41724" y="1359218"/>
                  </a:lnTo>
                  <a:lnTo>
                    <a:pt x="55479" y="1429536"/>
                  </a:lnTo>
                  <a:lnTo>
                    <a:pt x="69693" y="1465325"/>
                  </a:lnTo>
                  <a:lnTo>
                    <a:pt x="83448" y="1486117"/>
                  </a:lnTo>
                  <a:lnTo>
                    <a:pt x="97662" y="1528482"/>
                  </a:lnTo>
                  <a:lnTo>
                    <a:pt x="111875" y="1526782"/>
                  </a:lnTo>
                  <a:lnTo>
                    <a:pt x="125630" y="1423532"/>
                  </a:lnTo>
                  <a:lnTo>
                    <a:pt x="139844" y="1280137"/>
                  </a:lnTo>
                  <a:lnTo>
                    <a:pt x="153599" y="1127813"/>
                  </a:lnTo>
                  <a:lnTo>
                    <a:pt x="167813" y="982060"/>
                  </a:lnTo>
                  <a:lnTo>
                    <a:pt x="182027" y="859222"/>
                  </a:lnTo>
                  <a:lnTo>
                    <a:pt x="194865" y="772204"/>
                  </a:lnTo>
                  <a:lnTo>
                    <a:pt x="209079" y="760405"/>
                  </a:lnTo>
                  <a:lnTo>
                    <a:pt x="222834" y="751243"/>
                  </a:lnTo>
                  <a:lnTo>
                    <a:pt x="237048" y="620411"/>
                  </a:lnTo>
                  <a:lnTo>
                    <a:pt x="250803" y="375116"/>
                  </a:lnTo>
                  <a:lnTo>
                    <a:pt x="265017" y="136574"/>
                  </a:lnTo>
                  <a:lnTo>
                    <a:pt x="279230" y="4326"/>
                  </a:lnTo>
                  <a:lnTo>
                    <a:pt x="292986" y="0"/>
                  </a:lnTo>
                  <a:lnTo>
                    <a:pt x="307199" y="71178"/>
                  </a:lnTo>
                  <a:lnTo>
                    <a:pt x="320955" y="201112"/>
                  </a:lnTo>
                  <a:lnTo>
                    <a:pt x="335168" y="358229"/>
                  </a:lnTo>
                  <a:lnTo>
                    <a:pt x="349382" y="456284"/>
                  </a:lnTo>
                  <a:lnTo>
                    <a:pt x="362220" y="452960"/>
                  </a:lnTo>
                  <a:lnTo>
                    <a:pt x="376434" y="362859"/>
                  </a:lnTo>
                  <a:lnTo>
                    <a:pt x="390189" y="294229"/>
                  </a:lnTo>
                  <a:lnTo>
                    <a:pt x="404403" y="336491"/>
                  </a:lnTo>
                  <a:lnTo>
                    <a:pt x="418158" y="426656"/>
                  </a:lnTo>
                  <a:lnTo>
                    <a:pt x="432372" y="530176"/>
                  </a:lnTo>
                  <a:lnTo>
                    <a:pt x="446586" y="652176"/>
                  </a:lnTo>
                  <a:lnTo>
                    <a:pt x="460341" y="714952"/>
                  </a:lnTo>
                  <a:lnTo>
                    <a:pt x="474554" y="711674"/>
                  </a:lnTo>
                  <a:lnTo>
                    <a:pt x="488310" y="720972"/>
                  </a:lnTo>
                  <a:lnTo>
                    <a:pt x="502523" y="770300"/>
                  </a:lnTo>
                  <a:lnTo>
                    <a:pt x="516737" y="869350"/>
                  </a:lnTo>
                  <a:lnTo>
                    <a:pt x="529575" y="989372"/>
                  </a:lnTo>
                  <a:lnTo>
                    <a:pt x="543789" y="1051357"/>
                  </a:lnTo>
                  <a:lnTo>
                    <a:pt x="557544" y="1050073"/>
                  </a:lnTo>
                  <a:lnTo>
                    <a:pt x="571758" y="1065299"/>
                  </a:lnTo>
                  <a:lnTo>
                    <a:pt x="585513" y="1151066"/>
                  </a:lnTo>
                  <a:lnTo>
                    <a:pt x="599727" y="1218080"/>
                  </a:lnTo>
                  <a:lnTo>
                    <a:pt x="613941" y="1188387"/>
                  </a:lnTo>
                  <a:lnTo>
                    <a:pt x="627696" y="1132515"/>
                  </a:lnTo>
                  <a:lnTo>
                    <a:pt x="641910" y="1113457"/>
                  </a:lnTo>
                  <a:lnTo>
                    <a:pt x="655665" y="1096357"/>
                  </a:lnTo>
                  <a:lnTo>
                    <a:pt x="669879" y="1065992"/>
                  </a:lnTo>
                  <a:lnTo>
                    <a:pt x="684092" y="1067035"/>
                  </a:lnTo>
                  <a:lnTo>
                    <a:pt x="697389" y="1167618"/>
                  </a:lnTo>
                  <a:lnTo>
                    <a:pt x="711603" y="1382253"/>
                  </a:lnTo>
                  <a:lnTo>
                    <a:pt x="725358" y="1608358"/>
                  </a:lnTo>
                  <a:lnTo>
                    <a:pt x="739572" y="1732555"/>
                  </a:lnTo>
                  <a:lnTo>
                    <a:pt x="753327" y="1729350"/>
                  </a:lnTo>
                  <a:lnTo>
                    <a:pt x="767541" y="1666645"/>
                  </a:lnTo>
                  <a:lnTo>
                    <a:pt x="781754" y="1635315"/>
                  </a:lnTo>
                  <a:lnTo>
                    <a:pt x="795510" y="1694021"/>
                  </a:lnTo>
                  <a:lnTo>
                    <a:pt x="809723" y="1836988"/>
                  </a:lnTo>
                  <a:lnTo>
                    <a:pt x="823478" y="2004205"/>
                  </a:lnTo>
                  <a:lnTo>
                    <a:pt x="837692" y="2143994"/>
                  </a:lnTo>
                  <a:lnTo>
                    <a:pt x="851906" y="2210532"/>
                  </a:lnTo>
                  <a:lnTo>
                    <a:pt x="864744" y="2155448"/>
                  </a:lnTo>
                  <a:lnTo>
                    <a:pt x="878958" y="2002397"/>
                  </a:lnTo>
                  <a:lnTo>
                    <a:pt x="892713" y="1858597"/>
                  </a:lnTo>
                  <a:lnTo>
                    <a:pt x="906927" y="1800862"/>
                  </a:lnTo>
                  <a:lnTo>
                    <a:pt x="920682" y="1820060"/>
                  </a:lnTo>
                  <a:lnTo>
                    <a:pt x="934896" y="1855152"/>
                  </a:lnTo>
                  <a:lnTo>
                    <a:pt x="949109" y="1842666"/>
                  </a:lnTo>
                  <a:lnTo>
                    <a:pt x="962865" y="1753414"/>
                  </a:lnTo>
                  <a:lnTo>
                    <a:pt x="977078" y="1617131"/>
                  </a:lnTo>
                  <a:lnTo>
                    <a:pt x="990834" y="1513153"/>
                  </a:lnTo>
                  <a:lnTo>
                    <a:pt x="1005047" y="1510169"/>
                  </a:lnTo>
                  <a:lnTo>
                    <a:pt x="1019261" y="1624041"/>
                  </a:lnTo>
                  <a:lnTo>
                    <a:pt x="1032099" y="1836050"/>
                  </a:lnTo>
                  <a:lnTo>
                    <a:pt x="1046313" y="2090489"/>
                  </a:lnTo>
                  <a:lnTo>
                    <a:pt x="1060068" y="2311082"/>
                  </a:lnTo>
                  <a:lnTo>
                    <a:pt x="1074282" y="2467798"/>
                  </a:lnTo>
                  <a:lnTo>
                    <a:pt x="1088037" y="2523950"/>
                  </a:lnTo>
                  <a:lnTo>
                    <a:pt x="1102251" y="2523950"/>
                  </a:lnTo>
                  <a:lnTo>
                    <a:pt x="1116465" y="2523950"/>
                  </a:lnTo>
                  <a:lnTo>
                    <a:pt x="1130220" y="2523950"/>
                  </a:lnTo>
                  <a:lnTo>
                    <a:pt x="1144434" y="2523950"/>
                  </a:lnTo>
                  <a:lnTo>
                    <a:pt x="1158189" y="2523950"/>
                  </a:lnTo>
                  <a:lnTo>
                    <a:pt x="1172402" y="2523950"/>
                  </a:lnTo>
                  <a:lnTo>
                    <a:pt x="1186616" y="2523950"/>
                  </a:lnTo>
                  <a:lnTo>
                    <a:pt x="1199454" y="2523950"/>
                  </a:lnTo>
                  <a:lnTo>
                    <a:pt x="1213668" y="2388679"/>
                  </a:lnTo>
                  <a:lnTo>
                    <a:pt x="1227423" y="2206947"/>
                  </a:lnTo>
                  <a:lnTo>
                    <a:pt x="1241637" y="2108881"/>
                  </a:lnTo>
                  <a:lnTo>
                    <a:pt x="1255392" y="2108659"/>
                  </a:lnTo>
                  <a:lnTo>
                    <a:pt x="1269606" y="2196025"/>
                  </a:lnTo>
                  <a:lnTo>
                    <a:pt x="1283820" y="2290836"/>
                  </a:lnTo>
                  <a:lnTo>
                    <a:pt x="1297575" y="2316816"/>
                  </a:lnTo>
                  <a:lnTo>
                    <a:pt x="1311789" y="2281650"/>
                  </a:lnTo>
                  <a:lnTo>
                    <a:pt x="1325544" y="2222553"/>
                  </a:lnTo>
                  <a:lnTo>
                    <a:pt x="1339758" y="2175530"/>
                  </a:lnTo>
                  <a:lnTo>
                    <a:pt x="1353971" y="2174695"/>
                  </a:lnTo>
                  <a:lnTo>
                    <a:pt x="1367268" y="2219883"/>
                  </a:lnTo>
                  <a:lnTo>
                    <a:pt x="1381482" y="2271851"/>
                  </a:lnTo>
                  <a:lnTo>
                    <a:pt x="1395237" y="2293163"/>
                  </a:lnTo>
                  <a:lnTo>
                    <a:pt x="1409451" y="2273352"/>
                  </a:lnTo>
                  <a:lnTo>
                    <a:pt x="1423206" y="2239998"/>
                  </a:lnTo>
                  <a:lnTo>
                    <a:pt x="1437420" y="2209944"/>
                  </a:lnTo>
                  <a:lnTo>
                    <a:pt x="1451633" y="2201535"/>
                  </a:lnTo>
                  <a:lnTo>
                    <a:pt x="1465389" y="2232151"/>
                  </a:lnTo>
                  <a:lnTo>
                    <a:pt x="1479602" y="2261501"/>
                  </a:lnTo>
                  <a:lnTo>
                    <a:pt x="1493358" y="2250858"/>
                  </a:lnTo>
                  <a:lnTo>
                    <a:pt x="1507571" y="2193027"/>
                  </a:lnTo>
                  <a:lnTo>
                    <a:pt x="1521785" y="2112189"/>
                  </a:lnTo>
                  <a:lnTo>
                    <a:pt x="1534623" y="2092111"/>
                  </a:lnTo>
                  <a:lnTo>
                    <a:pt x="1548837" y="2211328"/>
                  </a:lnTo>
                  <a:lnTo>
                    <a:pt x="1562592" y="2443331"/>
                  </a:lnTo>
                  <a:lnTo>
                    <a:pt x="1576806" y="2523950"/>
                  </a:lnTo>
                  <a:lnTo>
                    <a:pt x="1590561" y="2523950"/>
                  </a:lnTo>
                  <a:lnTo>
                    <a:pt x="1604775" y="2472914"/>
                  </a:lnTo>
                  <a:lnTo>
                    <a:pt x="1618989" y="2319705"/>
                  </a:lnTo>
                  <a:lnTo>
                    <a:pt x="1632744" y="2295580"/>
                  </a:lnTo>
                  <a:lnTo>
                    <a:pt x="1646957" y="2320219"/>
                  </a:lnTo>
                  <a:lnTo>
                    <a:pt x="1660713" y="2378316"/>
                  </a:lnTo>
                  <a:lnTo>
                    <a:pt x="1674926" y="2462294"/>
                  </a:lnTo>
                  <a:lnTo>
                    <a:pt x="1689140" y="2485591"/>
                  </a:lnTo>
                  <a:lnTo>
                    <a:pt x="1701978" y="2394433"/>
                  </a:lnTo>
                  <a:lnTo>
                    <a:pt x="1716192" y="2187859"/>
                  </a:lnTo>
                  <a:lnTo>
                    <a:pt x="1729947" y="1909980"/>
                  </a:lnTo>
                  <a:lnTo>
                    <a:pt x="1744161" y="1664974"/>
                  </a:lnTo>
                  <a:lnTo>
                    <a:pt x="1757916" y="1655240"/>
                  </a:lnTo>
                  <a:lnTo>
                    <a:pt x="1772130" y="1858318"/>
                  </a:lnTo>
                  <a:lnTo>
                    <a:pt x="1786344" y="2004197"/>
                  </a:lnTo>
                  <a:lnTo>
                    <a:pt x="1800099" y="2018017"/>
                  </a:lnTo>
                  <a:lnTo>
                    <a:pt x="1814313" y="2003238"/>
                  </a:lnTo>
                  <a:lnTo>
                    <a:pt x="1828068" y="2005197"/>
                  </a:lnTo>
                  <a:lnTo>
                    <a:pt x="1842282" y="2013979"/>
                  </a:lnTo>
                  <a:lnTo>
                    <a:pt x="1856495" y="2048301"/>
                  </a:lnTo>
                  <a:lnTo>
                    <a:pt x="1869333" y="2066993"/>
                  </a:lnTo>
                  <a:lnTo>
                    <a:pt x="1883547" y="2064034"/>
                  </a:lnTo>
                  <a:lnTo>
                    <a:pt x="1897302" y="2058047"/>
                  </a:lnTo>
                  <a:lnTo>
                    <a:pt x="1911516" y="2072883"/>
                  </a:lnTo>
                  <a:lnTo>
                    <a:pt x="1925271" y="2146855"/>
                  </a:lnTo>
                  <a:lnTo>
                    <a:pt x="1939485" y="2224439"/>
                  </a:lnTo>
                  <a:lnTo>
                    <a:pt x="1953699" y="2246598"/>
                  </a:lnTo>
                  <a:lnTo>
                    <a:pt x="1967454" y="2253951"/>
                  </a:lnTo>
                  <a:lnTo>
                    <a:pt x="1981668" y="2285523"/>
                  </a:lnTo>
                  <a:lnTo>
                    <a:pt x="1995423" y="2315306"/>
                  </a:lnTo>
                  <a:lnTo>
                    <a:pt x="2009637" y="2317224"/>
                  </a:lnTo>
                  <a:lnTo>
                    <a:pt x="2023850" y="2314454"/>
                  </a:lnTo>
                  <a:lnTo>
                    <a:pt x="2037147" y="2351116"/>
                  </a:lnTo>
                  <a:lnTo>
                    <a:pt x="2051361" y="2402726"/>
                  </a:lnTo>
                  <a:lnTo>
                    <a:pt x="2065116" y="2437380"/>
                  </a:lnTo>
                  <a:lnTo>
                    <a:pt x="2079330" y="2436301"/>
                  </a:lnTo>
                  <a:lnTo>
                    <a:pt x="2093085" y="2396270"/>
                  </a:lnTo>
                  <a:lnTo>
                    <a:pt x="2107299" y="2362829"/>
                  </a:lnTo>
                  <a:lnTo>
                    <a:pt x="2121512" y="2371397"/>
                  </a:lnTo>
                  <a:lnTo>
                    <a:pt x="2135268" y="2381852"/>
                  </a:lnTo>
                  <a:lnTo>
                    <a:pt x="2149481" y="2367009"/>
                  </a:lnTo>
                  <a:lnTo>
                    <a:pt x="2163237" y="2339264"/>
                  </a:lnTo>
                  <a:lnTo>
                    <a:pt x="2177450" y="2310615"/>
                  </a:lnTo>
                  <a:lnTo>
                    <a:pt x="2191664" y="2301730"/>
                  </a:lnTo>
                  <a:lnTo>
                    <a:pt x="2204502" y="2312412"/>
                  </a:lnTo>
                  <a:lnTo>
                    <a:pt x="2218716" y="2317742"/>
                  </a:lnTo>
                  <a:lnTo>
                    <a:pt x="2232471" y="2313527"/>
                  </a:lnTo>
                  <a:lnTo>
                    <a:pt x="2246685" y="2313018"/>
                  </a:lnTo>
                  <a:lnTo>
                    <a:pt x="2260440" y="2301853"/>
                  </a:lnTo>
                  <a:lnTo>
                    <a:pt x="2274654" y="2293707"/>
                  </a:lnTo>
                  <a:lnTo>
                    <a:pt x="2288868" y="2266156"/>
                  </a:lnTo>
                  <a:lnTo>
                    <a:pt x="2302623" y="2212181"/>
                  </a:lnTo>
                  <a:lnTo>
                    <a:pt x="2316837" y="2179890"/>
                  </a:lnTo>
                  <a:lnTo>
                    <a:pt x="2330592" y="2195936"/>
                  </a:lnTo>
                  <a:lnTo>
                    <a:pt x="2344805" y="2248065"/>
                  </a:lnTo>
                  <a:lnTo>
                    <a:pt x="2359019" y="2306902"/>
                  </a:lnTo>
                  <a:lnTo>
                    <a:pt x="2371857" y="2362744"/>
                  </a:lnTo>
                  <a:lnTo>
                    <a:pt x="2386071" y="2414237"/>
                  </a:lnTo>
                  <a:lnTo>
                    <a:pt x="2399826" y="2451568"/>
                  </a:lnTo>
                  <a:lnTo>
                    <a:pt x="2414040" y="2468670"/>
                  </a:lnTo>
                  <a:lnTo>
                    <a:pt x="2427795" y="2477247"/>
                  </a:lnTo>
                  <a:lnTo>
                    <a:pt x="2442009" y="2467829"/>
                  </a:lnTo>
                  <a:lnTo>
                    <a:pt x="2456223" y="2484663"/>
                  </a:lnTo>
                  <a:lnTo>
                    <a:pt x="2469978" y="2523950"/>
                  </a:lnTo>
                  <a:lnTo>
                    <a:pt x="2484192" y="2523950"/>
                  </a:lnTo>
                  <a:lnTo>
                    <a:pt x="2497947" y="2523950"/>
                  </a:lnTo>
                  <a:lnTo>
                    <a:pt x="2512161" y="2523950"/>
                  </a:lnTo>
                  <a:lnTo>
                    <a:pt x="2526374" y="2519172"/>
                  </a:lnTo>
                  <a:lnTo>
                    <a:pt x="2539213" y="2430100"/>
                  </a:lnTo>
                  <a:lnTo>
                    <a:pt x="2553426" y="2366956"/>
                  </a:lnTo>
                  <a:lnTo>
                    <a:pt x="2567181" y="2348514"/>
                  </a:lnTo>
                  <a:lnTo>
                    <a:pt x="2581395" y="2353285"/>
                  </a:lnTo>
                  <a:lnTo>
                    <a:pt x="2595150" y="2345242"/>
                  </a:lnTo>
                  <a:lnTo>
                    <a:pt x="2609364" y="2314182"/>
                  </a:lnTo>
                  <a:lnTo>
                    <a:pt x="2623578" y="2288784"/>
                  </a:lnTo>
                  <a:lnTo>
                    <a:pt x="2637333" y="2284005"/>
                  </a:lnTo>
                  <a:lnTo>
                    <a:pt x="2651547" y="2278227"/>
                  </a:lnTo>
                  <a:lnTo>
                    <a:pt x="2665302" y="2231641"/>
                  </a:lnTo>
                  <a:lnTo>
                    <a:pt x="2679516" y="2184808"/>
                  </a:lnTo>
                  <a:lnTo>
                    <a:pt x="2693729" y="2179460"/>
                  </a:lnTo>
                  <a:lnTo>
                    <a:pt x="2707026" y="2187682"/>
                  </a:lnTo>
                  <a:lnTo>
                    <a:pt x="2721240" y="2170468"/>
                  </a:lnTo>
                  <a:lnTo>
                    <a:pt x="2734995" y="2116293"/>
                  </a:lnTo>
                  <a:lnTo>
                    <a:pt x="2749209" y="2063747"/>
                  </a:lnTo>
                  <a:lnTo>
                    <a:pt x="2762964" y="2032634"/>
                  </a:lnTo>
                  <a:lnTo>
                    <a:pt x="2777178" y="2041909"/>
                  </a:lnTo>
                  <a:lnTo>
                    <a:pt x="2791392" y="2049196"/>
                  </a:lnTo>
                  <a:lnTo>
                    <a:pt x="2805147" y="1999926"/>
                  </a:lnTo>
                  <a:lnTo>
                    <a:pt x="2819360" y="1947342"/>
                  </a:lnTo>
                  <a:lnTo>
                    <a:pt x="2833116" y="1937848"/>
                  </a:lnTo>
                  <a:lnTo>
                    <a:pt x="2847329" y="1925669"/>
                  </a:lnTo>
                  <a:lnTo>
                    <a:pt x="2861543" y="1885165"/>
                  </a:lnTo>
                  <a:lnTo>
                    <a:pt x="2874381" y="1856379"/>
                  </a:lnTo>
                  <a:lnTo>
                    <a:pt x="2888595" y="1852723"/>
                  </a:lnTo>
                  <a:lnTo>
                    <a:pt x="2902350" y="1839848"/>
                  </a:lnTo>
                  <a:lnTo>
                    <a:pt x="2916564" y="1757266"/>
                  </a:lnTo>
                  <a:lnTo>
                    <a:pt x="2930319" y="1627523"/>
                  </a:lnTo>
                  <a:lnTo>
                    <a:pt x="2944533" y="1503037"/>
                  </a:lnTo>
                  <a:lnTo>
                    <a:pt x="2958747" y="1435525"/>
                  </a:lnTo>
                  <a:lnTo>
                    <a:pt x="2972502" y="1415632"/>
                  </a:lnTo>
                  <a:lnTo>
                    <a:pt x="2986716" y="1314764"/>
                  </a:lnTo>
                  <a:lnTo>
                    <a:pt x="3000471" y="1087703"/>
                  </a:lnTo>
                  <a:lnTo>
                    <a:pt x="3014685" y="888491"/>
                  </a:lnTo>
                  <a:lnTo>
                    <a:pt x="3028898" y="888786"/>
                  </a:lnTo>
                  <a:lnTo>
                    <a:pt x="3041736" y="1062536"/>
                  </a:lnTo>
                  <a:lnTo>
                    <a:pt x="3055950" y="1244382"/>
                  </a:lnTo>
                  <a:lnTo>
                    <a:pt x="3069705" y="1375004"/>
                  </a:lnTo>
                  <a:lnTo>
                    <a:pt x="3083919" y="1520826"/>
                  </a:lnTo>
                  <a:lnTo>
                    <a:pt x="3097674" y="1672421"/>
                  </a:lnTo>
                  <a:lnTo>
                    <a:pt x="3111888" y="1763566"/>
                  </a:lnTo>
                  <a:lnTo>
                    <a:pt x="3126102" y="1764513"/>
                  </a:lnTo>
                  <a:lnTo>
                    <a:pt x="3139857" y="1750550"/>
                  </a:lnTo>
                  <a:lnTo>
                    <a:pt x="3154071" y="1862767"/>
                  </a:lnTo>
                  <a:lnTo>
                    <a:pt x="3167826" y="2118793"/>
                  </a:lnTo>
                  <a:lnTo>
                    <a:pt x="3182040" y="2342325"/>
                  </a:lnTo>
                  <a:lnTo>
                    <a:pt x="3196253" y="2361635"/>
                  </a:lnTo>
                  <a:lnTo>
                    <a:pt x="3209092" y="2195846"/>
                  </a:lnTo>
                  <a:lnTo>
                    <a:pt x="3223305" y="1999014"/>
                  </a:lnTo>
                  <a:lnTo>
                    <a:pt x="3237061" y="1876084"/>
                  </a:lnTo>
                  <a:lnTo>
                    <a:pt x="3251274" y="1801662"/>
                  </a:lnTo>
                  <a:lnTo>
                    <a:pt x="3265030" y="1755210"/>
                  </a:lnTo>
                  <a:lnTo>
                    <a:pt x="3279243" y="1725393"/>
                  </a:lnTo>
                  <a:lnTo>
                    <a:pt x="3293457" y="1713890"/>
                  </a:lnTo>
                  <a:lnTo>
                    <a:pt x="3307212" y="1731859"/>
                  </a:lnTo>
                  <a:lnTo>
                    <a:pt x="3321426" y="1740177"/>
                  </a:lnTo>
                  <a:lnTo>
                    <a:pt x="3335181" y="1727140"/>
                  </a:lnTo>
                  <a:lnTo>
                    <a:pt x="3349395" y="1726342"/>
                  </a:lnTo>
                  <a:lnTo>
                    <a:pt x="3363609" y="1758246"/>
                  </a:lnTo>
                  <a:lnTo>
                    <a:pt x="3376905" y="1754922"/>
                  </a:lnTo>
                  <a:lnTo>
                    <a:pt x="3391119" y="1718142"/>
                  </a:lnTo>
                  <a:lnTo>
                    <a:pt x="3404874" y="1675931"/>
                  </a:lnTo>
                  <a:lnTo>
                    <a:pt x="3419088" y="1647806"/>
                  </a:lnTo>
                  <a:lnTo>
                    <a:pt x="3432843" y="1663205"/>
                  </a:lnTo>
                  <a:lnTo>
                    <a:pt x="3447057" y="1724842"/>
                  </a:lnTo>
                  <a:lnTo>
                    <a:pt x="3461271" y="1814490"/>
                  </a:lnTo>
                  <a:lnTo>
                    <a:pt x="3475026" y="1862478"/>
                  </a:lnTo>
                  <a:lnTo>
                    <a:pt x="3489240" y="1863856"/>
                  </a:lnTo>
                  <a:lnTo>
                    <a:pt x="3502995" y="1849124"/>
                  </a:lnTo>
                  <a:lnTo>
                    <a:pt x="3517208" y="1839749"/>
                  </a:lnTo>
                  <a:lnTo>
                    <a:pt x="3531422" y="1823806"/>
                  </a:lnTo>
                  <a:lnTo>
                    <a:pt x="3544260" y="1840708"/>
                  </a:lnTo>
                  <a:lnTo>
                    <a:pt x="3558474" y="1882558"/>
                  </a:lnTo>
                  <a:lnTo>
                    <a:pt x="3572229" y="1927731"/>
                  </a:lnTo>
                  <a:lnTo>
                    <a:pt x="3586443" y="1985651"/>
                  </a:lnTo>
                  <a:lnTo>
                    <a:pt x="3600198" y="2006340"/>
                  </a:lnTo>
                  <a:lnTo>
                    <a:pt x="3614412" y="1991271"/>
                  </a:lnTo>
                  <a:lnTo>
                    <a:pt x="3628626" y="1953985"/>
                  </a:lnTo>
                  <a:lnTo>
                    <a:pt x="3642381" y="1886321"/>
                  </a:lnTo>
                  <a:lnTo>
                    <a:pt x="3656595" y="1824172"/>
                  </a:lnTo>
                  <a:lnTo>
                    <a:pt x="3670350" y="1786044"/>
                  </a:lnTo>
                  <a:lnTo>
                    <a:pt x="3684564" y="1742242"/>
                  </a:lnTo>
                  <a:lnTo>
                    <a:pt x="3698777" y="1742841"/>
                  </a:lnTo>
                  <a:lnTo>
                    <a:pt x="3711616" y="1818907"/>
                  </a:lnTo>
                  <a:lnTo>
                    <a:pt x="3725829" y="1875280"/>
                  </a:lnTo>
                  <a:lnTo>
                    <a:pt x="3739584" y="1800803"/>
                  </a:lnTo>
                  <a:lnTo>
                    <a:pt x="3753798" y="1682971"/>
                  </a:lnTo>
                  <a:lnTo>
                    <a:pt x="3767553" y="1635193"/>
                  </a:lnTo>
                  <a:lnTo>
                    <a:pt x="3781767" y="1608126"/>
                  </a:lnTo>
                  <a:lnTo>
                    <a:pt x="3795981" y="1542905"/>
                  </a:lnTo>
                  <a:lnTo>
                    <a:pt x="3809736" y="1446065"/>
                  </a:lnTo>
                  <a:lnTo>
                    <a:pt x="3823950" y="1363777"/>
                  </a:lnTo>
                  <a:lnTo>
                    <a:pt x="3837705" y="1340597"/>
                  </a:lnTo>
                  <a:lnTo>
                    <a:pt x="3851919" y="1384622"/>
                  </a:lnTo>
                  <a:lnTo>
                    <a:pt x="3866132" y="1427926"/>
                  </a:lnTo>
                  <a:lnTo>
                    <a:pt x="3878971" y="1386981"/>
                  </a:lnTo>
                  <a:lnTo>
                    <a:pt x="3893184" y="1330351"/>
                  </a:lnTo>
                  <a:lnTo>
                    <a:pt x="3906940" y="1394749"/>
                  </a:lnTo>
                  <a:lnTo>
                    <a:pt x="3921153" y="1502167"/>
                  </a:lnTo>
                  <a:lnTo>
                    <a:pt x="3934909" y="1552700"/>
                  </a:lnTo>
                  <a:lnTo>
                    <a:pt x="3949122" y="1563938"/>
                  </a:lnTo>
                  <a:lnTo>
                    <a:pt x="3963336" y="1602872"/>
                  </a:lnTo>
                  <a:lnTo>
                    <a:pt x="3977091" y="1723467"/>
                  </a:lnTo>
                  <a:lnTo>
                    <a:pt x="3991305" y="1863963"/>
                  </a:lnTo>
                  <a:lnTo>
                    <a:pt x="4005060" y="1945086"/>
                  </a:lnTo>
                  <a:lnTo>
                    <a:pt x="4019274" y="1940387"/>
                  </a:lnTo>
                  <a:lnTo>
                    <a:pt x="4033488" y="1854478"/>
                  </a:lnTo>
                  <a:lnTo>
                    <a:pt x="4046784" y="1774859"/>
                  </a:lnTo>
                  <a:lnTo>
                    <a:pt x="4060998" y="1758938"/>
                  </a:lnTo>
                  <a:lnTo>
                    <a:pt x="4074753" y="1770405"/>
                  </a:lnTo>
                  <a:lnTo>
                    <a:pt x="4088967" y="1766200"/>
                  </a:lnTo>
                  <a:lnTo>
                    <a:pt x="4102722" y="1752835"/>
                  </a:lnTo>
                  <a:lnTo>
                    <a:pt x="4116936" y="1767062"/>
                  </a:lnTo>
                  <a:lnTo>
                    <a:pt x="4131150" y="1803650"/>
                  </a:lnTo>
                  <a:lnTo>
                    <a:pt x="4144905" y="1853873"/>
                  </a:lnTo>
                  <a:lnTo>
                    <a:pt x="4159119" y="1908744"/>
                  </a:lnTo>
                  <a:lnTo>
                    <a:pt x="4172874" y="1935634"/>
                  </a:lnTo>
                  <a:lnTo>
                    <a:pt x="4187088" y="1933052"/>
                  </a:lnTo>
                  <a:lnTo>
                    <a:pt x="4201301" y="1933319"/>
                  </a:lnTo>
                  <a:lnTo>
                    <a:pt x="4214139" y="1941131"/>
                  </a:lnTo>
                  <a:lnTo>
                    <a:pt x="4228353" y="1958907"/>
                  </a:lnTo>
                  <a:lnTo>
                    <a:pt x="4242108" y="1982270"/>
                  </a:lnTo>
                  <a:lnTo>
                    <a:pt x="4256322" y="1990859"/>
                  </a:lnTo>
                  <a:lnTo>
                    <a:pt x="4270077" y="1977381"/>
                  </a:lnTo>
                  <a:lnTo>
                    <a:pt x="4284291" y="1930291"/>
                  </a:lnTo>
                  <a:lnTo>
                    <a:pt x="4298505" y="1858337"/>
                  </a:lnTo>
                  <a:lnTo>
                    <a:pt x="4312260" y="1810889"/>
                  </a:lnTo>
                  <a:lnTo>
                    <a:pt x="4326474" y="1790051"/>
                  </a:lnTo>
                  <a:lnTo>
                    <a:pt x="4340229" y="1781614"/>
                  </a:lnTo>
                  <a:lnTo>
                    <a:pt x="4354443" y="1793627"/>
                  </a:lnTo>
                  <a:lnTo>
                    <a:pt x="4368656" y="1837796"/>
                  </a:lnTo>
                  <a:lnTo>
                    <a:pt x="4381495" y="1875987"/>
                  </a:lnTo>
                  <a:lnTo>
                    <a:pt x="4395708" y="1864525"/>
                  </a:lnTo>
                  <a:lnTo>
                    <a:pt x="4409464" y="1831702"/>
                  </a:lnTo>
                  <a:lnTo>
                    <a:pt x="4423677" y="1817630"/>
                  </a:lnTo>
                  <a:lnTo>
                    <a:pt x="4437433" y="1841178"/>
                  </a:lnTo>
                  <a:lnTo>
                    <a:pt x="4451646" y="1927177"/>
                  </a:lnTo>
                  <a:lnTo>
                    <a:pt x="4465860" y="2030944"/>
                  </a:lnTo>
                  <a:lnTo>
                    <a:pt x="4479615" y="2034653"/>
                  </a:lnTo>
                  <a:lnTo>
                    <a:pt x="4493829" y="1961620"/>
                  </a:lnTo>
                  <a:lnTo>
                    <a:pt x="4507584" y="1922121"/>
                  </a:lnTo>
                  <a:lnTo>
                    <a:pt x="4521798" y="1928711"/>
                  </a:lnTo>
                  <a:lnTo>
                    <a:pt x="4536012" y="1928139"/>
                  </a:lnTo>
                  <a:lnTo>
                    <a:pt x="4548850" y="1934029"/>
                  </a:lnTo>
                  <a:lnTo>
                    <a:pt x="4563063" y="1977704"/>
                  </a:lnTo>
                  <a:lnTo>
                    <a:pt x="4576819" y="2021462"/>
                  </a:lnTo>
                  <a:lnTo>
                    <a:pt x="4591032" y="2019656"/>
                  </a:lnTo>
                  <a:lnTo>
                    <a:pt x="4604788" y="1964717"/>
                  </a:lnTo>
                  <a:lnTo>
                    <a:pt x="4619001" y="1890923"/>
                  </a:lnTo>
                  <a:lnTo>
                    <a:pt x="4633215" y="1857294"/>
                  </a:lnTo>
                  <a:lnTo>
                    <a:pt x="4646970" y="1911054"/>
                  </a:lnTo>
                  <a:lnTo>
                    <a:pt x="4661184" y="2002573"/>
                  </a:lnTo>
                  <a:lnTo>
                    <a:pt x="4674939" y="2046873"/>
                  </a:lnTo>
                  <a:lnTo>
                    <a:pt x="4689153" y="2030944"/>
                  </a:lnTo>
                  <a:lnTo>
                    <a:pt x="4703367" y="1971862"/>
                  </a:lnTo>
                  <a:lnTo>
                    <a:pt x="4716663" y="1908892"/>
                  </a:lnTo>
                  <a:lnTo>
                    <a:pt x="4730877" y="1856313"/>
                  </a:lnTo>
                  <a:lnTo>
                    <a:pt x="4744632" y="1783635"/>
                  </a:lnTo>
                  <a:lnTo>
                    <a:pt x="4758846" y="1751113"/>
                  </a:lnTo>
                  <a:lnTo>
                    <a:pt x="4772601" y="1826705"/>
                  </a:lnTo>
                  <a:lnTo>
                    <a:pt x="4786815" y="1917678"/>
                  </a:lnTo>
                  <a:lnTo>
                    <a:pt x="4801029" y="1955163"/>
                  </a:lnTo>
                  <a:lnTo>
                    <a:pt x="4814784" y="1954990"/>
                  </a:lnTo>
                  <a:lnTo>
                    <a:pt x="4828998" y="1941906"/>
                  </a:lnTo>
                  <a:lnTo>
                    <a:pt x="4842753" y="1939470"/>
                  </a:lnTo>
                  <a:lnTo>
                    <a:pt x="4856967" y="1958177"/>
                  </a:lnTo>
                  <a:lnTo>
                    <a:pt x="4871180" y="1991578"/>
                  </a:lnTo>
                  <a:lnTo>
                    <a:pt x="4884019" y="1988643"/>
                  </a:lnTo>
                  <a:lnTo>
                    <a:pt x="4898232" y="1947063"/>
                  </a:lnTo>
                  <a:lnTo>
                    <a:pt x="4911987" y="1969445"/>
                  </a:lnTo>
                  <a:lnTo>
                    <a:pt x="4926201" y="2028158"/>
                  </a:lnTo>
                  <a:lnTo>
                    <a:pt x="4939956" y="1984753"/>
                  </a:lnTo>
                  <a:lnTo>
                    <a:pt x="4954170" y="1917091"/>
                  </a:lnTo>
                  <a:lnTo>
                    <a:pt x="4968384" y="1903046"/>
                  </a:lnTo>
                  <a:lnTo>
                    <a:pt x="4982139" y="1893262"/>
                  </a:lnTo>
                  <a:lnTo>
                    <a:pt x="4996353" y="1888507"/>
                  </a:lnTo>
                  <a:lnTo>
                    <a:pt x="5010108" y="1899356"/>
                  </a:lnTo>
                  <a:lnTo>
                    <a:pt x="5024322" y="1906679"/>
                  </a:lnTo>
                  <a:lnTo>
                    <a:pt x="5038535" y="1892181"/>
                  </a:lnTo>
                  <a:lnTo>
                    <a:pt x="5051374" y="1887174"/>
                  </a:lnTo>
                  <a:lnTo>
                    <a:pt x="5065587" y="1902569"/>
                  </a:lnTo>
                  <a:lnTo>
                    <a:pt x="5079343" y="1895650"/>
                  </a:lnTo>
                  <a:lnTo>
                    <a:pt x="5093556" y="1878398"/>
                  </a:lnTo>
                  <a:lnTo>
                    <a:pt x="5107312" y="1933164"/>
                  </a:lnTo>
                  <a:lnTo>
                    <a:pt x="5121525" y="2024442"/>
                  </a:lnTo>
                  <a:lnTo>
                    <a:pt x="5135739" y="2042226"/>
                  </a:lnTo>
                  <a:lnTo>
                    <a:pt x="5149494" y="2033922"/>
                  </a:lnTo>
                  <a:lnTo>
                    <a:pt x="5163708" y="2075782"/>
                  </a:lnTo>
                  <a:lnTo>
                    <a:pt x="5177463" y="2152042"/>
                  </a:lnTo>
                  <a:lnTo>
                    <a:pt x="5191677" y="2196264"/>
                  </a:lnTo>
                  <a:lnTo>
                    <a:pt x="5205891" y="2214609"/>
                  </a:lnTo>
                  <a:lnTo>
                    <a:pt x="5218729" y="2230470"/>
                  </a:lnTo>
                  <a:lnTo>
                    <a:pt x="5232943" y="2218240"/>
                  </a:lnTo>
                  <a:lnTo>
                    <a:pt x="5246698" y="2194587"/>
                  </a:lnTo>
                  <a:lnTo>
                    <a:pt x="5260911" y="2164849"/>
                  </a:lnTo>
                  <a:lnTo>
                    <a:pt x="5274667" y="2127224"/>
                  </a:lnTo>
                  <a:lnTo>
                    <a:pt x="5288880" y="2115086"/>
                  </a:lnTo>
                  <a:lnTo>
                    <a:pt x="5303094" y="2199004"/>
                  </a:lnTo>
                  <a:lnTo>
                    <a:pt x="5316849" y="2315524"/>
                  </a:lnTo>
                  <a:lnTo>
                    <a:pt x="5331063" y="2366569"/>
                  </a:lnTo>
                  <a:lnTo>
                    <a:pt x="5344818" y="2409747"/>
                  </a:lnTo>
                  <a:lnTo>
                    <a:pt x="5359032" y="2481699"/>
                  </a:lnTo>
                  <a:lnTo>
                    <a:pt x="5373246" y="2523950"/>
                  </a:lnTo>
                  <a:lnTo>
                    <a:pt x="5386542" y="2523950"/>
                  </a:lnTo>
                  <a:lnTo>
                    <a:pt x="5400756" y="2523950"/>
                  </a:lnTo>
                  <a:lnTo>
                    <a:pt x="5414511" y="2523950"/>
                  </a:lnTo>
                  <a:lnTo>
                    <a:pt x="5428725" y="2523950"/>
                  </a:lnTo>
                  <a:lnTo>
                    <a:pt x="5442480" y="2523950"/>
                  </a:lnTo>
                  <a:lnTo>
                    <a:pt x="5456694" y="2523950"/>
                  </a:lnTo>
                  <a:lnTo>
                    <a:pt x="5470908" y="2523950"/>
                  </a:lnTo>
                  <a:lnTo>
                    <a:pt x="5484663" y="2523950"/>
                  </a:lnTo>
                  <a:lnTo>
                    <a:pt x="5498877" y="2523950"/>
                  </a:lnTo>
                  <a:lnTo>
                    <a:pt x="5512632" y="2523950"/>
                  </a:lnTo>
                  <a:lnTo>
                    <a:pt x="5526846" y="2523950"/>
                  </a:lnTo>
                  <a:lnTo>
                    <a:pt x="5541059" y="2523950"/>
                  </a:lnTo>
                  <a:lnTo>
                    <a:pt x="5553898" y="2523950"/>
                  </a:lnTo>
                  <a:lnTo>
                    <a:pt x="5568111" y="2523950"/>
                  </a:lnTo>
                  <a:lnTo>
                    <a:pt x="5581867" y="2523950"/>
                  </a:lnTo>
                  <a:lnTo>
                    <a:pt x="5596080" y="2523950"/>
                  </a:lnTo>
                  <a:lnTo>
                    <a:pt x="5609835" y="2523950"/>
                  </a:lnTo>
                  <a:lnTo>
                    <a:pt x="5624049" y="2523950"/>
                  </a:lnTo>
                  <a:lnTo>
                    <a:pt x="5638263" y="2523950"/>
                  </a:lnTo>
                  <a:lnTo>
                    <a:pt x="5652018" y="2504820"/>
                  </a:lnTo>
                  <a:lnTo>
                    <a:pt x="5666232" y="2505576"/>
                  </a:lnTo>
                  <a:lnTo>
                    <a:pt x="5679987" y="2523950"/>
                  </a:lnTo>
                  <a:lnTo>
                    <a:pt x="5694201" y="2523950"/>
                  </a:lnTo>
                  <a:lnTo>
                    <a:pt x="5708415" y="2518429"/>
                  </a:lnTo>
                  <a:lnTo>
                    <a:pt x="5721253" y="2443681"/>
                  </a:lnTo>
                  <a:lnTo>
                    <a:pt x="5735466" y="2408652"/>
                  </a:lnTo>
                  <a:lnTo>
                    <a:pt x="5749222" y="2458448"/>
                  </a:lnTo>
                  <a:lnTo>
                    <a:pt x="5763435" y="2523950"/>
                  </a:lnTo>
                  <a:lnTo>
                    <a:pt x="5777191" y="2523950"/>
                  </a:lnTo>
                  <a:lnTo>
                    <a:pt x="5791404" y="2523950"/>
                  </a:lnTo>
                  <a:lnTo>
                    <a:pt x="5805618" y="2523950"/>
                  </a:lnTo>
                  <a:lnTo>
                    <a:pt x="5819373" y="2523950"/>
                  </a:lnTo>
                  <a:lnTo>
                    <a:pt x="5833587" y="2523950"/>
                  </a:lnTo>
                  <a:lnTo>
                    <a:pt x="5847342" y="2523950"/>
                  </a:lnTo>
                  <a:lnTo>
                    <a:pt x="5861556" y="2523950"/>
                  </a:lnTo>
                  <a:lnTo>
                    <a:pt x="5875770" y="2523950"/>
                  </a:lnTo>
                  <a:lnTo>
                    <a:pt x="5888608" y="2523950"/>
                  </a:lnTo>
                  <a:lnTo>
                    <a:pt x="5902822" y="2523950"/>
                  </a:lnTo>
                  <a:lnTo>
                    <a:pt x="5916577" y="2523950"/>
                  </a:lnTo>
                  <a:lnTo>
                    <a:pt x="5930791" y="2523950"/>
                  </a:lnTo>
                  <a:lnTo>
                    <a:pt x="5944546" y="2523950"/>
                  </a:lnTo>
                  <a:lnTo>
                    <a:pt x="5958760" y="2523950"/>
                  </a:lnTo>
                  <a:lnTo>
                    <a:pt x="5972973" y="2523950"/>
                  </a:lnTo>
                  <a:lnTo>
                    <a:pt x="5986728" y="2523950"/>
                  </a:lnTo>
                  <a:lnTo>
                    <a:pt x="6000942" y="2523950"/>
                  </a:lnTo>
                  <a:lnTo>
                    <a:pt x="6014697" y="2523950"/>
                  </a:lnTo>
                  <a:lnTo>
                    <a:pt x="6028911" y="2523950"/>
                  </a:lnTo>
                  <a:lnTo>
                    <a:pt x="6043125" y="2523950"/>
                  </a:lnTo>
                  <a:lnTo>
                    <a:pt x="6056422" y="2523950"/>
                  </a:lnTo>
                  <a:lnTo>
                    <a:pt x="6070635" y="2491630"/>
                  </a:lnTo>
                  <a:lnTo>
                    <a:pt x="6084390" y="2387528"/>
                  </a:lnTo>
                  <a:lnTo>
                    <a:pt x="6098604" y="2291274"/>
                  </a:lnTo>
                  <a:lnTo>
                    <a:pt x="6112359" y="2229513"/>
                  </a:lnTo>
                  <a:lnTo>
                    <a:pt x="6126573" y="2195587"/>
                  </a:lnTo>
                  <a:lnTo>
                    <a:pt x="6140787" y="2167326"/>
                  </a:lnTo>
                  <a:lnTo>
                    <a:pt x="6154542" y="2142800"/>
                  </a:lnTo>
                  <a:lnTo>
                    <a:pt x="6168756" y="2130219"/>
                  </a:lnTo>
                  <a:lnTo>
                    <a:pt x="6182511" y="2113305"/>
                  </a:lnTo>
                  <a:lnTo>
                    <a:pt x="6196725" y="2074544"/>
                  </a:lnTo>
                  <a:lnTo>
                    <a:pt x="6210938" y="2023543"/>
                  </a:lnTo>
                  <a:lnTo>
                    <a:pt x="6223777" y="1987853"/>
                  </a:lnTo>
                  <a:lnTo>
                    <a:pt x="6237990" y="1962965"/>
                  </a:lnTo>
                  <a:lnTo>
                    <a:pt x="6251746" y="1937990"/>
                  </a:lnTo>
                  <a:lnTo>
                    <a:pt x="6265959" y="1935195"/>
                  </a:lnTo>
                  <a:lnTo>
                    <a:pt x="6279715" y="1926429"/>
                  </a:lnTo>
                  <a:lnTo>
                    <a:pt x="6293928" y="1877352"/>
                  </a:lnTo>
                  <a:lnTo>
                    <a:pt x="6308142" y="1857549"/>
                  </a:lnTo>
                  <a:lnTo>
                    <a:pt x="6321897" y="1903647"/>
                  </a:lnTo>
                  <a:lnTo>
                    <a:pt x="6336111" y="1932861"/>
                  </a:lnTo>
                  <a:lnTo>
                    <a:pt x="6349866" y="1936932"/>
                  </a:lnTo>
                  <a:lnTo>
                    <a:pt x="6364080" y="1936369"/>
                  </a:lnTo>
                  <a:lnTo>
                    <a:pt x="6378294" y="1906555"/>
                  </a:lnTo>
                  <a:lnTo>
                    <a:pt x="6391132" y="1850669"/>
                  </a:lnTo>
                  <a:lnTo>
                    <a:pt x="6405346" y="1822693"/>
                  </a:lnTo>
                  <a:lnTo>
                    <a:pt x="6419101" y="1844258"/>
                  </a:lnTo>
                  <a:lnTo>
                    <a:pt x="6433314" y="1871380"/>
                  </a:lnTo>
                  <a:lnTo>
                    <a:pt x="6447070" y="1907735"/>
                  </a:lnTo>
                  <a:lnTo>
                    <a:pt x="6461283" y="1971562"/>
                  </a:lnTo>
                  <a:lnTo>
                    <a:pt x="6475497" y="2000907"/>
                  </a:lnTo>
                  <a:lnTo>
                    <a:pt x="6489252" y="1944362"/>
                  </a:lnTo>
                  <a:lnTo>
                    <a:pt x="6503466" y="1862957"/>
                  </a:lnTo>
                  <a:lnTo>
                    <a:pt x="6517221" y="1791769"/>
                  </a:lnTo>
                  <a:lnTo>
                    <a:pt x="6531435" y="1747982"/>
                  </a:lnTo>
                  <a:lnTo>
                    <a:pt x="6545649" y="1768295"/>
                  </a:lnTo>
                  <a:lnTo>
                    <a:pt x="6558487" y="1835295"/>
                  </a:lnTo>
                  <a:lnTo>
                    <a:pt x="6572701" y="1908135"/>
                  </a:lnTo>
                  <a:lnTo>
                    <a:pt x="6586456" y="1977934"/>
                  </a:lnTo>
                  <a:lnTo>
                    <a:pt x="6600670" y="2036140"/>
                  </a:lnTo>
                  <a:lnTo>
                    <a:pt x="6614425" y="2047862"/>
                  </a:lnTo>
                  <a:lnTo>
                    <a:pt x="6628639" y="1993247"/>
                  </a:lnTo>
                  <a:lnTo>
                    <a:pt x="6642852" y="1914647"/>
                  </a:lnTo>
                  <a:lnTo>
                    <a:pt x="6656608" y="1886026"/>
                  </a:lnTo>
                  <a:lnTo>
                    <a:pt x="6670821" y="1915061"/>
                  </a:lnTo>
                  <a:lnTo>
                    <a:pt x="6684576" y="1947373"/>
                  </a:lnTo>
                  <a:lnTo>
                    <a:pt x="6698790" y="1909694"/>
                  </a:lnTo>
                  <a:lnTo>
                    <a:pt x="6713004" y="1808285"/>
                  </a:lnTo>
                  <a:lnTo>
                    <a:pt x="6726301" y="1701830"/>
                  </a:lnTo>
                  <a:lnTo>
                    <a:pt x="6740514" y="1622021"/>
                  </a:lnTo>
                  <a:lnTo>
                    <a:pt x="6754270" y="1567207"/>
                  </a:lnTo>
                  <a:lnTo>
                    <a:pt x="6768483" y="1560453"/>
                  </a:lnTo>
                  <a:lnTo>
                    <a:pt x="6782238" y="1614443"/>
                  </a:lnTo>
                  <a:lnTo>
                    <a:pt x="6796452" y="1707315"/>
                  </a:lnTo>
                  <a:lnTo>
                    <a:pt x="6810666" y="1782773"/>
                  </a:lnTo>
                  <a:lnTo>
                    <a:pt x="6824421" y="1794722"/>
                  </a:lnTo>
                  <a:lnTo>
                    <a:pt x="6838635" y="1760436"/>
                  </a:lnTo>
                  <a:lnTo>
                    <a:pt x="6852390" y="1756740"/>
                  </a:lnTo>
                  <a:lnTo>
                    <a:pt x="6866604" y="1825341"/>
                  </a:lnTo>
                  <a:lnTo>
                    <a:pt x="6880818" y="1889414"/>
                  </a:lnTo>
                  <a:lnTo>
                    <a:pt x="6893656" y="1903875"/>
                  </a:lnTo>
                  <a:lnTo>
                    <a:pt x="6907869" y="1861193"/>
                  </a:lnTo>
                  <a:lnTo>
                    <a:pt x="6921625" y="1737496"/>
                  </a:lnTo>
                  <a:lnTo>
                    <a:pt x="6935838" y="1611405"/>
                  </a:lnTo>
                  <a:lnTo>
                    <a:pt x="6935838" y="2523950"/>
                  </a:lnTo>
                  <a:lnTo>
                    <a:pt x="6921625" y="2523950"/>
                  </a:lnTo>
                  <a:lnTo>
                    <a:pt x="6907869" y="2523950"/>
                  </a:lnTo>
                  <a:lnTo>
                    <a:pt x="6893656" y="2523950"/>
                  </a:lnTo>
                  <a:lnTo>
                    <a:pt x="6880818" y="2523950"/>
                  </a:lnTo>
                  <a:lnTo>
                    <a:pt x="6866604" y="2523950"/>
                  </a:lnTo>
                  <a:lnTo>
                    <a:pt x="6852390" y="2523950"/>
                  </a:lnTo>
                  <a:lnTo>
                    <a:pt x="6838635" y="2523950"/>
                  </a:lnTo>
                  <a:lnTo>
                    <a:pt x="6824421" y="2523950"/>
                  </a:lnTo>
                  <a:lnTo>
                    <a:pt x="6810666" y="2523950"/>
                  </a:lnTo>
                  <a:lnTo>
                    <a:pt x="6796452" y="2523950"/>
                  </a:lnTo>
                  <a:lnTo>
                    <a:pt x="6782238" y="2523950"/>
                  </a:lnTo>
                  <a:lnTo>
                    <a:pt x="6768483" y="2523950"/>
                  </a:lnTo>
                  <a:lnTo>
                    <a:pt x="6754270" y="2523950"/>
                  </a:lnTo>
                  <a:lnTo>
                    <a:pt x="6740514" y="2523950"/>
                  </a:lnTo>
                  <a:lnTo>
                    <a:pt x="6726301" y="2523950"/>
                  </a:lnTo>
                  <a:lnTo>
                    <a:pt x="6713004" y="2523950"/>
                  </a:lnTo>
                  <a:lnTo>
                    <a:pt x="6698790" y="2523950"/>
                  </a:lnTo>
                  <a:lnTo>
                    <a:pt x="6684576" y="2523950"/>
                  </a:lnTo>
                  <a:lnTo>
                    <a:pt x="6670821" y="2523950"/>
                  </a:lnTo>
                  <a:lnTo>
                    <a:pt x="6656608" y="2523950"/>
                  </a:lnTo>
                  <a:lnTo>
                    <a:pt x="6642852" y="2523950"/>
                  </a:lnTo>
                  <a:lnTo>
                    <a:pt x="6628639" y="2523950"/>
                  </a:lnTo>
                  <a:lnTo>
                    <a:pt x="6614425" y="2523950"/>
                  </a:lnTo>
                  <a:lnTo>
                    <a:pt x="6600670" y="2523950"/>
                  </a:lnTo>
                  <a:lnTo>
                    <a:pt x="6586456" y="2523950"/>
                  </a:lnTo>
                  <a:lnTo>
                    <a:pt x="6572701" y="2523950"/>
                  </a:lnTo>
                  <a:lnTo>
                    <a:pt x="6558487" y="2523950"/>
                  </a:lnTo>
                  <a:lnTo>
                    <a:pt x="6545649" y="2523950"/>
                  </a:lnTo>
                  <a:lnTo>
                    <a:pt x="6531435" y="2523950"/>
                  </a:lnTo>
                  <a:lnTo>
                    <a:pt x="6517221" y="2523950"/>
                  </a:lnTo>
                  <a:lnTo>
                    <a:pt x="6503466" y="2523950"/>
                  </a:lnTo>
                  <a:lnTo>
                    <a:pt x="6489252" y="2523950"/>
                  </a:lnTo>
                  <a:lnTo>
                    <a:pt x="6475497" y="2523950"/>
                  </a:lnTo>
                  <a:lnTo>
                    <a:pt x="6461283" y="2523950"/>
                  </a:lnTo>
                  <a:lnTo>
                    <a:pt x="6447070" y="2523950"/>
                  </a:lnTo>
                  <a:lnTo>
                    <a:pt x="6433314" y="2523950"/>
                  </a:lnTo>
                  <a:lnTo>
                    <a:pt x="6419101" y="2523950"/>
                  </a:lnTo>
                  <a:lnTo>
                    <a:pt x="6405346" y="2523950"/>
                  </a:lnTo>
                  <a:lnTo>
                    <a:pt x="6391132" y="2523950"/>
                  </a:lnTo>
                  <a:lnTo>
                    <a:pt x="6378294" y="2523950"/>
                  </a:lnTo>
                  <a:lnTo>
                    <a:pt x="6364080" y="2523950"/>
                  </a:lnTo>
                  <a:lnTo>
                    <a:pt x="6349866" y="2523950"/>
                  </a:lnTo>
                  <a:lnTo>
                    <a:pt x="6336111" y="2523950"/>
                  </a:lnTo>
                  <a:lnTo>
                    <a:pt x="6321897" y="2523950"/>
                  </a:lnTo>
                  <a:lnTo>
                    <a:pt x="6308142" y="2523950"/>
                  </a:lnTo>
                  <a:lnTo>
                    <a:pt x="6293928" y="2523950"/>
                  </a:lnTo>
                  <a:lnTo>
                    <a:pt x="6279715" y="2523950"/>
                  </a:lnTo>
                  <a:lnTo>
                    <a:pt x="6265959" y="2523950"/>
                  </a:lnTo>
                  <a:lnTo>
                    <a:pt x="6251746" y="2523950"/>
                  </a:lnTo>
                  <a:lnTo>
                    <a:pt x="6237990" y="2523950"/>
                  </a:lnTo>
                  <a:lnTo>
                    <a:pt x="6223777" y="2523950"/>
                  </a:lnTo>
                  <a:lnTo>
                    <a:pt x="6210938" y="2523950"/>
                  </a:lnTo>
                  <a:lnTo>
                    <a:pt x="6196725" y="2523950"/>
                  </a:lnTo>
                  <a:lnTo>
                    <a:pt x="6182511" y="2523950"/>
                  </a:lnTo>
                  <a:lnTo>
                    <a:pt x="6168756" y="2523950"/>
                  </a:lnTo>
                  <a:lnTo>
                    <a:pt x="6154542" y="2523950"/>
                  </a:lnTo>
                  <a:lnTo>
                    <a:pt x="6140787" y="2523950"/>
                  </a:lnTo>
                  <a:lnTo>
                    <a:pt x="6126573" y="2523950"/>
                  </a:lnTo>
                  <a:lnTo>
                    <a:pt x="6112359" y="2523950"/>
                  </a:lnTo>
                  <a:lnTo>
                    <a:pt x="6098604" y="2523950"/>
                  </a:lnTo>
                  <a:lnTo>
                    <a:pt x="6084390" y="2523950"/>
                  </a:lnTo>
                  <a:lnTo>
                    <a:pt x="6070635" y="2523950"/>
                  </a:lnTo>
                  <a:lnTo>
                    <a:pt x="6056422" y="2590213"/>
                  </a:lnTo>
                  <a:lnTo>
                    <a:pt x="6043125" y="2663629"/>
                  </a:lnTo>
                  <a:lnTo>
                    <a:pt x="6028911" y="2721405"/>
                  </a:lnTo>
                  <a:lnTo>
                    <a:pt x="6014697" y="2782708"/>
                  </a:lnTo>
                  <a:lnTo>
                    <a:pt x="6000942" y="2822889"/>
                  </a:lnTo>
                  <a:lnTo>
                    <a:pt x="5986728" y="2820051"/>
                  </a:lnTo>
                  <a:lnTo>
                    <a:pt x="5972973" y="2792248"/>
                  </a:lnTo>
                  <a:lnTo>
                    <a:pt x="5958760" y="2798736"/>
                  </a:lnTo>
                  <a:lnTo>
                    <a:pt x="5944546" y="2898048"/>
                  </a:lnTo>
                  <a:lnTo>
                    <a:pt x="5930791" y="3067916"/>
                  </a:lnTo>
                  <a:lnTo>
                    <a:pt x="5916577" y="3225556"/>
                  </a:lnTo>
                  <a:lnTo>
                    <a:pt x="5902822" y="3316231"/>
                  </a:lnTo>
                  <a:lnTo>
                    <a:pt x="5888608" y="3313835"/>
                  </a:lnTo>
                  <a:lnTo>
                    <a:pt x="5875770" y="3235862"/>
                  </a:lnTo>
                  <a:lnTo>
                    <a:pt x="5861556" y="3127365"/>
                  </a:lnTo>
                  <a:lnTo>
                    <a:pt x="5847342" y="3050582"/>
                  </a:lnTo>
                  <a:lnTo>
                    <a:pt x="5833587" y="3042570"/>
                  </a:lnTo>
                  <a:lnTo>
                    <a:pt x="5819373" y="3053399"/>
                  </a:lnTo>
                  <a:lnTo>
                    <a:pt x="5805618" y="3016212"/>
                  </a:lnTo>
                  <a:lnTo>
                    <a:pt x="5791404" y="2914376"/>
                  </a:lnTo>
                  <a:lnTo>
                    <a:pt x="5777191" y="2754488"/>
                  </a:lnTo>
                  <a:lnTo>
                    <a:pt x="5763435" y="2581094"/>
                  </a:lnTo>
                  <a:lnTo>
                    <a:pt x="5749222" y="2523950"/>
                  </a:lnTo>
                  <a:lnTo>
                    <a:pt x="5735466" y="2523950"/>
                  </a:lnTo>
                  <a:lnTo>
                    <a:pt x="5721253" y="2523950"/>
                  </a:lnTo>
                  <a:lnTo>
                    <a:pt x="5708415" y="2523950"/>
                  </a:lnTo>
                  <a:lnTo>
                    <a:pt x="5694201" y="2560836"/>
                  </a:lnTo>
                  <a:lnTo>
                    <a:pt x="5679987" y="2550042"/>
                  </a:lnTo>
                  <a:lnTo>
                    <a:pt x="5666232" y="2523950"/>
                  </a:lnTo>
                  <a:lnTo>
                    <a:pt x="5652018" y="2523950"/>
                  </a:lnTo>
                  <a:lnTo>
                    <a:pt x="5638263" y="2602373"/>
                  </a:lnTo>
                  <a:lnTo>
                    <a:pt x="5624049" y="2735125"/>
                  </a:lnTo>
                  <a:lnTo>
                    <a:pt x="5609835" y="2804324"/>
                  </a:lnTo>
                  <a:lnTo>
                    <a:pt x="5596080" y="2815762"/>
                  </a:lnTo>
                  <a:lnTo>
                    <a:pt x="5581867" y="2812482"/>
                  </a:lnTo>
                  <a:lnTo>
                    <a:pt x="5568111" y="2814681"/>
                  </a:lnTo>
                  <a:lnTo>
                    <a:pt x="5553898" y="2799681"/>
                  </a:lnTo>
                  <a:lnTo>
                    <a:pt x="5541059" y="2745687"/>
                  </a:lnTo>
                  <a:lnTo>
                    <a:pt x="5526846" y="2726360"/>
                  </a:lnTo>
                  <a:lnTo>
                    <a:pt x="5512632" y="2792557"/>
                  </a:lnTo>
                  <a:lnTo>
                    <a:pt x="5498877" y="2859917"/>
                  </a:lnTo>
                  <a:lnTo>
                    <a:pt x="5484663" y="2875654"/>
                  </a:lnTo>
                  <a:lnTo>
                    <a:pt x="5470908" y="2874782"/>
                  </a:lnTo>
                  <a:lnTo>
                    <a:pt x="5456694" y="2858847"/>
                  </a:lnTo>
                  <a:lnTo>
                    <a:pt x="5442480" y="2842784"/>
                  </a:lnTo>
                  <a:lnTo>
                    <a:pt x="5428725" y="2813313"/>
                  </a:lnTo>
                  <a:lnTo>
                    <a:pt x="5414511" y="2748781"/>
                  </a:lnTo>
                  <a:lnTo>
                    <a:pt x="5400756" y="2654063"/>
                  </a:lnTo>
                  <a:lnTo>
                    <a:pt x="5386542" y="2564395"/>
                  </a:lnTo>
                  <a:lnTo>
                    <a:pt x="5373246" y="2526253"/>
                  </a:lnTo>
                  <a:lnTo>
                    <a:pt x="5359032" y="2523950"/>
                  </a:lnTo>
                  <a:lnTo>
                    <a:pt x="5344818" y="2523950"/>
                  </a:lnTo>
                  <a:lnTo>
                    <a:pt x="5331063" y="2523950"/>
                  </a:lnTo>
                  <a:lnTo>
                    <a:pt x="5316849" y="2523950"/>
                  </a:lnTo>
                  <a:lnTo>
                    <a:pt x="5303094" y="2523950"/>
                  </a:lnTo>
                  <a:lnTo>
                    <a:pt x="5288880" y="2523950"/>
                  </a:lnTo>
                  <a:lnTo>
                    <a:pt x="5274667" y="2523950"/>
                  </a:lnTo>
                  <a:lnTo>
                    <a:pt x="5260911" y="2523950"/>
                  </a:lnTo>
                  <a:lnTo>
                    <a:pt x="5246698" y="2523950"/>
                  </a:lnTo>
                  <a:lnTo>
                    <a:pt x="5232943" y="2523950"/>
                  </a:lnTo>
                  <a:lnTo>
                    <a:pt x="5218729" y="2523950"/>
                  </a:lnTo>
                  <a:lnTo>
                    <a:pt x="5205891" y="2523950"/>
                  </a:lnTo>
                  <a:lnTo>
                    <a:pt x="5191677" y="2523950"/>
                  </a:lnTo>
                  <a:lnTo>
                    <a:pt x="5177463" y="2523950"/>
                  </a:lnTo>
                  <a:lnTo>
                    <a:pt x="5163708" y="2523950"/>
                  </a:lnTo>
                  <a:lnTo>
                    <a:pt x="5149494" y="2523950"/>
                  </a:lnTo>
                  <a:lnTo>
                    <a:pt x="5135739" y="2523950"/>
                  </a:lnTo>
                  <a:lnTo>
                    <a:pt x="5121525" y="2523950"/>
                  </a:lnTo>
                  <a:lnTo>
                    <a:pt x="5107312" y="2523950"/>
                  </a:lnTo>
                  <a:lnTo>
                    <a:pt x="5093556" y="2523950"/>
                  </a:lnTo>
                  <a:lnTo>
                    <a:pt x="5079343" y="2523950"/>
                  </a:lnTo>
                  <a:lnTo>
                    <a:pt x="5065587" y="2523950"/>
                  </a:lnTo>
                  <a:lnTo>
                    <a:pt x="5051374" y="2523950"/>
                  </a:lnTo>
                  <a:lnTo>
                    <a:pt x="5038535" y="2523950"/>
                  </a:lnTo>
                  <a:lnTo>
                    <a:pt x="5024322" y="2523950"/>
                  </a:lnTo>
                  <a:lnTo>
                    <a:pt x="5010108" y="2523950"/>
                  </a:lnTo>
                  <a:lnTo>
                    <a:pt x="4996353" y="2523950"/>
                  </a:lnTo>
                  <a:lnTo>
                    <a:pt x="4982139" y="2523950"/>
                  </a:lnTo>
                  <a:lnTo>
                    <a:pt x="4968384" y="2523950"/>
                  </a:lnTo>
                  <a:lnTo>
                    <a:pt x="4954170" y="2523950"/>
                  </a:lnTo>
                  <a:lnTo>
                    <a:pt x="4939956" y="2523950"/>
                  </a:lnTo>
                  <a:lnTo>
                    <a:pt x="4926201" y="2523950"/>
                  </a:lnTo>
                  <a:lnTo>
                    <a:pt x="4911987" y="2523950"/>
                  </a:lnTo>
                  <a:lnTo>
                    <a:pt x="4898232" y="2523950"/>
                  </a:lnTo>
                  <a:lnTo>
                    <a:pt x="4884019" y="2523950"/>
                  </a:lnTo>
                  <a:lnTo>
                    <a:pt x="4871180" y="2523950"/>
                  </a:lnTo>
                  <a:lnTo>
                    <a:pt x="4856967" y="2523950"/>
                  </a:lnTo>
                  <a:lnTo>
                    <a:pt x="4842753" y="2523950"/>
                  </a:lnTo>
                  <a:lnTo>
                    <a:pt x="4828998" y="2523950"/>
                  </a:lnTo>
                  <a:lnTo>
                    <a:pt x="4814784" y="2523950"/>
                  </a:lnTo>
                  <a:lnTo>
                    <a:pt x="4801029" y="2523950"/>
                  </a:lnTo>
                  <a:lnTo>
                    <a:pt x="4786815" y="2523950"/>
                  </a:lnTo>
                  <a:lnTo>
                    <a:pt x="4772601" y="2523950"/>
                  </a:lnTo>
                  <a:lnTo>
                    <a:pt x="4758846" y="2523950"/>
                  </a:lnTo>
                  <a:lnTo>
                    <a:pt x="4744632" y="2523950"/>
                  </a:lnTo>
                  <a:lnTo>
                    <a:pt x="4730877" y="2523950"/>
                  </a:lnTo>
                  <a:lnTo>
                    <a:pt x="4716663" y="2523950"/>
                  </a:lnTo>
                  <a:lnTo>
                    <a:pt x="4703367" y="2523950"/>
                  </a:lnTo>
                  <a:lnTo>
                    <a:pt x="4689153" y="2523950"/>
                  </a:lnTo>
                  <a:lnTo>
                    <a:pt x="4674939" y="2523950"/>
                  </a:lnTo>
                  <a:lnTo>
                    <a:pt x="4661184" y="2523950"/>
                  </a:lnTo>
                  <a:lnTo>
                    <a:pt x="4646970" y="2523950"/>
                  </a:lnTo>
                  <a:lnTo>
                    <a:pt x="4633215" y="2523950"/>
                  </a:lnTo>
                  <a:lnTo>
                    <a:pt x="4619001" y="2523950"/>
                  </a:lnTo>
                  <a:lnTo>
                    <a:pt x="4604788" y="2523950"/>
                  </a:lnTo>
                  <a:lnTo>
                    <a:pt x="4591032" y="2523950"/>
                  </a:lnTo>
                  <a:lnTo>
                    <a:pt x="4576819" y="2523950"/>
                  </a:lnTo>
                  <a:lnTo>
                    <a:pt x="4563063" y="2523950"/>
                  </a:lnTo>
                  <a:lnTo>
                    <a:pt x="4548850" y="2523950"/>
                  </a:lnTo>
                  <a:lnTo>
                    <a:pt x="4536012" y="2523950"/>
                  </a:lnTo>
                  <a:lnTo>
                    <a:pt x="4521798" y="2523950"/>
                  </a:lnTo>
                  <a:lnTo>
                    <a:pt x="4507584" y="2523950"/>
                  </a:lnTo>
                  <a:lnTo>
                    <a:pt x="4493829" y="2523950"/>
                  </a:lnTo>
                  <a:lnTo>
                    <a:pt x="4479615" y="2523950"/>
                  </a:lnTo>
                  <a:lnTo>
                    <a:pt x="4465860" y="2523950"/>
                  </a:lnTo>
                  <a:lnTo>
                    <a:pt x="4451646" y="2523950"/>
                  </a:lnTo>
                  <a:lnTo>
                    <a:pt x="4437433" y="2523950"/>
                  </a:lnTo>
                  <a:lnTo>
                    <a:pt x="4423677" y="2523950"/>
                  </a:lnTo>
                  <a:lnTo>
                    <a:pt x="4409464" y="2523950"/>
                  </a:lnTo>
                  <a:lnTo>
                    <a:pt x="4395708" y="2523950"/>
                  </a:lnTo>
                  <a:lnTo>
                    <a:pt x="4381495" y="2523950"/>
                  </a:lnTo>
                  <a:lnTo>
                    <a:pt x="4368656" y="2523950"/>
                  </a:lnTo>
                  <a:lnTo>
                    <a:pt x="4354443" y="2523950"/>
                  </a:lnTo>
                  <a:lnTo>
                    <a:pt x="4340229" y="2523950"/>
                  </a:lnTo>
                  <a:lnTo>
                    <a:pt x="4326474" y="2523950"/>
                  </a:lnTo>
                  <a:lnTo>
                    <a:pt x="4312260" y="2523950"/>
                  </a:lnTo>
                  <a:lnTo>
                    <a:pt x="4298505" y="2523950"/>
                  </a:lnTo>
                  <a:lnTo>
                    <a:pt x="4284291" y="2523950"/>
                  </a:lnTo>
                  <a:lnTo>
                    <a:pt x="4270077" y="2523950"/>
                  </a:lnTo>
                  <a:lnTo>
                    <a:pt x="4256322" y="2523950"/>
                  </a:lnTo>
                  <a:lnTo>
                    <a:pt x="4242108" y="2523950"/>
                  </a:lnTo>
                  <a:lnTo>
                    <a:pt x="4228353" y="2523950"/>
                  </a:lnTo>
                  <a:lnTo>
                    <a:pt x="4214139" y="2523950"/>
                  </a:lnTo>
                  <a:lnTo>
                    <a:pt x="4201301" y="2523950"/>
                  </a:lnTo>
                  <a:lnTo>
                    <a:pt x="4187088" y="2523950"/>
                  </a:lnTo>
                  <a:lnTo>
                    <a:pt x="4172874" y="2523950"/>
                  </a:lnTo>
                  <a:lnTo>
                    <a:pt x="4159119" y="2523950"/>
                  </a:lnTo>
                  <a:lnTo>
                    <a:pt x="4144905" y="2523950"/>
                  </a:lnTo>
                  <a:lnTo>
                    <a:pt x="4131150" y="2523950"/>
                  </a:lnTo>
                  <a:lnTo>
                    <a:pt x="4116936" y="2523950"/>
                  </a:lnTo>
                  <a:lnTo>
                    <a:pt x="4102722" y="2523950"/>
                  </a:lnTo>
                  <a:lnTo>
                    <a:pt x="4088967" y="2523950"/>
                  </a:lnTo>
                  <a:lnTo>
                    <a:pt x="4074753" y="2523950"/>
                  </a:lnTo>
                  <a:lnTo>
                    <a:pt x="4060998" y="2523950"/>
                  </a:lnTo>
                  <a:lnTo>
                    <a:pt x="4046784" y="2523950"/>
                  </a:lnTo>
                  <a:lnTo>
                    <a:pt x="4033488" y="2523950"/>
                  </a:lnTo>
                  <a:lnTo>
                    <a:pt x="4019274" y="2523950"/>
                  </a:lnTo>
                  <a:lnTo>
                    <a:pt x="4005060" y="2523950"/>
                  </a:lnTo>
                  <a:lnTo>
                    <a:pt x="3991305" y="2523950"/>
                  </a:lnTo>
                  <a:lnTo>
                    <a:pt x="3977091" y="2523950"/>
                  </a:lnTo>
                  <a:lnTo>
                    <a:pt x="3963336" y="2523950"/>
                  </a:lnTo>
                  <a:lnTo>
                    <a:pt x="3949122" y="2523950"/>
                  </a:lnTo>
                  <a:lnTo>
                    <a:pt x="3934909" y="2523950"/>
                  </a:lnTo>
                  <a:lnTo>
                    <a:pt x="3921153" y="2523950"/>
                  </a:lnTo>
                  <a:lnTo>
                    <a:pt x="3906940" y="2523950"/>
                  </a:lnTo>
                  <a:lnTo>
                    <a:pt x="3893184" y="2523950"/>
                  </a:lnTo>
                  <a:lnTo>
                    <a:pt x="3878971" y="2523950"/>
                  </a:lnTo>
                  <a:lnTo>
                    <a:pt x="3866132" y="2523950"/>
                  </a:lnTo>
                  <a:lnTo>
                    <a:pt x="3851919" y="2523950"/>
                  </a:lnTo>
                  <a:lnTo>
                    <a:pt x="3837705" y="2523950"/>
                  </a:lnTo>
                  <a:lnTo>
                    <a:pt x="3823950" y="2523950"/>
                  </a:lnTo>
                  <a:lnTo>
                    <a:pt x="3809736" y="2523950"/>
                  </a:lnTo>
                  <a:lnTo>
                    <a:pt x="3795981" y="2523950"/>
                  </a:lnTo>
                  <a:lnTo>
                    <a:pt x="3781767" y="2523950"/>
                  </a:lnTo>
                  <a:lnTo>
                    <a:pt x="3767553" y="2523950"/>
                  </a:lnTo>
                  <a:lnTo>
                    <a:pt x="3753798" y="2523950"/>
                  </a:lnTo>
                  <a:lnTo>
                    <a:pt x="3739584" y="2523950"/>
                  </a:lnTo>
                  <a:lnTo>
                    <a:pt x="3725829" y="2523950"/>
                  </a:lnTo>
                  <a:lnTo>
                    <a:pt x="3711616" y="2523950"/>
                  </a:lnTo>
                  <a:lnTo>
                    <a:pt x="3698777" y="2523950"/>
                  </a:lnTo>
                  <a:lnTo>
                    <a:pt x="3684564" y="2523950"/>
                  </a:lnTo>
                  <a:lnTo>
                    <a:pt x="3670350" y="2523950"/>
                  </a:lnTo>
                  <a:lnTo>
                    <a:pt x="3656595" y="2523950"/>
                  </a:lnTo>
                  <a:lnTo>
                    <a:pt x="3642381" y="2523950"/>
                  </a:lnTo>
                  <a:lnTo>
                    <a:pt x="3628626" y="2523950"/>
                  </a:lnTo>
                  <a:lnTo>
                    <a:pt x="3614412" y="2523950"/>
                  </a:lnTo>
                  <a:lnTo>
                    <a:pt x="3600198" y="2523950"/>
                  </a:lnTo>
                  <a:lnTo>
                    <a:pt x="3586443" y="2523950"/>
                  </a:lnTo>
                  <a:lnTo>
                    <a:pt x="3572229" y="2523950"/>
                  </a:lnTo>
                  <a:lnTo>
                    <a:pt x="3558474" y="2523950"/>
                  </a:lnTo>
                  <a:lnTo>
                    <a:pt x="3544260" y="2523950"/>
                  </a:lnTo>
                  <a:lnTo>
                    <a:pt x="3531422" y="2523950"/>
                  </a:lnTo>
                  <a:lnTo>
                    <a:pt x="3517208" y="2523950"/>
                  </a:lnTo>
                  <a:lnTo>
                    <a:pt x="3502995" y="2523950"/>
                  </a:lnTo>
                  <a:lnTo>
                    <a:pt x="3489240" y="2523950"/>
                  </a:lnTo>
                  <a:lnTo>
                    <a:pt x="3475026" y="2523950"/>
                  </a:lnTo>
                  <a:lnTo>
                    <a:pt x="3461271" y="2523950"/>
                  </a:lnTo>
                  <a:lnTo>
                    <a:pt x="3447057" y="2523950"/>
                  </a:lnTo>
                  <a:lnTo>
                    <a:pt x="3432843" y="2523950"/>
                  </a:lnTo>
                  <a:lnTo>
                    <a:pt x="3419088" y="2523950"/>
                  </a:lnTo>
                  <a:lnTo>
                    <a:pt x="3404874" y="2523950"/>
                  </a:lnTo>
                  <a:lnTo>
                    <a:pt x="3391119" y="2523950"/>
                  </a:lnTo>
                  <a:lnTo>
                    <a:pt x="3376905" y="2523950"/>
                  </a:lnTo>
                  <a:lnTo>
                    <a:pt x="3363609" y="2523950"/>
                  </a:lnTo>
                  <a:lnTo>
                    <a:pt x="3349395" y="2523950"/>
                  </a:lnTo>
                  <a:lnTo>
                    <a:pt x="3335181" y="2523950"/>
                  </a:lnTo>
                  <a:lnTo>
                    <a:pt x="3321426" y="2523950"/>
                  </a:lnTo>
                  <a:lnTo>
                    <a:pt x="3307212" y="2523950"/>
                  </a:lnTo>
                  <a:lnTo>
                    <a:pt x="3293457" y="2523950"/>
                  </a:lnTo>
                  <a:lnTo>
                    <a:pt x="3279243" y="2523950"/>
                  </a:lnTo>
                  <a:lnTo>
                    <a:pt x="3265030" y="2523950"/>
                  </a:lnTo>
                  <a:lnTo>
                    <a:pt x="3251274" y="2523950"/>
                  </a:lnTo>
                  <a:lnTo>
                    <a:pt x="3237061" y="2523950"/>
                  </a:lnTo>
                  <a:lnTo>
                    <a:pt x="3223305" y="2523950"/>
                  </a:lnTo>
                  <a:lnTo>
                    <a:pt x="3209092" y="2523950"/>
                  </a:lnTo>
                  <a:lnTo>
                    <a:pt x="3196253" y="2523950"/>
                  </a:lnTo>
                  <a:lnTo>
                    <a:pt x="3182040" y="2523950"/>
                  </a:lnTo>
                  <a:lnTo>
                    <a:pt x="3167826" y="2523950"/>
                  </a:lnTo>
                  <a:lnTo>
                    <a:pt x="3154071" y="2523950"/>
                  </a:lnTo>
                  <a:lnTo>
                    <a:pt x="3139857" y="2523950"/>
                  </a:lnTo>
                  <a:lnTo>
                    <a:pt x="3126102" y="2523950"/>
                  </a:lnTo>
                  <a:lnTo>
                    <a:pt x="3111888" y="2523950"/>
                  </a:lnTo>
                  <a:lnTo>
                    <a:pt x="3097674" y="2523950"/>
                  </a:lnTo>
                  <a:lnTo>
                    <a:pt x="3083919" y="2523950"/>
                  </a:lnTo>
                  <a:lnTo>
                    <a:pt x="3069705" y="2523950"/>
                  </a:lnTo>
                  <a:lnTo>
                    <a:pt x="3055950" y="2523950"/>
                  </a:lnTo>
                  <a:lnTo>
                    <a:pt x="3041736" y="2523950"/>
                  </a:lnTo>
                  <a:lnTo>
                    <a:pt x="3028898" y="2523950"/>
                  </a:lnTo>
                  <a:lnTo>
                    <a:pt x="3014685" y="2523950"/>
                  </a:lnTo>
                  <a:lnTo>
                    <a:pt x="3000471" y="2523950"/>
                  </a:lnTo>
                  <a:lnTo>
                    <a:pt x="2986716" y="2523950"/>
                  </a:lnTo>
                  <a:lnTo>
                    <a:pt x="2972502" y="2523950"/>
                  </a:lnTo>
                  <a:lnTo>
                    <a:pt x="2958747" y="2523950"/>
                  </a:lnTo>
                  <a:lnTo>
                    <a:pt x="2944533" y="2523950"/>
                  </a:lnTo>
                  <a:lnTo>
                    <a:pt x="2930319" y="2523950"/>
                  </a:lnTo>
                  <a:lnTo>
                    <a:pt x="2916564" y="2523950"/>
                  </a:lnTo>
                  <a:lnTo>
                    <a:pt x="2902350" y="2523950"/>
                  </a:lnTo>
                  <a:lnTo>
                    <a:pt x="2888595" y="2523950"/>
                  </a:lnTo>
                  <a:lnTo>
                    <a:pt x="2874381" y="2523950"/>
                  </a:lnTo>
                  <a:lnTo>
                    <a:pt x="2861543" y="2523950"/>
                  </a:lnTo>
                  <a:lnTo>
                    <a:pt x="2847329" y="2523950"/>
                  </a:lnTo>
                  <a:lnTo>
                    <a:pt x="2833116" y="2523950"/>
                  </a:lnTo>
                  <a:lnTo>
                    <a:pt x="2819360" y="2523950"/>
                  </a:lnTo>
                  <a:lnTo>
                    <a:pt x="2805147" y="2523950"/>
                  </a:lnTo>
                  <a:lnTo>
                    <a:pt x="2791392" y="2523950"/>
                  </a:lnTo>
                  <a:lnTo>
                    <a:pt x="2777178" y="2523950"/>
                  </a:lnTo>
                  <a:lnTo>
                    <a:pt x="2762964" y="2523950"/>
                  </a:lnTo>
                  <a:lnTo>
                    <a:pt x="2749209" y="2523950"/>
                  </a:lnTo>
                  <a:lnTo>
                    <a:pt x="2734995" y="2523950"/>
                  </a:lnTo>
                  <a:lnTo>
                    <a:pt x="2721240" y="2523950"/>
                  </a:lnTo>
                  <a:lnTo>
                    <a:pt x="2707026" y="2523950"/>
                  </a:lnTo>
                  <a:lnTo>
                    <a:pt x="2693729" y="2523950"/>
                  </a:lnTo>
                  <a:lnTo>
                    <a:pt x="2679516" y="2523950"/>
                  </a:lnTo>
                  <a:lnTo>
                    <a:pt x="2665302" y="2523950"/>
                  </a:lnTo>
                  <a:lnTo>
                    <a:pt x="2651547" y="2523950"/>
                  </a:lnTo>
                  <a:lnTo>
                    <a:pt x="2637333" y="2523950"/>
                  </a:lnTo>
                  <a:lnTo>
                    <a:pt x="2623578" y="2523950"/>
                  </a:lnTo>
                  <a:lnTo>
                    <a:pt x="2609364" y="2523950"/>
                  </a:lnTo>
                  <a:lnTo>
                    <a:pt x="2595150" y="2523950"/>
                  </a:lnTo>
                  <a:lnTo>
                    <a:pt x="2581395" y="2523950"/>
                  </a:lnTo>
                  <a:lnTo>
                    <a:pt x="2567181" y="2523950"/>
                  </a:lnTo>
                  <a:lnTo>
                    <a:pt x="2553426" y="2523950"/>
                  </a:lnTo>
                  <a:lnTo>
                    <a:pt x="2539213" y="2523950"/>
                  </a:lnTo>
                  <a:lnTo>
                    <a:pt x="2526374" y="2523950"/>
                  </a:lnTo>
                  <a:lnTo>
                    <a:pt x="2512161" y="2586090"/>
                  </a:lnTo>
                  <a:lnTo>
                    <a:pt x="2497947" y="2616550"/>
                  </a:lnTo>
                  <a:lnTo>
                    <a:pt x="2484192" y="2612990"/>
                  </a:lnTo>
                  <a:lnTo>
                    <a:pt x="2469978" y="2558292"/>
                  </a:lnTo>
                  <a:lnTo>
                    <a:pt x="2456223" y="2523950"/>
                  </a:lnTo>
                  <a:lnTo>
                    <a:pt x="2442009" y="2523950"/>
                  </a:lnTo>
                  <a:lnTo>
                    <a:pt x="2427795" y="2523950"/>
                  </a:lnTo>
                  <a:lnTo>
                    <a:pt x="2414040" y="2523950"/>
                  </a:lnTo>
                  <a:lnTo>
                    <a:pt x="2399826" y="2523950"/>
                  </a:lnTo>
                  <a:lnTo>
                    <a:pt x="2386071" y="2523950"/>
                  </a:lnTo>
                  <a:lnTo>
                    <a:pt x="2371857" y="2523950"/>
                  </a:lnTo>
                  <a:lnTo>
                    <a:pt x="2359019" y="2523950"/>
                  </a:lnTo>
                  <a:lnTo>
                    <a:pt x="2344805" y="2523950"/>
                  </a:lnTo>
                  <a:lnTo>
                    <a:pt x="2330592" y="2523950"/>
                  </a:lnTo>
                  <a:lnTo>
                    <a:pt x="2316837" y="2523950"/>
                  </a:lnTo>
                  <a:lnTo>
                    <a:pt x="2302623" y="2523950"/>
                  </a:lnTo>
                  <a:lnTo>
                    <a:pt x="2288868" y="2523950"/>
                  </a:lnTo>
                  <a:lnTo>
                    <a:pt x="2274654" y="2523950"/>
                  </a:lnTo>
                  <a:lnTo>
                    <a:pt x="2260440" y="2523950"/>
                  </a:lnTo>
                  <a:lnTo>
                    <a:pt x="2246685" y="2523950"/>
                  </a:lnTo>
                  <a:lnTo>
                    <a:pt x="2232471" y="2523950"/>
                  </a:lnTo>
                  <a:lnTo>
                    <a:pt x="2218716" y="2523950"/>
                  </a:lnTo>
                  <a:lnTo>
                    <a:pt x="2204502" y="2523950"/>
                  </a:lnTo>
                  <a:lnTo>
                    <a:pt x="2191664" y="2523950"/>
                  </a:lnTo>
                  <a:lnTo>
                    <a:pt x="2177450" y="2523950"/>
                  </a:lnTo>
                  <a:lnTo>
                    <a:pt x="2163237" y="2523950"/>
                  </a:lnTo>
                  <a:lnTo>
                    <a:pt x="2149481" y="2523950"/>
                  </a:lnTo>
                  <a:lnTo>
                    <a:pt x="2135268" y="2523950"/>
                  </a:lnTo>
                  <a:lnTo>
                    <a:pt x="2121512" y="2523950"/>
                  </a:lnTo>
                  <a:lnTo>
                    <a:pt x="2107299" y="2523950"/>
                  </a:lnTo>
                  <a:lnTo>
                    <a:pt x="2093085" y="2523950"/>
                  </a:lnTo>
                  <a:lnTo>
                    <a:pt x="2079330" y="2523950"/>
                  </a:lnTo>
                  <a:lnTo>
                    <a:pt x="2065116" y="2523950"/>
                  </a:lnTo>
                  <a:lnTo>
                    <a:pt x="2051361" y="2523950"/>
                  </a:lnTo>
                  <a:lnTo>
                    <a:pt x="2037147" y="2523950"/>
                  </a:lnTo>
                  <a:lnTo>
                    <a:pt x="2023850" y="2523950"/>
                  </a:lnTo>
                  <a:lnTo>
                    <a:pt x="2009637" y="2523950"/>
                  </a:lnTo>
                  <a:lnTo>
                    <a:pt x="1995423" y="2523950"/>
                  </a:lnTo>
                  <a:lnTo>
                    <a:pt x="1981668" y="2523950"/>
                  </a:lnTo>
                  <a:lnTo>
                    <a:pt x="1967454" y="2523950"/>
                  </a:lnTo>
                  <a:lnTo>
                    <a:pt x="1953699" y="2523950"/>
                  </a:lnTo>
                  <a:lnTo>
                    <a:pt x="1939485" y="2523950"/>
                  </a:lnTo>
                  <a:lnTo>
                    <a:pt x="1925271" y="2523950"/>
                  </a:lnTo>
                  <a:lnTo>
                    <a:pt x="1911516" y="2523950"/>
                  </a:lnTo>
                  <a:lnTo>
                    <a:pt x="1897302" y="2523950"/>
                  </a:lnTo>
                  <a:lnTo>
                    <a:pt x="1883547" y="2523950"/>
                  </a:lnTo>
                  <a:lnTo>
                    <a:pt x="1869333" y="2523950"/>
                  </a:lnTo>
                  <a:lnTo>
                    <a:pt x="1856495" y="2523950"/>
                  </a:lnTo>
                  <a:lnTo>
                    <a:pt x="1842282" y="2523950"/>
                  </a:lnTo>
                  <a:lnTo>
                    <a:pt x="1828068" y="2523950"/>
                  </a:lnTo>
                  <a:lnTo>
                    <a:pt x="1814313" y="2523950"/>
                  </a:lnTo>
                  <a:lnTo>
                    <a:pt x="1800099" y="2523950"/>
                  </a:lnTo>
                  <a:lnTo>
                    <a:pt x="1786344" y="2523950"/>
                  </a:lnTo>
                  <a:lnTo>
                    <a:pt x="1772130" y="2523950"/>
                  </a:lnTo>
                  <a:lnTo>
                    <a:pt x="1757916" y="2523950"/>
                  </a:lnTo>
                  <a:lnTo>
                    <a:pt x="1744161" y="2523950"/>
                  </a:lnTo>
                  <a:lnTo>
                    <a:pt x="1729947" y="2523950"/>
                  </a:lnTo>
                  <a:lnTo>
                    <a:pt x="1716192" y="2523950"/>
                  </a:lnTo>
                  <a:lnTo>
                    <a:pt x="1701978" y="2523950"/>
                  </a:lnTo>
                  <a:lnTo>
                    <a:pt x="1689140" y="2523950"/>
                  </a:lnTo>
                  <a:lnTo>
                    <a:pt x="1674926" y="2523950"/>
                  </a:lnTo>
                  <a:lnTo>
                    <a:pt x="1660713" y="2523950"/>
                  </a:lnTo>
                  <a:lnTo>
                    <a:pt x="1646957" y="2523950"/>
                  </a:lnTo>
                  <a:lnTo>
                    <a:pt x="1632744" y="2523950"/>
                  </a:lnTo>
                  <a:lnTo>
                    <a:pt x="1618989" y="2523950"/>
                  </a:lnTo>
                  <a:lnTo>
                    <a:pt x="1604775" y="2523950"/>
                  </a:lnTo>
                  <a:lnTo>
                    <a:pt x="1590561" y="2679271"/>
                  </a:lnTo>
                  <a:lnTo>
                    <a:pt x="1576806" y="2672199"/>
                  </a:lnTo>
                  <a:lnTo>
                    <a:pt x="1562592" y="2523950"/>
                  </a:lnTo>
                  <a:lnTo>
                    <a:pt x="1548837" y="2523950"/>
                  </a:lnTo>
                  <a:lnTo>
                    <a:pt x="1534623" y="2523950"/>
                  </a:lnTo>
                  <a:lnTo>
                    <a:pt x="1521785" y="2523950"/>
                  </a:lnTo>
                  <a:lnTo>
                    <a:pt x="1507571" y="2523950"/>
                  </a:lnTo>
                  <a:lnTo>
                    <a:pt x="1493358" y="2523950"/>
                  </a:lnTo>
                  <a:lnTo>
                    <a:pt x="1479602" y="2523950"/>
                  </a:lnTo>
                  <a:lnTo>
                    <a:pt x="1465389" y="2523950"/>
                  </a:lnTo>
                  <a:lnTo>
                    <a:pt x="1451633" y="2523950"/>
                  </a:lnTo>
                  <a:lnTo>
                    <a:pt x="1437420" y="2523950"/>
                  </a:lnTo>
                  <a:lnTo>
                    <a:pt x="1423206" y="2523950"/>
                  </a:lnTo>
                  <a:lnTo>
                    <a:pt x="1409451" y="2523950"/>
                  </a:lnTo>
                  <a:lnTo>
                    <a:pt x="1395237" y="2523950"/>
                  </a:lnTo>
                  <a:lnTo>
                    <a:pt x="1381482" y="2523950"/>
                  </a:lnTo>
                  <a:lnTo>
                    <a:pt x="1367268" y="2523950"/>
                  </a:lnTo>
                  <a:lnTo>
                    <a:pt x="1353971" y="2523950"/>
                  </a:lnTo>
                  <a:lnTo>
                    <a:pt x="1339758" y="2523950"/>
                  </a:lnTo>
                  <a:lnTo>
                    <a:pt x="1325544" y="2523950"/>
                  </a:lnTo>
                  <a:lnTo>
                    <a:pt x="1311789" y="2523950"/>
                  </a:lnTo>
                  <a:lnTo>
                    <a:pt x="1297575" y="2523950"/>
                  </a:lnTo>
                  <a:lnTo>
                    <a:pt x="1283820" y="2523950"/>
                  </a:lnTo>
                  <a:lnTo>
                    <a:pt x="1269606" y="2523950"/>
                  </a:lnTo>
                  <a:lnTo>
                    <a:pt x="1255392" y="2523950"/>
                  </a:lnTo>
                  <a:lnTo>
                    <a:pt x="1241637" y="2523950"/>
                  </a:lnTo>
                  <a:lnTo>
                    <a:pt x="1227423" y="2523950"/>
                  </a:lnTo>
                  <a:lnTo>
                    <a:pt x="1213668" y="2523950"/>
                  </a:lnTo>
                  <a:lnTo>
                    <a:pt x="1199454" y="2603288"/>
                  </a:lnTo>
                  <a:lnTo>
                    <a:pt x="1186616" y="2786164"/>
                  </a:lnTo>
                  <a:lnTo>
                    <a:pt x="1172402" y="2901290"/>
                  </a:lnTo>
                  <a:lnTo>
                    <a:pt x="1158189" y="2927252"/>
                  </a:lnTo>
                  <a:lnTo>
                    <a:pt x="1144434" y="2868664"/>
                  </a:lnTo>
                  <a:lnTo>
                    <a:pt x="1130220" y="2763719"/>
                  </a:lnTo>
                  <a:lnTo>
                    <a:pt x="1116465" y="2672143"/>
                  </a:lnTo>
                  <a:lnTo>
                    <a:pt x="1102251" y="2620283"/>
                  </a:lnTo>
                  <a:lnTo>
                    <a:pt x="1088037" y="2566511"/>
                  </a:lnTo>
                  <a:lnTo>
                    <a:pt x="1074282" y="2523950"/>
                  </a:lnTo>
                  <a:lnTo>
                    <a:pt x="1060068" y="2523950"/>
                  </a:lnTo>
                  <a:lnTo>
                    <a:pt x="1046313" y="2523950"/>
                  </a:lnTo>
                  <a:lnTo>
                    <a:pt x="1032099" y="2523950"/>
                  </a:lnTo>
                  <a:lnTo>
                    <a:pt x="1019261" y="2523950"/>
                  </a:lnTo>
                  <a:lnTo>
                    <a:pt x="1005047" y="2523950"/>
                  </a:lnTo>
                  <a:lnTo>
                    <a:pt x="990834" y="2523950"/>
                  </a:lnTo>
                  <a:lnTo>
                    <a:pt x="977078" y="2523950"/>
                  </a:lnTo>
                  <a:lnTo>
                    <a:pt x="962865" y="2523950"/>
                  </a:lnTo>
                  <a:lnTo>
                    <a:pt x="949109" y="2523950"/>
                  </a:lnTo>
                  <a:lnTo>
                    <a:pt x="934896" y="2523950"/>
                  </a:lnTo>
                  <a:lnTo>
                    <a:pt x="920682" y="2523950"/>
                  </a:lnTo>
                  <a:lnTo>
                    <a:pt x="906927" y="2523950"/>
                  </a:lnTo>
                  <a:lnTo>
                    <a:pt x="892713" y="2523950"/>
                  </a:lnTo>
                  <a:lnTo>
                    <a:pt x="878958" y="2523950"/>
                  </a:lnTo>
                  <a:lnTo>
                    <a:pt x="864744" y="2523950"/>
                  </a:lnTo>
                  <a:lnTo>
                    <a:pt x="851906" y="2523950"/>
                  </a:lnTo>
                  <a:lnTo>
                    <a:pt x="837692" y="2523950"/>
                  </a:lnTo>
                  <a:lnTo>
                    <a:pt x="823478" y="2523950"/>
                  </a:lnTo>
                  <a:lnTo>
                    <a:pt x="809723" y="2523950"/>
                  </a:lnTo>
                  <a:lnTo>
                    <a:pt x="795510" y="2523950"/>
                  </a:lnTo>
                  <a:lnTo>
                    <a:pt x="781754" y="2523950"/>
                  </a:lnTo>
                  <a:lnTo>
                    <a:pt x="767541" y="2523950"/>
                  </a:lnTo>
                  <a:lnTo>
                    <a:pt x="753327" y="2523950"/>
                  </a:lnTo>
                  <a:lnTo>
                    <a:pt x="739572" y="2523950"/>
                  </a:lnTo>
                  <a:lnTo>
                    <a:pt x="725358" y="2523950"/>
                  </a:lnTo>
                  <a:lnTo>
                    <a:pt x="711603" y="2523950"/>
                  </a:lnTo>
                  <a:lnTo>
                    <a:pt x="697389" y="2523950"/>
                  </a:lnTo>
                  <a:lnTo>
                    <a:pt x="684092" y="2523950"/>
                  </a:lnTo>
                  <a:lnTo>
                    <a:pt x="669879" y="2523950"/>
                  </a:lnTo>
                  <a:lnTo>
                    <a:pt x="655665" y="2523950"/>
                  </a:lnTo>
                  <a:lnTo>
                    <a:pt x="641910" y="2523950"/>
                  </a:lnTo>
                  <a:lnTo>
                    <a:pt x="627696" y="2523950"/>
                  </a:lnTo>
                  <a:lnTo>
                    <a:pt x="613941" y="2523950"/>
                  </a:lnTo>
                  <a:lnTo>
                    <a:pt x="599727" y="2523950"/>
                  </a:lnTo>
                  <a:lnTo>
                    <a:pt x="585513" y="2523950"/>
                  </a:lnTo>
                  <a:lnTo>
                    <a:pt x="571758" y="2523950"/>
                  </a:lnTo>
                  <a:lnTo>
                    <a:pt x="557544" y="2523950"/>
                  </a:lnTo>
                  <a:lnTo>
                    <a:pt x="543789" y="2523950"/>
                  </a:lnTo>
                  <a:lnTo>
                    <a:pt x="529575" y="2523950"/>
                  </a:lnTo>
                  <a:lnTo>
                    <a:pt x="516737" y="2523950"/>
                  </a:lnTo>
                  <a:lnTo>
                    <a:pt x="502523" y="2523950"/>
                  </a:lnTo>
                  <a:lnTo>
                    <a:pt x="488310" y="2523950"/>
                  </a:lnTo>
                  <a:lnTo>
                    <a:pt x="474554" y="2523950"/>
                  </a:lnTo>
                  <a:lnTo>
                    <a:pt x="460341" y="2523950"/>
                  </a:lnTo>
                  <a:lnTo>
                    <a:pt x="446586" y="2523950"/>
                  </a:lnTo>
                  <a:lnTo>
                    <a:pt x="432372" y="2523950"/>
                  </a:lnTo>
                  <a:lnTo>
                    <a:pt x="418158" y="2523950"/>
                  </a:lnTo>
                  <a:lnTo>
                    <a:pt x="404403" y="2523950"/>
                  </a:lnTo>
                  <a:lnTo>
                    <a:pt x="390189" y="2523950"/>
                  </a:lnTo>
                  <a:lnTo>
                    <a:pt x="376434" y="2523950"/>
                  </a:lnTo>
                  <a:lnTo>
                    <a:pt x="362220" y="2523950"/>
                  </a:lnTo>
                  <a:lnTo>
                    <a:pt x="349382" y="2523950"/>
                  </a:lnTo>
                  <a:lnTo>
                    <a:pt x="335168" y="2523950"/>
                  </a:lnTo>
                  <a:lnTo>
                    <a:pt x="320955" y="2523950"/>
                  </a:lnTo>
                  <a:lnTo>
                    <a:pt x="307199" y="2523950"/>
                  </a:lnTo>
                  <a:lnTo>
                    <a:pt x="292986" y="2523950"/>
                  </a:lnTo>
                  <a:lnTo>
                    <a:pt x="279230" y="2523950"/>
                  </a:lnTo>
                  <a:lnTo>
                    <a:pt x="265017" y="2523950"/>
                  </a:lnTo>
                  <a:lnTo>
                    <a:pt x="250803" y="2523950"/>
                  </a:lnTo>
                  <a:lnTo>
                    <a:pt x="237048" y="2523950"/>
                  </a:lnTo>
                  <a:lnTo>
                    <a:pt x="222834" y="2523950"/>
                  </a:lnTo>
                  <a:lnTo>
                    <a:pt x="209079" y="2523950"/>
                  </a:lnTo>
                  <a:lnTo>
                    <a:pt x="194865" y="2523950"/>
                  </a:lnTo>
                  <a:lnTo>
                    <a:pt x="182027" y="2523950"/>
                  </a:lnTo>
                  <a:lnTo>
                    <a:pt x="167813" y="2523950"/>
                  </a:lnTo>
                  <a:lnTo>
                    <a:pt x="153599" y="2523950"/>
                  </a:lnTo>
                  <a:lnTo>
                    <a:pt x="139844" y="2523950"/>
                  </a:lnTo>
                  <a:lnTo>
                    <a:pt x="125630" y="2523950"/>
                  </a:lnTo>
                  <a:lnTo>
                    <a:pt x="111875" y="2523950"/>
                  </a:lnTo>
                  <a:lnTo>
                    <a:pt x="97662" y="2523950"/>
                  </a:lnTo>
                  <a:lnTo>
                    <a:pt x="83448" y="2523950"/>
                  </a:lnTo>
                  <a:lnTo>
                    <a:pt x="69693" y="2523950"/>
                  </a:lnTo>
                  <a:lnTo>
                    <a:pt x="55479" y="2523950"/>
                  </a:lnTo>
                  <a:lnTo>
                    <a:pt x="41724" y="2523950"/>
                  </a:lnTo>
                  <a:lnTo>
                    <a:pt x="27510" y="2523950"/>
                  </a:lnTo>
                  <a:lnTo>
                    <a:pt x="14213" y="2523950"/>
                  </a:lnTo>
                  <a:lnTo>
                    <a:pt x="0" y="2523950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987788" y="505912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tx25"/>
            <p:cNvSpPr/>
            <p:nvPr/>
          </p:nvSpPr>
          <p:spPr>
            <a:xfrm>
              <a:off x="721896" y="5828807"/>
              <a:ext cx="203262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59958" y="5013886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59958" y="4198964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96390" y="3384042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96390" y="2569121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64344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70147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375950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87788" y="281752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517246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423048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328851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537947"/>
                  </a:moveTo>
                  <a:lnTo>
                    <a:pt x="14213" y="1561977"/>
                  </a:lnTo>
                  <a:lnTo>
                    <a:pt x="27510" y="1556406"/>
                  </a:lnTo>
                  <a:lnTo>
                    <a:pt x="41724" y="1527978"/>
                  </a:lnTo>
                  <a:lnTo>
                    <a:pt x="55479" y="1528494"/>
                  </a:lnTo>
                  <a:lnTo>
                    <a:pt x="69693" y="1591842"/>
                  </a:lnTo>
                  <a:lnTo>
                    <a:pt x="83448" y="1690981"/>
                  </a:lnTo>
                  <a:lnTo>
                    <a:pt x="97662" y="1751424"/>
                  </a:lnTo>
                  <a:lnTo>
                    <a:pt x="111875" y="1754350"/>
                  </a:lnTo>
                  <a:lnTo>
                    <a:pt x="125630" y="1741550"/>
                  </a:lnTo>
                  <a:lnTo>
                    <a:pt x="139844" y="1710173"/>
                  </a:lnTo>
                  <a:lnTo>
                    <a:pt x="153599" y="1669306"/>
                  </a:lnTo>
                  <a:lnTo>
                    <a:pt x="167813" y="1620928"/>
                  </a:lnTo>
                  <a:lnTo>
                    <a:pt x="182027" y="1500349"/>
                  </a:lnTo>
                  <a:lnTo>
                    <a:pt x="194865" y="1276167"/>
                  </a:lnTo>
                  <a:lnTo>
                    <a:pt x="209079" y="979166"/>
                  </a:lnTo>
                  <a:lnTo>
                    <a:pt x="222834" y="688200"/>
                  </a:lnTo>
                  <a:lnTo>
                    <a:pt x="237048" y="515171"/>
                  </a:lnTo>
                  <a:lnTo>
                    <a:pt x="250803" y="468061"/>
                  </a:lnTo>
                  <a:lnTo>
                    <a:pt x="265017" y="472684"/>
                  </a:lnTo>
                  <a:lnTo>
                    <a:pt x="279230" y="469888"/>
                  </a:lnTo>
                  <a:lnTo>
                    <a:pt x="292986" y="428712"/>
                  </a:lnTo>
                  <a:lnTo>
                    <a:pt x="307199" y="379877"/>
                  </a:lnTo>
                  <a:lnTo>
                    <a:pt x="320955" y="364236"/>
                  </a:lnTo>
                  <a:lnTo>
                    <a:pt x="335168" y="395858"/>
                  </a:lnTo>
                  <a:lnTo>
                    <a:pt x="349382" y="497271"/>
                  </a:lnTo>
                  <a:lnTo>
                    <a:pt x="362220" y="685428"/>
                  </a:lnTo>
                  <a:lnTo>
                    <a:pt x="376434" y="903882"/>
                  </a:lnTo>
                  <a:lnTo>
                    <a:pt x="390189" y="1046236"/>
                  </a:lnTo>
                  <a:lnTo>
                    <a:pt x="404403" y="1046853"/>
                  </a:lnTo>
                  <a:lnTo>
                    <a:pt x="418158" y="933916"/>
                  </a:lnTo>
                  <a:lnTo>
                    <a:pt x="432372" y="805034"/>
                  </a:lnTo>
                  <a:lnTo>
                    <a:pt x="446586" y="709881"/>
                  </a:lnTo>
                  <a:lnTo>
                    <a:pt x="460341" y="616483"/>
                  </a:lnTo>
                  <a:lnTo>
                    <a:pt x="474554" y="507791"/>
                  </a:lnTo>
                  <a:lnTo>
                    <a:pt x="488310" y="399038"/>
                  </a:lnTo>
                  <a:lnTo>
                    <a:pt x="502523" y="315826"/>
                  </a:lnTo>
                  <a:lnTo>
                    <a:pt x="516737" y="267448"/>
                  </a:lnTo>
                  <a:lnTo>
                    <a:pt x="529575" y="190469"/>
                  </a:lnTo>
                  <a:lnTo>
                    <a:pt x="543789" y="62659"/>
                  </a:lnTo>
                  <a:lnTo>
                    <a:pt x="557544" y="0"/>
                  </a:lnTo>
                  <a:lnTo>
                    <a:pt x="571758" y="108492"/>
                  </a:lnTo>
                  <a:lnTo>
                    <a:pt x="585513" y="381719"/>
                  </a:lnTo>
                  <a:lnTo>
                    <a:pt x="599727" y="676797"/>
                  </a:lnTo>
                  <a:lnTo>
                    <a:pt x="613941" y="888538"/>
                  </a:lnTo>
                  <a:lnTo>
                    <a:pt x="627696" y="1069684"/>
                  </a:lnTo>
                  <a:lnTo>
                    <a:pt x="641910" y="1237550"/>
                  </a:lnTo>
                  <a:lnTo>
                    <a:pt x="655665" y="1355074"/>
                  </a:lnTo>
                  <a:lnTo>
                    <a:pt x="669879" y="1411129"/>
                  </a:lnTo>
                  <a:lnTo>
                    <a:pt x="684092" y="1421168"/>
                  </a:lnTo>
                  <a:lnTo>
                    <a:pt x="697389" y="1459740"/>
                  </a:lnTo>
                  <a:lnTo>
                    <a:pt x="711603" y="1606067"/>
                  </a:lnTo>
                  <a:lnTo>
                    <a:pt x="725358" y="1817904"/>
                  </a:lnTo>
                  <a:lnTo>
                    <a:pt x="739572" y="1946203"/>
                  </a:lnTo>
                  <a:lnTo>
                    <a:pt x="753327" y="1925864"/>
                  </a:lnTo>
                  <a:lnTo>
                    <a:pt x="767541" y="1877435"/>
                  </a:lnTo>
                  <a:lnTo>
                    <a:pt x="781754" y="1911899"/>
                  </a:lnTo>
                  <a:lnTo>
                    <a:pt x="795510" y="1991822"/>
                  </a:lnTo>
                  <a:lnTo>
                    <a:pt x="809723" y="2063374"/>
                  </a:lnTo>
                  <a:lnTo>
                    <a:pt x="823478" y="2117445"/>
                  </a:lnTo>
                  <a:lnTo>
                    <a:pt x="837692" y="2168626"/>
                  </a:lnTo>
                  <a:lnTo>
                    <a:pt x="851906" y="2240991"/>
                  </a:lnTo>
                  <a:lnTo>
                    <a:pt x="864744" y="2349464"/>
                  </a:lnTo>
                  <a:lnTo>
                    <a:pt x="878958" y="2487198"/>
                  </a:lnTo>
                  <a:lnTo>
                    <a:pt x="892713" y="2637934"/>
                  </a:lnTo>
                  <a:lnTo>
                    <a:pt x="906927" y="2801771"/>
                  </a:lnTo>
                  <a:lnTo>
                    <a:pt x="920682" y="2937482"/>
                  </a:lnTo>
                  <a:lnTo>
                    <a:pt x="934896" y="2996145"/>
                  </a:lnTo>
                  <a:lnTo>
                    <a:pt x="949109" y="2995435"/>
                  </a:lnTo>
                  <a:lnTo>
                    <a:pt x="962865" y="2985917"/>
                  </a:lnTo>
                  <a:lnTo>
                    <a:pt x="977078" y="2991400"/>
                  </a:lnTo>
                  <a:lnTo>
                    <a:pt x="990834" y="2990446"/>
                  </a:lnTo>
                  <a:lnTo>
                    <a:pt x="1005047" y="2945681"/>
                  </a:lnTo>
                  <a:lnTo>
                    <a:pt x="1019261" y="2831273"/>
                  </a:lnTo>
                  <a:lnTo>
                    <a:pt x="1032099" y="2655113"/>
                  </a:lnTo>
                  <a:lnTo>
                    <a:pt x="1046313" y="2448395"/>
                  </a:lnTo>
                  <a:lnTo>
                    <a:pt x="1060068" y="2232059"/>
                  </a:lnTo>
                  <a:lnTo>
                    <a:pt x="1074282" y="2037587"/>
                  </a:lnTo>
                  <a:lnTo>
                    <a:pt x="1088037" y="1916202"/>
                  </a:lnTo>
                  <a:lnTo>
                    <a:pt x="1102251" y="1864957"/>
                  </a:lnTo>
                  <a:lnTo>
                    <a:pt x="1116465" y="1825250"/>
                  </a:lnTo>
                  <a:lnTo>
                    <a:pt x="1130220" y="1754652"/>
                  </a:lnTo>
                  <a:lnTo>
                    <a:pt x="1144434" y="1655672"/>
                  </a:lnTo>
                  <a:lnTo>
                    <a:pt x="1158189" y="1556643"/>
                  </a:lnTo>
                  <a:lnTo>
                    <a:pt x="1172402" y="1518349"/>
                  </a:lnTo>
                  <a:lnTo>
                    <a:pt x="1186616" y="1597921"/>
                  </a:lnTo>
                  <a:lnTo>
                    <a:pt x="1199454" y="1768537"/>
                  </a:lnTo>
                  <a:lnTo>
                    <a:pt x="1213668" y="1960317"/>
                  </a:lnTo>
                  <a:lnTo>
                    <a:pt x="1227423" y="2109575"/>
                  </a:lnTo>
                  <a:lnTo>
                    <a:pt x="1241637" y="2153381"/>
                  </a:lnTo>
                  <a:lnTo>
                    <a:pt x="1255392" y="2089657"/>
                  </a:lnTo>
                  <a:lnTo>
                    <a:pt x="1269606" y="1975660"/>
                  </a:lnTo>
                  <a:lnTo>
                    <a:pt x="1283820" y="1857499"/>
                  </a:lnTo>
                  <a:lnTo>
                    <a:pt x="1297575" y="1774922"/>
                  </a:lnTo>
                  <a:lnTo>
                    <a:pt x="1311789" y="1755999"/>
                  </a:lnTo>
                  <a:lnTo>
                    <a:pt x="1325544" y="1791946"/>
                  </a:lnTo>
                  <a:lnTo>
                    <a:pt x="1339758" y="1842892"/>
                  </a:lnTo>
                  <a:lnTo>
                    <a:pt x="1353971" y="1883783"/>
                  </a:lnTo>
                  <a:lnTo>
                    <a:pt x="1367268" y="1932889"/>
                  </a:lnTo>
                  <a:lnTo>
                    <a:pt x="1381482" y="1995407"/>
                  </a:lnTo>
                  <a:lnTo>
                    <a:pt x="1395237" y="2078529"/>
                  </a:lnTo>
                  <a:lnTo>
                    <a:pt x="1409451" y="2181970"/>
                  </a:lnTo>
                  <a:lnTo>
                    <a:pt x="1423206" y="2286110"/>
                  </a:lnTo>
                  <a:lnTo>
                    <a:pt x="1437420" y="2399875"/>
                  </a:lnTo>
                  <a:lnTo>
                    <a:pt x="1451633" y="2529976"/>
                  </a:lnTo>
                  <a:lnTo>
                    <a:pt x="1465389" y="2648045"/>
                  </a:lnTo>
                  <a:lnTo>
                    <a:pt x="1479602" y="2694625"/>
                  </a:lnTo>
                  <a:lnTo>
                    <a:pt x="1493358" y="2632351"/>
                  </a:lnTo>
                  <a:lnTo>
                    <a:pt x="1507571" y="2514424"/>
                  </a:lnTo>
                  <a:lnTo>
                    <a:pt x="1521785" y="2394725"/>
                  </a:lnTo>
                  <a:lnTo>
                    <a:pt x="1534623" y="2272266"/>
                  </a:lnTo>
                  <a:lnTo>
                    <a:pt x="1548837" y="2162950"/>
                  </a:lnTo>
                  <a:lnTo>
                    <a:pt x="1562592" y="2076194"/>
                  </a:lnTo>
                  <a:lnTo>
                    <a:pt x="1576806" y="2056898"/>
                  </a:lnTo>
                  <a:lnTo>
                    <a:pt x="1590561" y="2121920"/>
                  </a:lnTo>
                  <a:lnTo>
                    <a:pt x="1604775" y="2142522"/>
                  </a:lnTo>
                  <a:lnTo>
                    <a:pt x="1618989" y="2073009"/>
                  </a:lnTo>
                  <a:lnTo>
                    <a:pt x="1632744" y="1985556"/>
                  </a:lnTo>
                  <a:lnTo>
                    <a:pt x="1646957" y="1914769"/>
                  </a:lnTo>
                  <a:lnTo>
                    <a:pt x="1660713" y="1942215"/>
                  </a:lnTo>
                  <a:lnTo>
                    <a:pt x="1674926" y="2082405"/>
                  </a:lnTo>
                  <a:lnTo>
                    <a:pt x="1689140" y="2193574"/>
                  </a:lnTo>
                  <a:lnTo>
                    <a:pt x="1701978" y="2194350"/>
                  </a:lnTo>
                  <a:lnTo>
                    <a:pt x="1716192" y="2140623"/>
                  </a:lnTo>
                  <a:lnTo>
                    <a:pt x="1729947" y="2040204"/>
                  </a:lnTo>
                  <a:lnTo>
                    <a:pt x="1744161" y="1883914"/>
                  </a:lnTo>
                  <a:lnTo>
                    <a:pt x="1757916" y="1758883"/>
                  </a:lnTo>
                  <a:lnTo>
                    <a:pt x="1772130" y="1755085"/>
                  </a:lnTo>
                  <a:lnTo>
                    <a:pt x="1786344" y="1796876"/>
                  </a:lnTo>
                  <a:lnTo>
                    <a:pt x="1800099" y="1755025"/>
                  </a:lnTo>
                  <a:lnTo>
                    <a:pt x="1814313" y="1712372"/>
                  </a:lnTo>
                  <a:lnTo>
                    <a:pt x="1828068" y="1707732"/>
                  </a:lnTo>
                  <a:lnTo>
                    <a:pt x="1842282" y="1657595"/>
                  </a:lnTo>
                  <a:lnTo>
                    <a:pt x="1856495" y="1628931"/>
                  </a:lnTo>
                  <a:lnTo>
                    <a:pt x="1869333" y="1668902"/>
                  </a:lnTo>
                  <a:lnTo>
                    <a:pt x="1883547" y="1672100"/>
                  </a:lnTo>
                  <a:lnTo>
                    <a:pt x="1897302" y="1609200"/>
                  </a:lnTo>
                  <a:lnTo>
                    <a:pt x="1911516" y="1537472"/>
                  </a:lnTo>
                  <a:lnTo>
                    <a:pt x="1925271" y="1459369"/>
                  </a:lnTo>
                  <a:lnTo>
                    <a:pt x="1939485" y="1390075"/>
                  </a:lnTo>
                  <a:lnTo>
                    <a:pt x="1953699" y="1435283"/>
                  </a:lnTo>
                  <a:lnTo>
                    <a:pt x="1967454" y="1611349"/>
                  </a:lnTo>
                  <a:lnTo>
                    <a:pt x="1981668" y="1749419"/>
                  </a:lnTo>
                  <a:lnTo>
                    <a:pt x="1995423" y="1766838"/>
                  </a:lnTo>
                  <a:lnTo>
                    <a:pt x="2009637" y="1721344"/>
                  </a:lnTo>
                  <a:lnTo>
                    <a:pt x="2023850" y="1655502"/>
                  </a:lnTo>
                  <a:lnTo>
                    <a:pt x="2037147" y="1615632"/>
                  </a:lnTo>
                  <a:lnTo>
                    <a:pt x="2051361" y="1641604"/>
                  </a:lnTo>
                  <a:lnTo>
                    <a:pt x="2065116" y="1750833"/>
                  </a:lnTo>
                  <a:lnTo>
                    <a:pt x="2079330" y="1881625"/>
                  </a:lnTo>
                  <a:lnTo>
                    <a:pt x="2093085" y="1928754"/>
                  </a:lnTo>
                  <a:lnTo>
                    <a:pt x="2107299" y="1882621"/>
                  </a:lnTo>
                  <a:lnTo>
                    <a:pt x="2121512" y="1797248"/>
                  </a:lnTo>
                  <a:lnTo>
                    <a:pt x="2135268" y="1731270"/>
                  </a:lnTo>
                  <a:lnTo>
                    <a:pt x="2149481" y="1712982"/>
                  </a:lnTo>
                  <a:lnTo>
                    <a:pt x="2163237" y="1736083"/>
                  </a:lnTo>
                  <a:lnTo>
                    <a:pt x="2177450" y="1771546"/>
                  </a:lnTo>
                  <a:lnTo>
                    <a:pt x="2191664" y="1791722"/>
                  </a:lnTo>
                  <a:lnTo>
                    <a:pt x="2204502" y="1808729"/>
                  </a:lnTo>
                  <a:lnTo>
                    <a:pt x="2218716" y="1833803"/>
                  </a:lnTo>
                  <a:lnTo>
                    <a:pt x="2232471" y="1814121"/>
                  </a:lnTo>
                  <a:lnTo>
                    <a:pt x="2246685" y="1746979"/>
                  </a:lnTo>
                  <a:lnTo>
                    <a:pt x="2260440" y="1729951"/>
                  </a:lnTo>
                  <a:lnTo>
                    <a:pt x="2274654" y="1788760"/>
                  </a:lnTo>
                  <a:lnTo>
                    <a:pt x="2288868" y="1837544"/>
                  </a:lnTo>
                  <a:lnTo>
                    <a:pt x="2302623" y="1848735"/>
                  </a:lnTo>
                  <a:lnTo>
                    <a:pt x="2316837" y="1869412"/>
                  </a:lnTo>
                  <a:lnTo>
                    <a:pt x="2330592" y="1886174"/>
                  </a:lnTo>
                  <a:lnTo>
                    <a:pt x="2344805" y="1879508"/>
                  </a:lnTo>
                  <a:lnTo>
                    <a:pt x="2359019" y="1891170"/>
                  </a:lnTo>
                  <a:lnTo>
                    <a:pt x="2371857" y="1927960"/>
                  </a:lnTo>
                  <a:lnTo>
                    <a:pt x="2386071" y="1926845"/>
                  </a:lnTo>
                  <a:lnTo>
                    <a:pt x="2399826" y="1923865"/>
                  </a:lnTo>
                  <a:lnTo>
                    <a:pt x="2414040" y="1993544"/>
                  </a:lnTo>
                  <a:lnTo>
                    <a:pt x="2427795" y="2093304"/>
                  </a:lnTo>
                  <a:lnTo>
                    <a:pt x="2442009" y="2163068"/>
                  </a:lnTo>
                  <a:lnTo>
                    <a:pt x="2456223" y="2205780"/>
                  </a:lnTo>
                  <a:lnTo>
                    <a:pt x="2469978" y="2235385"/>
                  </a:lnTo>
                  <a:lnTo>
                    <a:pt x="2484192" y="2223207"/>
                  </a:lnTo>
                  <a:lnTo>
                    <a:pt x="2497947" y="2186275"/>
                  </a:lnTo>
                  <a:lnTo>
                    <a:pt x="2512161" y="2191321"/>
                  </a:lnTo>
                  <a:lnTo>
                    <a:pt x="2526374" y="2186669"/>
                  </a:lnTo>
                  <a:lnTo>
                    <a:pt x="2539213" y="2102120"/>
                  </a:lnTo>
                  <a:lnTo>
                    <a:pt x="2553426" y="2033544"/>
                  </a:lnTo>
                  <a:lnTo>
                    <a:pt x="2567181" y="2057053"/>
                  </a:lnTo>
                  <a:lnTo>
                    <a:pt x="2581395" y="2132342"/>
                  </a:lnTo>
                  <a:lnTo>
                    <a:pt x="2595150" y="2205164"/>
                  </a:lnTo>
                  <a:lnTo>
                    <a:pt x="2609364" y="2230414"/>
                  </a:lnTo>
                  <a:lnTo>
                    <a:pt x="2623578" y="2178894"/>
                  </a:lnTo>
                  <a:lnTo>
                    <a:pt x="2637333" y="2071123"/>
                  </a:lnTo>
                  <a:lnTo>
                    <a:pt x="2651547" y="2013211"/>
                  </a:lnTo>
                  <a:lnTo>
                    <a:pt x="2665302" y="2023188"/>
                  </a:lnTo>
                  <a:lnTo>
                    <a:pt x="2679516" y="1993887"/>
                  </a:lnTo>
                  <a:lnTo>
                    <a:pt x="2693729" y="1930720"/>
                  </a:lnTo>
                  <a:lnTo>
                    <a:pt x="2707026" y="1931415"/>
                  </a:lnTo>
                  <a:lnTo>
                    <a:pt x="2721240" y="1997853"/>
                  </a:lnTo>
                  <a:lnTo>
                    <a:pt x="2734995" y="2074953"/>
                  </a:lnTo>
                  <a:lnTo>
                    <a:pt x="2749209" y="2072971"/>
                  </a:lnTo>
                  <a:lnTo>
                    <a:pt x="2762964" y="1927181"/>
                  </a:lnTo>
                  <a:lnTo>
                    <a:pt x="2777178" y="1753118"/>
                  </a:lnTo>
                  <a:lnTo>
                    <a:pt x="2791392" y="1686649"/>
                  </a:lnTo>
                  <a:lnTo>
                    <a:pt x="2805147" y="1681995"/>
                  </a:lnTo>
                  <a:lnTo>
                    <a:pt x="2819360" y="1659623"/>
                  </a:lnTo>
                  <a:lnTo>
                    <a:pt x="2833116" y="1673545"/>
                  </a:lnTo>
                  <a:lnTo>
                    <a:pt x="2847329" y="1769885"/>
                  </a:lnTo>
                  <a:lnTo>
                    <a:pt x="2861543" y="1876644"/>
                  </a:lnTo>
                  <a:lnTo>
                    <a:pt x="2874381" y="1909468"/>
                  </a:lnTo>
                  <a:lnTo>
                    <a:pt x="2888595" y="1864236"/>
                  </a:lnTo>
                  <a:lnTo>
                    <a:pt x="2902350" y="1747383"/>
                  </a:lnTo>
                  <a:lnTo>
                    <a:pt x="2916564" y="1624359"/>
                  </a:lnTo>
                  <a:lnTo>
                    <a:pt x="2930319" y="1664237"/>
                  </a:lnTo>
                  <a:lnTo>
                    <a:pt x="2944533" y="1827434"/>
                  </a:lnTo>
                  <a:lnTo>
                    <a:pt x="2958747" y="1937351"/>
                  </a:lnTo>
                  <a:lnTo>
                    <a:pt x="2972502" y="1974238"/>
                  </a:lnTo>
                  <a:lnTo>
                    <a:pt x="2986716" y="1937524"/>
                  </a:lnTo>
                  <a:lnTo>
                    <a:pt x="3000471" y="1837795"/>
                  </a:lnTo>
                  <a:lnTo>
                    <a:pt x="3014685" y="1727521"/>
                  </a:lnTo>
                  <a:lnTo>
                    <a:pt x="3028898" y="1630935"/>
                  </a:lnTo>
                  <a:lnTo>
                    <a:pt x="3041736" y="1570209"/>
                  </a:lnTo>
                  <a:lnTo>
                    <a:pt x="3055950" y="1544576"/>
                  </a:lnTo>
                  <a:lnTo>
                    <a:pt x="3069705" y="1547209"/>
                  </a:lnTo>
                  <a:lnTo>
                    <a:pt x="3083919" y="1591749"/>
                  </a:lnTo>
                  <a:lnTo>
                    <a:pt x="3097674" y="1620750"/>
                  </a:lnTo>
                  <a:lnTo>
                    <a:pt x="3111888" y="1597606"/>
                  </a:lnTo>
                  <a:lnTo>
                    <a:pt x="3126102" y="1568349"/>
                  </a:lnTo>
                  <a:lnTo>
                    <a:pt x="3139857" y="1549648"/>
                  </a:lnTo>
                  <a:lnTo>
                    <a:pt x="3154071" y="1584777"/>
                  </a:lnTo>
                  <a:lnTo>
                    <a:pt x="3167826" y="1642263"/>
                  </a:lnTo>
                  <a:lnTo>
                    <a:pt x="3182040" y="1682651"/>
                  </a:lnTo>
                  <a:lnTo>
                    <a:pt x="3196253" y="1755944"/>
                  </a:lnTo>
                  <a:lnTo>
                    <a:pt x="3209092" y="1843289"/>
                  </a:lnTo>
                  <a:lnTo>
                    <a:pt x="3223305" y="1887581"/>
                  </a:lnTo>
                  <a:lnTo>
                    <a:pt x="3237061" y="1892189"/>
                  </a:lnTo>
                  <a:lnTo>
                    <a:pt x="3251274" y="1878567"/>
                  </a:lnTo>
                  <a:lnTo>
                    <a:pt x="3265030" y="1838478"/>
                  </a:lnTo>
                  <a:lnTo>
                    <a:pt x="3279243" y="1798401"/>
                  </a:lnTo>
                  <a:lnTo>
                    <a:pt x="3293457" y="1792201"/>
                  </a:lnTo>
                  <a:lnTo>
                    <a:pt x="3307212" y="1829207"/>
                  </a:lnTo>
                  <a:lnTo>
                    <a:pt x="3321426" y="1885633"/>
                  </a:lnTo>
                  <a:lnTo>
                    <a:pt x="3335181" y="1940183"/>
                  </a:lnTo>
                  <a:lnTo>
                    <a:pt x="3349395" y="1990320"/>
                  </a:lnTo>
                  <a:lnTo>
                    <a:pt x="3363609" y="2001939"/>
                  </a:lnTo>
                  <a:lnTo>
                    <a:pt x="3376905" y="1970110"/>
                  </a:lnTo>
                  <a:lnTo>
                    <a:pt x="3391119" y="1920352"/>
                  </a:lnTo>
                  <a:lnTo>
                    <a:pt x="3404874" y="1880884"/>
                  </a:lnTo>
                  <a:lnTo>
                    <a:pt x="3419088" y="1865235"/>
                  </a:lnTo>
                  <a:lnTo>
                    <a:pt x="3432843" y="1853151"/>
                  </a:lnTo>
                  <a:lnTo>
                    <a:pt x="3447057" y="1836469"/>
                  </a:lnTo>
                  <a:lnTo>
                    <a:pt x="3461271" y="1837312"/>
                  </a:lnTo>
                  <a:lnTo>
                    <a:pt x="3475026" y="1856140"/>
                  </a:lnTo>
                  <a:lnTo>
                    <a:pt x="3489240" y="1869051"/>
                  </a:lnTo>
                  <a:lnTo>
                    <a:pt x="3502995" y="1853086"/>
                  </a:lnTo>
                  <a:lnTo>
                    <a:pt x="3517208" y="1806061"/>
                  </a:lnTo>
                  <a:lnTo>
                    <a:pt x="3531422" y="1762325"/>
                  </a:lnTo>
                  <a:lnTo>
                    <a:pt x="3544260" y="1740061"/>
                  </a:lnTo>
                  <a:lnTo>
                    <a:pt x="3558474" y="1765991"/>
                  </a:lnTo>
                  <a:lnTo>
                    <a:pt x="3572229" y="1842389"/>
                  </a:lnTo>
                  <a:lnTo>
                    <a:pt x="3586443" y="1893715"/>
                  </a:lnTo>
                  <a:lnTo>
                    <a:pt x="3600198" y="1921811"/>
                  </a:lnTo>
                  <a:lnTo>
                    <a:pt x="3614412" y="1972244"/>
                  </a:lnTo>
                  <a:lnTo>
                    <a:pt x="3628626" y="2013185"/>
                  </a:lnTo>
                  <a:lnTo>
                    <a:pt x="3642381" y="2002178"/>
                  </a:lnTo>
                  <a:lnTo>
                    <a:pt x="3656595" y="1955758"/>
                  </a:lnTo>
                  <a:lnTo>
                    <a:pt x="3670350" y="1963203"/>
                  </a:lnTo>
                  <a:lnTo>
                    <a:pt x="3684564" y="2023137"/>
                  </a:lnTo>
                  <a:lnTo>
                    <a:pt x="3698777" y="2035897"/>
                  </a:lnTo>
                  <a:lnTo>
                    <a:pt x="3711616" y="2023490"/>
                  </a:lnTo>
                  <a:lnTo>
                    <a:pt x="3725829" y="2029532"/>
                  </a:lnTo>
                  <a:lnTo>
                    <a:pt x="3739584" y="1984275"/>
                  </a:lnTo>
                  <a:lnTo>
                    <a:pt x="3753798" y="1927919"/>
                  </a:lnTo>
                  <a:lnTo>
                    <a:pt x="3767553" y="1927753"/>
                  </a:lnTo>
                  <a:lnTo>
                    <a:pt x="3781767" y="1939697"/>
                  </a:lnTo>
                  <a:lnTo>
                    <a:pt x="3795981" y="1931724"/>
                  </a:lnTo>
                  <a:lnTo>
                    <a:pt x="3809736" y="1910567"/>
                  </a:lnTo>
                  <a:lnTo>
                    <a:pt x="3823950" y="1916778"/>
                  </a:lnTo>
                  <a:lnTo>
                    <a:pt x="3837705" y="1891188"/>
                  </a:lnTo>
                  <a:lnTo>
                    <a:pt x="3851919" y="1817129"/>
                  </a:lnTo>
                  <a:lnTo>
                    <a:pt x="3866132" y="1783157"/>
                  </a:lnTo>
                  <a:lnTo>
                    <a:pt x="3878971" y="1787100"/>
                  </a:lnTo>
                  <a:lnTo>
                    <a:pt x="3893184" y="1781605"/>
                  </a:lnTo>
                  <a:lnTo>
                    <a:pt x="3906940" y="1791909"/>
                  </a:lnTo>
                  <a:lnTo>
                    <a:pt x="3921153" y="1803126"/>
                  </a:lnTo>
                  <a:lnTo>
                    <a:pt x="3934909" y="1787631"/>
                  </a:lnTo>
                  <a:lnTo>
                    <a:pt x="3949122" y="1752323"/>
                  </a:lnTo>
                  <a:lnTo>
                    <a:pt x="3963336" y="1698031"/>
                  </a:lnTo>
                  <a:lnTo>
                    <a:pt x="3977091" y="1689841"/>
                  </a:lnTo>
                  <a:lnTo>
                    <a:pt x="3991305" y="1692457"/>
                  </a:lnTo>
                  <a:lnTo>
                    <a:pt x="4005060" y="1679021"/>
                  </a:lnTo>
                  <a:lnTo>
                    <a:pt x="4019274" y="1673363"/>
                  </a:lnTo>
                  <a:lnTo>
                    <a:pt x="4033488" y="1674323"/>
                  </a:lnTo>
                  <a:lnTo>
                    <a:pt x="4046784" y="1681588"/>
                  </a:lnTo>
                  <a:lnTo>
                    <a:pt x="4060998" y="1653787"/>
                  </a:lnTo>
                  <a:lnTo>
                    <a:pt x="4074753" y="1616940"/>
                  </a:lnTo>
                  <a:lnTo>
                    <a:pt x="4088967" y="1657406"/>
                  </a:lnTo>
                  <a:lnTo>
                    <a:pt x="4102722" y="1710754"/>
                  </a:lnTo>
                  <a:lnTo>
                    <a:pt x="4116936" y="1744211"/>
                  </a:lnTo>
                  <a:lnTo>
                    <a:pt x="4131150" y="1798003"/>
                  </a:lnTo>
                  <a:lnTo>
                    <a:pt x="4144905" y="1830469"/>
                  </a:lnTo>
                  <a:lnTo>
                    <a:pt x="4159119" y="1890843"/>
                  </a:lnTo>
                  <a:lnTo>
                    <a:pt x="4172874" y="1986278"/>
                  </a:lnTo>
                  <a:lnTo>
                    <a:pt x="4187088" y="2069884"/>
                  </a:lnTo>
                  <a:lnTo>
                    <a:pt x="4201301" y="2131567"/>
                  </a:lnTo>
                  <a:lnTo>
                    <a:pt x="4214139" y="2139416"/>
                  </a:lnTo>
                  <a:lnTo>
                    <a:pt x="4228353" y="2141292"/>
                  </a:lnTo>
                  <a:lnTo>
                    <a:pt x="4242108" y="2171765"/>
                  </a:lnTo>
                  <a:lnTo>
                    <a:pt x="4256322" y="2169477"/>
                  </a:lnTo>
                  <a:lnTo>
                    <a:pt x="4270077" y="2163185"/>
                  </a:lnTo>
                  <a:lnTo>
                    <a:pt x="4284291" y="2157810"/>
                  </a:lnTo>
                  <a:lnTo>
                    <a:pt x="4298505" y="2123271"/>
                  </a:lnTo>
                  <a:lnTo>
                    <a:pt x="4312260" y="2095905"/>
                  </a:lnTo>
                  <a:lnTo>
                    <a:pt x="4326474" y="2070230"/>
                  </a:lnTo>
                  <a:lnTo>
                    <a:pt x="4340229" y="2048184"/>
                  </a:lnTo>
                  <a:lnTo>
                    <a:pt x="4354443" y="2037142"/>
                  </a:lnTo>
                  <a:lnTo>
                    <a:pt x="4368656" y="2002643"/>
                  </a:lnTo>
                  <a:lnTo>
                    <a:pt x="4381495" y="1963563"/>
                  </a:lnTo>
                  <a:lnTo>
                    <a:pt x="4395708" y="1956804"/>
                  </a:lnTo>
                  <a:lnTo>
                    <a:pt x="4409464" y="1984388"/>
                  </a:lnTo>
                  <a:lnTo>
                    <a:pt x="4423677" y="2013651"/>
                  </a:lnTo>
                  <a:lnTo>
                    <a:pt x="4437433" y="2013277"/>
                  </a:lnTo>
                  <a:lnTo>
                    <a:pt x="4451646" y="1991425"/>
                  </a:lnTo>
                  <a:lnTo>
                    <a:pt x="4465860" y="1965677"/>
                  </a:lnTo>
                  <a:lnTo>
                    <a:pt x="4479615" y="1957065"/>
                  </a:lnTo>
                  <a:lnTo>
                    <a:pt x="4493829" y="1966522"/>
                  </a:lnTo>
                  <a:lnTo>
                    <a:pt x="4507584" y="2001809"/>
                  </a:lnTo>
                  <a:lnTo>
                    <a:pt x="4521798" y="2015600"/>
                  </a:lnTo>
                  <a:lnTo>
                    <a:pt x="4536012" y="2012490"/>
                  </a:lnTo>
                  <a:lnTo>
                    <a:pt x="4548850" y="2029910"/>
                  </a:lnTo>
                  <a:lnTo>
                    <a:pt x="4563063" y="2025105"/>
                  </a:lnTo>
                  <a:lnTo>
                    <a:pt x="4576819" y="1995385"/>
                  </a:lnTo>
                  <a:lnTo>
                    <a:pt x="4591032" y="1977220"/>
                  </a:lnTo>
                  <a:lnTo>
                    <a:pt x="4604788" y="1937294"/>
                  </a:lnTo>
                  <a:lnTo>
                    <a:pt x="4619001" y="1847698"/>
                  </a:lnTo>
                  <a:lnTo>
                    <a:pt x="4633215" y="1811165"/>
                  </a:lnTo>
                  <a:lnTo>
                    <a:pt x="4646970" y="1875871"/>
                  </a:lnTo>
                  <a:lnTo>
                    <a:pt x="4661184" y="1925067"/>
                  </a:lnTo>
                  <a:lnTo>
                    <a:pt x="4674939" y="1873847"/>
                  </a:lnTo>
                  <a:lnTo>
                    <a:pt x="4689153" y="1801822"/>
                  </a:lnTo>
                  <a:lnTo>
                    <a:pt x="4703367" y="1772866"/>
                  </a:lnTo>
                  <a:lnTo>
                    <a:pt x="4716663" y="1785667"/>
                  </a:lnTo>
                  <a:lnTo>
                    <a:pt x="4730877" y="1811990"/>
                  </a:lnTo>
                  <a:lnTo>
                    <a:pt x="4744632" y="1796233"/>
                  </a:lnTo>
                  <a:lnTo>
                    <a:pt x="4758846" y="1746869"/>
                  </a:lnTo>
                  <a:lnTo>
                    <a:pt x="4772601" y="1738048"/>
                  </a:lnTo>
                  <a:lnTo>
                    <a:pt x="4786815" y="1834803"/>
                  </a:lnTo>
                  <a:lnTo>
                    <a:pt x="4801029" y="1938639"/>
                  </a:lnTo>
                  <a:lnTo>
                    <a:pt x="4814784" y="1896214"/>
                  </a:lnTo>
                  <a:lnTo>
                    <a:pt x="4828998" y="1782400"/>
                  </a:lnTo>
                  <a:lnTo>
                    <a:pt x="4842753" y="1754385"/>
                  </a:lnTo>
                  <a:lnTo>
                    <a:pt x="4856967" y="1835549"/>
                  </a:lnTo>
                  <a:lnTo>
                    <a:pt x="4871180" y="1925282"/>
                  </a:lnTo>
                  <a:lnTo>
                    <a:pt x="4884019" y="1923986"/>
                  </a:lnTo>
                  <a:lnTo>
                    <a:pt x="4898232" y="1879041"/>
                  </a:lnTo>
                  <a:lnTo>
                    <a:pt x="4911987" y="1873114"/>
                  </a:lnTo>
                  <a:lnTo>
                    <a:pt x="4926201" y="1890232"/>
                  </a:lnTo>
                  <a:lnTo>
                    <a:pt x="4939956" y="1864530"/>
                  </a:lnTo>
                  <a:lnTo>
                    <a:pt x="4954170" y="1812583"/>
                  </a:lnTo>
                  <a:lnTo>
                    <a:pt x="4968384" y="1782370"/>
                  </a:lnTo>
                  <a:lnTo>
                    <a:pt x="4982139" y="1812944"/>
                  </a:lnTo>
                  <a:lnTo>
                    <a:pt x="4996353" y="1908967"/>
                  </a:lnTo>
                  <a:lnTo>
                    <a:pt x="5010108" y="1966329"/>
                  </a:lnTo>
                  <a:lnTo>
                    <a:pt x="5024322" y="1903574"/>
                  </a:lnTo>
                  <a:lnTo>
                    <a:pt x="5038535" y="1797630"/>
                  </a:lnTo>
                  <a:lnTo>
                    <a:pt x="5051374" y="1782832"/>
                  </a:lnTo>
                  <a:lnTo>
                    <a:pt x="5065587" y="1834846"/>
                  </a:lnTo>
                  <a:lnTo>
                    <a:pt x="5079343" y="1873111"/>
                  </a:lnTo>
                  <a:lnTo>
                    <a:pt x="5093556" y="1896852"/>
                  </a:lnTo>
                  <a:lnTo>
                    <a:pt x="5107312" y="1966562"/>
                  </a:lnTo>
                  <a:lnTo>
                    <a:pt x="5121525" y="2074170"/>
                  </a:lnTo>
                  <a:lnTo>
                    <a:pt x="5135739" y="2184800"/>
                  </a:lnTo>
                  <a:lnTo>
                    <a:pt x="5149494" y="2267495"/>
                  </a:lnTo>
                  <a:lnTo>
                    <a:pt x="5163708" y="2285836"/>
                  </a:lnTo>
                  <a:lnTo>
                    <a:pt x="5177463" y="2327865"/>
                  </a:lnTo>
                  <a:lnTo>
                    <a:pt x="5191677" y="2414156"/>
                  </a:lnTo>
                  <a:lnTo>
                    <a:pt x="5205891" y="2465465"/>
                  </a:lnTo>
                  <a:lnTo>
                    <a:pt x="5218729" y="2436186"/>
                  </a:lnTo>
                  <a:lnTo>
                    <a:pt x="5232943" y="2377706"/>
                  </a:lnTo>
                  <a:lnTo>
                    <a:pt x="5246698" y="2366852"/>
                  </a:lnTo>
                  <a:lnTo>
                    <a:pt x="5260911" y="2385619"/>
                  </a:lnTo>
                  <a:lnTo>
                    <a:pt x="5274667" y="2403253"/>
                  </a:lnTo>
                  <a:lnTo>
                    <a:pt x="5288880" y="2424004"/>
                  </a:lnTo>
                  <a:lnTo>
                    <a:pt x="5303094" y="2431454"/>
                  </a:lnTo>
                  <a:lnTo>
                    <a:pt x="5316849" y="2438007"/>
                  </a:lnTo>
                  <a:lnTo>
                    <a:pt x="5331063" y="2511033"/>
                  </a:lnTo>
                  <a:lnTo>
                    <a:pt x="5344818" y="2594261"/>
                  </a:lnTo>
                  <a:lnTo>
                    <a:pt x="5359032" y="2645744"/>
                  </a:lnTo>
                  <a:lnTo>
                    <a:pt x="5373246" y="2704321"/>
                  </a:lnTo>
                  <a:lnTo>
                    <a:pt x="5386542" y="2744531"/>
                  </a:lnTo>
                  <a:lnTo>
                    <a:pt x="5400756" y="2783393"/>
                  </a:lnTo>
                  <a:lnTo>
                    <a:pt x="5414511" y="2814521"/>
                  </a:lnTo>
                  <a:lnTo>
                    <a:pt x="5428725" y="2825866"/>
                  </a:lnTo>
                  <a:lnTo>
                    <a:pt x="5442480" y="2823751"/>
                  </a:lnTo>
                  <a:lnTo>
                    <a:pt x="5456694" y="2794623"/>
                  </a:lnTo>
                  <a:lnTo>
                    <a:pt x="5470908" y="2802717"/>
                  </a:lnTo>
                  <a:lnTo>
                    <a:pt x="5484663" y="2881072"/>
                  </a:lnTo>
                  <a:lnTo>
                    <a:pt x="5498877" y="2954846"/>
                  </a:lnTo>
                  <a:lnTo>
                    <a:pt x="5512632" y="3007593"/>
                  </a:lnTo>
                  <a:lnTo>
                    <a:pt x="5526846" y="3069358"/>
                  </a:lnTo>
                  <a:lnTo>
                    <a:pt x="5541059" y="3133867"/>
                  </a:lnTo>
                  <a:lnTo>
                    <a:pt x="5553898" y="3219528"/>
                  </a:lnTo>
                  <a:lnTo>
                    <a:pt x="5568111" y="3253825"/>
                  </a:lnTo>
                  <a:lnTo>
                    <a:pt x="5581867" y="3179265"/>
                  </a:lnTo>
                  <a:lnTo>
                    <a:pt x="5596080" y="3082626"/>
                  </a:lnTo>
                  <a:lnTo>
                    <a:pt x="5609835" y="3041661"/>
                  </a:lnTo>
                  <a:lnTo>
                    <a:pt x="5624049" y="3020893"/>
                  </a:lnTo>
                  <a:lnTo>
                    <a:pt x="5638263" y="2948425"/>
                  </a:lnTo>
                  <a:lnTo>
                    <a:pt x="5652018" y="2863214"/>
                  </a:lnTo>
                  <a:lnTo>
                    <a:pt x="5666232" y="2806134"/>
                  </a:lnTo>
                  <a:lnTo>
                    <a:pt x="5679987" y="2719247"/>
                  </a:lnTo>
                  <a:lnTo>
                    <a:pt x="5694201" y="2580795"/>
                  </a:lnTo>
                  <a:lnTo>
                    <a:pt x="5708415" y="2444516"/>
                  </a:lnTo>
                  <a:lnTo>
                    <a:pt x="5721253" y="2354456"/>
                  </a:lnTo>
                  <a:lnTo>
                    <a:pt x="5735466" y="2389783"/>
                  </a:lnTo>
                  <a:lnTo>
                    <a:pt x="5749222" y="2574539"/>
                  </a:lnTo>
                  <a:lnTo>
                    <a:pt x="5763435" y="2784975"/>
                  </a:lnTo>
                  <a:lnTo>
                    <a:pt x="5777191" y="2917427"/>
                  </a:lnTo>
                  <a:lnTo>
                    <a:pt x="5791404" y="3014050"/>
                  </a:lnTo>
                  <a:lnTo>
                    <a:pt x="5805618" y="3104093"/>
                  </a:lnTo>
                  <a:lnTo>
                    <a:pt x="5819373" y="3131093"/>
                  </a:lnTo>
                  <a:lnTo>
                    <a:pt x="5833587" y="3087951"/>
                  </a:lnTo>
                  <a:lnTo>
                    <a:pt x="5847342" y="3068354"/>
                  </a:lnTo>
                  <a:lnTo>
                    <a:pt x="5861556" y="3123704"/>
                  </a:lnTo>
                  <a:lnTo>
                    <a:pt x="5875770" y="3210132"/>
                  </a:lnTo>
                  <a:lnTo>
                    <a:pt x="5888608" y="3295236"/>
                  </a:lnTo>
                  <a:lnTo>
                    <a:pt x="5902822" y="3316231"/>
                  </a:lnTo>
                  <a:lnTo>
                    <a:pt x="5916577" y="3219864"/>
                  </a:lnTo>
                  <a:lnTo>
                    <a:pt x="5930791" y="3057049"/>
                  </a:lnTo>
                  <a:lnTo>
                    <a:pt x="5944546" y="2924965"/>
                  </a:lnTo>
                  <a:lnTo>
                    <a:pt x="5958760" y="2855322"/>
                  </a:lnTo>
                  <a:lnTo>
                    <a:pt x="5972973" y="2835500"/>
                  </a:lnTo>
                  <a:lnTo>
                    <a:pt x="5986728" y="2852970"/>
                  </a:lnTo>
                  <a:lnTo>
                    <a:pt x="6000942" y="2883428"/>
                  </a:lnTo>
                  <a:lnTo>
                    <a:pt x="6014697" y="2867253"/>
                  </a:lnTo>
                  <a:lnTo>
                    <a:pt x="6028911" y="2814567"/>
                  </a:lnTo>
                  <a:lnTo>
                    <a:pt x="6043125" y="2757713"/>
                  </a:lnTo>
                  <a:lnTo>
                    <a:pt x="6056422" y="2647098"/>
                  </a:lnTo>
                  <a:lnTo>
                    <a:pt x="6070635" y="2500497"/>
                  </a:lnTo>
                  <a:lnTo>
                    <a:pt x="6084390" y="2413910"/>
                  </a:lnTo>
                  <a:lnTo>
                    <a:pt x="6098604" y="2423435"/>
                  </a:lnTo>
                  <a:lnTo>
                    <a:pt x="6112359" y="2454247"/>
                  </a:lnTo>
                  <a:lnTo>
                    <a:pt x="6126573" y="2437028"/>
                  </a:lnTo>
                  <a:lnTo>
                    <a:pt x="6140787" y="2405420"/>
                  </a:lnTo>
                  <a:lnTo>
                    <a:pt x="6154542" y="2378697"/>
                  </a:lnTo>
                  <a:lnTo>
                    <a:pt x="6168756" y="2324971"/>
                  </a:lnTo>
                  <a:lnTo>
                    <a:pt x="6182511" y="2297757"/>
                  </a:lnTo>
                  <a:lnTo>
                    <a:pt x="6196725" y="2328130"/>
                  </a:lnTo>
                  <a:lnTo>
                    <a:pt x="6210938" y="2373033"/>
                  </a:lnTo>
                  <a:lnTo>
                    <a:pt x="6223777" y="2398222"/>
                  </a:lnTo>
                  <a:lnTo>
                    <a:pt x="6237990" y="2352542"/>
                  </a:lnTo>
                  <a:lnTo>
                    <a:pt x="6251746" y="2257358"/>
                  </a:lnTo>
                  <a:lnTo>
                    <a:pt x="6265959" y="2161488"/>
                  </a:lnTo>
                  <a:lnTo>
                    <a:pt x="6279715" y="2104733"/>
                  </a:lnTo>
                  <a:lnTo>
                    <a:pt x="6293928" y="2065596"/>
                  </a:lnTo>
                  <a:lnTo>
                    <a:pt x="6308142" y="2004629"/>
                  </a:lnTo>
                  <a:lnTo>
                    <a:pt x="6321897" y="1953809"/>
                  </a:lnTo>
                  <a:lnTo>
                    <a:pt x="6336111" y="1960079"/>
                  </a:lnTo>
                  <a:lnTo>
                    <a:pt x="6349866" y="2012003"/>
                  </a:lnTo>
                  <a:lnTo>
                    <a:pt x="6364080" y="2032674"/>
                  </a:lnTo>
                  <a:lnTo>
                    <a:pt x="6378294" y="1986036"/>
                  </a:lnTo>
                  <a:lnTo>
                    <a:pt x="6391132" y="1909432"/>
                  </a:lnTo>
                  <a:lnTo>
                    <a:pt x="6405346" y="1895156"/>
                  </a:lnTo>
                  <a:lnTo>
                    <a:pt x="6419101" y="1958834"/>
                  </a:lnTo>
                  <a:lnTo>
                    <a:pt x="6433314" y="2032364"/>
                  </a:lnTo>
                  <a:lnTo>
                    <a:pt x="6447070" y="2116869"/>
                  </a:lnTo>
                  <a:lnTo>
                    <a:pt x="6461283" y="2222347"/>
                  </a:lnTo>
                  <a:lnTo>
                    <a:pt x="6475497" y="2290650"/>
                  </a:lnTo>
                  <a:lnTo>
                    <a:pt x="6489252" y="2280832"/>
                  </a:lnTo>
                  <a:lnTo>
                    <a:pt x="6503466" y="2199422"/>
                  </a:lnTo>
                  <a:lnTo>
                    <a:pt x="6517221" y="2082912"/>
                  </a:lnTo>
                  <a:lnTo>
                    <a:pt x="6531435" y="1995739"/>
                  </a:lnTo>
                  <a:lnTo>
                    <a:pt x="6545649" y="1985543"/>
                  </a:lnTo>
                  <a:lnTo>
                    <a:pt x="6558487" y="2053555"/>
                  </a:lnTo>
                  <a:lnTo>
                    <a:pt x="6572701" y="2128798"/>
                  </a:lnTo>
                  <a:lnTo>
                    <a:pt x="6586456" y="2122462"/>
                  </a:lnTo>
                  <a:lnTo>
                    <a:pt x="6600670" y="2061747"/>
                  </a:lnTo>
                  <a:lnTo>
                    <a:pt x="6614425" y="1952340"/>
                  </a:lnTo>
                  <a:lnTo>
                    <a:pt x="6628639" y="1849199"/>
                  </a:lnTo>
                  <a:lnTo>
                    <a:pt x="6642852" y="1841312"/>
                  </a:lnTo>
                  <a:lnTo>
                    <a:pt x="6656608" y="1889500"/>
                  </a:lnTo>
                  <a:lnTo>
                    <a:pt x="6670821" y="1915332"/>
                  </a:lnTo>
                  <a:lnTo>
                    <a:pt x="6684576" y="1888743"/>
                  </a:lnTo>
                  <a:lnTo>
                    <a:pt x="6698790" y="1876078"/>
                  </a:lnTo>
                  <a:lnTo>
                    <a:pt x="6713004" y="1886155"/>
                  </a:lnTo>
                  <a:lnTo>
                    <a:pt x="6726301" y="1841694"/>
                  </a:lnTo>
                  <a:lnTo>
                    <a:pt x="6740514" y="1732259"/>
                  </a:lnTo>
                  <a:lnTo>
                    <a:pt x="6754270" y="1626267"/>
                  </a:lnTo>
                  <a:lnTo>
                    <a:pt x="6768483" y="1582754"/>
                  </a:lnTo>
                  <a:lnTo>
                    <a:pt x="6782238" y="1633724"/>
                  </a:lnTo>
                  <a:lnTo>
                    <a:pt x="6796452" y="1710425"/>
                  </a:lnTo>
                  <a:lnTo>
                    <a:pt x="6810666" y="1729877"/>
                  </a:lnTo>
                  <a:lnTo>
                    <a:pt x="6824421" y="1730923"/>
                  </a:lnTo>
                  <a:lnTo>
                    <a:pt x="6838635" y="1777863"/>
                  </a:lnTo>
                  <a:lnTo>
                    <a:pt x="6852390" y="1844562"/>
                  </a:lnTo>
                  <a:lnTo>
                    <a:pt x="6866604" y="1815610"/>
                  </a:lnTo>
                  <a:lnTo>
                    <a:pt x="6880818" y="1687632"/>
                  </a:lnTo>
                  <a:lnTo>
                    <a:pt x="6893656" y="1584171"/>
                  </a:lnTo>
                  <a:lnTo>
                    <a:pt x="6907869" y="1573250"/>
                  </a:lnTo>
                  <a:lnTo>
                    <a:pt x="6921625" y="1605702"/>
                  </a:lnTo>
                  <a:lnTo>
                    <a:pt x="6935838" y="1575178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1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537947"/>
                  </a:moveTo>
                  <a:lnTo>
                    <a:pt x="14213" y="1561977"/>
                  </a:lnTo>
                  <a:lnTo>
                    <a:pt x="27510" y="1556406"/>
                  </a:lnTo>
                  <a:lnTo>
                    <a:pt x="41724" y="1527978"/>
                  </a:lnTo>
                  <a:lnTo>
                    <a:pt x="55479" y="1528494"/>
                  </a:lnTo>
                  <a:lnTo>
                    <a:pt x="69693" y="1591842"/>
                  </a:lnTo>
                  <a:lnTo>
                    <a:pt x="83448" y="1690981"/>
                  </a:lnTo>
                  <a:lnTo>
                    <a:pt x="97662" y="1751424"/>
                  </a:lnTo>
                  <a:lnTo>
                    <a:pt x="111875" y="1754350"/>
                  </a:lnTo>
                  <a:lnTo>
                    <a:pt x="125630" y="1741550"/>
                  </a:lnTo>
                  <a:lnTo>
                    <a:pt x="139844" y="1710173"/>
                  </a:lnTo>
                  <a:lnTo>
                    <a:pt x="153599" y="1669306"/>
                  </a:lnTo>
                  <a:lnTo>
                    <a:pt x="167813" y="1620928"/>
                  </a:lnTo>
                  <a:lnTo>
                    <a:pt x="182027" y="1500349"/>
                  </a:lnTo>
                  <a:lnTo>
                    <a:pt x="194865" y="1276167"/>
                  </a:lnTo>
                  <a:lnTo>
                    <a:pt x="209079" y="979166"/>
                  </a:lnTo>
                  <a:lnTo>
                    <a:pt x="222834" y="688200"/>
                  </a:lnTo>
                  <a:lnTo>
                    <a:pt x="237048" y="515171"/>
                  </a:lnTo>
                  <a:lnTo>
                    <a:pt x="250803" y="468061"/>
                  </a:lnTo>
                  <a:lnTo>
                    <a:pt x="265017" y="472684"/>
                  </a:lnTo>
                  <a:lnTo>
                    <a:pt x="279230" y="469888"/>
                  </a:lnTo>
                  <a:lnTo>
                    <a:pt x="292986" y="428712"/>
                  </a:lnTo>
                  <a:lnTo>
                    <a:pt x="307199" y="379877"/>
                  </a:lnTo>
                  <a:lnTo>
                    <a:pt x="320955" y="364236"/>
                  </a:lnTo>
                  <a:lnTo>
                    <a:pt x="335168" y="395858"/>
                  </a:lnTo>
                  <a:lnTo>
                    <a:pt x="349382" y="497271"/>
                  </a:lnTo>
                  <a:lnTo>
                    <a:pt x="362220" y="685428"/>
                  </a:lnTo>
                  <a:lnTo>
                    <a:pt x="376434" y="903882"/>
                  </a:lnTo>
                  <a:lnTo>
                    <a:pt x="390189" y="1046236"/>
                  </a:lnTo>
                  <a:lnTo>
                    <a:pt x="404403" y="1046853"/>
                  </a:lnTo>
                  <a:lnTo>
                    <a:pt x="418158" y="933916"/>
                  </a:lnTo>
                  <a:lnTo>
                    <a:pt x="432372" y="805034"/>
                  </a:lnTo>
                  <a:lnTo>
                    <a:pt x="446586" y="709881"/>
                  </a:lnTo>
                  <a:lnTo>
                    <a:pt x="460341" y="616483"/>
                  </a:lnTo>
                  <a:lnTo>
                    <a:pt x="474554" y="507791"/>
                  </a:lnTo>
                  <a:lnTo>
                    <a:pt x="488310" y="399038"/>
                  </a:lnTo>
                  <a:lnTo>
                    <a:pt x="502523" y="315826"/>
                  </a:lnTo>
                  <a:lnTo>
                    <a:pt x="516737" y="267448"/>
                  </a:lnTo>
                  <a:lnTo>
                    <a:pt x="529575" y="190469"/>
                  </a:lnTo>
                  <a:lnTo>
                    <a:pt x="543789" y="62659"/>
                  </a:lnTo>
                  <a:lnTo>
                    <a:pt x="557544" y="0"/>
                  </a:lnTo>
                  <a:lnTo>
                    <a:pt x="571758" y="108492"/>
                  </a:lnTo>
                  <a:lnTo>
                    <a:pt x="585513" y="381719"/>
                  </a:lnTo>
                  <a:lnTo>
                    <a:pt x="599727" y="676797"/>
                  </a:lnTo>
                  <a:lnTo>
                    <a:pt x="613941" y="888538"/>
                  </a:lnTo>
                  <a:lnTo>
                    <a:pt x="627696" y="1069684"/>
                  </a:lnTo>
                  <a:lnTo>
                    <a:pt x="641910" y="1237550"/>
                  </a:lnTo>
                  <a:lnTo>
                    <a:pt x="655665" y="1355074"/>
                  </a:lnTo>
                  <a:lnTo>
                    <a:pt x="669879" y="1411129"/>
                  </a:lnTo>
                  <a:lnTo>
                    <a:pt x="684092" y="1421168"/>
                  </a:lnTo>
                  <a:lnTo>
                    <a:pt x="697389" y="1459740"/>
                  </a:lnTo>
                  <a:lnTo>
                    <a:pt x="711603" y="1606067"/>
                  </a:lnTo>
                  <a:lnTo>
                    <a:pt x="725358" y="1817904"/>
                  </a:lnTo>
                  <a:lnTo>
                    <a:pt x="739572" y="1946203"/>
                  </a:lnTo>
                  <a:lnTo>
                    <a:pt x="753327" y="1925864"/>
                  </a:lnTo>
                  <a:lnTo>
                    <a:pt x="767541" y="1877435"/>
                  </a:lnTo>
                  <a:lnTo>
                    <a:pt x="781754" y="1911899"/>
                  </a:lnTo>
                  <a:lnTo>
                    <a:pt x="795510" y="1991822"/>
                  </a:lnTo>
                  <a:lnTo>
                    <a:pt x="809723" y="2063374"/>
                  </a:lnTo>
                  <a:lnTo>
                    <a:pt x="823478" y="2117445"/>
                  </a:lnTo>
                  <a:lnTo>
                    <a:pt x="837692" y="2168626"/>
                  </a:lnTo>
                  <a:lnTo>
                    <a:pt x="851906" y="2240991"/>
                  </a:lnTo>
                  <a:lnTo>
                    <a:pt x="864744" y="2349464"/>
                  </a:lnTo>
                  <a:lnTo>
                    <a:pt x="878958" y="2487198"/>
                  </a:lnTo>
                  <a:lnTo>
                    <a:pt x="892713" y="2637282"/>
                  </a:lnTo>
                  <a:lnTo>
                    <a:pt x="906927" y="2637282"/>
                  </a:lnTo>
                  <a:lnTo>
                    <a:pt x="920682" y="2637282"/>
                  </a:lnTo>
                  <a:lnTo>
                    <a:pt x="934896" y="2637282"/>
                  </a:lnTo>
                  <a:lnTo>
                    <a:pt x="949109" y="2637282"/>
                  </a:lnTo>
                  <a:lnTo>
                    <a:pt x="962865" y="2637282"/>
                  </a:lnTo>
                  <a:lnTo>
                    <a:pt x="977078" y="2637282"/>
                  </a:lnTo>
                  <a:lnTo>
                    <a:pt x="990834" y="2637282"/>
                  </a:lnTo>
                  <a:lnTo>
                    <a:pt x="1005047" y="2637282"/>
                  </a:lnTo>
                  <a:lnTo>
                    <a:pt x="1019261" y="2637282"/>
                  </a:lnTo>
                  <a:lnTo>
                    <a:pt x="1032099" y="2637282"/>
                  </a:lnTo>
                  <a:lnTo>
                    <a:pt x="1046313" y="2448395"/>
                  </a:lnTo>
                  <a:lnTo>
                    <a:pt x="1060068" y="2232059"/>
                  </a:lnTo>
                  <a:lnTo>
                    <a:pt x="1074282" y="2037587"/>
                  </a:lnTo>
                  <a:lnTo>
                    <a:pt x="1088037" y="1916202"/>
                  </a:lnTo>
                  <a:lnTo>
                    <a:pt x="1102251" y="1864957"/>
                  </a:lnTo>
                  <a:lnTo>
                    <a:pt x="1116465" y="1825250"/>
                  </a:lnTo>
                  <a:lnTo>
                    <a:pt x="1130220" y="1754652"/>
                  </a:lnTo>
                  <a:lnTo>
                    <a:pt x="1144434" y="1655672"/>
                  </a:lnTo>
                  <a:lnTo>
                    <a:pt x="1158189" y="1556643"/>
                  </a:lnTo>
                  <a:lnTo>
                    <a:pt x="1172402" y="1518349"/>
                  </a:lnTo>
                  <a:lnTo>
                    <a:pt x="1186616" y="1597921"/>
                  </a:lnTo>
                  <a:lnTo>
                    <a:pt x="1199454" y="1768537"/>
                  </a:lnTo>
                  <a:lnTo>
                    <a:pt x="1213668" y="1960317"/>
                  </a:lnTo>
                  <a:lnTo>
                    <a:pt x="1227423" y="2109575"/>
                  </a:lnTo>
                  <a:lnTo>
                    <a:pt x="1241637" y="2153381"/>
                  </a:lnTo>
                  <a:lnTo>
                    <a:pt x="1255392" y="2089657"/>
                  </a:lnTo>
                  <a:lnTo>
                    <a:pt x="1269606" y="1975660"/>
                  </a:lnTo>
                  <a:lnTo>
                    <a:pt x="1283820" y="1857499"/>
                  </a:lnTo>
                  <a:lnTo>
                    <a:pt x="1297575" y="1774922"/>
                  </a:lnTo>
                  <a:lnTo>
                    <a:pt x="1311789" y="1755999"/>
                  </a:lnTo>
                  <a:lnTo>
                    <a:pt x="1325544" y="1791946"/>
                  </a:lnTo>
                  <a:lnTo>
                    <a:pt x="1339758" y="1842892"/>
                  </a:lnTo>
                  <a:lnTo>
                    <a:pt x="1353971" y="1883783"/>
                  </a:lnTo>
                  <a:lnTo>
                    <a:pt x="1367268" y="1932889"/>
                  </a:lnTo>
                  <a:lnTo>
                    <a:pt x="1381482" y="1995407"/>
                  </a:lnTo>
                  <a:lnTo>
                    <a:pt x="1395237" y="2078529"/>
                  </a:lnTo>
                  <a:lnTo>
                    <a:pt x="1409451" y="2181970"/>
                  </a:lnTo>
                  <a:lnTo>
                    <a:pt x="1423206" y="2286110"/>
                  </a:lnTo>
                  <a:lnTo>
                    <a:pt x="1437420" y="2399875"/>
                  </a:lnTo>
                  <a:lnTo>
                    <a:pt x="1451633" y="2529976"/>
                  </a:lnTo>
                  <a:lnTo>
                    <a:pt x="1465389" y="2637282"/>
                  </a:lnTo>
                  <a:lnTo>
                    <a:pt x="1479602" y="2637282"/>
                  </a:lnTo>
                  <a:lnTo>
                    <a:pt x="1493358" y="2632351"/>
                  </a:lnTo>
                  <a:lnTo>
                    <a:pt x="1507571" y="2514424"/>
                  </a:lnTo>
                  <a:lnTo>
                    <a:pt x="1521785" y="2394725"/>
                  </a:lnTo>
                  <a:lnTo>
                    <a:pt x="1534623" y="2272266"/>
                  </a:lnTo>
                  <a:lnTo>
                    <a:pt x="1548837" y="2162950"/>
                  </a:lnTo>
                  <a:lnTo>
                    <a:pt x="1562592" y="2076194"/>
                  </a:lnTo>
                  <a:lnTo>
                    <a:pt x="1576806" y="2056898"/>
                  </a:lnTo>
                  <a:lnTo>
                    <a:pt x="1590561" y="2121920"/>
                  </a:lnTo>
                  <a:lnTo>
                    <a:pt x="1604775" y="2142522"/>
                  </a:lnTo>
                  <a:lnTo>
                    <a:pt x="1618989" y="2073009"/>
                  </a:lnTo>
                  <a:lnTo>
                    <a:pt x="1632744" y="1985556"/>
                  </a:lnTo>
                  <a:lnTo>
                    <a:pt x="1646957" y="1914769"/>
                  </a:lnTo>
                  <a:lnTo>
                    <a:pt x="1660713" y="1942215"/>
                  </a:lnTo>
                  <a:lnTo>
                    <a:pt x="1674926" y="2082405"/>
                  </a:lnTo>
                  <a:lnTo>
                    <a:pt x="1689140" y="2193574"/>
                  </a:lnTo>
                  <a:lnTo>
                    <a:pt x="1701978" y="2194350"/>
                  </a:lnTo>
                  <a:lnTo>
                    <a:pt x="1716192" y="2140623"/>
                  </a:lnTo>
                  <a:lnTo>
                    <a:pt x="1729947" y="2040204"/>
                  </a:lnTo>
                  <a:lnTo>
                    <a:pt x="1744161" y="1883914"/>
                  </a:lnTo>
                  <a:lnTo>
                    <a:pt x="1757916" y="1758883"/>
                  </a:lnTo>
                  <a:lnTo>
                    <a:pt x="1772130" y="1755085"/>
                  </a:lnTo>
                  <a:lnTo>
                    <a:pt x="1786344" y="1796876"/>
                  </a:lnTo>
                  <a:lnTo>
                    <a:pt x="1800099" y="1755025"/>
                  </a:lnTo>
                  <a:lnTo>
                    <a:pt x="1814313" y="1712372"/>
                  </a:lnTo>
                  <a:lnTo>
                    <a:pt x="1828068" y="1707732"/>
                  </a:lnTo>
                  <a:lnTo>
                    <a:pt x="1842282" y="1657595"/>
                  </a:lnTo>
                  <a:lnTo>
                    <a:pt x="1856495" y="1628931"/>
                  </a:lnTo>
                  <a:lnTo>
                    <a:pt x="1869333" y="1668902"/>
                  </a:lnTo>
                  <a:lnTo>
                    <a:pt x="1883547" y="1672100"/>
                  </a:lnTo>
                  <a:lnTo>
                    <a:pt x="1897302" y="1609200"/>
                  </a:lnTo>
                  <a:lnTo>
                    <a:pt x="1911516" y="1537472"/>
                  </a:lnTo>
                  <a:lnTo>
                    <a:pt x="1925271" y="1459369"/>
                  </a:lnTo>
                  <a:lnTo>
                    <a:pt x="1939485" y="1390075"/>
                  </a:lnTo>
                  <a:lnTo>
                    <a:pt x="1953699" y="1435283"/>
                  </a:lnTo>
                  <a:lnTo>
                    <a:pt x="1967454" y="1611349"/>
                  </a:lnTo>
                  <a:lnTo>
                    <a:pt x="1981668" y="1749419"/>
                  </a:lnTo>
                  <a:lnTo>
                    <a:pt x="1995423" y="1766838"/>
                  </a:lnTo>
                  <a:lnTo>
                    <a:pt x="2009637" y="1721344"/>
                  </a:lnTo>
                  <a:lnTo>
                    <a:pt x="2023850" y="1655502"/>
                  </a:lnTo>
                  <a:lnTo>
                    <a:pt x="2037147" y="1615632"/>
                  </a:lnTo>
                  <a:lnTo>
                    <a:pt x="2051361" y="1641604"/>
                  </a:lnTo>
                  <a:lnTo>
                    <a:pt x="2065116" y="1750833"/>
                  </a:lnTo>
                  <a:lnTo>
                    <a:pt x="2079330" y="1881625"/>
                  </a:lnTo>
                  <a:lnTo>
                    <a:pt x="2093085" y="1928754"/>
                  </a:lnTo>
                  <a:lnTo>
                    <a:pt x="2107299" y="1882621"/>
                  </a:lnTo>
                  <a:lnTo>
                    <a:pt x="2121512" y="1797248"/>
                  </a:lnTo>
                  <a:lnTo>
                    <a:pt x="2135268" y="1731270"/>
                  </a:lnTo>
                  <a:lnTo>
                    <a:pt x="2149481" y="1712982"/>
                  </a:lnTo>
                  <a:lnTo>
                    <a:pt x="2163237" y="1736083"/>
                  </a:lnTo>
                  <a:lnTo>
                    <a:pt x="2177450" y="1771546"/>
                  </a:lnTo>
                  <a:lnTo>
                    <a:pt x="2191664" y="1791722"/>
                  </a:lnTo>
                  <a:lnTo>
                    <a:pt x="2204502" y="1808729"/>
                  </a:lnTo>
                  <a:lnTo>
                    <a:pt x="2218716" y="1833803"/>
                  </a:lnTo>
                  <a:lnTo>
                    <a:pt x="2232471" y="1814121"/>
                  </a:lnTo>
                  <a:lnTo>
                    <a:pt x="2246685" y="1746979"/>
                  </a:lnTo>
                  <a:lnTo>
                    <a:pt x="2260440" y="1729951"/>
                  </a:lnTo>
                  <a:lnTo>
                    <a:pt x="2274654" y="1788760"/>
                  </a:lnTo>
                  <a:lnTo>
                    <a:pt x="2288868" y="1837544"/>
                  </a:lnTo>
                  <a:lnTo>
                    <a:pt x="2302623" y="1848735"/>
                  </a:lnTo>
                  <a:lnTo>
                    <a:pt x="2316837" y="1869412"/>
                  </a:lnTo>
                  <a:lnTo>
                    <a:pt x="2330592" y="1886174"/>
                  </a:lnTo>
                  <a:lnTo>
                    <a:pt x="2344805" y="1879508"/>
                  </a:lnTo>
                  <a:lnTo>
                    <a:pt x="2359019" y="1891170"/>
                  </a:lnTo>
                  <a:lnTo>
                    <a:pt x="2371857" y="1927960"/>
                  </a:lnTo>
                  <a:lnTo>
                    <a:pt x="2386071" y="1926845"/>
                  </a:lnTo>
                  <a:lnTo>
                    <a:pt x="2399826" y="1923865"/>
                  </a:lnTo>
                  <a:lnTo>
                    <a:pt x="2414040" y="1993544"/>
                  </a:lnTo>
                  <a:lnTo>
                    <a:pt x="2427795" y="2093304"/>
                  </a:lnTo>
                  <a:lnTo>
                    <a:pt x="2442009" y="2163068"/>
                  </a:lnTo>
                  <a:lnTo>
                    <a:pt x="2456223" y="2205780"/>
                  </a:lnTo>
                  <a:lnTo>
                    <a:pt x="2469978" y="2235385"/>
                  </a:lnTo>
                  <a:lnTo>
                    <a:pt x="2484192" y="2223207"/>
                  </a:lnTo>
                  <a:lnTo>
                    <a:pt x="2497947" y="2186275"/>
                  </a:lnTo>
                  <a:lnTo>
                    <a:pt x="2512161" y="2191321"/>
                  </a:lnTo>
                  <a:lnTo>
                    <a:pt x="2526374" y="2186669"/>
                  </a:lnTo>
                  <a:lnTo>
                    <a:pt x="2539213" y="2102120"/>
                  </a:lnTo>
                  <a:lnTo>
                    <a:pt x="2553426" y="2033544"/>
                  </a:lnTo>
                  <a:lnTo>
                    <a:pt x="2567181" y="2057053"/>
                  </a:lnTo>
                  <a:lnTo>
                    <a:pt x="2581395" y="2132342"/>
                  </a:lnTo>
                  <a:lnTo>
                    <a:pt x="2595150" y="2205164"/>
                  </a:lnTo>
                  <a:lnTo>
                    <a:pt x="2609364" y="2230414"/>
                  </a:lnTo>
                  <a:lnTo>
                    <a:pt x="2623578" y="2178894"/>
                  </a:lnTo>
                  <a:lnTo>
                    <a:pt x="2637333" y="2071123"/>
                  </a:lnTo>
                  <a:lnTo>
                    <a:pt x="2651547" y="2013211"/>
                  </a:lnTo>
                  <a:lnTo>
                    <a:pt x="2665302" y="2023188"/>
                  </a:lnTo>
                  <a:lnTo>
                    <a:pt x="2679516" y="1993887"/>
                  </a:lnTo>
                  <a:lnTo>
                    <a:pt x="2693729" y="1930720"/>
                  </a:lnTo>
                  <a:lnTo>
                    <a:pt x="2707026" y="1931415"/>
                  </a:lnTo>
                  <a:lnTo>
                    <a:pt x="2721240" y="1997853"/>
                  </a:lnTo>
                  <a:lnTo>
                    <a:pt x="2734995" y="2074953"/>
                  </a:lnTo>
                  <a:lnTo>
                    <a:pt x="2749209" y="2072971"/>
                  </a:lnTo>
                  <a:lnTo>
                    <a:pt x="2762964" y="1927181"/>
                  </a:lnTo>
                  <a:lnTo>
                    <a:pt x="2777178" y="1753118"/>
                  </a:lnTo>
                  <a:lnTo>
                    <a:pt x="2791392" y="1686649"/>
                  </a:lnTo>
                  <a:lnTo>
                    <a:pt x="2805147" y="1681995"/>
                  </a:lnTo>
                  <a:lnTo>
                    <a:pt x="2819360" y="1659623"/>
                  </a:lnTo>
                  <a:lnTo>
                    <a:pt x="2833116" y="1673545"/>
                  </a:lnTo>
                  <a:lnTo>
                    <a:pt x="2847329" y="1769885"/>
                  </a:lnTo>
                  <a:lnTo>
                    <a:pt x="2861543" y="1876644"/>
                  </a:lnTo>
                  <a:lnTo>
                    <a:pt x="2874381" y="1909468"/>
                  </a:lnTo>
                  <a:lnTo>
                    <a:pt x="2888595" y="1864236"/>
                  </a:lnTo>
                  <a:lnTo>
                    <a:pt x="2902350" y="1747383"/>
                  </a:lnTo>
                  <a:lnTo>
                    <a:pt x="2916564" y="1624359"/>
                  </a:lnTo>
                  <a:lnTo>
                    <a:pt x="2930319" y="1664237"/>
                  </a:lnTo>
                  <a:lnTo>
                    <a:pt x="2944533" y="1827434"/>
                  </a:lnTo>
                  <a:lnTo>
                    <a:pt x="2958747" y="1937351"/>
                  </a:lnTo>
                  <a:lnTo>
                    <a:pt x="2972502" y="1974238"/>
                  </a:lnTo>
                  <a:lnTo>
                    <a:pt x="2986716" y="1937524"/>
                  </a:lnTo>
                  <a:lnTo>
                    <a:pt x="3000471" y="1837795"/>
                  </a:lnTo>
                  <a:lnTo>
                    <a:pt x="3014685" y="1727521"/>
                  </a:lnTo>
                  <a:lnTo>
                    <a:pt x="3028898" y="1630935"/>
                  </a:lnTo>
                  <a:lnTo>
                    <a:pt x="3041736" y="1570209"/>
                  </a:lnTo>
                  <a:lnTo>
                    <a:pt x="3055950" y="1544576"/>
                  </a:lnTo>
                  <a:lnTo>
                    <a:pt x="3069705" y="1547209"/>
                  </a:lnTo>
                  <a:lnTo>
                    <a:pt x="3083919" y="1591749"/>
                  </a:lnTo>
                  <a:lnTo>
                    <a:pt x="3097674" y="1620750"/>
                  </a:lnTo>
                  <a:lnTo>
                    <a:pt x="3111888" y="1597606"/>
                  </a:lnTo>
                  <a:lnTo>
                    <a:pt x="3126102" y="1568349"/>
                  </a:lnTo>
                  <a:lnTo>
                    <a:pt x="3139857" y="1549648"/>
                  </a:lnTo>
                  <a:lnTo>
                    <a:pt x="3154071" y="1584777"/>
                  </a:lnTo>
                  <a:lnTo>
                    <a:pt x="3167826" y="1642263"/>
                  </a:lnTo>
                  <a:lnTo>
                    <a:pt x="3182040" y="1682651"/>
                  </a:lnTo>
                  <a:lnTo>
                    <a:pt x="3196253" y="1755944"/>
                  </a:lnTo>
                  <a:lnTo>
                    <a:pt x="3209092" y="1843289"/>
                  </a:lnTo>
                  <a:lnTo>
                    <a:pt x="3223305" y="1887581"/>
                  </a:lnTo>
                  <a:lnTo>
                    <a:pt x="3237061" y="1892189"/>
                  </a:lnTo>
                  <a:lnTo>
                    <a:pt x="3251274" y="1878567"/>
                  </a:lnTo>
                  <a:lnTo>
                    <a:pt x="3265030" y="1838478"/>
                  </a:lnTo>
                  <a:lnTo>
                    <a:pt x="3279243" y="1798401"/>
                  </a:lnTo>
                  <a:lnTo>
                    <a:pt x="3293457" y="1792201"/>
                  </a:lnTo>
                  <a:lnTo>
                    <a:pt x="3307212" y="1829207"/>
                  </a:lnTo>
                  <a:lnTo>
                    <a:pt x="3321426" y="1885633"/>
                  </a:lnTo>
                  <a:lnTo>
                    <a:pt x="3335181" y="1940183"/>
                  </a:lnTo>
                  <a:lnTo>
                    <a:pt x="3349395" y="1990320"/>
                  </a:lnTo>
                  <a:lnTo>
                    <a:pt x="3363609" y="2001939"/>
                  </a:lnTo>
                  <a:lnTo>
                    <a:pt x="3376905" y="1970110"/>
                  </a:lnTo>
                  <a:lnTo>
                    <a:pt x="3391119" y="1920352"/>
                  </a:lnTo>
                  <a:lnTo>
                    <a:pt x="3404874" y="1880884"/>
                  </a:lnTo>
                  <a:lnTo>
                    <a:pt x="3419088" y="1865235"/>
                  </a:lnTo>
                  <a:lnTo>
                    <a:pt x="3432843" y="1853151"/>
                  </a:lnTo>
                  <a:lnTo>
                    <a:pt x="3447057" y="1836469"/>
                  </a:lnTo>
                  <a:lnTo>
                    <a:pt x="3461271" y="1837312"/>
                  </a:lnTo>
                  <a:lnTo>
                    <a:pt x="3475026" y="1856140"/>
                  </a:lnTo>
                  <a:lnTo>
                    <a:pt x="3489240" y="1869051"/>
                  </a:lnTo>
                  <a:lnTo>
                    <a:pt x="3502995" y="1853086"/>
                  </a:lnTo>
                  <a:lnTo>
                    <a:pt x="3517208" y="1806061"/>
                  </a:lnTo>
                  <a:lnTo>
                    <a:pt x="3531422" y="1762325"/>
                  </a:lnTo>
                  <a:lnTo>
                    <a:pt x="3544260" y="1740061"/>
                  </a:lnTo>
                  <a:lnTo>
                    <a:pt x="3558474" y="1765991"/>
                  </a:lnTo>
                  <a:lnTo>
                    <a:pt x="3572229" y="1842389"/>
                  </a:lnTo>
                  <a:lnTo>
                    <a:pt x="3586443" y="1893715"/>
                  </a:lnTo>
                  <a:lnTo>
                    <a:pt x="3600198" y="1921811"/>
                  </a:lnTo>
                  <a:lnTo>
                    <a:pt x="3614412" y="1972244"/>
                  </a:lnTo>
                  <a:lnTo>
                    <a:pt x="3628626" y="2013185"/>
                  </a:lnTo>
                  <a:lnTo>
                    <a:pt x="3642381" y="2002178"/>
                  </a:lnTo>
                  <a:lnTo>
                    <a:pt x="3656595" y="1955758"/>
                  </a:lnTo>
                  <a:lnTo>
                    <a:pt x="3670350" y="1963203"/>
                  </a:lnTo>
                  <a:lnTo>
                    <a:pt x="3684564" y="2023137"/>
                  </a:lnTo>
                  <a:lnTo>
                    <a:pt x="3698777" y="2035897"/>
                  </a:lnTo>
                  <a:lnTo>
                    <a:pt x="3711616" y="2023490"/>
                  </a:lnTo>
                  <a:lnTo>
                    <a:pt x="3725829" y="2029532"/>
                  </a:lnTo>
                  <a:lnTo>
                    <a:pt x="3739584" y="1984275"/>
                  </a:lnTo>
                  <a:lnTo>
                    <a:pt x="3753798" y="1927919"/>
                  </a:lnTo>
                  <a:lnTo>
                    <a:pt x="3767553" y="1927753"/>
                  </a:lnTo>
                  <a:lnTo>
                    <a:pt x="3781767" y="1939697"/>
                  </a:lnTo>
                  <a:lnTo>
                    <a:pt x="3795981" y="1931724"/>
                  </a:lnTo>
                  <a:lnTo>
                    <a:pt x="3809736" y="1910567"/>
                  </a:lnTo>
                  <a:lnTo>
                    <a:pt x="3823950" y="1916778"/>
                  </a:lnTo>
                  <a:lnTo>
                    <a:pt x="3837705" y="1891188"/>
                  </a:lnTo>
                  <a:lnTo>
                    <a:pt x="3851919" y="1817129"/>
                  </a:lnTo>
                  <a:lnTo>
                    <a:pt x="3866132" y="1783157"/>
                  </a:lnTo>
                  <a:lnTo>
                    <a:pt x="3878971" y="1787100"/>
                  </a:lnTo>
                  <a:lnTo>
                    <a:pt x="3893184" y="1781605"/>
                  </a:lnTo>
                  <a:lnTo>
                    <a:pt x="3906940" y="1791909"/>
                  </a:lnTo>
                  <a:lnTo>
                    <a:pt x="3921153" y="1803126"/>
                  </a:lnTo>
                  <a:lnTo>
                    <a:pt x="3934909" y="1787631"/>
                  </a:lnTo>
                  <a:lnTo>
                    <a:pt x="3949122" y="1752323"/>
                  </a:lnTo>
                  <a:lnTo>
                    <a:pt x="3963336" y="1698031"/>
                  </a:lnTo>
                  <a:lnTo>
                    <a:pt x="3977091" y="1689841"/>
                  </a:lnTo>
                  <a:lnTo>
                    <a:pt x="3991305" y="1692457"/>
                  </a:lnTo>
                  <a:lnTo>
                    <a:pt x="4005060" y="1679021"/>
                  </a:lnTo>
                  <a:lnTo>
                    <a:pt x="4019274" y="1673363"/>
                  </a:lnTo>
                  <a:lnTo>
                    <a:pt x="4033488" y="1674323"/>
                  </a:lnTo>
                  <a:lnTo>
                    <a:pt x="4046784" y="1681588"/>
                  </a:lnTo>
                  <a:lnTo>
                    <a:pt x="4060998" y="1653787"/>
                  </a:lnTo>
                  <a:lnTo>
                    <a:pt x="4074753" y="1616940"/>
                  </a:lnTo>
                  <a:lnTo>
                    <a:pt x="4088967" y="1657406"/>
                  </a:lnTo>
                  <a:lnTo>
                    <a:pt x="4102722" y="1710754"/>
                  </a:lnTo>
                  <a:lnTo>
                    <a:pt x="4116936" y="1744211"/>
                  </a:lnTo>
                  <a:lnTo>
                    <a:pt x="4131150" y="1798003"/>
                  </a:lnTo>
                  <a:lnTo>
                    <a:pt x="4144905" y="1830469"/>
                  </a:lnTo>
                  <a:lnTo>
                    <a:pt x="4159119" y="1890843"/>
                  </a:lnTo>
                  <a:lnTo>
                    <a:pt x="4172874" y="1986278"/>
                  </a:lnTo>
                  <a:lnTo>
                    <a:pt x="4187088" y="2069884"/>
                  </a:lnTo>
                  <a:lnTo>
                    <a:pt x="4201301" y="2131567"/>
                  </a:lnTo>
                  <a:lnTo>
                    <a:pt x="4214139" y="2139416"/>
                  </a:lnTo>
                  <a:lnTo>
                    <a:pt x="4228353" y="2141292"/>
                  </a:lnTo>
                  <a:lnTo>
                    <a:pt x="4242108" y="2171765"/>
                  </a:lnTo>
                  <a:lnTo>
                    <a:pt x="4256322" y="2169477"/>
                  </a:lnTo>
                  <a:lnTo>
                    <a:pt x="4270077" y="2163185"/>
                  </a:lnTo>
                  <a:lnTo>
                    <a:pt x="4284291" y="2157810"/>
                  </a:lnTo>
                  <a:lnTo>
                    <a:pt x="4298505" y="2123271"/>
                  </a:lnTo>
                  <a:lnTo>
                    <a:pt x="4312260" y="2095905"/>
                  </a:lnTo>
                  <a:lnTo>
                    <a:pt x="4326474" y="2070230"/>
                  </a:lnTo>
                  <a:lnTo>
                    <a:pt x="4340229" y="2048184"/>
                  </a:lnTo>
                  <a:lnTo>
                    <a:pt x="4354443" y="2037142"/>
                  </a:lnTo>
                  <a:lnTo>
                    <a:pt x="4368656" y="2002643"/>
                  </a:lnTo>
                  <a:lnTo>
                    <a:pt x="4381495" y="1963563"/>
                  </a:lnTo>
                  <a:lnTo>
                    <a:pt x="4395708" y="1956804"/>
                  </a:lnTo>
                  <a:lnTo>
                    <a:pt x="4409464" y="1984388"/>
                  </a:lnTo>
                  <a:lnTo>
                    <a:pt x="4423677" y="2013651"/>
                  </a:lnTo>
                  <a:lnTo>
                    <a:pt x="4437433" y="2013277"/>
                  </a:lnTo>
                  <a:lnTo>
                    <a:pt x="4451646" y="1991425"/>
                  </a:lnTo>
                  <a:lnTo>
                    <a:pt x="4465860" y="1965677"/>
                  </a:lnTo>
                  <a:lnTo>
                    <a:pt x="4479615" y="1957065"/>
                  </a:lnTo>
                  <a:lnTo>
                    <a:pt x="4493829" y="1966522"/>
                  </a:lnTo>
                  <a:lnTo>
                    <a:pt x="4507584" y="2001809"/>
                  </a:lnTo>
                  <a:lnTo>
                    <a:pt x="4521798" y="2015600"/>
                  </a:lnTo>
                  <a:lnTo>
                    <a:pt x="4536012" y="2012490"/>
                  </a:lnTo>
                  <a:lnTo>
                    <a:pt x="4548850" y="2029910"/>
                  </a:lnTo>
                  <a:lnTo>
                    <a:pt x="4563063" y="2025105"/>
                  </a:lnTo>
                  <a:lnTo>
                    <a:pt x="4576819" y="1995385"/>
                  </a:lnTo>
                  <a:lnTo>
                    <a:pt x="4591032" y="1977220"/>
                  </a:lnTo>
                  <a:lnTo>
                    <a:pt x="4604788" y="1937294"/>
                  </a:lnTo>
                  <a:lnTo>
                    <a:pt x="4619001" y="1847698"/>
                  </a:lnTo>
                  <a:lnTo>
                    <a:pt x="4633215" y="1811165"/>
                  </a:lnTo>
                  <a:lnTo>
                    <a:pt x="4646970" y="1875871"/>
                  </a:lnTo>
                  <a:lnTo>
                    <a:pt x="4661184" y="1925067"/>
                  </a:lnTo>
                  <a:lnTo>
                    <a:pt x="4674939" y="1873847"/>
                  </a:lnTo>
                  <a:lnTo>
                    <a:pt x="4689153" y="1801822"/>
                  </a:lnTo>
                  <a:lnTo>
                    <a:pt x="4703367" y="1772866"/>
                  </a:lnTo>
                  <a:lnTo>
                    <a:pt x="4716663" y="1785667"/>
                  </a:lnTo>
                  <a:lnTo>
                    <a:pt x="4730877" y="1811990"/>
                  </a:lnTo>
                  <a:lnTo>
                    <a:pt x="4744632" y="1796233"/>
                  </a:lnTo>
                  <a:lnTo>
                    <a:pt x="4758846" y="1746869"/>
                  </a:lnTo>
                  <a:lnTo>
                    <a:pt x="4772601" y="1738048"/>
                  </a:lnTo>
                  <a:lnTo>
                    <a:pt x="4786815" y="1834803"/>
                  </a:lnTo>
                  <a:lnTo>
                    <a:pt x="4801029" y="1938639"/>
                  </a:lnTo>
                  <a:lnTo>
                    <a:pt x="4814784" y="1896214"/>
                  </a:lnTo>
                  <a:lnTo>
                    <a:pt x="4828998" y="1782400"/>
                  </a:lnTo>
                  <a:lnTo>
                    <a:pt x="4842753" y="1754385"/>
                  </a:lnTo>
                  <a:lnTo>
                    <a:pt x="4856967" y="1835549"/>
                  </a:lnTo>
                  <a:lnTo>
                    <a:pt x="4871180" y="1925282"/>
                  </a:lnTo>
                  <a:lnTo>
                    <a:pt x="4884019" y="1923986"/>
                  </a:lnTo>
                  <a:lnTo>
                    <a:pt x="4898232" y="1879041"/>
                  </a:lnTo>
                  <a:lnTo>
                    <a:pt x="4911987" y="1873114"/>
                  </a:lnTo>
                  <a:lnTo>
                    <a:pt x="4926201" y="1890232"/>
                  </a:lnTo>
                  <a:lnTo>
                    <a:pt x="4939956" y="1864530"/>
                  </a:lnTo>
                  <a:lnTo>
                    <a:pt x="4954170" y="1812583"/>
                  </a:lnTo>
                  <a:lnTo>
                    <a:pt x="4968384" y="1782370"/>
                  </a:lnTo>
                  <a:lnTo>
                    <a:pt x="4982139" y="1812944"/>
                  </a:lnTo>
                  <a:lnTo>
                    <a:pt x="4996353" y="1908967"/>
                  </a:lnTo>
                  <a:lnTo>
                    <a:pt x="5010108" y="1966329"/>
                  </a:lnTo>
                  <a:lnTo>
                    <a:pt x="5024322" y="1903574"/>
                  </a:lnTo>
                  <a:lnTo>
                    <a:pt x="5038535" y="1797630"/>
                  </a:lnTo>
                  <a:lnTo>
                    <a:pt x="5051374" y="1782832"/>
                  </a:lnTo>
                  <a:lnTo>
                    <a:pt x="5065587" y="1834846"/>
                  </a:lnTo>
                  <a:lnTo>
                    <a:pt x="5079343" y="1873111"/>
                  </a:lnTo>
                  <a:lnTo>
                    <a:pt x="5093556" y="1896852"/>
                  </a:lnTo>
                  <a:lnTo>
                    <a:pt x="5107312" y="1966562"/>
                  </a:lnTo>
                  <a:lnTo>
                    <a:pt x="5121525" y="2074170"/>
                  </a:lnTo>
                  <a:lnTo>
                    <a:pt x="5135739" y="2184800"/>
                  </a:lnTo>
                  <a:lnTo>
                    <a:pt x="5149494" y="2267495"/>
                  </a:lnTo>
                  <a:lnTo>
                    <a:pt x="5163708" y="2285836"/>
                  </a:lnTo>
                  <a:lnTo>
                    <a:pt x="5177463" y="2327865"/>
                  </a:lnTo>
                  <a:lnTo>
                    <a:pt x="5191677" y="2414156"/>
                  </a:lnTo>
                  <a:lnTo>
                    <a:pt x="5205891" y="2465465"/>
                  </a:lnTo>
                  <a:lnTo>
                    <a:pt x="5218729" y="2436186"/>
                  </a:lnTo>
                  <a:lnTo>
                    <a:pt x="5232943" y="2377706"/>
                  </a:lnTo>
                  <a:lnTo>
                    <a:pt x="5246698" y="2366852"/>
                  </a:lnTo>
                  <a:lnTo>
                    <a:pt x="5260911" y="2385619"/>
                  </a:lnTo>
                  <a:lnTo>
                    <a:pt x="5274667" y="2403253"/>
                  </a:lnTo>
                  <a:lnTo>
                    <a:pt x="5288880" y="2424004"/>
                  </a:lnTo>
                  <a:lnTo>
                    <a:pt x="5303094" y="2431454"/>
                  </a:lnTo>
                  <a:lnTo>
                    <a:pt x="5316849" y="2438007"/>
                  </a:lnTo>
                  <a:lnTo>
                    <a:pt x="5331063" y="2511033"/>
                  </a:lnTo>
                  <a:lnTo>
                    <a:pt x="5344818" y="2594261"/>
                  </a:lnTo>
                  <a:lnTo>
                    <a:pt x="5359032" y="2637282"/>
                  </a:lnTo>
                  <a:lnTo>
                    <a:pt x="5373246" y="2637282"/>
                  </a:lnTo>
                  <a:lnTo>
                    <a:pt x="5386542" y="2637282"/>
                  </a:lnTo>
                  <a:lnTo>
                    <a:pt x="5400756" y="2637282"/>
                  </a:lnTo>
                  <a:lnTo>
                    <a:pt x="5414511" y="2637282"/>
                  </a:lnTo>
                  <a:lnTo>
                    <a:pt x="5428725" y="2637282"/>
                  </a:lnTo>
                  <a:lnTo>
                    <a:pt x="5442480" y="2637282"/>
                  </a:lnTo>
                  <a:lnTo>
                    <a:pt x="5456694" y="2637282"/>
                  </a:lnTo>
                  <a:lnTo>
                    <a:pt x="5470908" y="2637282"/>
                  </a:lnTo>
                  <a:lnTo>
                    <a:pt x="5484663" y="2637282"/>
                  </a:lnTo>
                  <a:lnTo>
                    <a:pt x="5498877" y="2637282"/>
                  </a:lnTo>
                  <a:lnTo>
                    <a:pt x="5512632" y="2637282"/>
                  </a:lnTo>
                  <a:lnTo>
                    <a:pt x="5526846" y="2637282"/>
                  </a:lnTo>
                  <a:lnTo>
                    <a:pt x="5541059" y="2637282"/>
                  </a:lnTo>
                  <a:lnTo>
                    <a:pt x="5553898" y="2637282"/>
                  </a:lnTo>
                  <a:lnTo>
                    <a:pt x="5568111" y="2637282"/>
                  </a:lnTo>
                  <a:lnTo>
                    <a:pt x="5581867" y="2637282"/>
                  </a:lnTo>
                  <a:lnTo>
                    <a:pt x="5596080" y="2637282"/>
                  </a:lnTo>
                  <a:lnTo>
                    <a:pt x="5609835" y="2637282"/>
                  </a:lnTo>
                  <a:lnTo>
                    <a:pt x="5624049" y="2637282"/>
                  </a:lnTo>
                  <a:lnTo>
                    <a:pt x="5638263" y="2637282"/>
                  </a:lnTo>
                  <a:lnTo>
                    <a:pt x="5652018" y="2637282"/>
                  </a:lnTo>
                  <a:lnTo>
                    <a:pt x="5666232" y="2637282"/>
                  </a:lnTo>
                  <a:lnTo>
                    <a:pt x="5679987" y="2637282"/>
                  </a:lnTo>
                  <a:lnTo>
                    <a:pt x="5694201" y="2580795"/>
                  </a:lnTo>
                  <a:lnTo>
                    <a:pt x="5708415" y="2444516"/>
                  </a:lnTo>
                  <a:lnTo>
                    <a:pt x="5721253" y="2354456"/>
                  </a:lnTo>
                  <a:lnTo>
                    <a:pt x="5735466" y="2389783"/>
                  </a:lnTo>
                  <a:lnTo>
                    <a:pt x="5749222" y="2574539"/>
                  </a:lnTo>
                  <a:lnTo>
                    <a:pt x="5763435" y="2637282"/>
                  </a:lnTo>
                  <a:lnTo>
                    <a:pt x="5777191" y="2637282"/>
                  </a:lnTo>
                  <a:lnTo>
                    <a:pt x="5791404" y="2637282"/>
                  </a:lnTo>
                  <a:lnTo>
                    <a:pt x="5805618" y="2637282"/>
                  </a:lnTo>
                  <a:lnTo>
                    <a:pt x="5819373" y="2637282"/>
                  </a:lnTo>
                  <a:lnTo>
                    <a:pt x="5833587" y="2637282"/>
                  </a:lnTo>
                  <a:lnTo>
                    <a:pt x="5847342" y="2637282"/>
                  </a:lnTo>
                  <a:lnTo>
                    <a:pt x="5861556" y="2637282"/>
                  </a:lnTo>
                  <a:lnTo>
                    <a:pt x="5875770" y="2637282"/>
                  </a:lnTo>
                  <a:lnTo>
                    <a:pt x="5888608" y="2637282"/>
                  </a:lnTo>
                  <a:lnTo>
                    <a:pt x="5902822" y="2637282"/>
                  </a:lnTo>
                  <a:lnTo>
                    <a:pt x="5916577" y="2637282"/>
                  </a:lnTo>
                  <a:lnTo>
                    <a:pt x="5930791" y="2637282"/>
                  </a:lnTo>
                  <a:lnTo>
                    <a:pt x="5944546" y="2637282"/>
                  </a:lnTo>
                  <a:lnTo>
                    <a:pt x="5958760" y="2637282"/>
                  </a:lnTo>
                  <a:lnTo>
                    <a:pt x="5972973" y="2637282"/>
                  </a:lnTo>
                  <a:lnTo>
                    <a:pt x="5986728" y="2637282"/>
                  </a:lnTo>
                  <a:lnTo>
                    <a:pt x="6000942" y="2637282"/>
                  </a:lnTo>
                  <a:lnTo>
                    <a:pt x="6014697" y="2637282"/>
                  </a:lnTo>
                  <a:lnTo>
                    <a:pt x="6028911" y="2637282"/>
                  </a:lnTo>
                  <a:lnTo>
                    <a:pt x="6043125" y="2637282"/>
                  </a:lnTo>
                  <a:lnTo>
                    <a:pt x="6056422" y="2637282"/>
                  </a:lnTo>
                  <a:lnTo>
                    <a:pt x="6070635" y="2500497"/>
                  </a:lnTo>
                  <a:lnTo>
                    <a:pt x="6084390" y="2413910"/>
                  </a:lnTo>
                  <a:lnTo>
                    <a:pt x="6098604" y="2423435"/>
                  </a:lnTo>
                  <a:lnTo>
                    <a:pt x="6112359" y="2454247"/>
                  </a:lnTo>
                  <a:lnTo>
                    <a:pt x="6126573" y="2437028"/>
                  </a:lnTo>
                  <a:lnTo>
                    <a:pt x="6140787" y="2405420"/>
                  </a:lnTo>
                  <a:lnTo>
                    <a:pt x="6154542" y="2378697"/>
                  </a:lnTo>
                  <a:lnTo>
                    <a:pt x="6168756" y="2324971"/>
                  </a:lnTo>
                  <a:lnTo>
                    <a:pt x="6182511" y="2297757"/>
                  </a:lnTo>
                  <a:lnTo>
                    <a:pt x="6196725" y="2328130"/>
                  </a:lnTo>
                  <a:lnTo>
                    <a:pt x="6210938" y="2373033"/>
                  </a:lnTo>
                  <a:lnTo>
                    <a:pt x="6223777" y="2398222"/>
                  </a:lnTo>
                  <a:lnTo>
                    <a:pt x="6237990" y="2352542"/>
                  </a:lnTo>
                  <a:lnTo>
                    <a:pt x="6251746" y="2257358"/>
                  </a:lnTo>
                  <a:lnTo>
                    <a:pt x="6265959" y="2161488"/>
                  </a:lnTo>
                  <a:lnTo>
                    <a:pt x="6279715" y="2104733"/>
                  </a:lnTo>
                  <a:lnTo>
                    <a:pt x="6293928" y="2065596"/>
                  </a:lnTo>
                  <a:lnTo>
                    <a:pt x="6308142" y="2004629"/>
                  </a:lnTo>
                  <a:lnTo>
                    <a:pt x="6321897" y="1953809"/>
                  </a:lnTo>
                  <a:lnTo>
                    <a:pt x="6336111" y="1960079"/>
                  </a:lnTo>
                  <a:lnTo>
                    <a:pt x="6349866" y="2012003"/>
                  </a:lnTo>
                  <a:lnTo>
                    <a:pt x="6364080" y="2032674"/>
                  </a:lnTo>
                  <a:lnTo>
                    <a:pt x="6378294" y="1986036"/>
                  </a:lnTo>
                  <a:lnTo>
                    <a:pt x="6391132" y="1909432"/>
                  </a:lnTo>
                  <a:lnTo>
                    <a:pt x="6405346" y="1895156"/>
                  </a:lnTo>
                  <a:lnTo>
                    <a:pt x="6419101" y="1958834"/>
                  </a:lnTo>
                  <a:lnTo>
                    <a:pt x="6433314" y="2032364"/>
                  </a:lnTo>
                  <a:lnTo>
                    <a:pt x="6447070" y="2116869"/>
                  </a:lnTo>
                  <a:lnTo>
                    <a:pt x="6461283" y="2222347"/>
                  </a:lnTo>
                  <a:lnTo>
                    <a:pt x="6475497" y="2290650"/>
                  </a:lnTo>
                  <a:lnTo>
                    <a:pt x="6489252" y="2280832"/>
                  </a:lnTo>
                  <a:lnTo>
                    <a:pt x="6503466" y="2199422"/>
                  </a:lnTo>
                  <a:lnTo>
                    <a:pt x="6517221" y="2082912"/>
                  </a:lnTo>
                  <a:lnTo>
                    <a:pt x="6531435" y="1995739"/>
                  </a:lnTo>
                  <a:lnTo>
                    <a:pt x="6545649" y="1985543"/>
                  </a:lnTo>
                  <a:lnTo>
                    <a:pt x="6558487" y="2053555"/>
                  </a:lnTo>
                  <a:lnTo>
                    <a:pt x="6572701" y="2128798"/>
                  </a:lnTo>
                  <a:lnTo>
                    <a:pt x="6586456" y="2122462"/>
                  </a:lnTo>
                  <a:lnTo>
                    <a:pt x="6600670" y="2061747"/>
                  </a:lnTo>
                  <a:lnTo>
                    <a:pt x="6614425" y="1952340"/>
                  </a:lnTo>
                  <a:lnTo>
                    <a:pt x="6628639" y="1849199"/>
                  </a:lnTo>
                  <a:lnTo>
                    <a:pt x="6642852" y="1841312"/>
                  </a:lnTo>
                  <a:lnTo>
                    <a:pt x="6656608" y="1889500"/>
                  </a:lnTo>
                  <a:lnTo>
                    <a:pt x="6670821" y="1915332"/>
                  </a:lnTo>
                  <a:lnTo>
                    <a:pt x="6684576" y="1888743"/>
                  </a:lnTo>
                  <a:lnTo>
                    <a:pt x="6698790" y="1876078"/>
                  </a:lnTo>
                  <a:lnTo>
                    <a:pt x="6713004" y="1886155"/>
                  </a:lnTo>
                  <a:lnTo>
                    <a:pt x="6726301" y="1841694"/>
                  </a:lnTo>
                  <a:lnTo>
                    <a:pt x="6740514" y="1732259"/>
                  </a:lnTo>
                  <a:lnTo>
                    <a:pt x="6754270" y="1626267"/>
                  </a:lnTo>
                  <a:lnTo>
                    <a:pt x="6768483" y="1582754"/>
                  </a:lnTo>
                  <a:lnTo>
                    <a:pt x="6782238" y="1633724"/>
                  </a:lnTo>
                  <a:lnTo>
                    <a:pt x="6796452" y="1710425"/>
                  </a:lnTo>
                  <a:lnTo>
                    <a:pt x="6810666" y="1729877"/>
                  </a:lnTo>
                  <a:lnTo>
                    <a:pt x="6824421" y="1730923"/>
                  </a:lnTo>
                  <a:lnTo>
                    <a:pt x="6838635" y="1777863"/>
                  </a:lnTo>
                  <a:lnTo>
                    <a:pt x="6852390" y="1844562"/>
                  </a:lnTo>
                  <a:lnTo>
                    <a:pt x="6866604" y="1815610"/>
                  </a:lnTo>
                  <a:lnTo>
                    <a:pt x="6880818" y="1687632"/>
                  </a:lnTo>
                  <a:lnTo>
                    <a:pt x="6893656" y="1584171"/>
                  </a:lnTo>
                  <a:lnTo>
                    <a:pt x="6907869" y="1573250"/>
                  </a:lnTo>
                  <a:lnTo>
                    <a:pt x="6921625" y="1605702"/>
                  </a:lnTo>
                  <a:lnTo>
                    <a:pt x="6935838" y="1575178"/>
                  </a:lnTo>
                  <a:lnTo>
                    <a:pt x="6935838" y="2637282"/>
                  </a:lnTo>
                  <a:lnTo>
                    <a:pt x="6921625" y="2637282"/>
                  </a:lnTo>
                  <a:lnTo>
                    <a:pt x="6907869" y="2637282"/>
                  </a:lnTo>
                  <a:lnTo>
                    <a:pt x="6893656" y="2637282"/>
                  </a:lnTo>
                  <a:lnTo>
                    <a:pt x="6880818" y="2637282"/>
                  </a:lnTo>
                  <a:lnTo>
                    <a:pt x="6866604" y="2637282"/>
                  </a:lnTo>
                  <a:lnTo>
                    <a:pt x="6852390" y="2637282"/>
                  </a:lnTo>
                  <a:lnTo>
                    <a:pt x="6838635" y="2637282"/>
                  </a:lnTo>
                  <a:lnTo>
                    <a:pt x="6824421" y="2637282"/>
                  </a:lnTo>
                  <a:lnTo>
                    <a:pt x="6810666" y="2637282"/>
                  </a:lnTo>
                  <a:lnTo>
                    <a:pt x="6796452" y="2637282"/>
                  </a:lnTo>
                  <a:lnTo>
                    <a:pt x="6782238" y="2637282"/>
                  </a:lnTo>
                  <a:lnTo>
                    <a:pt x="6768483" y="2637282"/>
                  </a:lnTo>
                  <a:lnTo>
                    <a:pt x="6754270" y="2637282"/>
                  </a:lnTo>
                  <a:lnTo>
                    <a:pt x="6740514" y="2637282"/>
                  </a:lnTo>
                  <a:lnTo>
                    <a:pt x="6726301" y="2637282"/>
                  </a:lnTo>
                  <a:lnTo>
                    <a:pt x="6713004" y="2637282"/>
                  </a:lnTo>
                  <a:lnTo>
                    <a:pt x="6698790" y="2637282"/>
                  </a:lnTo>
                  <a:lnTo>
                    <a:pt x="6684576" y="2637282"/>
                  </a:lnTo>
                  <a:lnTo>
                    <a:pt x="6670821" y="2637282"/>
                  </a:lnTo>
                  <a:lnTo>
                    <a:pt x="6656608" y="2637282"/>
                  </a:lnTo>
                  <a:lnTo>
                    <a:pt x="6642852" y="2637282"/>
                  </a:lnTo>
                  <a:lnTo>
                    <a:pt x="6628639" y="2637282"/>
                  </a:lnTo>
                  <a:lnTo>
                    <a:pt x="6614425" y="2637282"/>
                  </a:lnTo>
                  <a:lnTo>
                    <a:pt x="6600670" y="2637282"/>
                  </a:lnTo>
                  <a:lnTo>
                    <a:pt x="6586456" y="2637282"/>
                  </a:lnTo>
                  <a:lnTo>
                    <a:pt x="6572701" y="2637282"/>
                  </a:lnTo>
                  <a:lnTo>
                    <a:pt x="6558487" y="2637282"/>
                  </a:lnTo>
                  <a:lnTo>
                    <a:pt x="6545649" y="2637282"/>
                  </a:lnTo>
                  <a:lnTo>
                    <a:pt x="6531435" y="2637282"/>
                  </a:lnTo>
                  <a:lnTo>
                    <a:pt x="6517221" y="2637282"/>
                  </a:lnTo>
                  <a:lnTo>
                    <a:pt x="6503466" y="2637282"/>
                  </a:lnTo>
                  <a:lnTo>
                    <a:pt x="6489252" y="2637282"/>
                  </a:lnTo>
                  <a:lnTo>
                    <a:pt x="6475497" y="2637282"/>
                  </a:lnTo>
                  <a:lnTo>
                    <a:pt x="6461283" y="2637282"/>
                  </a:lnTo>
                  <a:lnTo>
                    <a:pt x="6447070" y="2637282"/>
                  </a:lnTo>
                  <a:lnTo>
                    <a:pt x="6433314" y="2637282"/>
                  </a:lnTo>
                  <a:lnTo>
                    <a:pt x="6419101" y="2637282"/>
                  </a:lnTo>
                  <a:lnTo>
                    <a:pt x="6405346" y="2637282"/>
                  </a:lnTo>
                  <a:lnTo>
                    <a:pt x="6391132" y="2637282"/>
                  </a:lnTo>
                  <a:lnTo>
                    <a:pt x="6378294" y="2637282"/>
                  </a:lnTo>
                  <a:lnTo>
                    <a:pt x="6364080" y="2637282"/>
                  </a:lnTo>
                  <a:lnTo>
                    <a:pt x="6349866" y="2637282"/>
                  </a:lnTo>
                  <a:lnTo>
                    <a:pt x="6336111" y="2637282"/>
                  </a:lnTo>
                  <a:lnTo>
                    <a:pt x="6321897" y="2637282"/>
                  </a:lnTo>
                  <a:lnTo>
                    <a:pt x="6308142" y="2637282"/>
                  </a:lnTo>
                  <a:lnTo>
                    <a:pt x="6293928" y="2637282"/>
                  </a:lnTo>
                  <a:lnTo>
                    <a:pt x="6279715" y="2637282"/>
                  </a:lnTo>
                  <a:lnTo>
                    <a:pt x="6265959" y="2637282"/>
                  </a:lnTo>
                  <a:lnTo>
                    <a:pt x="6251746" y="2637282"/>
                  </a:lnTo>
                  <a:lnTo>
                    <a:pt x="6237990" y="2637282"/>
                  </a:lnTo>
                  <a:lnTo>
                    <a:pt x="6223777" y="2637282"/>
                  </a:lnTo>
                  <a:lnTo>
                    <a:pt x="6210938" y="2637282"/>
                  </a:lnTo>
                  <a:lnTo>
                    <a:pt x="6196725" y="2637282"/>
                  </a:lnTo>
                  <a:lnTo>
                    <a:pt x="6182511" y="2637282"/>
                  </a:lnTo>
                  <a:lnTo>
                    <a:pt x="6168756" y="2637282"/>
                  </a:lnTo>
                  <a:lnTo>
                    <a:pt x="6154542" y="2637282"/>
                  </a:lnTo>
                  <a:lnTo>
                    <a:pt x="6140787" y="2637282"/>
                  </a:lnTo>
                  <a:lnTo>
                    <a:pt x="6126573" y="2637282"/>
                  </a:lnTo>
                  <a:lnTo>
                    <a:pt x="6112359" y="2637282"/>
                  </a:lnTo>
                  <a:lnTo>
                    <a:pt x="6098604" y="2637282"/>
                  </a:lnTo>
                  <a:lnTo>
                    <a:pt x="6084390" y="2637282"/>
                  </a:lnTo>
                  <a:lnTo>
                    <a:pt x="6070635" y="2637282"/>
                  </a:lnTo>
                  <a:lnTo>
                    <a:pt x="6056422" y="2647098"/>
                  </a:lnTo>
                  <a:lnTo>
                    <a:pt x="6043125" y="2757713"/>
                  </a:lnTo>
                  <a:lnTo>
                    <a:pt x="6028911" y="2814567"/>
                  </a:lnTo>
                  <a:lnTo>
                    <a:pt x="6014697" y="2867253"/>
                  </a:lnTo>
                  <a:lnTo>
                    <a:pt x="6000942" y="2883428"/>
                  </a:lnTo>
                  <a:lnTo>
                    <a:pt x="5986728" y="2852970"/>
                  </a:lnTo>
                  <a:lnTo>
                    <a:pt x="5972973" y="2835500"/>
                  </a:lnTo>
                  <a:lnTo>
                    <a:pt x="5958760" y="2855322"/>
                  </a:lnTo>
                  <a:lnTo>
                    <a:pt x="5944546" y="2924965"/>
                  </a:lnTo>
                  <a:lnTo>
                    <a:pt x="5930791" y="3057049"/>
                  </a:lnTo>
                  <a:lnTo>
                    <a:pt x="5916577" y="3219864"/>
                  </a:lnTo>
                  <a:lnTo>
                    <a:pt x="5902822" y="3316231"/>
                  </a:lnTo>
                  <a:lnTo>
                    <a:pt x="5888608" y="3295236"/>
                  </a:lnTo>
                  <a:lnTo>
                    <a:pt x="5875770" y="3210132"/>
                  </a:lnTo>
                  <a:lnTo>
                    <a:pt x="5861556" y="3123704"/>
                  </a:lnTo>
                  <a:lnTo>
                    <a:pt x="5847342" y="3068354"/>
                  </a:lnTo>
                  <a:lnTo>
                    <a:pt x="5833587" y="3087951"/>
                  </a:lnTo>
                  <a:lnTo>
                    <a:pt x="5819373" y="3131093"/>
                  </a:lnTo>
                  <a:lnTo>
                    <a:pt x="5805618" y="3104093"/>
                  </a:lnTo>
                  <a:lnTo>
                    <a:pt x="5791404" y="3014050"/>
                  </a:lnTo>
                  <a:lnTo>
                    <a:pt x="5777191" y="2917427"/>
                  </a:lnTo>
                  <a:lnTo>
                    <a:pt x="5763435" y="2784975"/>
                  </a:lnTo>
                  <a:lnTo>
                    <a:pt x="5749222" y="2637282"/>
                  </a:lnTo>
                  <a:lnTo>
                    <a:pt x="5735466" y="2637282"/>
                  </a:lnTo>
                  <a:lnTo>
                    <a:pt x="5721253" y="2637282"/>
                  </a:lnTo>
                  <a:lnTo>
                    <a:pt x="5708415" y="2637282"/>
                  </a:lnTo>
                  <a:lnTo>
                    <a:pt x="5694201" y="2637282"/>
                  </a:lnTo>
                  <a:lnTo>
                    <a:pt x="5679987" y="2719247"/>
                  </a:lnTo>
                  <a:lnTo>
                    <a:pt x="5666232" y="2806134"/>
                  </a:lnTo>
                  <a:lnTo>
                    <a:pt x="5652018" y="2863214"/>
                  </a:lnTo>
                  <a:lnTo>
                    <a:pt x="5638263" y="2948425"/>
                  </a:lnTo>
                  <a:lnTo>
                    <a:pt x="5624049" y="3020893"/>
                  </a:lnTo>
                  <a:lnTo>
                    <a:pt x="5609835" y="3041661"/>
                  </a:lnTo>
                  <a:lnTo>
                    <a:pt x="5596080" y="3082626"/>
                  </a:lnTo>
                  <a:lnTo>
                    <a:pt x="5581867" y="3179265"/>
                  </a:lnTo>
                  <a:lnTo>
                    <a:pt x="5568111" y="3253825"/>
                  </a:lnTo>
                  <a:lnTo>
                    <a:pt x="5553898" y="3219528"/>
                  </a:lnTo>
                  <a:lnTo>
                    <a:pt x="5541059" y="3133867"/>
                  </a:lnTo>
                  <a:lnTo>
                    <a:pt x="5526846" y="3069358"/>
                  </a:lnTo>
                  <a:lnTo>
                    <a:pt x="5512632" y="3007593"/>
                  </a:lnTo>
                  <a:lnTo>
                    <a:pt x="5498877" y="2954846"/>
                  </a:lnTo>
                  <a:lnTo>
                    <a:pt x="5484663" y="2881072"/>
                  </a:lnTo>
                  <a:lnTo>
                    <a:pt x="5470908" y="2802717"/>
                  </a:lnTo>
                  <a:lnTo>
                    <a:pt x="5456694" y="2794623"/>
                  </a:lnTo>
                  <a:lnTo>
                    <a:pt x="5442480" y="2823751"/>
                  </a:lnTo>
                  <a:lnTo>
                    <a:pt x="5428725" y="2825866"/>
                  </a:lnTo>
                  <a:lnTo>
                    <a:pt x="5414511" y="2814521"/>
                  </a:lnTo>
                  <a:lnTo>
                    <a:pt x="5400756" y="2783393"/>
                  </a:lnTo>
                  <a:lnTo>
                    <a:pt x="5386542" y="2744531"/>
                  </a:lnTo>
                  <a:lnTo>
                    <a:pt x="5373246" y="2704321"/>
                  </a:lnTo>
                  <a:lnTo>
                    <a:pt x="5359032" y="2645744"/>
                  </a:lnTo>
                  <a:lnTo>
                    <a:pt x="5344818" y="2637282"/>
                  </a:lnTo>
                  <a:lnTo>
                    <a:pt x="5331063" y="2637282"/>
                  </a:lnTo>
                  <a:lnTo>
                    <a:pt x="5316849" y="2637282"/>
                  </a:lnTo>
                  <a:lnTo>
                    <a:pt x="5303094" y="2637282"/>
                  </a:lnTo>
                  <a:lnTo>
                    <a:pt x="5288880" y="2637282"/>
                  </a:lnTo>
                  <a:lnTo>
                    <a:pt x="5274667" y="2637282"/>
                  </a:lnTo>
                  <a:lnTo>
                    <a:pt x="5260911" y="2637282"/>
                  </a:lnTo>
                  <a:lnTo>
                    <a:pt x="5246698" y="2637282"/>
                  </a:lnTo>
                  <a:lnTo>
                    <a:pt x="5232943" y="2637282"/>
                  </a:lnTo>
                  <a:lnTo>
                    <a:pt x="5218729" y="2637282"/>
                  </a:lnTo>
                  <a:lnTo>
                    <a:pt x="5205891" y="2637282"/>
                  </a:lnTo>
                  <a:lnTo>
                    <a:pt x="5191677" y="2637282"/>
                  </a:lnTo>
                  <a:lnTo>
                    <a:pt x="5177463" y="2637282"/>
                  </a:lnTo>
                  <a:lnTo>
                    <a:pt x="5163708" y="2637282"/>
                  </a:lnTo>
                  <a:lnTo>
                    <a:pt x="5149494" y="2637282"/>
                  </a:lnTo>
                  <a:lnTo>
                    <a:pt x="5135739" y="2637282"/>
                  </a:lnTo>
                  <a:lnTo>
                    <a:pt x="5121525" y="2637282"/>
                  </a:lnTo>
                  <a:lnTo>
                    <a:pt x="5107312" y="2637282"/>
                  </a:lnTo>
                  <a:lnTo>
                    <a:pt x="5093556" y="2637282"/>
                  </a:lnTo>
                  <a:lnTo>
                    <a:pt x="5079343" y="2637282"/>
                  </a:lnTo>
                  <a:lnTo>
                    <a:pt x="5065587" y="2637282"/>
                  </a:lnTo>
                  <a:lnTo>
                    <a:pt x="5051374" y="2637282"/>
                  </a:lnTo>
                  <a:lnTo>
                    <a:pt x="5038535" y="2637282"/>
                  </a:lnTo>
                  <a:lnTo>
                    <a:pt x="5024322" y="2637282"/>
                  </a:lnTo>
                  <a:lnTo>
                    <a:pt x="5010108" y="2637282"/>
                  </a:lnTo>
                  <a:lnTo>
                    <a:pt x="4996353" y="2637282"/>
                  </a:lnTo>
                  <a:lnTo>
                    <a:pt x="4982139" y="2637282"/>
                  </a:lnTo>
                  <a:lnTo>
                    <a:pt x="4968384" y="2637282"/>
                  </a:lnTo>
                  <a:lnTo>
                    <a:pt x="4954170" y="2637282"/>
                  </a:lnTo>
                  <a:lnTo>
                    <a:pt x="4939956" y="2637282"/>
                  </a:lnTo>
                  <a:lnTo>
                    <a:pt x="4926201" y="2637282"/>
                  </a:lnTo>
                  <a:lnTo>
                    <a:pt x="4911987" y="2637282"/>
                  </a:lnTo>
                  <a:lnTo>
                    <a:pt x="4898232" y="2637282"/>
                  </a:lnTo>
                  <a:lnTo>
                    <a:pt x="4884019" y="2637282"/>
                  </a:lnTo>
                  <a:lnTo>
                    <a:pt x="4871180" y="2637282"/>
                  </a:lnTo>
                  <a:lnTo>
                    <a:pt x="4856967" y="2637282"/>
                  </a:lnTo>
                  <a:lnTo>
                    <a:pt x="4842753" y="2637282"/>
                  </a:lnTo>
                  <a:lnTo>
                    <a:pt x="4828998" y="2637282"/>
                  </a:lnTo>
                  <a:lnTo>
                    <a:pt x="4814784" y="2637282"/>
                  </a:lnTo>
                  <a:lnTo>
                    <a:pt x="4801029" y="2637282"/>
                  </a:lnTo>
                  <a:lnTo>
                    <a:pt x="4786815" y="2637282"/>
                  </a:lnTo>
                  <a:lnTo>
                    <a:pt x="4772601" y="2637282"/>
                  </a:lnTo>
                  <a:lnTo>
                    <a:pt x="4758846" y="2637282"/>
                  </a:lnTo>
                  <a:lnTo>
                    <a:pt x="4744632" y="2637282"/>
                  </a:lnTo>
                  <a:lnTo>
                    <a:pt x="4730877" y="2637282"/>
                  </a:lnTo>
                  <a:lnTo>
                    <a:pt x="4716663" y="2637282"/>
                  </a:lnTo>
                  <a:lnTo>
                    <a:pt x="4703367" y="2637282"/>
                  </a:lnTo>
                  <a:lnTo>
                    <a:pt x="4689153" y="2637282"/>
                  </a:lnTo>
                  <a:lnTo>
                    <a:pt x="4674939" y="2637282"/>
                  </a:lnTo>
                  <a:lnTo>
                    <a:pt x="4661184" y="2637282"/>
                  </a:lnTo>
                  <a:lnTo>
                    <a:pt x="4646970" y="2637282"/>
                  </a:lnTo>
                  <a:lnTo>
                    <a:pt x="4633215" y="2637282"/>
                  </a:lnTo>
                  <a:lnTo>
                    <a:pt x="4619001" y="2637282"/>
                  </a:lnTo>
                  <a:lnTo>
                    <a:pt x="4604788" y="2637282"/>
                  </a:lnTo>
                  <a:lnTo>
                    <a:pt x="4591032" y="2637282"/>
                  </a:lnTo>
                  <a:lnTo>
                    <a:pt x="4576819" y="2637282"/>
                  </a:lnTo>
                  <a:lnTo>
                    <a:pt x="4563063" y="2637282"/>
                  </a:lnTo>
                  <a:lnTo>
                    <a:pt x="4548850" y="2637282"/>
                  </a:lnTo>
                  <a:lnTo>
                    <a:pt x="4536012" y="2637282"/>
                  </a:lnTo>
                  <a:lnTo>
                    <a:pt x="4521798" y="2637282"/>
                  </a:lnTo>
                  <a:lnTo>
                    <a:pt x="4507584" y="2637282"/>
                  </a:lnTo>
                  <a:lnTo>
                    <a:pt x="4493829" y="2637282"/>
                  </a:lnTo>
                  <a:lnTo>
                    <a:pt x="4479615" y="2637282"/>
                  </a:lnTo>
                  <a:lnTo>
                    <a:pt x="4465860" y="2637282"/>
                  </a:lnTo>
                  <a:lnTo>
                    <a:pt x="4451646" y="2637282"/>
                  </a:lnTo>
                  <a:lnTo>
                    <a:pt x="4437433" y="2637282"/>
                  </a:lnTo>
                  <a:lnTo>
                    <a:pt x="4423677" y="2637282"/>
                  </a:lnTo>
                  <a:lnTo>
                    <a:pt x="4409464" y="2637282"/>
                  </a:lnTo>
                  <a:lnTo>
                    <a:pt x="4395708" y="2637282"/>
                  </a:lnTo>
                  <a:lnTo>
                    <a:pt x="4381495" y="2637282"/>
                  </a:lnTo>
                  <a:lnTo>
                    <a:pt x="4368656" y="2637282"/>
                  </a:lnTo>
                  <a:lnTo>
                    <a:pt x="4354443" y="2637282"/>
                  </a:lnTo>
                  <a:lnTo>
                    <a:pt x="4340229" y="2637282"/>
                  </a:lnTo>
                  <a:lnTo>
                    <a:pt x="4326474" y="2637282"/>
                  </a:lnTo>
                  <a:lnTo>
                    <a:pt x="4312260" y="2637282"/>
                  </a:lnTo>
                  <a:lnTo>
                    <a:pt x="4298505" y="2637282"/>
                  </a:lnTo>
                  <a:lnTo>
                    <a:pt x="4284291" y="2637282"/>
                  </a:lnTo>
                  <a:lnTo>
                    <a:pt x="4270077" y="2637282"/>
                  </a:lnTo>
                  <a:lnTo>
                    <a:pt x="4256322" y="2637282"/>
                  </a:lnTo>
                  <a:lnTo>
                    <a:pt x="4242108" y="2637282"/>
                  </a:lnTo>
                  <a:lnTo>
                    <a:pt x="4228353" y="2637282"/>
                  </a:lnTo>
                  <a:lnTo>
                    <a:pt x="4214139" y="2637282"/>
                  </a:lnTo>
                  <a:lnTo>
                    <a:pt x="4201301" y="2637282"/>
                  </a:lnTo>
                  <a:lnTo>
                    <a:pt x="4187088" y="2637282"/>
                  </a:lnTo>
                  <a:lnTo>
                    <a:pt x="4172874" y="2637282"/>
                  </a:lnTo>
                  <a:lnTo>
                    <a:pt x="4159119" y="2637282"/>
                  </a:lnTo>
                  <a:lnTo>
                    <a:pt x="4144905" y="2637282"/>
                  </a:lnTo>
                  <a:lnTo>
                    <a:pt x="4131150" y="2637282"/>
                  </a:lnTo>
                  <a:lnTo>
                    <a:pt x="4116936" y="2637282"/>
                  </a:lnTo>
                  <a:lnTo>
                    <a:pt x="4102722" y="2637282"/>
                  </a:lnTo>
                  <a:lnTo>
                    <a:pt x="4088967" y="2637282"/>
                  </a:lnTo>
                  <a:lnTo>
                    <a:pt x="4074753" y="2637282"/>
                  </a:lnTo>
                  <a:lnTo>
                    <a:pt x="4060998" y="2637282"/>
                  </a:lnTo>
                  <a:lnTo>
                    <a:pt x="4046784" y="2637282"/>
                  </a:lnTo>
                  <a:lnTo>
                    <a:pt x="4033488" y="2637282"/>
                  </a:lnTo>
                  <a:lnTo>
                    <a:pt x="4019274" y="2637282"/>
                  </a:lnTo>
                  <a:lnTo>
                    <a:pt x="4005060" y="2637282"/>
                  </a:lnTo>
                  <a:lnTo>
                    <a:pt x="3991305" y="2637282"/>
                  </a:lnTo>
                  <a:lnTo>
                    <a:pt x="3977091" y="2637282"/>
                  </a:lnTo>
                  <a:lnTo>
                    <a:pt x="3963336" y="2637282"/>
                  </a:lnTo>
                  <a:lnTo>
                    <a:pt x="3949122" y="2637282"/>
                  </a:lnTo>
                  <a:lnTo>
                    <a:pt x="3934909" y="2637282"/>
                  </a:lnTo>
                  <a:lnTo>
                    <a:pt x="3921153" y="2637282"/>
                  </a:lnTo>
                  <a:lnTo>
                    <a:pt x="3906940" y="2637282"/>
                  </a:lnTo>
                  <a:lnTo>
                    <a:pt x="3893184" y="2637282"/>
                  </a:lnTo>
                  <a:lnTo>
                    <a:pt x="3878971" y="2637282"/>
                  </a:lnTo>
                  <a:lnTo>
                    <a:pt x="3866132" y="2637282"/>
                  </a:lnTo>
                  <a:lnTo>
                    <a:pt x="3851919" y="2637282"/>
                  </a:lnTo>
                  <a:lnTo>
                    <a:pt x="3837705" y="2637282"/>
                  </a:lnTo>
                  <a:lnTo>
                    <a:pt x="3823950" y="2637282"/>
                  </a:lnTo>
                  <a:lnTo>
                    <a:pt x="3809736" y="2637282"/>
                  </a:lnTo>
                  <a:lnTo>
                    <a:pt x="3795981" y="2637282"/>
                  </a:lnTo>
                  <a:lnTo>
                    <a:pt x="3781767" y="2637282"/>
                  </a:lnTo>
                  <a:lnTo>
                    <a:pt x="3767553" y="2637282"/>
                  </a:lnTo>
                  <a:lnTo>
                    <a:pt x="3753798" y="2637282"/>
                  </a:lnTo>
                  <a:lnTo>
                    <a:pt x="3739584" y="2637282"/>
                  </a:lnTo>
                  <a:lnTo>
                    <a:pt x="3725829" y="2637282"/>
                  </a:lnTo>
                  <a:lnTo>
                    <a:pt x="3711616" y="2637282"/>
                  </a:lnTo>
                  <a:lnTo>
                    <a:pt x="3698777" y="2637282"/>
                  </a:lnTo>
                  <a:lnTo>
                    <a:pt x="3684564" y="2637282"/>
                  </a:lnTo>
                  <a:lnTo>
                    <a:pt x="3670350" y="2637282"/>
                  </a:lnTo>
                  <a:lnTo>
                    <a:pt x="3656595" y="2637282"/>
                  </a:lnTo>
                  <a:lnTo>
                    <a:pt x="3642381" y="2637282"/>
                  </a:lnTo>
                  <a:lnTo>
                    <a:pt x="3628626" y="2637282"/>
                  </a:lnTo>
                  <a:lnTo>
                    <a:pt x="3614412" y="2637282"/>
                  </a:lnTo>
                  <a:lnTo>
                    <a:pt x="3600198" y="2637282"/>
                  </a:lnTo>
                  <a:lnTo>
                    <a:pt x="3586443" y="2637282"/>
                  </a:lnTo>
                  <a:lnTo>
                    <a:pt x="3572229" y="2637282"/>
                  </a:lnTo>
                  <a:lnTo>
                    <a:pt x="3558474" y="2637282"/>
                  </a:lnTo>
                  <a:lnTo>
                    <a:pt x="3544260" y="2637282"/>
                  </a:lnTo>
                  <a:lnTo>
                    <a:pt x="3531422" y="2637282"/>
                  </a:lnTo>
                  <a:lnTo>
                    <a:pt x="3517208" y="2637282"/>
                  </a:lnTo>
                  <a:lnTo>
                    <a:pt x="3502995" y="2637282"/>
                  </a:lnTo>
                  <a:lnTo>
                    <a:pt x="3489240" y="2637282"/>
                  </a:lnTo>
                  <a:lnTo>
                    <a:pt x="3475026" y="2637282"/>
                  </a:lnTo>
                  <a:lnTo>
                    <a:pt x="3461271" y="2637282"/>
                  </a:lnTo>
                  <a:lnTo>
                    <a:pt x="3447057" y="2637282"/>
                  </a:lnTo>
                  <a:lnTo>
                    <a:pt x="3432843" y="2637282"/>
                  </a:lnTo>
                  <a:lnTo>
                    <a:pt x="3419088" y="2637282"/>
                  </a:lnTo>
                  <a:lnTo>
                    <a:pt x="3404874" y="2637282"/>
                  </a:lnTo>
                  <a:lnTo>
                    <a:pt x="3391119" y="2637282"/>
                  </a:lnTo>
                  <a:lnTo>
                    <a:pt x="3376905" y="2637282"/>
                  </a:lnTo>
                  <a:lnTo>
                    <a:pt x="3363609" y="2637282"/>
                  </a:lnTo>
                  <a:lnTo>
                    <a:pt x="3349395" y="2637282"/>
                  </a:lnTo>
                  <a:lnTo>
                    <a:pt x="3335181" y="2637282"/>
                  </a:lnTo>
                  <a:lnTo>
                    <a:pt x="3321426" y="2637282"/>
                  </a:lnTo>
                  <a:lnTo>
                    <a:pt x="3307212" y="2637282"/>
                  </a:lnTo>
                  <a:lnTo>
                    <a:pt x="3293457" y="2637282"/>
                  </a:lnTo>
                  <a:lnTo>
                    <a:pt x="3279243" y="2637282"/>
                  </a:lnTo>
                  <a:lnTo>
                    <a:pt x="3265030" y="2637282"/>
                  </a:lnTo>
                  <a:lnTo>
                    <a:pt x="3251274" y="2637282"/>
                  </a:lnTo>
                  <a:lnTo>
                    <a:pt x="3237061" y="2637282"/>
                  </a:lnTo>
                  <a:lnTo>
                    <a:pt x="3223305" y="2637282"/>
                  </a:lnTo>
                  <a:lnTo>
                    <a:pt x="3209092" y="2637282"/>
                  </a:lnTo>
                  <a:lnTo>
                    <a:pt x="3196253" y="2637282"/>
                  </a:lnTo>
                  <a:lnTo>
                    <a:pt x="3182040" y="2637282"/>
                  </a:lnTo>
                  <a:lnTo>
                    <a:pt x="3167826" y="2637282"/>
                  </a:lnTo>
                  <a:lnTo>
                    <a:pt x="3154071" y="2637282"/>
                  </a:lnTo>
                  <a:lnTo>
                    <a:pt x="3139857" y="2637282"/>
                  </a:lnTo>
                  <a:lnTo>
                    <a:pt x="3126102" y="2637282"/>
                  </a:lnTo>
                  <a:lnTo>
                    <a:pt x="3111888" y="2637282"/>
                  </a:lnTo>
                  <a:lnTo>
                    <a:pt x="3097674" y="2637282"/>
                  </a:lnTo>
                  <a:lnTo>
                    <a:pt x="3083919" y="2637282"/>
                  </a:lnTo>
                  <a:lnTo>
                    <a:pt x="3069705" y="2637282"/>
                  </a:lnTo>
                  <a:lnTo>
                    <a:pt x="3055950" y="2637282"/>
                  </a:lnTo>
                  <a:lnTo>
                    <a:pt x="3041736" y="2637282"/>
                  </a:lnTo>
                  <a:lnTo>
                    <a:pt x="3028898" y="2637282"/>
                  </a:lnTo>
                  <a:lnTo>
                    <a:pt x="3014685" y="2637282"/>
                  </a:lnTo>
                  <a:lnTo>
                    <a:pt x="3000471" y="2637282"/>
                  </a:lnTo>
                  <a:lnTo>
                    <a:pt x="2986716" y="2637282"/>
                  </a:lnTo>
                  <a:lnTo>
                    <a:pt x="2972502" y="2637282"/>
                  </a:lnTo>
                  <a:lnTo>
                    <a:pt x="2958747" y="2637282"/>
                  </a:lnTo>
                  <a:lnTo>
                    <a:pt x="2944533" y="2637282"/>
                  </a:lnTo>
                  <a:lnTo>
                    <a:pt x="2930319" y="2637282"/>
                  </a:lnTo>
                  <a:lnTo>
                    <a:pt x="2916564" y="2637282"/>
                  </a:lnTo>
                  <a:lnTo>
                    <a:pt x="2902350" y="2637282"/>
                  </a:lnTo>
                  <a:lnTo>
                    <a:pt x="2888595" y="2637282"/>
                  </a:lnTo>
                  <a:lnTo>
                    <a:pt x="2874381" y="2637282"/>
                  </a:lnTo>
                  <a:lnTo>
                    <a:pt x="2861543" y="2637282"/>
                  </a:lnTo>
                  <a:lnTo>
                    <a:pt x="2847329" y="2637282"/>
                  </a:lnTo>
                  <a:lnTo>
                    <a:pt x="2833116" y="2637282"/>
                  </a:lnTo>
                  <a:lnTo>
                    <a:pt x="2819360" y="2637282"/>
                  </a:lnTo>
                  <a:lnTo>
                    <a:pt x="2805147" y="2637282"/>
                  </a:lnTo>
                  <a:lnTo>
                    <a:pt x="2791392" y="2637282"/>
                  </a:lnTo>
                  <a:lnTo>
                    <a:pt x="2777178" y="2637282"/>
                  </a:lnTo>
                  <a:lnTo>
                    <a:pt x="2762964" y="2637282"/>
                  </a:lnTo>
                  <a:lnTo>
                    <a:pt x="2749209" y="2637282"/>
                  </a:lnTo>
                  <a:lnTo>
                    <a:pt x="2734995" y="2637282"/>
                  </a:lnTo>
                  <a:lnTo>
                    <a:pt x="2721240" y="2637282"/>
                  </a:lnTo>
                  <a:lnTo>
                    <a:pt x="2707026" y="2637282"/>
                  </a:lnTo>
                  <a:lnTo>
                    <a:pt x="2693729" y="2637282"/>
                  </a:lnTo>
                  <a:lnTo>
                    <a:pt x="2679516" y="2637282"/>
                  </a:lnTo>
                  <a:lnTo>
                    <a:pt x="2665302" y="2637282"/>
                  </a:lnTo>
                  <a:lnTo>
                    <a:pt x="2651547" y="2637282"/>
                  </a:lnTo>
                  <a:lnTo>
                    <a:pt x="2637333" y="2637282"/>
                  </a:lnTo>
                  <a:lnTo>
                    <a:pt x="2623578" y="2637282"/>
                  </a:lnTo>
                  <a:lnTo>
                    <a:pt x="2609364" y="2637282"/>
                  </a:lnTo>
                  <a:lnTo>
                    <a:pt x="2595150" y="2637282"/>
                  </a:lnTo>
                  <a:lnTo>
                    <a:pt x="2581395" y="2637282"/>
                  </a:lnTo>
                  <a:lnTo>
                    <a:pt x="2567181" y="2637282"/>
                  </a:lnTo>
                  <a:lnTo>
                    <a:pt x="2553426" y="2637282"/>
                  </a:lnTo>
                  <a:lnTo>
                    <a:pt x="2539213" y="2637282"/>
                  </a:lnTo>
                  <a:lnTo>
                    <a:pt x="2526374" y="2637282"/>
                  </a:lnTo>
                  <a:lnTo>
                    <a:pt x="2512161" y="2637282"/>
                  </a:lnTo>
                  <a:lnTo>
                    <a:pt x="2497947" y="2637282"/>
                  </a:lnTo>
                  <a:lnTo>
                    <a:pt x="2484192" y="2637282"/>
                  </a:lnTo>
                  <a:lnTo>
                    <a:pt x="2469978" y="2637282"/>
                  </a:lnTo>
                  <a:lnTo>
                    <a:pt x="2456223" y="2637282"/>
                  </a:lnTo>
                  <a:lnTo>
                    <a:pt x="2442009" y="2637282"/>
                  </a:lnTo>
                  <a:lnTo>
                    <a:pt x="2427795" y="2637282"/>
                  </a:lnTo>
                  <a:lnTo>
                    <a:pt x="2414040" y="2637282"/>
                  </a:lnTo>
                  <a:lnTo>
                    <a:pt x="2399826" y="2637282"/>
                  </a:lnTo>
                  <a:lnTo>
                    <a:pt x="2386071" y="2637282"/>
                  </a:lnTo>
                  <a:lnTo>
                    <a:pt x="2371857" y="2637282"/>
                  </a:lnTo>
                  <a:lnTo>
                    <a:pt x="2359019" y="2637282"/>
                  </a:lnTo>
                  <a:lnTo>
                    <a:pt x="2344805" y="2637282"/>
                  </a:lnTo>
                  <a:lnTo>
                    <a:pt x="2330592" y="2637282"/>
                  </a:lnTo>
                  <a:lnTo>
                    <a:pt x="2316837" y="2637282"/>
                  </a:lnTo>
                  <a:lnTo>
                    <a:pt x="2302623" y="2637282"/>
                  </a:lnTo>
                  <a:lnTo>
                    <a:pt x="2288868" y="2637282"/>
                  </a:lnTo>
                  <a:lnTo>
                    <a:pt x="2274654" y="2637282"/>
                  </a:lnTo>
                  <a:lnTo>
                    <a:pt x="2260440" y="2637282"/>
                  </a:lnTo>
                  <a:lnTo>
                    <a:pt x="2246685" y="2637282"/>
                  </a:lnTo>
                  <a:lnTo>
                    <a:pt x="2232471" y="2637282"/>
                  </a:lnTo>
                  <a:lnTo>
                    <a:pt x="2218716" y="2637282"/>
                  </a:lnTo>
                  <a:lnTo>
                    <a:pt x="2204502" y="2637282"/>
                  </a:lnTo>
                  <a:lnTo>
                    <a:pt x="2191664" y="2637282"/>
                  </a:lnTo>
                  <a:lnTo>
                    <a:pt x="2177450" y="2637282"/>
                  </a:lnTo>
                  <a:lnTo>
                    <a:pt x="2163237" y="2637282"/>
                  </a:lnTo>
                  <a:lnTo>
                    <a:pt x="2149481" y="2637282"/>
                  </a:lnTo>
                  <a:lnTo>
                    <a:pt x="2135268" y="2637282"/>
                  </a:lnTo>
                  <a:lnTo>
                    <a:pt x="2121512" y="2637282"/>
                  </a:lnTo>
                  <a:lnTo>
                    <a:pt x="2107299" y="2637282"/>
                  </a:lnTo>
                  <a:lnTo>
                    <a:pt x="2093085" y="2637282"/>
                  </a:lnTo>
                  <a:lnTo>
                    <a:pt x="2079330" y="2637282"/>
                  </a:lnTo>
                  <a:lnTo>
                    <a:pt x="2065116" y="2637282"/>
                  </a:lnTo>
                  <a:lnTo>
                    <a:pt x="2051361" y="2637282"/>
                  </a:lnTo>
                  <a:lnTo>
                    <a:pt x="2037147" y="2637282"/>
                  </a:lnTo>
                  <a:lnTo>
                    <a:pt x="2023850" y="2637282"/>
                  </a:lnTo>
                  <a:lnTo>
                    <a:pt x="2009637" y="2637282"/>
                  </a:lnTo>
                  <a:lnTo>
                    <a:pt x="1995423" y="2637282"/>
                  </a:lnTo>
                  <a:lnTo>
                    <a:pt x="1981668" y="2637282"/>
                  </a:lnTo>
                  <a:lnTo>
                    <a:pt x="1967454" y="2637282"/>
                  </a:lnTo>
                  <a:lnTo>
                    <a:pt x="1953699" y="2637282"/>
                  </a:lnTo>
                  <a:lnTo>
                    <a:pt x="1939485" y="2637282"/>
                  </a:lnTo>
                  <a:lnTo>
                    <a:pt x="1925271" y="2637282"/>
                  </a:lnTo>
                  <a:lnTo>
                    <a:pt x="1911516" y="2637282"/>
                  </a:lnTo>
                  <a:lnTo>
                    <a:pt x="1897302" y="2637282"/>
                  </a:lnTo>
                  <a:lnTo>
                    <a:pt x="1883547" y="2637282"/>
                  </a:lnTo>
                  <a:lnTo>
                    <a:pt x="1869333" y="2637282"/>
                  </a:lnTo>
                  <a:lnTo>
                    <a:pt x="1856495" y="2637282"/>
                  </a:lnTo>
                  <a:lnTo>
                    <a:pt x="1842282" y="2637282"/>
                  </a:lnTo>
                  <a:lnTo>
                    <a:pt x="1828068" y="2637282"/>
                  </a:lnTo>
                  <a:lnTo>
                    <a:pt x="1814313" y="2637282"/>
                  </a:lnTo>
                  <a:lnTo>
                    <a:pt x="1800099" y="2637282"/>
                  </a:lnTo>
                  <a:lnTo>
                    <a:pt x="1786344" y="2637282"/>
                  </a:lnTo>
                  <a:lnTo>
                    <a:pt x="1772130" y="2637282"/>
                  </a:lnTo>
                  <a:lnTo>
                    <a:pt x="1757916" y="2637282"/>
                  </a:lnTo>
                  <a:lnTo>
                    <a:pt x="1744161" y="2637282"/>
                  </a:lnTo>
                  <a:lnTo>
                    <a:pt x="1729947" y="2637282"/>
                  </a:lnTo>
                  <a:lnTo>
                    <a:pt x="1716192" y="2637282"/>
                  </a:lnTo>
                  <a:lnTo>
                    <a:pt x="1701978" y="2637282"/>
                  </a:lnTo>
                  <a:lnTo>
                    <a:pt x="1689140" y="2637282"/>
                  </a:lnTo>
                  <a:lnTo>
                    <a:pt x="1674926" y="2637282"/>
                  </a:lnTo>
                  <a:lnTo>
                    <a:pt x="1660713" y="2637282"/>
                  </a:lnTo>
                  <a:lnTo>
                    <a:pt x="1646957" y="2637282"/>
                  </a:lnTo>
                  <a:lnTo>
                    <a:pt x="1632744" y="2637282"/>
                  </a:lnTo>
                  <a:lnTo>
                    <a:pt x="1618989" y="2637282"/>
                  </a:lnTo>
                  <a:lnTo>
                    <a:pt x="1604775" y="2637282"/>
                  </a:lnTo>
                  <a:lnTo>
                    <a:pt x="1590561" y="2637282"/>
                  </a:lnTo>
                  <a:lnTo>
                    <a:pt x="1576806" y="2637282"/>
                  </a:lnTo>
                  <a:lnTo>
                    <a:pt x="1562592" y="2637282"/>
                  </a:lnTo>
                  <a:lnTo>
                    <a:pt x="1548837" y="2637282"/>
                  </a:lnTo>
                  <a:lnTo>
                    <a:pt x="1534623" y="2637282"/>
                  </a:lnTo>
                  <a:lnTo>
                    <a:pt x="1521785" y="2637282"/>
                  </a:lnTo>
                  <a:lnTo>
                    <a:pt x="1507571" y="2637282"/>
                  </a:lnTo>
                  <a:lnTo>
                    <a:pt x="1493358" y="2637282"/>
                  </a:lnTo>
                  <a:lnTo>
                    <a:pt x="1479602" y="2694625"/>
                  </a:lnTo>
                  <a:lnTo>
                    <a:pt x="1465389" y="2648045"/>
                  </a:lnTo>
                  <a:lnTo>
                    <a:pt x="1451633" y="2637282"/>
                  </a:lnTo>
                  <a:lnTo>
                    <a:pt x="1437420" y="2637282"/>
                  </a:lnTo>
                  <a:lnTo>
                    <a:pt x="1423206" y="2637282"/>
                  </a:lnTo>
                  <a:lnTo>
                    <a:pt x="1409451" y="2637282"/>
                  </a:lnTo>
                  <a:lnTo>
                    <a:pt x="1395237" y="2637282"/>
                  </a:lnTo>
                  <a:lnTo>
                    <a:pt x="1381482" y="2637282"/>
                  </a:lnTo>
                  <a:lnTo>
                    <a:pt x="1367268" y="2637282"/>
                  </a:lnTo>
                  <a:lnTo>
                    <a:pt x="1353971" y="2637282"/>
                  </a:lnTo>
                  <a:lnTo>
                    <a:pt x="1339758" y="2637282"/>
                  </a:lnTo>
                  <a:lnTo>
                    <a:pt x="1325544" y="2637282"/>
                  </a:lnTo>
                  <a:lnTo>
                    <a:pt x="1311789" y="2637282"/>
                  </a:lnTo>
                  <a:lnTo>
                    <a:pt x="1297575" y="2637282"/>
                  </a:lnTo>
                  <a:lnTo>
                    <a:pt x="1283820" y="2637282"/>
                  </a:lnTo>
                  <a:lnTo>
                    <a:pt x="1269606" y="2637282"/>
                  </a:lnTo>
                  <a:lnTo>
                    <a:pt x="1255392" y="2637282"/>
                  </a:lnTo>
                  <a:lnTo>
                    <a:pt x="1241637" y="2637282"/>
                  </a:lnTo>
                  <a:lnTo>
                    <a:pt x="1227423" y="2637282"/>
                  </a:lnTo>
                  <a:lnTo>
                    <a:pt x="1213668" y="2637282"/>
                  </a:lnTo>
                  <a:lnTo>
                    <a:pt x="1199454" y="2637282"/>
                  </a:lnTo>
                  <a:lnTo>
                    <a:pt x="1186616" y="2637282"/>
                  </a:lnTo>
                  <a:lnTo>
                    <a:pt x="1172402" y="2637282"/>
                  </a:lnTo>
                  <a:lnTo>
                    <a:pt x="1158189" y="2637282"/>
                  </a:lnTo>
                  <a:lnTo>
                    <a:pt x="1144434" y="2637282"/>
                  </a:lnTo>
                  <a:lnTo>
                    <a:pt x="1130220" y="2637282"/>
                  </a:lnTo>
                  <a:lnTo>
                    <a:pt x="1116465" y="2637282"/>
                  </a:lnTo>
                  <a:lnTo>
                    <a:pt x="1102251" y="2637282"/>
                  </a:lnTo>
                  <a:lnTo>
                    <a:pt x="1088037" y="2637282"/>
                  </a:lnTo>
                  <a:lnTo>
                    <a:pt x="1074282" y="2637282"/>
                  </a:lnTo>
                  <a:lnTo>
                    <a:pt x="1060068" y="2637282"/>
                  </a:lnTo>
                  <a:lnTo>
                    <a:pt x="1046313" y="2637282"/>
                  </a:lnTo>
                  <a:lnTo>
                    <a:pt x="1032099" y="2655113"/>
                  </a:lnTo>
                  <a:lnTo>
                    <a:pt x="1019261" y="2831273"/>
                  </a:lnTo>
                  <a:lnTo>
                    <a:pt x="1005047" y="2945681"/>
                  </a:lnTo>
                  <a:lnTo>
                    <a:pt x="990834" y="2990446"/>
                  </a:lnTo>
                  <a:lnTo>
                    <a:pt x="977078" y="2991400"/>
                  </a:lnTo>
                  <a:lnTo>
                    <a:pt x="962865" y="2985917"/>
                  </a:lnTo>
                  <a:lnTo>
                    <a:pt x="949109" y="2995435"/>
                  </a:lnTo>
                  <a:lnTo>
                    <a:pt x="934896" y="2996145"/>
                  </a:lnTo>
                  <a:lnTo>
                    <a:pt x="920682" y="2937482"/>
                  </a:lnTo>
                  <a:lnTo>
                    <a:pt x="906927" y="2801771"/>
                  </a:lnTo>
                  <a:lnTo>
                    <a:pt x="892713" y="2637934"/>
                  </a:lnTo>
                  <a:lnTo>
                    <a:pt x="878958" y="2637282"/>
                  </a:lnTo>
                  <a:lnTo>
                    <a:pt x="864744" y="2637282"/>
                  </a:lnTo>
                  <a:lnTo>
                    <a:pt x="851906" y="2637282"/>
                  </a:lnTo>
                  <a:lnTo>
                    <a:pt x="837692" y="2637282"/>
                  </a:lnTo>
                  <a:lnTo>
                    <a:pt x="823478" y="2637282"/>
                  </a:lnTo>
                  <a:lnTo>
                    <a:pt x="809723" y="2637282"/>
                  </a:lnTo>
                  <a:lnTo>
                    <a:pt x="795510" y="2637282"/>
                  </a:lnTo>
                  <a:lnTo>
                    <a:pt x="781754" y="2637282"/>
                  </a:lnTo>
                  <a:lnTo>
                    <a:pt x="767541" y="2637282"/>
                  </a:lnTo>
                  <a:lnTo>
                    <a:pt x="753327" y="2637282"/>
                  </a:lnTo>
                  <a:lnTo>
                    <a:pt x="739572" y="2637282"/>
                  </a:lnTo>
                  <a:lnTo>
                    <a:pt x="725358" y="2637282"/>
                  </a:lnTo>
                  <a:lnTo>
                    <a:pt x="711603" y="2637282"/>
                  </a:lnTo>
                  <a:lnTo>
                    <a:pt x="697389" y="2637282"/>
                  </a:lnTo>
                  <a:lnTo>
                    <a:pt x="684092" y="2637282"/>
                  </a:lnTo>
                  <a:lnTo>
                    <a:pt x="669879" y="2637282"/>
                  </a:lnTo>
                  <a:lnTo>
                    <a:pt x="655665" y="2637282"/>
                  </a:lnTo>
                  <a:lnTo>
                    <a:pt x="641910" y="2637282"/>
                  </a:lnTo>
                  <a:lnTo>
                    <a:pt x="627696" y="2637282"/>
                  </a:lnTo>
                  <a:lnTo>
                    <a:pt x="613941" y="2637282"/>
                  </a:lnTo>
                  <a:lnTo>
                    <a:pt x="599727" y="2637282"/>
                  </a:lnTo>
                  <a:lnTo>
                    <a:pt x="585513" y="2637282"/>
                  </a:lnTo>
                  <a:lnTo>
                    <a:pt x="571758" y="2637282"/>
                  </a:lnTo>
                  <a:lnTo>
                    <a:pt x="557544" y="2637282"/>
                  </a:lnTo>
                  <a:lnTo>
                    <a:pt x="543789" y="2637282"/>
                  </a:lnTo>
                  <a:lnTo>
                    <a:pt x="529575" y="2637282"/>
                  </a:lnTo>
                  <a:lnTo>
                    <a:pt x="516737" y="2637282"/>
                  </a:lnTo>
                  <a:lnTo>
                    <a:pt x="502523" y="2637282"/>
                  </a:lnTo>
                  <a:lnTo>
                    <a:pt x="488310" y="2637282"/>
                  </a:lnTo>
                  <a:lnTo>
                    <a:pt x="474554" y="2637282"/>
                  </a:lnTo>
                  <a:lnTo>
                    <a:pt x="460341" y="2637282"/>
                  </a:lnTo>
                  <a:lnTo>
                    <a:pt x="446586" y="2637282"/>
                  </a:lnTo>
                  <a:lnTo>
                    <a:pt x="432372" y="2637282"/>
                  </a:lnTo>
                  <a:lnTo>
                    <a:pt x="418158" y="2637282"/>
                  </a:lnTo>
                  <a:lnTo>
                    <a:pt x="404403" y="2637282"/>
                  </a:lnTo>
                  <a:lnTo>
                    <a:pt x="390189" y="2637282"/>
                  </a:lnTo>
                  <a:lnTo>
                    <a:pt x="376434" y="2637282"/>
                  </a:lnTo>
                  <a:lnTo>
                    <a:pt x="362220" y="2637282"/>
                  </a:lnTo>
                  <a:lnTo>
                    <a:pt x="349382" y="2637282"/>
                  </a:lnTo>
                  <a:lnTo>
                    <a:pt x="335168" y="2637282"/>
                  </a:lnTo>
                  <a:lnTo>
                    <a:pt x="320955" y="2637282"/>
                  </a:lnTo>
                  <a:lnTo>
                    <a:pt x="307199" y="2637282"/>
                  </a:lnTo>
                  <a:lnTo>
                    <a:pt x="292986" y="2637282"/>
                  </a:lnTo>
                  <a:lnTo>
                    <a:pt x="279230" y="2637282"/>
                  </a:lnTo>
                  <a:lnTo>
                    <a:pt x="265017" y="2637282"/>
                  </a:lnTo>
                  <a:lnTo>
                    <a:pt x="250803" y="2637282"/>
                  </a:lnTo>
                  <a:lnTo>
                    <a:pt x="237048" y="2637282"/>
                  </a:lnTo>
                  <a:lnTo>
                    <a:pt x="222834" y="2637282"/>
                  </a:lnTo>
                  <a:lnTo>
                    <a:pt x="209079" y="2637282"/>
                  </a:lnTo>
                  <a:lnTo>
                    <a:pt x="194865" y="2637282"/>
                  </a:lnTo>
                  <a:lnTo>
                    <a:pt x="182027" y="2637282"/>
                  </a:lnTo>
                  <a:lnTo>
                    <a:pt x="167813" y="2637282"/>
                  </a:lnTo>
                  <a:lnTo>
                    <a:pt x="153599" y="2637282"/>
                  </a:lnTo>
                  <a:lnTo>
                    <a:pt x="139844" y="2637282"/>
                  </a:lnTo>
                  <a:lnTo>
                    <a:pt x="125630" y="2637282"/>
                  </a:lnTo>
                  <a:lnTo>
                    <a:pt x="111875" y="2637282"/>
                  </a:lnTo>
                  <a:lnTo>
                    <a:pt x="97662" y="2637282"/>
                  </a:lnTo>
                  <a:lnTo>
                    <a:pt x="83448" y="2637282"/>
                  </a:lnTo>
                  <a:lnTo>
                    <a:pt x="69693" y="2637282"/>
                  </a:lnTo>
                  <a:lnTo>
                    <a:pt x="55479" y="2637282"/>
                  </a:lnTo>
                  <a:lnTo>
                    <a:pt x="41724" y="2637282"/>
                  </a:lnTo>
                  <a:lnTo>
                    <a:pt x="27510" y="2637282"/>
                  </a:lnTo>
                  <a:lnTo>
                    <a:pt x="14213" y="2637282"/>
                  </a:lnTo>
                  <a:lnTo>
                    <a:pt x="0" y="2637282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987788" y="517246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759958" y="5127218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59958" y="4185244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696390" y="3243269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88396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520288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452180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025850" y="384072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025850" y="315963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025850" y="247855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554342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1025850" y="486234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1025850" y="418126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025850" y="350017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1025850" y="281909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456914"/>
                  </a:moveTo>
                  <a:lnTo>
                    <a:pt x="14142" y="531676"/>
                  </a:lnTo>
                  <a:lnTo>
                    <a:pt x="27373" y="610014"/>
                  </a:lnTo>
                  <a:lnTo>
                    <a:pt x="41515" y="690959"/>
                  </a:lnTo>
                  <a:lnTo>
                    <a:pt x="55202" y="778913"/>
                  </a:lnTo>
                  <a:lnTo>
                    <a:pt x="69345" y="871742"/>
                  </a:lnTo>
                  <a:lnTo>
                    <a:pt x="83031" y="965467"/>
                  </a:lnTo>
                  <a:lnTo>
                    <a:pt x="97174" y="1051937"/>
                  </a:lnTo>
                  <a:lnTo>
                    <a:pt x="111317" y="1117058"/>
                  </a:lnTo>
                  <a:lnTo>
                    <a:pt x="125004" y="1156504"/>
                  </a:lnTo>
                  <a:lnTo>
                    <a:pt x="139147" y="1171476"/>
                  </a:lnTo>
                  <a:lnTo>
                    <a:pt x="152833" y="1163478"/>
                  </a:lnTo>
                  <a:lnTo>
                    <a:pt x="166976" y="1140612"/>
                  </a:lnTo>
                  <a:lnTo>
                    <a:pt x="181119" y="1115870"/>
                  </a:lnTo>
                  <a:lnTo>
                    <a:pt x="193893" y="1101310"/>
                  </a:lnTo>
                  <a:lnTo>
                    <a:pt x="208036" y="1098490"/>
                  </a:lnTo>
                  <a:lnTo>
                    <a:pt x="221722" y="1100211"/>
                  </a:lnTo>
                  <a:lnTo>
                    <a:pt x="235865" y="1100846"/>
                  </a:lnTo>
                  <a:lnTo>
                    <a:pt x="249552" y="1093902"/>
                  </a:lnTo>
                  <a:lnTo>
                    <a:pt x="263695" y="1079379"/>
                  </a:lnTo>
                  <a:lnTo>
                    <a:pt x="277837" y="1071575"/>
                  </a:lnTo>
                  <a:lnTo>
                    <a:pt x="291524" y="1078980"/>
                  </a:lnTo>
                  <a:lnTo>
                    <a:pt x="305667" y="1095531"/>
                  </a:lnTo>
                  <a:lnTo>
                    <a:pt x="319353" y="1113786"/>
                  </a:lnTo>
                  <a:lnTo>
                    <a:pt x="333496" y="1127593"/>
                  </a:lnTo>
                  <a:lnTo>
                    <a:pt x="347639" y="1124589"/>
                  </a:lnTo>
                  <a:lnTo>
                    <a:pt x="360413" y="1091927"/>
                  </a:lnTo>
                  <a:lnTo>
                    <a:pt x="374556" y="1035557"/>
                  </a:lnTo>
                  <a:lnTo>
                    <a:pt x="388243" y="973054"/>
                  </a:lnTo>
                  <a:lnTo>
                    <a:pt x="402385" y="922082"/>
                  </a:lnTo>
                  <a:lnTo>
                    <a:pt x="416072" y="898553"/>
                  </a:lnTo>
                  <a:lnTo>
                    <a:pt x="430215" y="901514"/>
                  </a:lnTo>
                  <a:lnTo>
                    <a:pt x="444358" y="912677"/>
                  </a:lnTo>
                  <a:lnTo>
                    <a:pt x="458044" y="915232"/>
                  </a:lnTo>
                  <a:lnTo>
                    <a:pt x="472187" y="903388"/>
                  </a:lnTo>
                  <a:lnTo>
                    <a:pt x="485874" y="877583"/>
                  </a:lnTo>
                  <a:lnTo>
                    <a:pt x="500016" y="840725"/>
                  </a:lnTo>
                  <a:lnTo>
                    <a:pt x="514159" y="797029"/>
                  </a:lnTo>
                  <a:lnTo>
                    <a:pt x="526933" y="748434"/>
                  </a:lnTo>
                  <a:lnTo>
                    <a:pt x="541076" y="700511"/>
                  </a:lnTo>
                  <a:lnTo>
                    <a:pt x="554763" y="676306"/>
                  </a:lnTo>
                  <a:lnTo>
                    <a:pt x="568906" y="695556"/>
                  </a:lnTo>
                  <a:lnTo>
                    <a:pt x="582592" y="747455"/>
                  </a:lnTo>
                  <a:lnTo>
                    <a:pt x="596735" y="811036"/>
                  </a:lnTo>
                  <a:lnTo>
                    <a:pt x="610878" y="878451"/>
                  </a:lnTo>
                  <a:lnTo>
                    <a:pt x="624564" y="949535"/>
                  </a:lnTo>
                  <a:lnTo>
                    <a:pt x="638707" y="1025175"/>
                  </a:lnTo>
                  <a:lnTo>
                    <a:pt x="652394" y="1108014"/>
                  </a:lnTo>
                  <a:lnTo>
                    <a:pt x="666537" y="1201966"/>
                  </a:lnTo>
                  <a:lnTo>
                    <a:pt x="680679" y="1316228"/>
                  </a:lnTo>
                  <a:lnTo>
                    <a:pt x="693910" y="1459739"/>
                  </a:lnTo>
                  <a:lnTo>
                    <a:pt x="708053" y="1618293"/>
                  </a:lnTo>
                  <a:lnTo>
                    <a:pt x="721739" y="1753479"/>
                  </a:lnTo>
                  <a:lnTo>
                    <a:pt x="735882" y="1830078"/>
                  </a:lnTo>
                  <a:lnTo>
                    <a:pt x="749569" y="1840857"/>
                  </a:lnTo>
                  <a:lnTo>
                    <a:pt x="763711" y="1798639"/>
                  </a:lnTo>
                  <a:lnTo>
                    <a:pt x="777854" y="1720093"/>
                  </a:lnTo>
                  <a:lnTo>
                    <a:pt x="791541" y="1622747"/>
                  </a:lnTo>
                  <a:lnTo>
                    <a:pt x="805684" y="1518555"/>
                  </a:lnTo>
                  <a:lnTo>
                    <a:pt x="819370" y="1410282"/>
                  </a:lnTo>
                  <a:lnTo>
                    <a:pt x="833513" y="1293244"/>
                  </a:lnTo>
                  <a:lnTo>
                    <a:pt x="847656" y="1160939"/>
                  </a:lnTo>
                  <a:lnTo>
                    <a:pt x="860430" y="1009490"/>
                  </a:lnTo>
                  <a:lnTo>
                    <a:pt x="874573" y="842264"/>
                  </a:lnTo>
                  <a:lnTo>
                    <a:pt x="888259" y="669778"/>
                  </a:lnTo>
                  <a:lnTo>
                    <a:pt x="902402" y="503181"/>
                  </a:lnTo>
                  <a:lnTo>
                    <a:pt x="916089" y="350027"/>
                  </a:lnTo>
                  <a:lnTo>
                    <a:pt x="930232" y="218052"/>
                  </a:lnTo>
                  <a:lnTo>
                    <a:pt x="944374" y="115415"/>
                  </a:lnTo>
                  <a:lnTo>
                    <a:pt x="958061" y="44985"/>
                  </a:lnTo>
                  <a:lnTo>
                    <a:pt x="972204" y="6691"/>
                  </a:lnTo>
                  <a:lnTo>
                    <a:pt x="985890" y="0"/>
                  </a:lnTo>
                  <a:lnTo>
                    <a:pt x="1000033" y="22797"/>
                  </a:lnTo>
                  <a:lnTo>
                    <a:pt x="1014176" y="70031"/>
                  </a:lnTo>
                  <a:lnTo>
                    <a:pt x="1026950" y="134304"/>
                  </a:lnTo>
                  <a:lnTo>
                    <a:pt x="1041093" y="209030"/>
                  </a:lnTo>
                  <a:lnTo>
                    <a:pt x="1054780" y="291053"/>
                  </a:lnTo>
                  <a:lnTo>
                    <a:pt x="1068922" y="383193"/>
                  </a:lnTo>
                  <a:lnTo>
                    <a:pt x="1082609" y="490809"/>
                  </a:lnTo>
                  <a:lnTo>
                    <a:pt x="1096752" y="612355"/>
                  </a:lnTo>
                  <a:lnTo>
                    <a:pt x="1110895" y="737603"/>
                  </a:lnTo>
                  <a:lnTo>
                    <a:pt x="1124581" y="852810"/>
                  </a:lnTo>
                  <a:lnTo>
                    <a:pt x="1138724" y="946752"/>
                  </a:lnTo>
                  <a:lnTo>
                    <a:pt x="1152411" y="1014396"/>
                  </a:lnTo>
                  <a:lnTo>
                    <a:pt x="1166553" y="1055380"/>
                  </a:lnTo>
                  <a:lnTo>
                    <a:pt x="1180696" y="1071893"/>
                  </a:lnTo>
                  <a:lnTo>
                    <a:pt x="1193470" y="1069312"/>
                  </a:lnTo>
                  <a:lnTo>
                    <a:pt x="1207613" y="1054083"/>
                  </a:lnTo>
                  <a:lnTo>
                    <a:pt x="1221300" y="1029523"/>
                  </a:lnTo>
                  <a:lnTo>
                    <a:pt x="1235443" y="999462"/>
                  </a:lnTo>
                  <a:lnTo>
                    <a:pt x="1249129" y="969889"/>
                  </a:lnTo>
                  <a:lnTo>
                    <a:pt x="1263272" y="944311"/>
                  </a:lnTo>
                  <a:lnTo>
                    <a:pt x="1277415" y="927216"/>
                  </a:lnTo>
                  <a:lnTo>
                    <a:pt x="1291101" y="927451"/>
                  </a:lnTo>
                  <a:lnTo>
                    <a:pt x="1305244" y="953538"/>
                  </a:lnTo>
                  <a:lnTo>
                    <a:pt x="1318931" y="1006518"/>
                  </a:lnTo>
                  <a:lnTo>
                    <a:pt x="1333074" y="1082340"/>
                  </a:lnTo>
                  <a:lnTo>
                    <a:pt x="1347216" y="1174784"/>
                  </a:lnTo>
                  <a:lnTo>
                    <a:pt x="1360447" y="1269499"/>
                  </a:lnTo>
                  <a:lnTo>
                    <a:pt x="1374590" y="1346673"/>
                  </a:lnTo>
                  <a:lnTo>
                    <a:pt x="1388276" y="1401264"/>
                  </a:lnTo>
                  <a:lnTo>
                    <a:pt x="1402419" y="1444737"/>
                  </a:lnTo>
                  <a:lnTo>
                    <a:pt x="1416106" y="1482555"/>
                  </a:lnTo>
                  <a:lnTo>
                    <a:pt x="1430248" y="1511857"/>
                  </a:lnTo>
                  <a:lnTo>
                    <a:pt x="1444391" y="1537821"/>
                  </a:lnTo>
                  <a:lnTo>
                    <a:pt x="1458078" y="1576692"/>
                  </a:lnTo>
                  <a:lnTo>
                    <a:pt x="1472221" y="1634650"/>
                  </a:lnTo>
                  <a:lnTo>
                    <a:pt x="1485907" y="1701922"/>
                  </a:lnTo>
                  <a:lnTo>
                    <a:pt x="1500050" y="1758616"/>
                  </a:lnTo>
                  <a:lnTo>
                    <a:pt x="1514193" y="1787081"/>
                  </a:lnTo>
                  <a:lnTo>
                    <a:pt x="1526967" y="1789558"/>
                  </a:lnTo>
                  <a:lnTo>
                    <a:pt x="1541110" y="1784510"/>
                  </a:lnTo>
                  <a:lnTo>
                    <a:pt x="1554796" y="1790486"/>
                  </a:lnTo>
                  <a:lnTo>
                    <a:pt x="1568939" y="1820677"/>
                  </a:lnTo>
                  <a:lnTo>
                    <a:pt x="1582626" y="1884513"/>
                  </a:lnTo>
                  <a:lnTo>
                    <a:pt x="1596769" y="1972354"/>
                  </a:lnTo>
                  <a:lnTo>
                    <a:pt x="1610911" y="2051631"/>
                  </a:lnTo>
                  <a:lnTo>
                    <a:pt x="1624598" y="2086681"/>
                  </a:lnTo>
                  <a:lnTo>
                    <a:pt x="1638741" y="2066283"/>
                  </a:lnTo>
                  <a:lnTo>
                    <a:pt x="1652427" y="2010630"/>
                  </a:lnTo>
                  <a:lnTo>
                    <a:pt x="1666570" y="1947047"/>
                  </a:lnTo>
                  <a:lnTo>
                    <a:pt x="1680713" y="1896747"/>
                  </a:lnTo>
                  <a:lnTo>
                    <a:pt x="1693487" y="1870970"/>
                  </a:lnTo>
                  <a:lnTo>
                    <a:pt x="1707630" y="1868004"/>
                  </a:lnTo>
                  <a:lnTo>
                    <a:pt x="1721317" y="1879505"/>
                  </a:lnTo>
                  <a:lnTo>
                    <a:pt x="1735459" y="1897584"/>
                  </a:lnTo>
                  <a:lnTo>
                    <a:pt x="1749146" y="1913973"/>
                  </a:lnTo>
                  <a:lnTo>
                    <a:pt x="1763289" y="1920089"/>
                  </a:lnTo>
                  <a:lnTo>
                    <a:pt x="1777432" y="1922897"/>
                  </a:lnTo>
                  <a:lnTo>
                    <a:pt x="1791118" y="1934883"/>
                  </a:lnTo>
                  <a:lnTo>
                    <a:pt x="1805261" y="1960191"/>
                  </a:lnTo>
                  <a:lnTo>
                    <a:pt x="1818948" y="2005739"/>
                  </a:lnTo>
                  <a:lnTo>
                    <a:pt x="1833091" y="2079636"/>
                  </a:lnTo>
                  <a:lnTo>
                    <a:pt x="1847233" y="2183356"/>
                  </a:lnTo>
                  <a:lnTo>
                    <a:pt x="1860007" y="2313898"/>
                  </a:lnTo>
                  <a:lnTo>
                    <a:pt x="1874150" y="2465268"/>
                  </a:lnTo>
                  <a:lnTo>
                    <a:pt x="1887837" y="2620797"/>
                  </a:lnTo>
                  <a:lnTo>
                    <a:pt x="1901980" y="2748189"/>
                  </a:lnTo>
                  <a:lnTo>
                    <a:pt x="1915666" y="2826551"/>
                  </a:lnTo>
                  <a:lnTo>
                    <a:pt x="1929809" y="2874654"/>
                  </a:lnTo>
                  <a:lnTo>
                    <a:pt x="1943952" y="2917140"/>
                  </a:lnTo>
                  <a:lnTo>
                    <a:pt x="1957639" y="2955401"/>
                  </a:lnTo>
                  <a:lnTo>
                    <a:pt x="1971781" y="2968766"/>
                  </a:lnTo>
                  <a:lnTo>
                    <a:pt x="1985468" y="2915785"/>
                  </a:lnTo>
                  <a:lnTo>
                    <a:pt x="1999611" y="2771957"/>
                  </a:lnTo>
                  <a:lnTo>
                    <a:pt x="2013754" y="2551343"/>
                  </a:lnTo>
                  <a:lnTo>
                    <a:pt x="2026984" y="2306692"/>
                  </a:lnTo>
                  <a:lnTo>
                    <a:pt x="2041127" y="2091614"/>
                  </a:lnTo>
                  <a:lnTo>
                    <a:pt x="2054813" y="1885023"/>
                  </a:lnTo>
                  <a:lnTo>
                    <a:pt x="2068956" y="1644793"/>
                  </a:lnTo>
                  <a:lnTo>
                    <a:pt x="2082643" y="1375712"/>
                  </a:lnTo>
                  <a:lnTo>
                    <a:pt x="2096786" y="1088099"/>
                  </a:lnTo>
                  <a:lnTo>
                    <a:pt x="2110928" y="773796"/>
                  </a:lnTo>
                  <a:lnTo>
                    <a:pt x="2124615" y="462205"/>
                  </a:lnTo>
                  <a:lnTo>
                    <a:pt x="2138758" y="257568"/>
                  </a:lnTo>
                  <a:lnTo>
                    <a:pt x="2152444" y="275947"/>
                  </a:lnTo>
                  <a:lnTo>
                    <a:pt x="2166587" y="566473"/>
                  </a:lnTo>
                  <a:lnTo>
                    <a:pt x="2180730" y="1070589"/>
                  </a:lnTo>
                  <a:lnTo>
                    <a:pt x="2193504" y="1622803"/>
                  </a:lnTo>
                  <a:lnTo>
                    <a:pt x="2207647" y="2050710"/>
                  </a:lnTo>
                  <a:lnTo>
                    <a:pt x="2221334" y="2318360"/>
                  </a:lnTo>
                  <a:lnTo>
                    <a:pt x="2235476" y="2499666"/>
                  </a:lnTo>
                  <a:lnTo>
                    <a:pt x="2249163" y="2660293"/>
                  </a:lnTo>
                  <a:lnTo>
                    <a:pt x="2263306" y="2822360"/>
                  </a:lnTo>
                  <a:lnTo>
                    <a:pt x="2277449" y="2994917"/>
                  </a:lnTo>
                  <a:lnTo>
                    <a:pt x="2291135" y="3167052"/>
                  </a:lnTo>
                  <a:lnTo>
                    <a:pt x="2305278" y="3291902"/>
                  </a:lnTo>
                  <a:lnTo>
                    <a:pt x="2318965" y="3316231"/>
                  </a:lnTo>
                  <a:lnTo>
                    <a:pt x="2333107" y="3196255"/>
                  </a:lnTo>
                  <a:lnTo>
                    <a:pt x="2347250" y="2900209"/>
                  </a:lnTo>
                  <a:lnTo>
                    <a:pt x="2360024" y="2428762"/>
                  </a:lnTo>
                  <a:lnTo>
                    <a:pt x="2374167" y="1846720"/>
                  </a:lnTo>
                  <a:lnTo>
                    <a:pt x="2387854" y="1268072"/>
                  </a:lnTo>
                  <a:lnTo>
                    <a:pt x="2401997" y="787450"/>
                  </a:lnTo>
                  <a:lnTo>
                    <a:pt x="2415683" y="447294"/>
                  </a:lnTo>
                  <a:lnTo>
                    <a:pt x="2429826" y="255639"/>
                  </a:lnTo>
                  <a:lnTo>
                    <a:pt x="2443969" y="173370"/>
                  </a:lnTo>
                  <a:lnTo>
                    <a:pt x="2457655" y="138298"/>
                  </a:lnTo>
                  <a:lnTo>
                    <a:pt x="2471798" y="115621"/>
                  </a:lnTo>
                  <a:lnTo>
                    <a:pt x="2485485" y="96296"/>
                  </a:lnTo>
                  <a:lnTo>
                    <a:pt x="2499628" y="89545"/>
                  </a:lnTo>
                  <a:lnTo>
                    <a:pt x="2513770" y="138194"/>
                  </a:lnTo>
                  <a:lnTo>
                    <a:pt x="2526545" y="280820"/>
                  </a:lnTo>
                  <a:lnTo>
                    <a:pt x="2540687" y="514032"/>
                  </a:lnTo>
                  <a:lnTo>
                    <a:pt x="2554374" y="796789"/>
                  </a:lnTo>
                  <a:lnTo>
                    <a:pt x="2568517" y="1051070"/>
                  </a:lnTo>
                  <a:lnTo>
                    <a:pt x="2582203" y="1214793"/>
                  </a:lnTo>
                  <a:lnTo>
                    <a:pt x="2596346" y="1283573"/>
                  </a:lnTo>
                  <a:lnTo>
                    <a:pt x="2610489" y="1296007"/>
                  </a:lnTo>
                  <a:lnTo>
                    <a:pt x="2624176" y="1285595"/>
                  </a:lnTo>
                  <a:lnTo>
                    <a:pt x="2638318" y="1261271"/>
                  </a:lnTo>
                  <a:lnTo>
                    <a:pt x="2652005" y="1232107"/>
                  </a:lnTo>
                  <a:lnTo>
                    <a:pt x="2666148" y="1211063"/>
                  </a:lnTo>
                  <a:lnTo>
                    <a:pt x="2680291" y="1196655"/>
                  </a:lnTo>
                  <a:lnTo>
                    <a:pt x="2693521" y="1189734"/>
                  </a:lnTo>
                  <a:lnTo>
                    <a:pt x="2707664" y="1211560"/>
                  </a:lnTo>
                  <a:lnTo>
                    <a:pt x="2721350" y="1270974"/>
                  </a:lnTo>
                  <a:lnTo>
                    <a:pt x="2735493" y="1345490"/>
                  </a:lnTo>
                  <a:lnTo>
                    <a:pt x="2749180" y="1405694"/>
                  </a:lnTo>
                  <a:lnTo>
                    <a:pt x="2763323" y="1439827"/>
                  </a:lnTo>
                  <a:lnTo>
                    <a:pt x="2777465" y="1448575"/>
                  </a:lnTo>
                  <a:lnTo>
                    <a:pt x="2791152" y="1439556"/>
                  </a:lnTo>
                  <a:lnTo>
                    <a:pt x="2805295" y="1429950"/>
                  </a:lnTo>
                  <a:lnTo>
                    <a:pt x="2818981" y="1435443"/>
                  </a:lnTo>
                  <a:lnTo>
                    <a:pt x="2833124" y="1460341"/>
                  </a:lnTo>
                  <a:lnTo>
                    <a:pt x="2847267" y="1500884"/>
                  </a:lnTo>
                  <a:lnTo>
                    <a:pt x="2860041" y="1543911"/>
                  </a:lnTo>
                  <a:lnTo>
                    <a:pt x="2874184" y="1564777"/>
                  </a:lnTo>
                  <a:lnTo>
                    <a:pt x="2887871" y="1547725"/>
                  </a:lnTo>
                  <a:lnTo>
                    <a:pt x="2902013" y="1502607"/>
                  </a:lnTo>
                  <a:lnTo>
                    <a:pt x="2915700" y="1450214"/>
                  </a:lnTo>
                  <a:lnTo>
                    <a:pt x="2929843" y="1400479"/>
                  </a:lnTo>
                  <a:lnTo>
                    <a:pt x="2943986" y="1359932"/>
                  </a:lnTo>
                  <a:lnTo>
                    <a:pt x="2957672" y="1336325"/>
                  </a:lnTo>
                  <a:lnTo>
                    <a:pt x="2971815" y="1327234"/>
                  </a:lnTo>
                  <a:lnTo>
                    <a:pt x="2985502" y="1322057"/>
                  </a:lnTo>
                  <a:lnTo>
                    <a:pt x="2999644" y="1307881"/>
                  </a:lnTo>
                  <a:lnTo>
                    <a:pt x="3013787" y="1268469"/>
                  </a:lnTo>
                  <a:lnTo>
                    <a:pt x="3026561" y="1213988"/>
                  </a:lnTo>
                  <a:lnTo>
                    <a:pt x="3040704" y="1177247"/>
                  </a:lnTo>
                  <a:lnTo>
                    <a:pt x="3054391" y="1173870"/>
                  </a:lnTo>
                  <a:lnTo>
                    <a:pt x="3068534" y="1194102"/>
                  </a:lnTo>
                  <a:lnTo>
                    <a:pt x="3082220" y="1231041"/>
                  </a:lnTo>
                  <a:lnTo>
                    <a:pt x="3096363" y="1289345"/>
                  </a:lnTo>
                  <a:lnTo>
                    <a:pt x="3110506" y="1347772"/>
                  </a:lnTo>
                  <a:lnTo>
                    <a:pt x="3124192" y="1380409"/>
                  </a:lnTo>
                  <a:lnTo>
                    <a:pt x="3138335" y="1379707"/>
                  </a:lnTo>
                  <a:lnTo>
                    <a:pt x="3152022" y="1355379"/>
                  </a:lnTo>
                  <a:lnTo>
                    <a:pt x="3166165" y="1333506"/>
                  </a:lnTo>
                  <a:lnTo>
                    <a:pt x="3180307" y="1339661"/>
                  </a:lnTo>
                  <a:lnTo>
                    <a:pt x="3193082" y="1368255"/>
                  </a:lnTo>
                  <a:lnTo>
                    <a:pt x="3207224" y="1392010"/>
                  </a:lnTo>
                  <a:lnTo>
                    <a:pt x="3220911" y="1405261"/>
                  </a:lnTo>
                  <a:lnTo>
                    <a:pt x="3235054" y="1419716"/>
                  </a:lnTo>
                  <a:lnTo>
                    <a:pt x="3248740" y="1431107"/>
                  </a:lnTo>
                  <a:lnTo>
                    <a:pt x="3262883" y="1422816"/>
                  </a:lnTo>
                  <a:lnTo>
                    <a:pt x="3277026" y="1403740"/>
                  </a:lnTo>
                  <a:lnTo>
                    <a:pt x="3290713" y="1393320"/>
                  </a:lnTo>
                  <a:lnTo>
                    <a:pt x="3304855" y="1397960"/>
                  </a:lnTo>
                  <a:lnTo>
                    <a:pt x="3318542" y="1414747"/>
                  </a:lnTo>
                  <a:lnTo>
                    <a:pt x="3332685" y="1434180"/>
                  </a:lnTo>
                  <a:lnTo>
                    <a:pt x="3346828" y="1443536"/>
                  </a:lnTo>
                  <a:lnTo>
                    <a:pt x="3360058" y="1437796"/>
                  </a:lnTo>
                  <a:lnTo>
                    <a:pt x="3374201" y="1425999"/>
                  </a:lnTo>
                  <a:lnTo>
                    <a:pt x="3387887" y="1411432"/>
                  </a:lnTo>
                  <a:lnTo>
                    <a:pt x="3402030" y="1397426"/>
                  </a:lnTo>
                  <a:lnTo>
                    <a:pt x="3415717" y="1392479"/>
                  </a:lnTo>
                  <a:lnTo>
                    <a:pt x="3429860" y="1393759"/>
                  </a:lnTo>
                  <a:lnTo>
                    <a:pt x="3444003" y="1393966"/>
                  </a:lnTo>
                  <a:lnTo>
                    <a:pt x="3457689" y="1386864"/>
                  </a:lnTo>
                  <a:lnTo>
                    <a:pt x="3471832" y="1378786"/>
                  </a:lnTo>
                  <a:lnTo>
                    <a:pt x="3485519" y="1378658"/>
                  </a:lnTo>
                  <a:lnTo>
                    <a:pt x="3499661" y="1380658"/>
                  </a:lnTo>
                  <a:lnTo>
                    <a:pt x="3513804" y="1381945"/>
                  </a:lnTo>
                  <a:lnTo>
                    <a:pt x="3526578" y="1387639"/>
                  </a:lnTo>
                  <a:lnTo>
                    <a:pt x="3540721" y="1400927"/>
                  </a:lnTo>
                  <a:lnTo>
                    <a:pt x="3554408" y="1420962"/>
                  </a:lnTo>
                  <a:lnTo>
                    <a:pt x="3568550" y="1447186"/>
                  </a:lnTo>
                  <a:lnTo>
                    <a:pt x="3582237" y="1465515"/>
                  </a:lnTo>
                  <a:lnTo>
                    <a:pt x="3596380" y="1457635"/>
                  </a:lnTo>
                  <a:lnTo>
                    <a:pt x="3610523" y="1426505"/>
                  </a:lnTo>
                  <a:lnTo>
                    <a:pt x="3624209" y="1397379"/>
                  </a:lnTo>
                  <a:lnTo>
                    <a:pt x="3638352" y="1389342"/>
                  </a:lnTo>
                  <a:lnTo>
                    <a:pt x="3652039" y="1400659"/>
                  </a:lnTo>
                  <a:lnTo>
                    <a:pt x="3666182" y="1422913"/>
                  </a:lnTo>
                  <a:lnTo>
                    <a:pt x="3680324" y="1441341"/>
                  </a:lnTo>
                  <a:lnTo>
                    <a:pt x="3693098" y="1444959"/>
                  </a:lnTo>
                  <a:lnTo>
                    <a:pt x="3707241" y="1429098"/>
                  </a:lnTo>
                  <a:lnTo>
                    <a:pt x="3720928" y="1401376"/>
                  </a:lnTo>
                  <a:lnTo>
                    <a:pt x="3735071" y="1376240"/>
                  </a:lnTo>
                  <a:lnTo>
                    <a:pt x="3748757" y="1368382"/>
                  </a:lnTo>
                  <a:lnTo>
                    <a:pt x="3762900" y="1388109"/>
                  </a:lnTo>
                  <a:lnTo>
                    <a:pt x="3777043" y="1426814"/>
                  </a:lnTo>
                  <a:lnTo>
                    <a:pt x="3790730" y="1463236"/>
                  </a:lnTo>
                  <a:lnTo>
                    <a:pt x="3804872" y="1483450"/>
                  </a:lnTo>
                  <a:lnTo>
                    <a:pt x="3818559" y="1491552"/>
                  </a:lnTo>
                  <a:lnTo>
                    <a:pt x="3832702" y="1491770"/>
                  </a:lnTo>
                  <a:lnTo>
                    <a:pt x="3846845" y="1487548"/>
                  </a:lnTo>
                  <a:lnTo>
                    <a:pt x="3859619" y="1477684"/>
                  </a:lnTo>
                  <a:lnTo>
                    <a:pt x="3873762" y="1466518"/>
                  </a:lnTo>
                  <a:lnTo>
                    <a:pt x="3887448" y="1469689"/>
                  </a:lnTo>
                  <a:lnTo>
                    <a:pt x="3901591" y="1477407"/>
                  </a:lnTo>
                  <a:lnTo>
                    <a:pt x="3915278" y="1466443"/>
                  </a:lnTo>
                  <a:lnTo>
                    <a:pt x="3929420" y="1440408"/>
                  </a:lnTo>
                  <a:lnTo>
                    <a:pt x="3943563" y="1423568"/>
                  </a:lnTo>
                  <a:lnTo>
                    <a:pt x="3957250" y="1427035"/>
                  </a:lnTo>
                  <a:lnTo>
                    <a:pt x="3971393" y="1436982"/>
                  </a:lnTo>
                  <a:lnTo>
                    <a:pt x="3985079" y="1435863"/>
                  </a:lnTo>
                  <a:lnTo>
                    <a:pt x="3999222" y="1433862"/>
                  </a:lnTo>
                  <a:lnTo>
                    <a:pt x="4013365" y="1443957"/>
                  </a:lnTo>
                  <a:lnTo>
                    <a:pt x="4026595" y="1464599"/>
                  </a:lnTo>
                  <a:lnTo>
                    <a:pt x="4040738" y="1490293"/>
                  </a:lnTo>
                  <a:lnTo>
                    <a:pt x="4054425" y="1500251"/>
                  </a:lnTo>
                  <a:lnTo>
                    <a:pt x="4068567" y="1493579"/>
                  </a:lnTo>
                  <a:lnTo>
                    <a:pt x="4082254" y="1492655"/>
                  </a:lnTo>
                  <a:lnTo>
                    <a:pt x="4096397" y="1495324"/>
                  </a:lnTo>
                  <a:lnTo>
                    <a:pt x="4110540" y="1483199"/>
                  </a:lnTo>
                  <a:lnTo>
                    <a:pt x="4124226" y="1453559"/>
                  </a:lnTo>
                  <a:lnTo>
                    <a:pt x="4138369" y="1419747"/>
                  </a:lnTo>
                  <a:lnTo>
                    <a:pt x="4152056" y="1390864"/>
                  </a:lnTo>
                  <a:lnTo>
                    <a:pt x="4166198" y="1362623"/>
                  </a:lnTo>
                  <a:lnTo>
                    <a:pt x="4180341" y="1337502"/>
                  </a:lnTo>
                  <a:lnTo>
                    <a:pt x="4193115" y="1321241"/>
                  </a:lnTo>
                  <a:lnTo>
                    <a:pt x="4207258" y="1309435"/>
                  </a:lnTo>
                  <a:lnTo>
                    <a:pt x="4220945" y="1296316"/>
                  </a:lnTo>
                  <a:lnTo>
                    <a:pt x="4235088" y="1274132"/>
                  </a:lnTo>
                  <a:lnTo>
                    <a:pt x="4248774" y="1237358"/>
                  </a:lnTo>
                  <a:lnTo>
                    <a:pt x="4262917" y="1199221"/>
                  </a:lnTo>
                  <a:lnTo>
                    <a:pt x="4277060" y="1179614"/>
                  </a:lnTo>
                  <a:lnTo>
                    <a:pt x="4290746" y="1189709"/>
                  </a:lnTo>
                  <a:lnTo>
                    <a:pt x="4304889" y="1213119"/>
                  </a:lnTo>
                  <a:lnTo>
                    <a:pt x="4318576" y="1226538"/>
                  </a:lnTo>
                  <a:lnTo>
                    <a:pt x="4332719" y="1228807"/>
                  </a:lnTo>
                  <a:lnTo>
                    <a:pt x="4346861" y="1220795"/>
                  </a:lnTo>
                  <a:lnTo>
                    <a:pt x="4359636" y="1203612"/>
                  </a:lnTo>
                  <a:lnTo>
                    <a:pt x="4373778" y="1182237"/>
                  </a:lnTo>
                  <a:lnTo>
                    <a:pt x="4387465" y="1171201"/>
                  </a:lnTo>
                  <a:lnTo>
                    <a:pt x="4401608" y="1182325"/>
                  </a:lnTo>
                  <a:lnTo>
                    <a:pt x="4415294" y="1209218"/>
                  </a:lnTo>
                  <a:lnTo>
                    <a:pt x="4429437" y="1243556"/>
                  </a:lnTo>
                  <a:lnTo>
                    <a:pt x="4443580" y="1271863"/>
                  </a:lnTo>
                  <a:lnTo>
                    <a:pt x="4457267" y="1272521"/>
                  </a:lnTo>
                  <a:lnTo>
                    <a:pt x="4471409" y="1249148"/>
                  </a:lnTo>
                  <a:lnTo>
                    <a:pt x="4485096" y="1223257"/>
                  </a:lnTo>
                  <a:lnTo>
                    <a:pt x="4499239" y="1205262"/>
                  </a:lnTo>
                  <a:lnTo>
                    <a:pt x="4513382" y="1192919"/>
                  </a:lnTo>
                  <a:lnTo>
                    <a:pt x="4526156" y="1193264"/>
                  </a:lnTo>
                  <a:lnTo>
                    <a:pt x="4540299" y="1207665"/>
                  </a:lnTo>
                  <a:lnTo>
                    <a:pt x="4553985" y="1209380"/>
                  </a:lnTo>
                  <a:lnTo>
                    <a:pt x="4568128" y="1188467"/>
                  </a:lnTo>
                  <a:lnTo>
                    <a:pt x="4581815" y="1155059"/>
                  </a:lnTo>
                  <a:lnTo>
                    <a:pt x="4595957" y="1116000"/>
                  </a:lnTo>
                  <a:lnTo>
                    <a:pt x="4610100" y="1091081"/>
                  </a:lnTo>
                  <a:lnTo>
                    <a:pt x="4623787" y="1089395"/>
                  </a:lnTo>
                  <a:lnTo>
                    <a:pt x="4637930" y="1096128"/>
                  </a:lnTo>
                  <a:lnTo>
                    <a:pt x="4651616" y="1102413"/>
                  </a:lnTo>
                  <a:lnTo>
                    <a:pt x="4665759" y="1105294"/>
                  </a:lnTo>
                  <a:lnTo>
                    <a:pt x="4679902" y="1109362"/>
                  </a:lnTo>
                  <a:lnTo>
                    <a:pt x="4693132" y="1106896"/>
                  </a:lnTo>
                  <a:lnTo>
                    <a:pt x="4707275" y="1083041"/>
                  </a:lnTo>
                  <a:lnTo>
                    <a:pt x="4720962" y="1051078"/>
                  </a:lnTo>
                  <a:lnTo>
                    <a:pt x="4735104" y="1025334"/>
                  </a:lnTo>
                  <a:lnTo>
                    <a:pt x="4748791" y="1012917"/>
                  </a:lnTo>
                  <a:lnTo>
                    <a:pt x="4762934" y="1016159"/>
                  </a:lnTo>
                  <a:lnTo>
                    <a:pt x="4777077" y="1018807"/>
                  </a:lnTo>
                  <a:lnTo>
                    <a:pt x="4790763" y="1005593"/>
                  </a:lnTo>
                  <a:lnTo>
                    <a:pt x="4804906" y="984246"/>
                  </a:lnTo>
                  <a:lnTo>
                    <a:pt x="4818593" y="969131"/>
                  </a:lnTo>
                  <a:lnTo>
                    <a:pt x="4832735" y="958610"/>
                  </a:lnTo>
                  <a:lnTo>
                    <a:pt x="4846878" y="943462"/>
                  </a:lnTo>
                  <a:lnTo>
                    <a:pt x="4859652" y="922645"/>
                  </a:lnTo>
                  <a:lnTo>
                    <a:pt x="4873795" y="914805"/>
                  </a:lnTo>
                  <a:lnTo>
                    <a:pt x="4887482" y="925765"/>
                  </a:lnTo>
                  <a:lnTo>
                    <a:pt x="4901625" y="928098"/>
                  </a:lnTo>
                  <a:lnTo>
                    <a:pt x="4915311" y="907309"/>
                  </a:lnTo>
                  <a:lnTo>
                    <a:pt x="4929454" y="874998"/>
                  </a:lnTo>
                  <a:lnTo>
                    <a:pt x="4943597" y="843486"/>
                  </a:lnTo>
                  <a:lnTo>
                    <a:pt x="4957283" y="830304"/>
                  </a:lnTo>
                  <a:lnTo>
                    <a:pt x="4971426" y="851374"/>
                  </a:lnTo>
                  <a:lnTo>
                    <a:pt x="4985113" y="886790"/>
                  </a:lnTo>
                  <a:lnTo>
                    <a:pt x="4999256" y="909312"/>
                  </a:lnTo>
                  <a:lnTo>
                    <a:pt x="5013398" y="921249"/>
                  </a:lnTo>
                  <a:lnTo>
                    <a:pt x="5026173" y="932276"/>
                  </a:lnTo>
                  <a:lnTo>
                    <a:pt x="5040315" y="941638"/>
                  </a:lnTo>
                  <a:lnTo>
                    <a:pt x="5054002" y="956142"/>
                  </a:lnTo>
                  <a:lnTo>
                    <a:pt x="5068145" y="990036"/>
                  </a:lnTo>
                  <a:lnTo>
                    <a:pt x="5081831" y="1050460"/>
                  </a:lnTo>
                  <a:lnTo>
                    <a:pt x="5095974" y="1132159"/>
                  </a:lnTo>
                  <a:lnTo>
                    <a:pt x="5110117" y="1215793"/>
                  </a:lnTo>
                  <a:lnTo>
                    <a:pt x="5123804" y="1281001"/>
                  </a:lnTo>
                  <a:lnTo>
                    <a:pt x="5137946" y="1315187"/>
                  </a:lnTo>
                  <a:lnTo>
                    <a:pt x="5151633" y="1336259"/>
                  </a:lnTo>
                  <a:lnTo>
                    <a:pt x="5165776" y="1361366"/>
                  </a:lnTo>
                  <a:lnTo>
                    <a:pt x="5179919" y="1382381"/>
                  </a:lnTo>
                  <a:lnTo>
                    <a:pt x="5192693" y="1404070"/>
                  </a:lnTo>
                  <a:lnTo>
                    <a:pt x="5206836" y="1427439"/>
                  </a:lnTo>
                  <a:lnTo>
                    <a:pt x="5220522" y="1442870"/>
                  </a:lnTo>
                  <a:lnTo>
                    <a:pt x="5234665" y="1459575"/>
                  </a:lnTo>
                  <a:lnTo>
                    <a:pt x="5248352" y="1482436"/>
                  </a:lnTo>
                  <a:lnTo>
                    <a:pt x="5262494" y="1497637"/>
                  </a:lnTo>
                  <a:lnTo>
                    <a:pt x="5276637" y="1507397"/>
                  </a:lnTo>
                  <a:lnTo>
                    <a:pt x="5290324" y="1533291"/>
                  </a:lnTo>
                  <a:lnTo>
                    <a:pt x="5304467" y="1587279"/>
                  </a:lnTo>
                  <a:lnTo>
                    <a:pt x="5318153" y="1652346"/>
                  </a:lnTo>
                  <a:lnTo>
                    <a:pt x="5332296" y="1706896"/>
                  </a:lnTo>
                  <a:lnTo>
                    <a:pt x="5346439" y="1746642"/>
                  </a:lnTo>
                  <a:lnTo>
                    <a:pt x="5359669" y="1768922"/>
                  </a:lnTo>
                  <a:lnTo>
                    <a:pt x="5373812" y="1773380"/>
                  </a:lnTo>
                  <a:lnTo>
                    <a:pt x="5387499" y="1767508"/>
                  </a:lnTo>
                  <a:lnTo>
                    <a:pt x="5401642" y="1759488"/>
                  </a:lnTo>
                  <a:lnTo>
                    <a:pt x="5415328" y="1754378"/>
                  </a:lnTo>
                  <a:lnTo>
                    <a:pt x="5429471" y="1756919"/>
                  </a:lnTo>
                  <a:lnTo>
                    <a:pt x="5443614" y="1761748"/>
                  </a:lnTo>
                  <a:lnTo>
                    <a:pt x="5457300" y="1755775"/>
                  </a:lnTo>
                  <a:lnTo>
                    <a:pt x="5471443" y="1737537"/>
                  </a:lnTo>
                  <a:lnTo>
                    <a:pt x="5485130" y="1712054"/>
                  </a:lnTo>
                  <a:lnTo>
                    <a:pt x="5499273" y="1688369"/>
                  </a:lnTo>
                  <a:lnTo>
                    <a:pt x="5513415" y="1676645"/>
                  </a:lnTo>
                  <a:lnTo>
                    <a:pt x="5526190" y="1680950"/>
                  </a:lnTo>
                  <a:lnTo>
                    <a:pt x="5540332" y="1697575"/>
                  </a:lnTo>
                  <a:lnTo>
                    <a:pt x="5554019" y="1720600"/>
                  </a:lnTo>
                  <a:lnTo>
                    <a:pt x="5568162" y="1742038"/>
                  </a:lnTo>
                  <a:lnTo>
                    <a:pt x="5581848" y="1757471"/>
                  </a:lnTo>
                  <a:lnTo>
                    <a:pt x="5595991" y="1759486"/>
                  </a:lnTo>
                  <a:lnTo>
                    <a:pt x="5610134" y="1745625"/>
                  </a:lnTo>
                  <a:lnTo>
                    <a:pt x="5623821" y="1725901"/>
                  </a:lnTo>
                  <a:lnTo>
                    <a:pt x="5637963" y="1701488"/>
                  </a:lnTo>
                  <a:lnTo>
                    <a:pt x="5651650" y="1680584"/>
                  </a:lnTo>
                  <a:lnTo>
                    <a:pt x="5665793" y="1668305"/>
                  </a:lnTo>
                  <a:lnTo>
                    <a:pt x="5679936" y="1655904"/>
                  </a:lnTo>
                  <a:lnTo>
                    <a:pt x="5692710" y="1638362"/>
                  </a:lnTo>
                  <a:lnTo>
                    <a:pt x="5706853" y="1622278"/>
                  </a:lnTo>
                  <a:lnTo>
                    <a:pt x="5720539" y="1617099"/>
                  </a:lnTo>
                  <a:lnTo>
                    <a:pt x="5734682" y="1623522"/>
                  </a:lnTo>
                  <a:lnTo>
                    <a:pt x="5748369" y="1632378"/>
                  </a:lnTo>
                  <a:lnTo>
                    <a:pt x="5762511" y="1639479"/>
                  </a:lnTo>
                  <a:lnTo>
                    <a:pt x="5776654" y="1639537"/>
                  </a:lnTo>
                  <a:lnTo>
                    <a:pt x="5790341" y="1619683"/>
                  </a:lnTo>
                  <a:lnTo>
                    <a:pt x="5804484" y="1585554"/>
                  </a:lnTo>
                  <a:lnTo>
                    <a:pt x="5818170" y="1546976"/>
                  </a:lnTo>
                  <a:lnTo>
                    <a:pt x="5832313" y="1521911"/>
                  </a:lnTo>
                  <a:lnTo>
                    <a:pt x="5846456" y="1526289"/>
                  </a:lnTo>
                  <a:lnTo>
                    <a:pt x="5859230" y="1547277"/>
                  </a:lnTo>
                  <a:lnTo>
                    <a:pt x="5873373" y="1571062"/>
                  </a:lnTo>
                  <a:lnTo>
                    <a:pt x="5887059" y="1589492"/>
                  </a:lnTo>
                  <a:lnTo>
                    <a:pt x="5901202" y="1603748"/>
                  </a:lnTo>
                  <a:lnTo>
                    <a:pt x="5914889" y="1618786"/>
                  </a:lnTo>
                  <a:lnTo>
                    <a:pt x="5929032" y="1628300"/>
                  </a:lnTo>
                  <a:lnTo>
                    <a:pt x="5943174" y="1639978"/>
                  </a:lnTo>
                  <a:lnTo>
                    <a:pt x="5956861" y="1670186"/>
                  </a:lnTo>
                  <a:lnTo>
                    <a:pt x="5971004" y="1710907"/>
                  </a:lnTo>
                  <a:lnTo>
                    <a:pt x="5984690" y="1747443"/>
                  </a:lnTo>
                  <a:lnTo>
                    <a:pt x="5998833" y="1770674"/>
                  </a:lnTo>
                  <a:lnTo>
                    <a:pt x="6012976" y="1772032"/>
                  </a:lnTo>
                  <a:lnTo>
                    <a:pt x="6026206" y="1748159"/>
                  </a:lnTo>
                  <a:lnTo>
                    <a:pt x="6040349" y="1700600"/>
                  </a:lnTo>
                  <a:lnTo>
                    <a:pt x="6054036" y="1640063"/>
                  </a:lnTo>
                  <a:lnTo>
                    <a:pt x="6068179" y="1576649"/>
                  </a:lnTo>
                  <a:lnTo>
                    <a:pt x="6081865" y="1523232"/>
                  </a:lnTo>
                  <a:lnTo>
                    <a:pt x="6096008" y="1495100"/>
                  </a:lnTo>
                  <a:lnTo>
                    <a:pt x="6110151" y="1476946"/>
                  </a:lnTo>
                  <a:lnTo>
                    <a:pt x="6123837" y="1448348"/>
                  </a:lnTo>
                  <a:lnTo>
                    <a:pt x="6137980" y="1418274"/>
                  </a:lnTo>
                  <a:lnTo>
                    <a:pt x="6151667" y="1397276"/>
                  </a:lnTo>
                  <a:lnTo>
                    <a:pt x="6165810" y="1384326"/>
                  </a:lnTo>
                  <a:lnTo>
                    <a:pt x="6179952" y="1375679"/>
                  </a:lnTo>
                  <a:lnTo>
                    <a:pt x="6192727" y="1369035"/>
                  </a:lnTo>
                  <a:lnTo>
                    <a:pt x="6206869" y="1365445"/>
                  </a:lnTo>
                  <a:lnTo>
                    <a:pt x="6220556" y="1370250"/>
                  </a:lnTo>
                  <a:lnTo>
                    <a:pt x="6234699" y="1387004"/>
                  </a:lnTo>
                  <a:lnTo>
                    <a:pt x="6248385" y="1405081"/>
                  </a:lnTo>
                  <a:lnTo>
                    <a:pt x="6262528" y="1410612"/>
                  </a:lnTo>
                  <a:lnTo>
                    <a:pt x="6276671" y="1415338"/>
                  </a:lnTo>
                  <a:lnTo>
                    <a:pt x="6290358" y="1427044"/>
                  </a:lnTo>
                  <a:lnTo>
                    <a:pt x="6304500" y="1435289"/>
                  </a:lnTo>
                  <a:lnTo>
                    <a:pt x="6318187" y="1436467"/>
                  </a:lnTo>
                  <a:lnTo>
                    <a:pt x="6332330" y="1433119"/>
                  </a:lnTo>
                  <a:lnTo>
                    <a:pt x="6346473" y="1422776"/>
                  </a:lnTo>
                  <a:lnTo>
                    <a:pt x="6359247" y="1416894"/>
                  </a:lnTo>
                  <a:lnTo>
                    <a:pt x="6373390" y="1436029"/>
                  </a:lnTo>
                  <a:lnTo>
                    <a:pt x="6387076" y="1464378"/>
                  </a:lnTo>
                  <a:lnTo>
                    <a:pt x="6401219" y="1475313"/>
                  </a:lnTo>
                  <a:lnTo>
                    <a:pt x="6414906" y="1465025"/>
                  </a:lnTo>
                  <a:lnTo>
                    <a:pt x="6429048" y="1449048"/>
                  </a:lnTo>
                  <a:lnTo>
                    <a:pt x="6443191" y="1440397"/>
                  </a:lnTo>
                  <a:lnTo>
                    <a:pt x="6456878" y="1446574"/>
                  </a:lnTo>
                  <a:lnTo>
                    <a:pt x="6471021" y="1466043"/>
                  </a:lnTo>
                  <a:lnTo>
                    <a:pt x="6484707" y="1482726"/>
                  </a:lnTo>
                  <a:lnTo>
                    <a:pt x="6498850" y="1489535"/>
                  </a:lnTo>
                  <a:lnTo>
                    <a:pt x="6512993" y="1496366"/>
                  </a:lnTo>
                  <a:lnTo>
                    <a:pt x="6525767" y="1502011"/>
                  </a:lnTo>
                  <a:lnTo>
                    <a:pt x="6539910" y="1490687"/>
                  </a:lnTo>
                  <a:lnTo>
                    <a:pt x="6553596" y="1465853"/>
                  </a:lnTo>
                  <a:lnTo>
                    <a:pt x="6567739" y="1443725"/>
                  </a:lnTo>
                  <a:lnTo>
                    <a:pt x="6581426" y="1431636"/>
                  </a:lnTo>
                  <a:lnTo>
                    <a:pt x="6595569" y="1420745"/>
                  </a:lnTo>
                  <a:lnTo>
                    <a:pt x="6609711" y="1404932"/>
                  </a:lnTo>
                  <a:lnTo>
                    <a:pt x="6623398" y="1384836"/>
                  </a:lnTo>
                  <a:lnTo>
                    <a:pt x="6637541" y="1356682"/>
                  </a:lnTo>
                  <a:lnTo>
                    <a:pt x="6651227" y="1336808"/>
                  </a:lnTo>
                  <a:lnTo>
                    <a:pt x="6665370" y="1338476"/>
                  </a:lnTo>
                  <a:lnTo>
                    <a:pt x="6679513" y="1355678"/>
                  </a:lnTo>
                  <a:lnTo>
                    <a:pt x="6692743" y="1383644"/>
                  </a:lnTo>
                  <a:lnTo>
                    <a:pt x="6706886" y="1419606"/>
                  </a:lnTo>
                  <a:lnTo>
                    <a:pt x="6720573" y="1462733"/>
                  </a:lnTo>
                  <a:lnTo>
                    <a:pt x="6734716" y="1514179"/>
                  </a:lnTo>
                  <a:lnTo>
                    <a:pt x="6748402" y="1569304"/>
                  </a:lnTo>
                  <a:lnTo>
                    <a:pt x="6762545" y="1620751"/>
                  </a:lnTo>
                  <a:lnTo>
                    <a:pt x="6776688" y="1656248"/>
                  </a:lnTo>
                  <a:lnTo>
                    <a:pt x="6790374" y="1666393"/>
                  </a:lnTo>
                  <a:lnTo>
                    <a:pt x="6804517" y="1664423"/>
                  </a:lnTo>
                  <a:lnTo>
                    <a:pt x="6818204" y="1658876"/>
                  </a:lnTo>
                  <a:lnTo>
                    <a:pt x="6832347" y="1646010"/>
                  </a:lnTo>
                  <a:lnTo>
                    <a:pt x="6846490" y="1626631"/>
                  </a:lnTo>
                  <a:lnTo>
                    <a:pt x="6859264" y="1608848"/>
                  </a:lnTo>
                  <a:lnTo>
                    <a:pt x="6873406" y="1593727"/>
                  </a:lnTo>
                  <a:lnTo>
                    <a:pt x="6887093" y="1574482"/>
                  </a:lnTo>
                  <a:lnTo>
                    <a:pt x="6901236" y="1545641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g25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456914"/>
                  </a:moveTo>
                  <a:lnTo>
                    <a:pt x="14142" y="531676"/>
                  </a:lnTo>
                  <a:lnTo>
                    <a:pt x="27373" y="610014"/>
                  </a:lnTo>
                  <a:lnTo>
                    <a:pt x="41515" y="690959"/>
                  </a:lnTo>
                  <a:lnTo>
                    <a:pt x="55202" y="778913"/>
                  </a:lnTo>
                  <a:lnTo>
                    <a:pt x="69345" y="871742"/>
                  </a:lnTo>
                  <a:lnTo>
                    <a:pt x="83031" y="965467"/>
                  </a:lnTo>
                  <a:lnTo>
                    <a:pt x="97174" y="1051937"/>
                  </a:lnTo>
                  <a:lnTo>
                    <a:pt x="111317" y="1117058"/>
                  </a:lnTo>
                  <a:lnTo>
                    <a:pt x="125004" y="1156504"/>
                  </a:lnTo>
                  <a:lnTo>
                    <a:pt x="139147" y="1171476"/>
                  </a:lnTo>
                  <a:lnTo>
                    <a:pt x="152833" y="1163478"/>
                  </a:lnTo>
                  <a:lnTo>
                    <a:pt x="166976" y="1140612"/>
                  </a:lnTo>
                  <a:lnTo>
                    <a:pt x="181119" y="1115870"/>
                  </a:lnTo>
                  <a:lnTo>
                    <a:pt x="193893" y="1101310"/>
                  </a:lnTo>
                  <a:lnTo>
                    <a:pt x="208036" y="1098490"/>
                  </a:lnTo>
                  <a:lnTo>
                    <a:pt x="221722" y="1100211"/>
                  </a:lnTo>
                  <a:lnTo>
                    <a:pt x="235865" y="1100846"/>
                  </a:lnTo>
                  <a:lnTo>
                    <a:pt x="249552" y="1093902"/>
                  </a:lnTo>
                  <a:lnTo>
                    <a:pt x="263695" y="1079379"/>
                  </a:lnTo>
                  <a:lnTo>
                    <a:pt x="277837" y="1071575"/>
                  </a:lnTo>
                  <a:lnTo>
                    <a:pt x="291524" y="1078980"/>
                  </a:lnTo>
                  <a:lnTo>
                    <a:pt x="305667" y="1095531"/>
                  </a:lnTo>
                  <a:lnTo>
                    <a:pt x="319353" y="1113786"/>
                  </a:lnTo>
                  <a:lnTo>
                    <a:pt x="333496" y="1127593"/>
                  </a:lnTo>
                  <a:lnTo>
                    <a:pt x="347639" y="1124589"/>
                  </a:lnTo>
                  <a:lnTo>
                    <a:pt x="360413" y="1091927"/>
                  </a:lnTo>
                  <a:lnTo>
                    <a:pt x="374556" y="1035557"/>
                  </a:lnTo>
                  <a:lnTo>
                    <a:pt x="388243" y="973054"/>
                  </a:lnTo>
                  <a:lnTo>
                    <a:pt x="402385" y="922082"/>
                  </a:lnTo>
                  <a:lnTo>
                    <a:pt x="416072" y="898553"/>
                  </a:lnTo>
                  <a:lnTo>
                    <a:pt x="430215" y="901514"/>
                  </a:lnTo>
                  <a:lnTo>
                    <a:pt x="444358" y="912677"/>
                  </a:lnTo>
                  <a:lnTo>
                    <a:pt x="458044" y="915232"/>
                  </a:lnTo>
                  <a:lnTo>
                    <a:pt x="472187" y="903388"/>
                  </a:lnTo>
                  <a:lnTo>
                    <a:pt x="485874" y="877583"/>
                  </a:lnTo>
                  <a:lnTo>
                    <a:pt x="500016" y="840725"/>
                  </a:lnTo>
                  <a:lnTo>
                    <a:pt x="514159" y="797029"/>
                  </a:lnTo>
                  <a:lnTo>
                    <a:pt x="526933" y="748434"/>
                  </a:lnTo>
                  <a:lnTo>
                    <a:pt x="541076" y="700511"/>
                  </a:lnTo>
                  <a:lnTo>
                    <a:pt x="554763" y="676306"/>
                  </a:lnTo>
                  <a:lnTo>
                    <a:pt x="568906" y="695556"/>
                  </a:lnTo>
                  <a:lnTo>
                    <a:pt x="582592" y="747455"/>
                  </a:lnTo>
                  <a:lnTo>
                    <a:pt x="596735" y="811036"/>
                  </a:lnTo>
                  <a:lnTo>
                    <a:pt x="610878" y="878451"/>
                  </a:lnTo>
                  <a:lnTo>
                    <a:pt x="624564" y="949535"/>
                  </a:lnTo>
                  <a:lnTo>
                    <a:pt x="638707" y="1025175"/>
                  </a:lnTo>
                  <a:lnTo>
                    <a:pt x="652394" y="1108014"/>
                  </a:lnTo>
                  <a:lnTo>
                    <a:pt x="666537" y="1201966"/>
                  </a:lnTo>
                  <a:lnTo>
                    <a:pt x="680679" y="1316228"/>
                  </a:lnTo>
                  <a:lnTo>
                    <a:pt x="693910" y="1459739"/>
                  </a:lnTo>
                  <a:lnTo>
                    <a:pt x="708053" y="1618293"/>
                  </a:lnTo>
                  <a:lnTo>
                    <a:pt x="721739" y="1646080"/>
                  </a:lnTo>
                  <a:lnTo>
                    <a:pt x="735882" y="1646080"/>
                  </a:lnTo>
                  <a:lnTo>
                    <a:pt x="749569" y="1646080"/>
                  </a:lnTo>
                  <a:lnTo>
                    <a:pt x="763711" y="1646080"/>
                  </a:lnTo>
                  <a:lnTo>
                    <a:pt x="777854" y="1646080"/>
                  </a:lnTo>
                  <a:lnTo>
                    <a:pt x="791541" y="1622747"/>
                  </a:lnTo>
                  <a:lnTo>
                    <a:pt x="805684" y="1518555"/>
                  </a:lnTo>
                  <a:lnTo>
                    <a:pt x="819370" y="1410282"/>
                  </a:lnTo>
                  <a:lnTo>
                    <a:pt x="833513" y="1293244"/>
                  </a:lnTo>
                  <a:lnTo>
                    <a:pt x="847656" y="1160939"/>
                  </a:lnTo>
                  <a:lnTo>
                    <a:pt x="860430" y="1009490"/>
                  </a:lnTo>
                  <a:lnTo>
                    <a:pt x="874573" y="842264"/>
                  </a:lnTo>
                  <a:lnTo>
                    <a:pt x="888259" y="669778"/>
                  </a:lnTo>
                  <a:lnTo>
                    <a:pt x="902402" y="503181"/>
                  </a:lnTo>
                  <a:lnTo>
                    <a:pt x="916089" y="350027"/>
                  </a:lnTo>
                  <a:lnTo>
                    <a:pt x="930232" y="218052"/>
                  </a:lnTo>
                  <a:lnTo>
                    <a:pt x="944374" y="115415"/>
                  </a:lnTo>
                  <a:lnTo>
                    <a:pt x="958061" y="44985"/>
                  </a:lnTo>
                  <a:lnTo>
                    <a:pt x="972204" y="6691"/>
                  </a:lnTo>
                  <a:lnTo>
                    <a:pt x="985890" y="0"/>
                  </a:lnTo>
                  <a:lnTo>
                    <a:pt x="1000033" y="22797"/>
                  </a:lnTo>
                  <a:lnTo>
                    <a:pt x="1014176" y="70031"/>
                  </a:lnTo>
                  <a:lnTo>
                    <a:pt x="1026950" y="134304"/>
                  </a:lnTo>
                  <a:lnTo>
                    <a:pt x="1041093" y="209030"/>
                  </a:lnTo>
                  <a:lnTo>
                    <a:pt x="1054780" y="291053"/>
                  </a:lnTo>
                  <a:lnTo>
                    <a:pt x="1068922" y="383193"/>
                  </a:lnTo>
                  <a:lnTo>
                    <a:pt x="1082609" y="490809"/>
                  </a:lnTo>
                  <a:lnTo>
                    <a:pt x="1096752" y="612355"/>
                  </a:lnTo>
                  <a:lnTo>
                    <a:pt x="1110895" y="737603"/>
                  </a:lnTo>
                  <a:lnTo>
                    <a:pt x="1124581" y="852810"/>
                  </a:lnTo>
                  <a:lnTo>
                    <a:pt x="1138724" y="946752"/>
                  </a:lnTo>
                  <a:lnTo>
                    <a:pt x="1152411" y="1014396"/>
                  </a:lnTo>
                  <a:lnTo>
                    <a:pt x="1166553" y="1055380"/>
                  </a:lnTo>
                  <a:lnTo>
                    <a:pt x="1180696" y="1071893"/>
                  </a:lnTo>
                  <a:lnTo>
                    <a:pt x="1193470" y="1069312"/>
                  </a:lnTo>
                  <a:lnTo>
                    <a:pt x="1207613" y="1054083"/>
                  </a:lnTo>
                  <a:lnTo>
                    <a:pt x="1221300" y="1029523"/>
                  </a:lnTo>
                  <a:lnTo>
                    <a:pt x="1235443" y="999462"/>
                  </a:lnTo>
                  <a:lnTo>
                    <a:pt x="1249129" y="969889"/>
                  </a:lnTo>
                  <a:lnTo>
                    <a:pt x="1263272" y="944311"/>
                  </a:lnTo>
                  <a:lnTo>
                    <a:pt x="1277415" y="927216"/>
                  </a:lnTo>
                  <a:lnTo>
                    <a:pt x="1291101" y="927451"/>
                  </a:lnTo>
                  <a:lnTo>
                    <a:pt x="1305244" y="953538"/>
                  </a:lnTo>
                  <a:lnTo>
                    <a:pt x="1318931" y="1006518"/>
                  </a:lnTo>
                  <a:lnTo>
                    <a:pt x="1333074" y="1082340"/>
                  </a:lnTo>
                  <a:lnTo>
                    <a:pt x="1347216" y="1174784"/>
                  </a:lnTo>
                  <a:lnTo>
                    <a:pt x="1360447" y="1269499"/>
                  </a:lnTo>
                  <a:lnTo>
                    <a:pt x="1374590" y="1346673"/>
                  </a:lnTo>
                  <a:lnTo>
                    <a:pt x="1388276" y="1401264"/>
                  </a:lnTo>
                  <a:lnTo>
                    <a:pt x="1402419" y="1444737"/>
                  </a:lnTo>
                  <a:lnTo>
                    <a:pt x="1416106" y="1482555"/>
                  </a:lnTo>
                  <a:lnTo>
                    <a:pt x="1430248" y="1511857"/>
                  </a:lnTo>
                  <a:lnTo>
                    <a:pt x="1444391" y="1537821"/>
                  </a:lnTo>
                  <a:lnTo>
                    <a:pt x="1458078" y="1576692"/>
                  </a:lnTo>
                  <a:lnTo>
                    <a:pt x="1472221" y="1634650"/>
                  </a:lnTo>
                  <a:lnTo>
                    <a:pt x="1485907" y="1646080"/>
                  </a:lnTo>
                  <a:lnTo>
                    <a:pt x="1500050" y="1646080"/>
                  </a:lnTo>
                  <a:lnTo>
                    <a:pt x="1514193" y="1646080"/>
                  </a:lnTo>
                  <a:lnTo>
                    <a:pt x="1526967" y="1646080"/>
                  </a:lnTo>
                  <a:lnTo>
                    <a:pt x="1541110" y="1646080"/>
                  </a:lnTo>
                  <a:lnTo>
                    <a:pt x="1554796" y="1646080"/>
                  </a:lnTo>
                  <a:lnTo>
                    <a:pt x="1568939" y="1646080"/>
                  </a:lnTo>
                  <a:lnTo>
                    <a:pt x="1582626" y="1646080"/>
                  </a:lnTo>
                  <a:lnTo>
                    <a:pt x="1596769" y="1646080"/>
                  </a:lnTo>
                  <a:lnTo>
                    <a:pt x="1610911" y="1646080"/>
                  </a:lnTo>
                  <a:lnTo>
                    <a:pt x="1624598" y="1646080"/>
                  </a:lnTo>
                  <a:lnTo>
                    <a:pt x="1638741" y="1646080"/>
                  </a:lnTo>
                  <a:lnTo>
                    <a:pt x="1652427" y="1646080"/>
                  </a:lnTo>
                  <a:lnTo>
                    <a:pt x="1666570" y="1646080"/>
                  </a:lnTo>
                  <a:lnTo>
                    <a:pt x="1680713" y="1646080"/>
                  </a:lnTo>
                  <a:lnTo>
                    <a:pt x="1693487" y="1646080"/>
                  </a:lnTo>
                  <a:lnTo>
                    <a:pt x="1707630" y="1646080"/>
                  </a:lnTo>
                  <a:lnTo>
                    <a:pt x="1721317" y="1646080"/>
                  </a:lnTo>
                  <a:lnTo>
                    <a:pt x="1735459" y="1646080"/>
                  </a:lnTo>
                  <a:lnTo>
                    <a:pt x="1749146" y="1646080"/>
                  </a:lnTo>
                  <a:lnTo>
                    <a:pt x="1763289" y="1646080"/>
                  </a:lnTo>
                  <a:lnTo>
                    <a:pt x="1777432" y="1646080"/>
                  </a:lnTo>
                  <a:lnTo>
                    <a:pt x="1791118" y="1646080"/>
                  </a:lnTo>
                  <a:lnTo>
                    <a:pt x="1805261" y="1646080"/>
                  </a:lnTo>
                  <a:lnTo>
                    <a:pt x="1818948" y="1646080"/>
                  </a:lnTo>
                  <a:lnTo>
                    <a:pt x="1833091" y="1646080"/>
                  </a:lnTo>
                  <a:lnTo>
                    <a:pt x="1847233" y="1646080"/>
                  </a:lnTo>
                  <a:lnTo>
                    <a:pt x="1860007" y="1646080"/>
                  </a:lnTo>
                  <a:lnTo>
                    <a:pt x="1874150" y="1646080"/>
                  </a:lnTo>
                  <a:lnTo>
                    <a:pt x="1887837" y="1646080"/>
                  </a:lnTo>
                  <a:lnTo>
                    <a:pt x="1901980" y="1646080"/>
                  </a:lnTo>
                  <a:lnTo>
                    <a:pt x="1915666" y="1646080"/>
                  </a:lnTo>
                  <a:lnTo>
                    <a:pt x="1929809" y="1646080"/>
                  </a:lnTo>
                  <a:lnTo>
                    <a:pt x="1943952" y="1646080"/>
                  </a:lnTo>
                  <a:lnTo>
                    <a:pt x="1957639" y="1646080"/>
                  </a:lnTo>
                  <a:lnTo>
                    <a:pt x="1971781" y="1646080"/>
                  </a:lnTo>
                  <a:lnTo>
                    <a:pt x="1985468" y="1646080"/>
                  </a:lnTo>
                  <a:lnTo>
                    <a:pt x="1999611" y="1646080"/>
                  </a:lnTo>
                  <a:lnTo>
                    <a:pt x="2013754" y="1646080"/>
                  </a:lnTo>
                  <a:lnTo>
                    <a:pt x="2026984" y="1646080"/>
                  </a:lnTo>
                  <a:lnTo>
                    <a:pt x="2041127" y="1646080"/>
                  </a:lnTo>
                  <a:lnTo>
                    <a:pt x="2054813" y="1646080"/>
                  </a:lnTo>
                  <a:lnTo>
                    <a:pt x="2068956" y="1644793"/>
                  </a:lnTo>
                  <a:lnTo>
                    <a:pt x="2082643" y="1375712"/>
                  </a:lnTo>
                  <a:lnTo>
                    <a:pt x="2096786" y="1088099"/>
                  </a:lnTo>
                  <a:lnTo>
                    <a:pt x="2110928" y="773796"/>
                  </a:lnTo>
                  <a:lnTo>
                    <a:pt x="2124615" y="462205"/>
                  </a:lnTo>
                  <a:lnTo>
                    <a:pt x="2138758" y="257568"/>
                  </a:lnTo>
                  <a:lnTo>
                    <a:pt x="2152444" y="275947"/>
                  </a:lnTo>
                  <a:lnTo>
                    <a:pt x="2166587" y="566473"/>
                  </a:lnTo>
                  <a:lnTo>
                    <a:pt x="2180730" y="1070589"/>
                  </a:lnTo>
                  <a:lnTo>
                    <a:pt x="2193504" y="1622803"/>
                  </a:lnTo>
                  <a:lnTo>
                    <a:pt x="2207647" y="1646080"/>
                  </a:lnTo>
                  <a:lnTo>
                    <a:pt x="2221334" y="1646080"/>
                  </a:lnTo>
                  <a:lnTo>
                    <a:pt x="2235476" y="1646080"/>
                  </a:lnTo>
                  <a:lnTo>
                    <a:pt x="2249163" y="1646080"/>
                  </a:lnTo>
                  <a:lnTo>
                    <a:pt x="2263306" y="1646080"/>
                  </a:lnTo>
                  <a:lnTo>
                    <a:pt x="2277449" y="1646080"/>
                  </a:lnTo>
                  <a:lnTo>
                    <a:pt x="2291135" y="1646080"/>
                  </a:lnTo>
                  <a:lnTo>
                    <a:pt x="2305278" y="1646080"/>
                  </a:lnTo>
                  <a:lnTo>
                    <a:pt x="2318965" y="1646080"/>
                  </a:lnTo>
                  <a:lnTo>
                    <a:pt x="2333107" y="1646080"/>
                  </a:lnTo>
                  <a:lnTo>
                    <a:pt x="2347250" y="1646080"/>
                  </a:lnTo>
                  <a:lnTo>
                    <a:pt x="2360024" y="1646080"/>
                  </a:lnTo>
                  <a:lnTo>
                    <a:pt x="2374167" y="1646080"/>
                  </a:lnTo>
                  <a:lnTo>
                    <a:pt x="2387854" y="1268072"/>
                  </a:lnTo>
                  <a:lnTo>
                    <a:pt x="2401997" y="787450"/>
                  </a:lnTo>
                  <a:lnTo>
                    <a:pt x="2415683" y="447294"/>
                  </a:lnTo>
                  <a:lnTo>
                    <a:pt x="2429826" y="255639"/>
                  </a:lnTo>
                  <a:lnTo>
                    <a:pt x="2443969" y="173370"/>
                  </a:lnTo>
                  <a:lnTo>
                    <a:pt x="2457655" y="138298"/>
                  </a:lnTo>
                  <a:lnTo>
                    <a:pt x="2471798" y="115621"/>
                  </a:lnTo>
                  <a:lnTo>
                    <a:pt x="2485485" y="96296"/>
                  </a:lnTo>
                  <a:lnTo>
                    <a:pt x="2499628" y="89545"/>
                  </a:lnTo>
                  <a:lnTo>
                    <a:pt x="2513770" y="138194"/>
                  </a:lnTo>
                  <a:lnTo>
                    <a:pt x="2526545" y="280820"/>
                  </a:lnTo>
                  <a:lnTo>
                    <a:pt x="2540687" y="514032"/>
                  </a:lnTo>
                  <a:lnTo>
                    <a:pt x="2554374" y="796789"/>
                  </a:lnTo>
                  <a:lnTo>
                    <a:pt x="2568517" y="1051070"/>
                  </a:lnTo>
                  <a:lnTo>
                    <a:pt x="2582203" y="1214793"/>
                  </a:lnTo>
                  <a:lnTo>
                    <a:pt x="2596346" y="1283573"/>
                  </a:lnTo>
                  <a:lnTo>
                    <a:pt x="2610489" y="1296007"/>
                  </a:lnTo>
                  <a:lnTo>
                    <a:pt x="2624176" y="1285595"/>
                  </a:lnTo>
                  <a:lnTo>
                    <a:pt x="2638318" y="1261271"/>
                  </a:lnTo>
                  <a:lnTo>
                    <a:pt x="2652005" y="1232107"/>
                  </a:lnTo>
                  <a:lnTo>
                    <a:pt x="2666148" y="1211063"/>
                  </a:lnTo>
                  <a:lnTo>
                    <a:pt x="2680291" y="1196655"/>
                  </a:lnTo>
                  <a:lnTo>
                    <a:pt x="2693521" y="1189734"/>
                  </a:lnTo>
                  <a:lnTo>
                    <a:pt x="2707664" y="1211560"/>
                  </a:lnTo>
                  <a:lnTo>
                    <a:pt x="2721350" y="1270974"/>
                  </a:lnTo>
                  <a:lnTo>
                    <a:pt x="2735493" y="1345490"/>
                  </a:lnTo>
                  <a:lnTo>
                    <a:pt x="2749180" y="1405694"/>
                  </a:lnTo>
                  <a:lnTo>
                    <a:pt x="2763323" y="1439827"/>
                  </a:lnTo>
                  <a:lnTo>
                    <a:pt x="2777465" y="1448575"/>
                  </a:lnTo>
                  <a:lnTo>
                    <a:pt x="2791152" y="1439556"/>
                  </a:lnTo>
                  <a:lnTo>
                    <a:pt x="2805295" y="1429950"/>
                  </a:lnTo>
                  <a:lnTo>
                    <a:pt x="2818981" y="1435443"/>
                  </a:lnTo>
                  <a:lnTo>
                    <a:pt x="2833124" y="1460341"/>
                  </a:lnTo>
                  <a:lnTo>
                    <a:pt x="2847267" y="1500884"/>
                  </a:lnTo>
                  <a:lnTo>
                    <a:pt x="2860041" y="1543911"/>
                  </a:lnTo>
                  <a:lnTo>
                    <a:pt x="2874184" y="1564777"/>
                  </a:lnTo>
                  <a:lnTo>
                    <a:pt x="2887871" y="1547725"/>
                  </a:lnTo>
                  <a:lnTo>
                    <a:pt x="2902013" y="1502607"/>
                  </a:lnTo>
                  <a:lnTo>
                    <a:pt x="2915700" y="1450214"/>
                  </a:lnTo>
                  <a:lnTo>
                    <a:pt x="2929843" y="1400479"/>
                  </a:lnTo>
                  <a:lnTo>
                    <a:pt x="2943986" y="1359932"/>
                  </a:lnTo>
                  <a:lnTo>
                    <a:pt x="2957672" y="1336325"/>
                  </a:lnTo>
                  <a:lnTo>
                    <a:pt x="2971815" y="1327234"/>
                  </a:lnTo>
                  <a:lnTo>
                    <a:pt x="2985502" y="1322057"/>
                  </a:lnTo>
                  <a:lnTo>
                    <a:pt x="2999644" y="1307881"/>
                  </a:lnTo>
                  <a:lnTo>
                    <a:pt x="3013787" y="1268469"/>
                  </a:lnTo>
                  <a:lnTo>
                    <a:pt x="3026561" y="1213988"/>
                  </a:lnTo>
                  <a:lnTo>
                    <a:pt x="3040704" y="1177247"/>
                  </a:lnTo>
                  <a:lnTo>
                    <a:pt x="3054391" y="1173870"/>
                  </a:lnTo>
                  <a:lnTo>
                    <a:pt x="3068534" y="1194102"/>
                  </a:lnTo>
                  <a:lnTo>
                    <a:pt x="3082220" y="1231041"/>
                  </a:lnTo>
                  <a:lnTo>
                    <a:pt x="3096363" y="1289345"/>
                  </a:lnTo>
                  <a:lnTo>
                    <a:pt x="3110506" y="1347772"/>
                  </a:lnTo>
                  <a:lnTo>
                    <a:pt x="3124192" y="1380409"/>
                  </a:lnTo>
                  <a:lnTo>
                    <a:pt x="3138335" y="1379707"/>
                  </a:lnTo>
                  <a:lnTo>
                    <a:pt x="3152022" y="1355379"/>
                  </a:lnTo>
                  <a:lnTo>
                    <a:pt x="3166165" y="1333506"/>
                  </a:lnTo>
                  <a:lnTo>
                    <a:pt x="3180307" y="1339661"/>
                  </a:lnTo>
                  <a:lnTo>
                    <a:pt x="3193082" y="1368255"/>
                  </a:lnTo>
                  <a:lnTo>
                    <a:pt x="3207224" y="1392010"/>
                  </a:lnTo>
                  <a:lnTo>
                    <a:pt x="3220911" y="1405261"/>
                  </a:lnTo>
                  <a:lnTo>
                    <a:pt x="3235054" y="1419716"/>
                  </a:lnTo>
                  <a:lnTo>
                    <a:pt x="3248740" y="1431107"/>
                  </a:lnTo>
                  <a:lnTo>
                    <a:pt x="3262883" y="1422816"/>
                  </a:lnTo>
                  <a:lnTo>
                    <a:pt x="3277026" y="1403740"/>
                  </a:lnTo>
                  <a:lnTo>
                    <a:pt x="3290713" y="1393320"/>
                  </a:lnTo>
                  <a:lnTo>
                    <a:pt x="3304855" y="1397960"/>
                  </a:lnTo>
                  <a:lnTo>
                    <a:pt x="3318542" y="1414747"/>
                  </a:lnTo>
                  <a:lnTo>
                    <a:pt x="3332685" y="1434180"/>
                  </a:lnTo>
                  <a:lnTo>
                    <a:pt x="3346828" y="1443536"/>
                  </a:lnTo>
                  <a:lnTo>
                    <a:pt x="3360058" y="1437796"/>
                  </a:lnTo>
                  <a:lnTo>
                    <a:pt x="3374201" y="1425999"/>
                  </a:lnTo>
                  <a:lnTo>
                    <a:pt x="3387887" y="1411432"/>
                  </a:lnTo>
                  <a:lnTo>
                    <a:pt x="3402030" y="1397426"/>
                  </a:lnTo>
                  <a:lnTo>
                    <a:pt x="3415717" y="1392479"/>
                  </a:lnTo>
                  <a:lnTo>
                    <a:pt x="3429860" y="1393759"/>
                  </a:lnTo>
                  <a:lnTo>
                    <a:pt x="3444003" y="1393966"/>
                  </a:lnTo>
                  <a:lnTo>
                    <a:pt x="3457689" y="1386864"/>
                  </a:lnTo>
                  <a:lnTo>
                    <a:pt x="3471832" y="1378786"/>
                  </a:lnTo>
                  <a:lnTo>
                    <a:pt x="3485519" y="1378658"/>
                  </a:lnTo>
                  <a:lnTo>
                    <a:pt x="3499661" y="1380658"/>
                  </a:lnTo>
                  <a:lnTo>
                    <a:pt x="3513804" y="1381945"/>
                  </a:lnTo>
                  <a:lnTo>
                    <a:pt x="3526578" y="1387639"/>
                  </a:lnTo>
                  <a:lnTo>
                    <a:pt x="3540721" y="1400927"/>
                  </a:lnTo>
                  <a:lnTo>
                    <a:pt x="3554408" y="1420962"/>
                  </a:lnTo>
                  <a:lnTo>
                    <a:pt x="3568550" y="1447186"/>
                  </a:lnTo>
                  <a:lnTo>
                    <a:pt x="3582237" y="1465515"/>
                  </a:lnTo>
                  <a:lnTo>
                    <a:pt x="3596380" y="1457635"/>
                  </a:lnTo>
                  <a:lnTo>
                    <a:pt x="3610523" y="1426505"/>
                  </a:lnTo>
                  <a:lnTo>
                    <a:pt x="3624209" y="1397379"/>
                  </a:lnTo>
                  <a:lnTo>
                    <a:pt x="3638352" y="1389342"/>
                  </a:lnTo>
                  <a:lnTo>
                    <a:pt x="3652039" y="1400659"/>
                  </a:lnTo>
                  <a:lnTo>
                    <a:pt x="3666182" y="1422913"/>
                  </a:lnTo>
                  <a:lnTo>
                    <a:pt x="3680324" y="1441341"/>
                  </a:lnTo>
                  <a:lnTo>
                    <a:pt x="3693098" y="1444959"/>
                  </a:lnTo>
                  <a:lnTo>
                    <a:pt x="3707241" y="1429098"/>
                  </a:lnTo>
                  <a:lnTo>
                    <a:pt x="3720928" y="1401376"/>
                  </a:lnTo>
                  <a:lnTo>
                    <a:pt x="3735071" y="1376240"/>
                  </a:lnTo>
                  <a:lnTo>
                    <a:pt x="3748757" y="1368382"/>
                  </a:lnTo>
                  <a:lnTo>
                    <a:pt x="3762900" y="1388109"/>
                  </a:lnTo>
                  <a:lnTo>
                    <a:pt x="3777043" y="1426814"/>
                  </a:lnTo>
                  <a:lnTo>
                    <a:pt x="3790730" y="1463236"/>
                  </a:lnTo>
                  <a:lnTo>
                    <a:pt x="3804872" y="1483450"/>
                  </a:lnTo>
                  <a:lnTo>
                    <a:pt x="3818559" y="1491552"/>
                  </a:lnTo>
                  <a:lnTo>
                    <a:pt x="3832702" y="1491770"/>
                  </a:lnTo>
                  <a:lnTo>
                    <a:pt x="3846845" y="1487548"/>
                  </a:lnTo>
                  <a:lnTo>
                    <a:pt x="3859619" y="1477684"/>
                  </a:lnTo>
                  <a:lnTo>
                    <a:pt x="3873762" y="1466518"/>
                  </a:lnTo>
                  <a:lnTo>
                    <a:pt x="3887448" y="1469689"/>
                  </a:lnTo>
                  <a:lnTo>
                    <a:pt x="3901591" y="1477407"/>
                  </a:lnTo>
                  <a:lnTo>
                    <a:pt x="3915278" y="1466443"/>
                  </a:lnTo>
                  <a:lnTo>
                    <a:pt x="3929420" y="1440408"/>
                  </a:lnTo>
                  <a:lnTo>
                    <a:pt x="3943563" y="1423568"/>
                  </a:lnTo>
                  <a:lnTo>
                    <a:pt x="3957250" y="1427035"/>
                  </a:lnTo>
                  <a:lnTo>
                    <a:pt x="3971393" y="1436982"/>
                  </a:lnTo>
                  <a:lnTo>
                    <a:pt x="3985079" y="1435863"/>
                  </a:lnTo>
                  <a:lnTo>
                    <a:pt x="3999222" y="1433862"/>
                  </a:lnTo>
                  <a:lnTo>
                    <a:pt x="4013365" y="1443957"/>
                  </a:lnTo>
                  <a:lnTo>
                    <a:pt x="4026595" y="1464599"/>
                  </a:lnTo>
                  <a:lnTo>
                    <a:pt x="4040738" y="1490293"/>
                  </a:lnTo>
                  <a:lnTo>
                    <a:pt x="4054425" y="1500251"/>
                  </a:lnTo>
                  <a:lnTo>
                    <a:pt x="4068567" y="1493579"/>
                  </a:lnTo>
                  <a:lnTo>
                    <a:pt x="4082254" y="1492655"/>
                  </a:lnTo>
                  <a:lnTo>
                    <a:pt x="4096397" y="1495324"/>
                  </a:lnTo>
                  <a:lnTo>
                    <a:pt x="4110540" y="1483199"/>
                  </a:lnTo>
                  <a:lnTo>
                    <a:pt x="4124226" y="1453559"/>
                  </a:lnTo>
                  <a:lnTo>
                    <a:pt x="4138369" y="1419747"/>
                  </a:lnTo>
                  <a:lnTo>
                    <a:pt x="4152056" y="1390864"/>
                  </a:lnTo>
                  <a:lnTo>
                    <a:pt x="4166198" y="1362623"/>
                  </a:lnTo>
                  <a:lnTo>
                    <a:pt x="4180341" y="1337502"/>
                  </a:lnTo>
                  <a:lnTo>
                    <a:pt x="4193115" y="1321241"/>
                  </a:lnTo>
                  <a:lnTo>
                    <a:pt x="4207258" y="1309435"/>
                  </a:lnTo>
                  <a:lnTo>
                    <a:pt x="4220945" y="1296316"/>
                  </a:lnTo>
                  <a:lnTo>
                    <a:pt x="4235088" y="1274132"/>
                  </a:lnTo>
                  <a:lnTo>
                    <a:pt x="4248774" y="1237358"/>
                  </a:lnTo>
                  <a:lnTo>
                    <a:pt x="4262917" y="1199221"/>
                  </a:lnTo>
                  <a:lnTo>
                    <a:pt x="4277060" y="1179614"/>
                  </a:lnTo>
                  <a:lnTo>
                    <a:pt x="4290746" y="1189709"/>
                  </a:lnTo>
                  <a:lnTo>
                    <a:pt x="4304889" y="1213119"/>
                  </a:lnTo>
                  <a:lnTo>
                    <a:pt x="4318576" y="1226538"/>
                  </a:lnTo>
                  <a:lnTo>
                    <a:pt x="4332719" y="1228807"/>
                  </a:lnTo>
                  <a:lnTo>
                    <a:pt x="4346861" y="1220795"/>
                  </a:lnTo>
                  <a:lnTo>
                    <a:pt x="4359636" y="1203612"/>
                  </a:lnTo>
                  <a:lnTo>
                    <a:pt x="4373778" y="1182237"/>
                  </a:lnTo>
                  <a:lnTo>
                    <a:pt x="4387465" y="1171201"/>
                  </a:lnTo>
                  <a:lnTo>
                    <a:pt x="4401608" y="1182325"/>
                  </a:lnTo>
                  <a:lnTo>
                    <a:pt x="4415294" y="1209218"/>
                  </a:lnTo>
                  <a:lnTo>
                    <a:pt x="4429437" y="1243556"/>
                  </a:lnTo>
                  <a:lnTo>
                    <a:pt x="4443580" y="1271863"/>
                  </a:lnTo>
                  <a:lnTo>
                    <a:pt x="4457267" y="1272521"/>
                  </a:lnTo>
                  <a:lnTo>
                    <a:pt x="4471409" y="1249148"/>
                  </a:lnTo>
                  <a:lnTo>
                    <a:pt x="4485096" y="1223257"/>
                  </a:lnTo>
                  <a:lnTo>
                    <a:pt x="4499239" y="1205262"/>
                  </a:lnTo>
                  <a:lnTo>
                    <a:pt x="4513382" y="1192919"/>
                  </a:lnTo>
                  <a:lnTo>
                    <a:pt x="4526156" y="1193264"/>
                  </a:lnTo>
                  <a:lnTo>
                    <a:pt x="4540299" y="1207665"/>
                  </a:lnTo>
                  <a:lnTo>
                    <a:pt x="4553985" y="1209380"/>
                  </a:lnTo>
                  <a:lnTo>
                    <a:pt x="4568128" y="1188467"/>
                  </a:lnTo>
                  <a:lnTo>
                    <a:pt x="4581815" y="1155059"/>
                  </a:lnTo>
                  <a:lnTo>
                    <a:pt x="4595957" y="1116000"/>
                  </a:lnTo>
                  <a:lnTo>
                    <a:pt x="4610100" y="1091081"/>
                  </a:lnTo>
                  <a:lnTo>
                    <a:pt x="4623787" y="1089395"/>
                  </a:lnTo>
                  <a:lnTo>
                    <a:pt x="4637930" y="1096128"/>
                  </a:lnTo>
                  <a:lnTo>
                    <a:pt x="4651616" y="1102413"/>
                  </a:lnTo>
                  <a:lnTo>
                    <a:pt x="4665759" y="1105294"/>
                  </a:lnTo>
                  <a:lnTo>
                    <a:pt x="4679902" y="1109362"/>
                  </a:lnTo>
                  <a:lnTo>
                    <a:pt x="4693132" y="1106896"/>
                  </a:lnTo>
                  <a:lnTo>
                    <a:pt x="4707275" y="1083041"/>
                  </a:lnTo>
                  <a:lnTo>
                    <a:pt x="4720962" y="1051078"/>
                  </a:lnTo>
                  <a:lnTo>
                    <a:pt x="4735104" y="1025334"/>
                  </a:lnTo>
                  <a:lnTo>
                    <a:pt x="4748791" y="1012917"/>
                  </a:lnTo>
                  <a:lnTo>
                    <a:pt x="4762934" y="1016159"/>
                  </a:lnTo>
                  <a:lnTo>
                    <a:pt x="4777077" y="1018807"/>
                  </a:lnTo>
                  <a:lnTo>
                    <a:pt x="4790763" y="1005593"/>
                  </a:lnTo>
                  <a:lnTo>
                    <a:pt x="4804906" y="984246"/>
                  </a:lnTo>
                  <a:lnTo>
                    <a:pt x="4818593" y="969131"/>
                  </a:lnTo>
                  <a:lnTo>
                    <a:pt x="4832735" y="958610"/>
                  </a:lnTo>
                  <a:lnTo>
                    <a:pt x="4846878" y="943462"/>
                  </a:lnTo>
                  <a:lnTo>
                    <a:pt x="4859652" y="922645"/>
                  </a:lnTo>
                  <a:lnTo>
                    <a:pt x="4873795" y="914805"/>
                  </a:lnTo>
                  <a:lnTo>
                    <a:pt x="4887482" y="925765"/>
                  </a:lnTo>
                  <a:lnTo>
                    <a:pt x="4901625" y="928098"/>
                  </a:lnTo>
                  <a:lnTo>
                    <a:pt x="4915311" y="907309"/>
                  </a:lnTo>
                  <a:lnTo>
                    <a:pt x="4929454" y="874998"/>
                  </a:lnTo>
                  <a:lnTo>
                    <a:pt x="4943597" y="843486"/>
                  </a:lnTo>
                  <a:lnTo>
                    <a:pt x="4957283" y="830304"/>
                  </a:lnTo>
                  <a:lnTo>
                    <a:pt x="4971426" y="851374"/>
                  </a:lnTo>
                  <a:lnTo>
                    <a:pt x="4985113" y="886790"/>
                  </a:lnTo>
                  <a:lnTo>
                    <a:pt x="4999256" y="909312"/>
                  </a:lnTo>
                  <a:lnTo>
                    <a:pt x="5013398" y="921249"/>
                  </a:lnTo>
                  <a:lnTo>
                    <a:pt x="5026173" y="932276"/>
                  </a:lnTo>
                  <a:lnTo>
                    <a:pt x="5040315" y="941638"/>
                  </a:lnTo>
                  <a:lnTo>
                    <a:pt x="5054002" y="956142"/>
                  </a:lnTo>
                  <a:lnTo>
                    <a:pt x="5068145" y="990036"/>
                  </a:lnTo>
                  <a:lnTo>
                    <a:pt x="5081831" y="1050460"/>
                  </a:lnTo>
                  <a:lnTo>
                    <a:pt x="5095974" y="1132159"/>
                  </a:lnTo>
                  <a:lnTo>
                    <a:pt x="5110117" y="1215793"/>
                  </a:lnTo>
                  <a:lnTo>
                    <a:pt x="5123804" y="1281001"/>
                  </a:lnTo>
                  <a:lnTo>
                    <a:pt x="5137946" y="1315187"/>
                  </a:lnTo>
                  <a:lnTo>
                    <a:pt x="5151633" y="1336259"/>
                  </a:lnTo>
                  <a:lnTo>
                    <a:pt x="5165776" y="1361366"/>
                  </a:lnTo>
                  <a:lnTo>
                    <a:pt x="5179919" y="1382381"/>
                  </a:lnTo>
                  <a:lnTo>
                    <a:pt x="5192693" y="1404070"/>
                  </a:lnTo>
                  <a:lnTo>
                    <a:pt x="5206836" y="1427439"/>
                  </a:lnTo>
                  <a:lnTo>
                    <a:pt x="5220522" y="1442870"/>
                  </a:lnTo>
                  <a:lnTo>
                    <a:pt x="5234665" y="1459575"/>
                  </a:lnTo>
                  <a:lnTo>
                    <a:pt x="5248352" y="1482436"/>
                  </a:lnTo>
                  <a:lnTo>
                    <a:pt x="5262494" y="1497637"/>
                  </a:lnTo>
                  <a:lnTo>
                    <a:pt x="5276637" y="1507397"/>
                  </a:lnTo>
                  <a:lnTo>
                    <a:pt x="5290324" y="1533291"/>
                  </a:lnTo>
                  <a:lnTo>
                    <a:pt x="5304467" y="1587279"/>
                  </a:lnTo>
                  <a:lnTo>
                    <a:pt x="5318153" y="1646080"/>
                  </a:lnTo>
                  <a:lnTo>
                    <a:pt x="5332296" y="1646080"/>
                  </a:lnTo>
                  <a:lnTo>
                    <a:pt x="5346439" y="1646080"/>
                  </a:lnTo>
                  <a:lnTo>
                    <a:pt x="5359669" y="1646080"/>
                  </a:lnTo>
                  <a:lnTo>
                    <a:pt x="5373812" y="1646080"/>
                  </a:lnTo>
                  <a:lnTo>
                    <a:pt x="5387499" y="1646080"/>
                  </a:lnTo>
                  <a:lnTo>
                    <a:pt x="5401642" y="1646080"/>
                  </a:lnTo>
                  <a:lnTo>
                    <a:pt x="5415328" y="1646080"/>
                  </a:lnTo>
                  <a:lnTo>
                    <a:pt x="5429471" y="1646080"/>
                  </a:lnTo>
                  <a:lnTo>
                    <a:pt x="5443614" y="1646080"/>
                  </a:lnTo>
                  <a:lnTo>
                    <a:pt x="5457300" y="1646080"/>
                  </a:lnTo>
                  <a:lnTo>
                    <a:pt x="5471443" y="1646080"/>
                  </a:lnTo>
                  <a:lnTo>
                    <a:pt x="5485130" y="1646080"/>
                  </a:lnTo>
                  <a:lnTo>
                    <a:pt x="5499273" y="1646080"/>
                  </a:lnTo>
                  <a:lnTo>
                    <a:pt x="5513415" y="1646080"/>
                  </a:lnTo>
                  <a:lnTo>
                    <a:pt x="5526190" y="1646080"/>
                  </a:lnTo>
                  <a:lnTo>
                    <a:pt x="5540332" y="1646080"/>
                  </a:lnTo>
                  <a:lnTo>
                    <a:pt x="5554019" y="1646080"/>
                  </a:lnTo>
                  <a:lnTo>
                    <a:pt x="5568162" y="1646080"/>
                  </a:lnTo>
                  <a:lnTo>
                    <a:pt x="5581848" y="1646080"/>
                  </a:lnTo>
                  <a:lnTo>
                    <a:pt x="5595991" y="1646080"/>
                  </a:lnTo>
                  <a:lnTo>
                    <a:pt x="5610134" y="1646080"/>
                  </a:lnTo>
                  <a:lnTo>
                    <a:pt x="5623821" y="1646080"/>
                  </a:lnTo>
                  <a:lnTo>
                    <a:pt x="5637963" y="1646080"/>
                  </a:lnTo>
                  <a:lnTo>
                    <a:pt x="5651650" y="1646080"/>
                  </a:lnTo>
                  <a:lnTo>
                    <a:pt x="5665793" y="1646080"/>
                  </a:lnTo>
                  <a:lnTo>
                    <a:pt x="5679936" y="1646080"/>
                  </a:lnTo>
                  <a:lnTo>
                    <a:pt x="5692710" y="1638362"/>
                  </a:lnTo>
                  <a:lnTo>
                    <a:pt x="5706853" y="1622278"/>
                  </a:lnTo>
                  <a:lnTo>
                    <a:pt x="5720539" y="1617099"/>
                  </a:lnTo>
                  <a:lnTo>
                    <a:pt x="5734682" y="1623522"/>
                  </a:lnTo>
                  <a:lnTo>
                    <a:pt x="5748369" y="1632378"/>
                  </a:lnTo>
                  <a:lnTo>
                    <a:pt x="5762511" y="1639479"/>
                  </a:lnTo>
                  <a:lnTo>
                    <a:pt x="5776654" y="1639537"/>
                  </a:lnTo>
                  <a:lnTo>
                    <a:pt x="5790341" y="1619683"/>
                  </a:lnTo>
                  <a:lnTo>
                    <a:pt x="5804484" y="1585554"/>
                  </a:lnTo>
                  <a:lnTo>
                    <a:pt x="5818170" y="1546976"/>
                  </a:lnTo>
                  <a:lnTo>
                    <a:pt x="5832313" y="1521911"/>
                  </a:lnTo>
                  <a:lnTo>
                    <a:pt x="5846456" y="1526289"/>
                  </a:lnTo>
                  <a:lnTo>
                    <a:pt x="5859230" y="1547277"/>
                  </a:lnTo>
                  <a:lnTo>
                    <a:pt x="5873373" y="1571062"/>
                  </a:lnTo>
                  <a:lnTo>
                    <a:pt x="5887059" y="1589492"/>
                  </a:lnTo>
                  <a:lnTo>
                    <a:pt x="5901202" y="1603748"/>
                  </a:lnTo>
                  <a:lnTo>
                    <a:pt x="5914889" y="1618786"/>
                  </a:lnTo>
                  <a:lnTo>
                    <a:pt x="5929032" y="1628300"/>
                  </a:lnTo>
                  <a:lnTo>
                    <a:pt x="5943174" y="1639978"/>
                  </a:lnTo>
                  <a:lnTo>
                    <a:pt x="5956861" y="1646080"/>
                  </a:lnTo>
                  <a:lnTo>
                    <a:pt x="5971004" y="1646080"/>
                  </a:lnTo>
                  <a:lnTo>
                    <a:pt x="5984690" y="1646080"/>
                  </a:lnTo>
                  <a:lnTo>
                    <a:pt x="5998833" y="1646080"/>
                  </a:lnTo>
                  <a:lnTo>
                    <a:pt x="6012976" y="1646080"/>
                  </a:lnTo>
                  <a:lnTo>
                    <a:pt x="6026206" y="1646080"/>
                  </a:lnTo>
                  <a:lnTo>
                    <a:pt x="6040349" y="1646080"/>
                  </a:lnTo>
                  <a:lnTo>
                    <a:pt x="6054036" y="1640063"/>
                  </a:lnTo>
                  <a:lnTo>
                    <a:pt x="6068179" y="1576649"/>
                  </a:lnTo>
                  <a:lnTo>
                    <a:pt x="6081865" y="1523232"/>
                  </a:lnTo>
                  <a:lnTo>
                    <a:pt x="6096008" y="1495100"/>
                  </a:lnTo>
                  <a:lnTo>
                    <a:pt x="6110151" y="1476946"/>
                  </a:lnTo>
                  <a:lnTo>
                    <a:pt x="6123837" y="1448348"/>
                  </a:lnTo>
                  <a:lnTo>
                    <a:pt x="6137980" y="1418274"/>
                  </a:lnTo>
                  <a:lnTo>
                    <a:pt x="6151667" y="1397276"/>
                  </a:lnTo>
                  <a:lnTo>
                    <a:pt x="6165810" y="1384326"/>
                  </a:lnTo>
                  <a:lnTo>
                    <a:pt x="6179952" y="1375679"/>
                  </a:lnTo>
                  <a:lnTo>
                    <a:pt x="6192727" y="1369035"/>
                  </a:lnTo>
                  <a:lnTo>
                    <a:pt x="6206869" y="1365445"/>
                  </a:lnTo>
                  <a:lnTo>
                    <a:pt x="6220556" y="1370250"/>
                  </a:lnTo>
                  <a:lnTo>
                    <a:pt x="6234699" y="1387004"/>
                  </a:lnTo>
                  <a:lnTo>
                    <a:pt x="6248385" y="1405081"/>
                  </a:lnTo>
                  <a:lnTo>
                    <a:pt x="6262528" y="1410612"/>
                  </a:lnTo>
                  <a:lnTo>
                    <a:pt x="6276671" y="1415338"/>
                  </a:lnTo>
                  <a:lnTo>
                    <a:pt x="6290358" y="1427044"/>
                  </a:lnTo>
                  <a:lnTo>
                    <a:pt x="6304500" y="1435289"/>
                  </a:lnTo>
                  <a:lnTo>
                    <a:pt x="6318187" y="1436467"/>
                  </a:lnTo>
                  <a:lnTo>
                    <a:pt x="6332330" y="1433119"/>
                  </a:lnTo>
                  <a:lnTo>
                    <a:pt x="6346473" y="1422776"/>
                  </a:lnTo>
                  <a:lnTo>
                    <a:pt x="6359247" y="1416894"/>
                  </a:lnTo>
                  <a:lnTo>
                    <a:pt x="6373390" y="1436029"/>
                  </a:lnTo>
                  <a:lnTo>
                    <a:pt x="6387076" y="1464378"/>
                  </a:lnTo>
                  <a:lnTo>
                    <a:pt x="6401219" y="1475313"/>
                  </a:lnTo>
                  <a:lnTo>
                    <a:pt x="6414906" y="1465025"/>
                  </a:lnTo>
                  <a:lnTo>
                    <a:pt x="6429048" y="1449048"/>
                  </a:lnTo>
                  <a:lnTo>
                    <a:pt x="6443191" y="1440397"/>
                  </a:lnTo>
                  <a:lnTo>
                    <a:pt x="6456878" y="1446574"/>
                  </a:lnTo>
                  <a:lnTo>
                    <a:pt x="6471021" y="1466043"/>
                  </a:lnTo>
                  <a:lnTo>
                    <a:pt x="6484707" y="1482726"/>
                  </a:lnTo>
                  <a:lnTo>
                    <a:pt x="6498850" y="1489535"/>
                  </a:lnTo>
                  <a:lnTo>
                    <a:pt x="6512993" y="1496366"/>
                  </a:lnTo>
                  <a:lnTo>
                    <a:pt x="6525767" y="1502011"/>
                  </a:lnTo>
                  <a:lnTo>
                    <a:pt x="6539910" y="1490687"/>
                  </a:lnTo>
                  <a:lnTo>
                    <a:pt x="6553596" y="1465853"/>
                  </a:lnTo>
                  <a:lnTo>
                    <a:pt x="6567739" y="1443725"/>
                  </a:lnTo>
                  <a:lnTo>
                    <a:pt x="6581426" y="1431636"/>
                  </a:lnTo>
                  <a:lnTo>
                    <a:pt x="6595569" y="1420745"/>
                  </a:lnTo>
                  <a:lnTo>
                    <a:pt x="6609711" y="1404932"/>
                  </a:lnTo>
                  <a:lnTo>
                    <a:pt x="6623398" y="1384836"/>
                  </a:lnTo>
                  <a:lnTo>
                    <a:pt x="6637541" y="1356682"/>
                  </a:lnTo>
                  <a:lnTo>
                    <a:pt x="6651227" y="1336808"/>
                  </a:lnTo>
                  <a:lnTo>
                    <a:pt x="6665370" y="1338476"/>
                  </a:lnTo>
                  <a:lnTo>
                    <a:pt x="6679513" y="1355678"/>
                  </a:lnTo>
                  <a:lnTo>
                    <a:pt x="6692743" y="1383644"/>
                  </a:lnTo>
                  <a:lnTo>
                    <a:pt x="6706886" y="1419606"/>
                  </a:lnTo>
                  <a:lnTo>
                    <a:pt x="6720573" y="1462733"/>
                  </a:lnTo>
                  <a:lnTo>
                    <a:pt x="6734716" y="1514179"/>
                  </a:lnTo>
                  <a:lnTo>
                    <a:pt x="6748402" y="1569304"/>
                  </a:lnTo>
                  <a:lnTo>
                    <a:pt x="6762545" y="1620751"/>
                  </a:lnTo>
                  <a:lnTo>
                    <a:pt x="6776688" y="1646080"/>
                  </a:lnTo>
                  <a:lnTo>
                    <a:pt x="6790374" y="1646080"/>
                  </a:lnTo>
                  <a:lnTo>
                    <a:pt x="6804517" y="1646080"/>
                  </a:lnTo>
                  <a:lnTo>
                    <a:pt x="6818204" y="1646080"/>
                  </a:lnTo>
                  <a:lnTo>
                    <a:pt x="6832347" y="1646010"/>
                  </a:lnTo>
                  <a:lnTo>
                    <a:pt x="6846490" y="1626631"/>
                  </a:lnTo>
                  <a:lnTo>
                    <a:pt x="6859264" y="1608848"/>
                  </a:lnTo>
                  <a:lnTo>
                    <a:pt x="6873406" y="1593727"/>
                  </a:lnTo>
                  <a:lnTo>
                    <a:pt x="6887093" y="1574482"/>
                  </a:lnTo>
                  <a:lnTo>
                    <a:pt x="6901236" y="1545641"/>
                  </a:lnTo>
                  <a:lnTo>
                    <a:pt x="6901236" y="1646080"/>
                  </a:lnTo>
                  <a:lnTo>
                    <a:pt x="6887093" y="1646080"/>
                  </a:lnTo>
                  <a:lnTo>
                    <a:pt x="6873406" y="1646080"/>
                  </a:lnTo>
                  <a:lnTo>
                    <a:pt x="6859264" y="1646080"/>
                  </a:lnTo>
                  <a:lnTo>
                    <a:pt x="6846490" y="1646080"/>
                  </a:lnTo>
                  <a:lnTo>
                    <a:pt x="6832347" y="1646080"/>
                  </a:lnTo>
                  <a:lnTo>
                    <a:pt x="6818204" y="1658876"/>
                  </a:lnTo>
                  <a:lnTo>
                    <a:pt x="6804517" y="1664423"/>
                  </a:lnTo>
                  <a:lnTo>
                    <a:pt x="6790374" y="1666393"/>
                  </a:lnTo>
                  <a:lnTo>
                    <a:pt x="6776688" y="1656248"/>
                  </a:lnTo>
                  <a:lnTo>
                    <a:pt x="6762545" y="1646080"/>
                  </a:lnTo>
                  <a:lnTo>
                    <a:pt x="6748402" y="1646080"/>
                  </a:lnTo>
                  <a:lnTo>
                    <a:pt x="6734716" y="1646080"/>
                  </a:lnTo>
                  <a:lnTo>
                    <a:pt x="6720573" y="1646080"/>
                  </a:lnTo>
                  <a:lnTo>
                    <a:pt x="6706886" y="1646080"/>
                  </a:lnTo>
                  <a:lnTo>
                    <a:pt x="6692743" y="1646080"/>
                  </a:lnTo>
                  <a:lnTo>
                    <a:pt x="6679513" y="1646080"/>
                  </a:lnTo>
                  <a:lnTo>
                    <a:pt x="6665370" y="1646080"/>
                  </a:lnTo>
                  <a:lnTo>
                    <a:pt x="6651227" y="1646080"/>
                  </a:lnTo>
                  <a:lnTo>
                    <a:pt x="6637541" y="1646080"/>
                  </a:lnTo>
                  <a:lnTo>
                    <a:pt x="6623398" y="1646080"/>
                  </a:lnTo>
                  <a:lnTo>
                    <a:pt x="6609711" y="1646080"/>
                  </a:lnTo>
                  <a:lnTo>
                    <a:pt x="6595569" y="1646080"/>
                  </a:lnTo>
                  <a:lnTo>
                    <a:pt x="6581426" y="1646080"/>
                  </a:lnTo>
                  <a:lnTo>
                    <a:pt x="6567739" y="1646080"/>
                  </a:lnTo>
                  <a:lnTo>
                    <a:pt x="6553596" y="1646080"/>
                  </a:lnTo>
                  <a:lnTo>
                    <a:pt x="6539910" y="1646080"/>
                  </a:lnTo>
                  <a:lnTo>
                    <a:pt x="6525767" y="1646080"/>
                  </a:lnTo>
                  <a:lnTo>
                    <a:pt x="6512993" y="1646080"/>
                  </a:lnTo>
                  <a:lnTo>
                    <a:pt x="6498850" y="1646080"/>
                  </a:lnTo>
                  <a:lnTo>
                    <a:pt x="6484707" y="1646080"/>
                  </a:lnTo>
                  <a:lnTo>
                    <a:pt x="6471021" y="1646080"/>
                  </a:lnTo>
                  <a:lnTo>
                    <a:pt x="6456878" y="1646080"/>
                  </a:lnTo>
                  <a:lnTo>
                    <a:pt x="6443191" y="1646080"/>
                  </a:lnTo>
                  <a:lnTo>
                    <a:pt x="6429048" y="1646080"/>
                  </a:lnTo>
                  <a:lnTo>
                    <a:pt x="6414906" y="1646080"/>
                  </a:lnTo>
                  <a:lnTo>
                    <a:pt x="6401219" y="1646080"/>
                  </a:lnTo>
                  <a:lnTo>
                    <a:pt x="6387076" y="1646080"/>
                  </a:lnTo>
                  <a:lnTo>
                    <a:pt x="6373390" y="1646080"/>
                  </a:lnTo>
                  <a:lnTo>
                    <a:pt x="6359247" y="1646080"/>
                  </a:lnTo>
                  <a:lnTo>
                    <a:pt x="6346473" y="1646080"/>
                  </a:lnTo>
                  <a:lnTo>
                    <a:pt x="6332330" y="1646080"/>
                  </a:lnTo>
                  <a:lnTo>
                    <a:pt x="6318187" y="1646080"/>
                  </a:lnTo>
                  <a:lnTo>
                    <a:pt x="6304500" y="1646080"/>
                  </a:lnTo>
                  <a:lnTo>
                    <a:pt x="6290358" y="1646080"/>
                  </a:lnTo>
                  <a:lnTo>
                    <a:pt x="6276671" y="1646080"/>
                  </a:lnTo>
                  <a:lnTo>
                    <a:pt x="6262528" y="1646080"/>
                  </a:lnTo>
                  <a:lnTo>
                    <a:pt x="6248385" y="1646080"/>
                  </a:lnTo>
                  <a:lnTo>
                    <a:pt x="6234699" y="1646080"/>
                  </a:lnTo>
                  <a:lnTo>
                    <a:pt x="6220556" y="1646080"/>
                  </a:lnTo>
                  <a:lnTo>
                    <a:pt x="6206869" y="1646080"/>
                  </a:lnTo>
                  <a:lnTo>
                    <a:pt x="6192727" y="1646080"/>
                  </a:lnTo>
                  <a:lnTo>
                    <a:pt x="6179952" y="1646080"/>
                  </a:lnTo>
                  <a:lnTo>
                    <a:pt x="6165810" y="1646080"/>
                  </a:lnTo>
                  <a:lnTo>
                    <a:pt x="6151667" y="1646080"/>
                  </a:lnTo>
                  <a:lnTo>
                    <a:pt x="6137980" y="1646080"/>
                  </a:lnTo>
                  <a:lnTo>
                    <a:pt x="6123837" y="1646080"/>
                  </a:lnTo>
                  <a:lnTo>
                    <a:pt x="6110151" y="1646080"/>
                  </a:lnTo>
                  <a:lnTo>
                    <a:pt x="6096008" y="1646080"/>
                  </a:lnTo>
                  <a:lnTo>
                    <a:pt x="6081865" y="1646080"/>
                  </a:lnTo>
                  <a:lnTo>
                    <a:pt x="6068179" y="1646080"/>
                  </a:lnTo>
                  <a:lnTo>
                    <a:pt x="6054036" y="1646080"/>
                  </a:lnTo>
                  <a:lnTo>
                    <a:pt x="6040349" y="1700600"/>
                  </a:lnTo>
                  <a:lnTo>
                    <a:pt x="6026206" y="1748159"/>
                  </a:lnTo>
                  <a:lnTo>
                    <a:pt x="6012976" y="1772032"/>
                  </a:lnTo>
                  <a:lnTo>
                    <a:pt x="5998833" y="1770674"/>
                  </a:lnTo>
                  <a:lnTo>
                    <a:pt x="5984690" y="1747443"/>
                  </a:lnTo>
                  <a:lnTo>
                    <a:pt x="5971004" y="1710907"/>
                  </a:lnTo>
                  <a:lnTo>
                    <a:pt x="5956861" y="1670186"/>
                  </a:lnTo>
                  <a:lnTo>
                    <a:pt x="5943174" y="1646080"/>
                  </a:lnTo>
                  <a:lnTo>
                    <a:pt x="5929032" y="1646080"/>
                  </a:lnTo>
                  <a:lnTo>
                    <a:pt x="5914889" y="1646080"/>
                  </a:lnTo>
                  <a:lnTo>
                    <a:pt x="5901202" y="1646080"/>
                  </a:lnTo>
                  <a:lnTo>
                    <a:pt x="5887059" y="1646080"/>
                  </a:lnTo>
                  <a:lnTo>
                    <a:pt x="5873373" y="1646080"/>
                  </a:lnTo>
                  <a:lnTo>
                    <a:pt x="5859230" y="1646080"/>
                  </a:lnTo>
                  <a:lnTo>
                    <a:pt x="5846456" y="1646080"/>
                  </a:lnTo>
                  <a:lnTo>
                    <a:pt x="5832313" y="1646080"/>
                  </a:lnTo>
                  <a:lnTo>
                    <a:pt x="5818170" y="1646080"/>
                  </a:lnTo>
                  <a:lnTo>
                    <a:pt x="5804484" y="1646080"/>
                  </a:lnTo>
                  <a:lnTo>
                    <a:pt x="5790341" y="1646080"/>
                  </a:lnTo>
                  <a:lnTo>
                    <a:pt x="5776654" y="1646080"/>
                  </a:lnTo>
                  <a:lnTo>
                    <a:pt x="5762511" y="1646080"/>
                  </a:lnTo>
                  <a:lnTo>
                    <a:pt x="5748369" y="1646080"/>
                  </a:lnTo>
                  <a:lnTo>
                    <a:pt x="5734682" y="1646080"/>
                  </a:lnTo>
                  <a:lnTo>
                    <a:pt x="5720539" y="1646080"/>
                  </a:lnTo>
                  <a:lnTo>
                    <a:pt x="5706853" y="1646080"/>
                  </a:lnTo>
                  <a:lnTo>
                    <a:pt x="5692710" y="1646080"/>
                  </a:lnTo>
                  <a:lnTo>
                    <a:pt x="5679936" y="1655904"/>
                  </a:lnTo>
                  <a:lnTo>
                    <a:pt x="5665793" y="1668305"/>
                  </a:lnTo>
                  <a:lnTo>
                    <a:pt x="5651650" y="1680584"/>
                  </a:lnTo>
                  <a:lnTo>
                    <a:pt x="5637963" y="1701488"/>
                  </a:lnTo>
                  <a:lnTo>
                    <a:pt x="5623821" y="1725901"/>
                  </a:lnTo>
                  <a:lnTo>
                    <a:pt x="5610134" y="1745625"/>
                  </a:lnTo>
                  <a:lnTo>
                    <a:pt x="5595991" y="1759486"/>
                  </a:lnTo>
                  <a:lnTo>
                    <a:pt x="5581848" y="1757471"/>
                  </a:lnTo>
                  <a:lnTo>
                    <a:pt x="5568162" y="1742038"/>
                  </a:lnTo>
                  <a:lnTo>
                    <a:pt x="5554019" y="1720600"/>
                  </a:lnTo>
                  <a:lnTo>
                    <a:pt x="5540332" y="1697575"/>
                  </a:lnTo>
                  <a:lnTo>
                    <a:pt x="5526190" y="1680950"/>
                  </a:lnTo>
                  <a:lnTo>
                    <a:pt x="5513415" y="1676645"/>
                  </a:lnTo>
                  <a:lnTo>
                    <a:pt x="5499273" y="1688369"/>
                  </a:lnTo>
                  <a:lnTo>
                    <a:pt x="5485130" y="1712054"/>
                  </a:lnTo>
                  <a:lnTo>
                    <a:pt x="5471443" y="1737537"/>
                  </a:lnTo>
                  <a:lnTo>
                    <a:pt x="5457300" y="1755775"/>
                  </a:lnTo>
                  <a:lnTo>
                    <a:pt x="5443614" y="1761748"/>
                  </a:lnTo>
                  <a:lnTo>
                    <a:pt x="5429471" y="1756919"/>
                  </a:lnTo>
                  <a:lnTo>
                    <a:pt x="5415328" y="1754378"/>
                  </a:lnTo>
                  <a:lnTo>
                    <a:pt x="5401642" y="1759488"/>
                  </a:lnTo>
                  <a:lnTo>
                    <a:pt x="5387499" y="1767508"/>
                  </a:lnTo>
                  <a:lnTo>
                    <a:pt x="5373812" y="1773380"/>
                  </a:lnTo>
                  <a:lnTo>
                    <a:pt x="5359669" y="1768922"/>
                  </a:lnTo>
                  <a:lnTo>
                    <a:pt x="5346439" y="1746642"/>
                  </a:lnTo>
                  <a:lnTo>
                    <a:pt x="5332296" y="1706896"/>
                  </a:lnTo>
                  <a:lnTo>
                    <a:pt x="5318153" y="1652346"/>
                  </a:lnTo>
                  <a:lnTo>
                    <a:pt x="5304467" y="1646080"/>
                  </a:lnTo>
                  <a:lnTo>
                    <a:pt x="5290324" y="1646080"/>
                  </a:lnTo>
                  <a:lnTo>
                    <a:pt x="5276637" y="1646080"/>
                  </a:lnTo>
                  <a:lnTo>
                    <a:pt x="5262494" y="1646080"/>
                  </a:lnTo>
                  <a:lnTo>
                    <a:pt x="5248352" y="1646080"/>
                  </a:lnTo>
                  <a:lnTo>
                    <a:pt x="5234665" y="1646080"/>
                  </a:lnTo>
                  <a:lnTo>
                    <a:pt x="5220522" y="1646080"/>
                  </a:lnTo>
                  <a:lnTo>
                    <a:pt x="5206836" y="1646080"/>
                  </a:lnTo>
                  <a:lnTo>
                    <a:pt x="5192693" y="1646080"/>
                  </a:lnTo>
                  <a:lnTo>
                    <a:pt x="5179919" y="1646080"/>
                  </a:lnTo>
                  <a:lnTo>
                    <a:pt x="5165776" y="1646080"/>
                  </a:lnTo>
                  <a:lnTo>
                    <a:pt x="5151633" y="1646080"/>
                  </a:lnTo>
                  <a:lnTo>
                    <a:pt x="5137946" y="1646080"/>
                  </a:lnTo>
                  <a:lnTo>
                    <a:pt x="5123804" y="1646080"/>
                  </a:lnTo>
                  <a:lnTo>
                    <a:pt x="5110117" y="1646080"/>
                  </a:lnTo>
                  <a:lnTo>
                    <a:pt x="5095974" y="1646080"/>
                  </a:lnTo>
                  <a:lnTo>
                    <a:pt x="5081831" y="1646080"/>
                  </a:lnTo>
                  <a:lnTo>
                    <a:pt x="5068145" y="1646080"/>
                  </a:lnTo>
                  <a:lnTo>
                    <a:pt x="5054002" y="1646080"/>
                  </a:lnTo>
                  <a:lnTo>
                    <a:pt x="5040315" y="1646080"/>
                  </a:lnTo>
                  <a:lnTo>
                    <a:pt x="5026173" y="1646080"/>
                  </a:lnTo>
                  <a:lnTo>
                    <a:pt x="5013398" y="1646080"/>
                  </a:lnTo>
                  <a:lnTo>
                    <a:pt x="4999256" y="1646080"/>
                  </a:lnTo>
                  <a:lnTo>
                    <a:pt x="4985113" y="1646080"/>
                  </a:lnTo>
                  <a:lnTo>
                    <a:pt x="4971426" y="1646080"/>
                  </a:lnTo>
                  <a:lnTo>
                    <a:pt x="4957283" y="1646080"/>
                  </a:lnTo>
                  <a:lnTo>
                    <a:pt x="4943597" y="1646080"/>
                  </a:lnTo>
                  <a:lnTo>
                    <a:pt x="4929454" y="1646080"/>
                  </a:lnTo>
                  <a:lnTo>
                    <a:pt x="4915311" y="1646080"/>
                  </a:lnTo>
                  <a:lnTo>
                    <a:pt x="4901625" y="1646080"/>
                  </a:lnTo>
                  <a:lnTo>
                    <a:pt x="4887482" y="1646080"/>
                  </a:lnTo>
                  <a:lnTo>
                    <a:pt x="4873795" y="1646080"/>
                  </a:lnTo>
                  <a:lnTo>
                    <a:pt x="4859652" y="1646080"/>
                  </a:lnTo>
                  <a:lnTo>
                    <a:pt x="4846878" y="1646080"/>
                  </a:lnTo>
                  <a:lnTo>
                    <a:pt x="4832735" y="1646080"/>
                  </a:lnTo>
                  <a:lnTo>
                    <a:pt x="4818593" y="1646080"/>
                  </a:lnTo>
                  <a:lnTo>
                    <a:pt x="4804906" y="1646080"/>
                  </a:lnTo>
                  <a:lnTo>
                    <a:pt x="4790763" y="1646080"/>
                  </a:lnTo>
                  <a:lnTo>
                    <a:pt x="4777077" y="1646080"/>
                  </a:lnTo>
                  <a:lnTo>
                    <a:pt x="4762934" y="1646080"/>
                  </a:lnTo>
                  <a:lnTo>
                    <a:pt x="4748791" y="1646080"/>
                  </a:lnTo>
                  <a:lnTo>
                    <a:pt x="4735104" y="1646080"/>
                  </a:lnTo>
                  <a:lnTo>
                    <a:pt x="4720962" y="1646080"/>
                  </a:lnTo>
                  <a:lnTo>
                    <a:pt x="4707275" y="1646080"/>
                  </a:lnTo>
                  <a:lnTo>
                    <a:pt x="4693132" y="1646080"/>
                  </a:lnTo>
                  <a:lnTo>
                    <a:pt x="4679902" y="1646080"/>
                  </a:lnTo>
                  <a:lnTo>
                    <a:pt x="4665759" y="1646080"/>
                  </a:lnTo>
                  <a:lnTo>
                    <a:pt x="4651616" y="1646080"/>
                  </a:lnTo>
                  <a:lnTo>
                    <a:pt x="4637930" y="1646080"/>
                  </a:lnTo>
                  <a:lnTo>
                    <a:pt x="4623787" y="1646080"/>
                  </a:lnTo>
                  <a:lnTo>
                    <a:pt x="4610100" y="1646080"/>
                  </a:lnTo>
                  <a:lnTo>
                    <a:pt x="4595957" y="1646080"/>
                  </a:lnTo>
                  <a:lnTo>
                    <a:pt x="4581815" y="1646080"/>
                  </a:lnTo>
                  <a:lnTo>
                    <a:pt x="4568128" y="1646080"/>
                  </a:lnTo>
                  <a:lnTo>
                    <a:pt x="4553985" y="1646080"/>
                  </a:lnTo>
                  <a:lnTo>
                    <a:pt x="4540299" y="1646080"/>
                  </a:lnTo>
                  <a:lnTo>
                    <a:pt x="4526156" y="1646080"/>
                  </a:lnTo>
                  <a:lnTo>
                    <a:pt x="4513382" y="1646080"/>
                  </a:lnTo>
                  <a:lnTo>
                    <a:pt x="4499239" y="1646080"/>
                  </a:lnTo>
                  <a:lnTo>
                    <a:pt x="4485096" y="1646080"/>
                  </a:lnTo>
                  <a:lnTo>
                    <a:pt x="4471409" y="1646080"/>
                  </a:lnTo>
                  <a:lnTo>
                    <a:pt x="4457267" y="1646080"/>
                  </a:lnTo>
                  <a:lnTo>
                    <a:pt x="4443580" y="1646080"/>
                  </a:lnTo>
                  <a:lnTo>
                    <a:pt x="4429437" y="1646080"/>
                  </a:lnTo>
                  <a:lnTo>
                    <a:pt x="4415294" y="1646080"/>
                  </a:lnTo>
                  <a:lnTo>
                    <a:pt x="4401608" y="1646080"/>
                  </a:lnTo>
                  <a:lnTo>
                    <a:pt x="4387465" y="1646080"/>
                  </a:lnTo>
                  <a:lnTo>
                    <a:pt x="4373778" y="1646080"/>
                  </a:lnTo>
                  <a:lnTo>
                    <a:pt x="4359636" y="1646080"/>
                  </a:lnTo>
                  <a:lnTo>
                    <a:pt x="4346861" y="1646080"/>
                  </a:lnTo>
                  <a:lnTo>
                    <a:pt x="4332719" y="1646080"/>
                  </a:lnTo>
                  <a:lnTo>
                    <a:pt x="4318576" y="1646080"/>
                  </a:lnTo>
                  <a:lnTo>
                    <a:pt x="4304889" y="1646080"/>
                  </a:lnTo>
                  <a:lnTo>
                    <a:pt x="4290746" y="1646080"/>
                  </a:lnTo>
                  <a:lnTo>
                    <a:pt x="4277060" y="1646080"/>
                  </a:lnTo>
                  <a:lnTo>
                    <a:pt x="4262917" y="1646080"/>
                  </a:lnTo>
                  <a:lnTo>
                    <a:pt x="4248774" y="1646080"/>
                  </a:lnTo>
                  <a:lnTo>
                    <a:pt x="4235088" y="1646080"/>
                  </a:lnTo>
                  <a:lnTo>
                    <a:pt x="4220945" y="1646080"/>
                  </a:lnTo>
                  <a:lnTo>
                    <a:pt x="4207258" y="1646080"/>
                  </a:lnTo>
                  <a:lnTo>
                    <a:pt x="4193115" y="1646080"/>
                  </a:lnTo>
                  <a:lnTo>
                    <a:pt x="4180341" y="1646080"/>
                  </a:lnTo>
                  <a:lnTo>
                    <a:pt x="4166198" y="1646080"/>
                  </a:lnTo>
                  <a:lnTo>
                    <a:pt x="4152056" y="1646080"/>
                  </a:lnTo>
                  <a:lnTo>
                    <a:pt x="4138369" y="1646080"/>
                  </a:lnTo>
                  <a:lnTo>
                    <a:pt x="4124226" y="1646080"/>
                  </a:lnTo>
                  <a:lnTo>
                    <a:pt x="4110540" y="1646080"/>
                  </a:lnTo>
                  <a:lnTo>
                    <a:pt x="4096397" y="1646080"/>
                  </a:lnTo>
                  <a:lnTo>
                    <a:pt x="4082254" y="1646080"/>
                  </a:lnTo>
                  <a:lnTo>
                    <a:pt x="4068567" y="1646080"/>
                  </a:lnTo>
                  <a:lnTo>
                    <a:pt x="4054425" y="1646080"/>
                  </a:lnTo>
                  <a:lnTo>
                    <a:pt x="4040738" y="1646080"/>
                  </a:lnTo>
                  <a:lnTo>
                    <a:pt x="4026595" y="1646080"/>
                  </a:lnTo>
                  <a:lnTo>
                    <a:pt x="4013365" y="1646080"/>
                  </a:lnTo>
                  <a:lnTo>
                    <a:pt x="3999222" y="1646080"/>
                  </a:lnTo>
                  <a:lnTo>
                    <a:pt x="3985079" y="1646080"/>
                  </a:lnTo>
                  <a:lnTo>
                    <a:pt x="3971393" y="1646080"/>
                  </a:lnTo>
                  <a:lnTo>
                    <a:pt x="3957250" y="1646080"/>
                  </a:lnTo>
                  <a:lnTo>
                    <a:pt x="3943563" y="1646080"/>
                  </a:lnTo>
                  <a:lnTo>
                    <a:pt x="3929420" y="1646080"/>
                  </a:lnTo>
                  <a:lnTo>
                    <a:pt x="3915278" y="1646080"/>
                  </a:lnTo>
                  <a:lnTo>
                    <a:pt x="3901591" y="1646080"/>
                  </a:lnTo>
                  <a:lnTo>
                    <a:pt x="3887448" y="1646080"/>
                  </a:lnTo>
                  <a:lnTo>
                    <a:pt x="3873762" y="1646080"/>
                  </a:lnTo>
                  <a:lnTo>
                    <a:pt x="3859619" y="1646080"/>
                  </a:lnTo>
                  <a:lnTo>
                    <a:pt x="3846845" y="1646080"/>
                  </a:lnTo>
                  <a:lnTo>
                    <a:pt x="3832702" y="1646080"/>
                  </a:lnTo>
                  <a:lnTo>
                    <a:pt x="3818559" y="1646080"/>
                  </a:lnTo>
                  <a:lnTo>
                    <a:pt x="3804872" y="1646080"/>
                  </a:lnTo>
                  <a:lnTo>
                    <a:pt x="3790730" y="1646080"/>
                  </a:lnTo>
                  <a:lnTo>
                    <a:pt x="3777043" y="1646080"/>
                  </a:lnTo>
                  <a:lnTo>
                    <a:pt x="3762900" y="1646080"/>
                  </a:lnTo>
                  <a:lnTo>
                    <a:pt x="3748757" y="1646080"/>
                  </a:lnTo>
                  <a:lnTo>
                    <a:pt x="3735071" y="1646080"/>
                  </a:lnTo>
                  <a:lnTo>
                    <a:pt x="3720928" y="1646080"/>
                  </a:lnTo>
                  <a:lnTo>
                    <a:pt x="3707241" y="1646080"/>
                  </a:lnTo>
                  <a:lnTo>
                    <a:pt x="3693098" y="1646080"/>
                  </a:lnTo>
                  <a:lnTo>
                    <a:pt x="3680324" y="1646080"/>
                  </a:lnTo>
                  <a:lnTo>
                    <a:pt x="3666182" y="1646080"/>
                  </a:lnTo>
                  <a:lnTo>
                    <a:pt x="3652039" y="1646080"/>
                  </a:lnTo>
                  <a:lnTo>
                    <a:pt x="3638352" y="1646080"/>
                  </a:lnTo>
                  <a:lnTo>
                    <a:pt x="3624209" y="1646080"/>
                  </a:lnTo>
                  <a:lnTo>
                    <a:pt x="3610523" y="1646080"/>
                  </a:lnTo>
                  <a:lnTo>
                    <a:pt x="3596380" y="1646080"/>
                  </a:lnTo>
                  <a:lnTo>
                    <a:pt x="3582237" y="1646080"/>
                  </a:lnTo>
                  <a:lnTo>
                    <a:pt x="3568550" y="1646080"/>
                  </a:lnTo>
                  <a:lnTo>
                    <a:pt x="3554408" y="1646080"/>
                  </a:lnTo>
                  <a:lnTo>
                    <a:pt x="3540721" y="1646080"/>
                  </a:lnTo>
                  <a:lnTo>
                    <a:pt x="3526578" y="1646080"/>
                  </a:lnTo>
                  <a:lnTo>
                    <a:pt x="3513804" y="1646080"/>
                  </a:lnTo>
                  <a:lnTo>
                    <a:pt x="3499661" y="1646080"/>
                  </a:lnTo>
                  <a:lnTo>
                    <a:pt x="3485519" y="1646080"/>
                  </a:lnTo>
                  <a:lnTo>
                    <a:pt x="3471832" y="1646080"/>
                  </a:lnTo>
                  <a:lnTo>
                    <a:pt x="3457689" y="1646080"/>
                  </a:lnTo>
                  <a:lnTo>
                    <a:pt x="3444003" y="1646080"/>
                  </a:lnTo>
                  <a:lnTo>
                    <a:pt x="3429860" y="1646080"/>
                  </a:lnTo>
                  <a:lnTo>
                    <a:pt x="3415717" y="1646080"/>
                  </a:lnTo>
                  <a:lnTo>
                    <a:pt x="3402030" y="1646080"/>
                  </a:lnTo>
                  <a:lnTo>
                    <a:pt x="3387887" y="1646080"/>
                  </a:lnTo>
                  <a:lnTo>
                    <a:pt x="3374201" y="1646080"/>
                  </a:lnTo>
                  <a:lnTo>
                    <a:pt x="3360058" y="1646080"/>
                  </a:lnTo>
                  <a:lnTo>
                    <a:pt x="3346828" y="1646080"/>
                  </a:lnTo>
                  <a:lnTo>
                    <a:pt x="3332685" y="1646080"/>
                  </a:lnTo>
                  <a:lnTo>
                    <a:pt x="3318542" y="1646080"/>
                  </a:lnTo>
                  <a:lnTo>
                    <a:pt x="3304855" y="1646080"/>
                  </a:lnTo>
                  <a:lnTo>
                    <a:pt x="3290713" y="1646080"/>
                  </a:lnTo>
                  <a:lnTo>
                    <a:pt x="3277026" y="1646080"/>
                  </a:lnTo>
                  <a:lnTo>
                    <a:pt x="3262883" y="1646080"/>
                  </a:lnTo>
                  <a:lnTo>
                    <a:pt x="3248740" y="1646080"/>
                  </a:lnTo>
                  <a:lnTo>
                    <a:pt x="3235054" y="1646080"/>
                  </a:lnTo>
                  <a:lnTo>
                    <a:pt x="3220911" y="1646080"/>
                  </a:lnTo>
                  <a:lnTo>
                    <a:pt x="3207224" y="1646080"/>
                  </a:lnTo>
                  <a:lnTo>
                    <a:pt x="3193082" y="1646080"/>
                  </a:lnTo>
                  <a:lnTo>
                    <a:pt x="3180307" y="1646080"/>
                  </a:lnTo>
                  <a:lnTo>
                    <a:pt x="3166165" y="1646080"/>
                  </a:lnTo>
                  <a:lnTo>
                    <a:pt x="3152022" y="1646080"/>
                  </a:lnTo>
                  <a:lnTo>
                    <a:pt x="3138335" y="1646080"/>
                  </a:lnTo>
                  <a:lnTo>
                    <a:pt x="3124192" y="1646080"/>
                  </a:lnTo>
                  <a:lnTo>
                    <a:pt x="3110506" y="1646080"/>
                  </a:lnTo>
                  <a:lnTo>
                    <a:pt x="3096363" y="1646080"/>
                  </a:lnTo>
                  <a:lnTo>
                    <a:pt x="3082220" y="1646080"/>
                  </a:lnTo>
                  <a:lnTo>
                    <a:pt x="3068534" y="1646080"/>
                  </a:lnTo>
                  <a:lnTo>
                    <a:pt x="3054391" y="1646080"/>
                  </a:lnTo>
                  <a:lnTo>
                    <a:pt x="3040704" y="1646080"/>
                  </a:lnTo>
                  <a:lnTo>
                    <a:pt x="3026561" y="1646080"/>
                  </a:lnTo>
                  <a:lnTo>
                    <a:pt x="3013787" y="1646080"/>
                  </a:lnTo>
                  <a:lnTo>
                    <a:pt x="2999644" y="1646080"/>
                  </a:lnTo>
                  <a:lnTo>
                    <a:pt x="2985502" y="1646080"/>
                  </a:lnTo>
                  <a:lnTo>
                    <a:pt x="2971815" y="1646080"/>
                  </a:lnTo>
                  <a:lnTo>
                    <a:pt x="2957672" y="1646080"/>
                  </a:lnTo>
                  <a:lnTo>
                    <a:pt x="2943986" y="1646080"/>
                  </a:lnTo>
                  <a:lnTo>
                    <a:pt x="2929843" y="1646080"/>
                  </a:lnTo>
                  <a:lnTo>
                    <a:pt x="2915700" y="1646080"/>
                  </a:lnTo>
                  <a:lnTo>
                    <a:pt x="2902013" y="1646080"/>
                  </a:lnTo>
                  <a:lnTo>
                    <a:pt x="2887871" y="1646080"/>
                  </a:lnTo>
                  <a:lnTo>
                    <a:pt x="2874184" y="1646080"/>
                  </a:lnTo>
                  <a:lnTo>
                    <a:pt x="2860041" y="1646080"/>
                  </a:lnTo>
                  <a:lnTo>
                    <a:pt x="2847267" y="1646080"/>
                  </a:lnTo>
                  <a:lnTo>
                    <a:pt x="2833124" y="1646080"/>
                  </a:lnTo>
                  <a:lnTo>
                    <a:pt x="2818981" y="1646080"/>
                  </a:lnTo>
                  <a:lnTo>
                    <a:pt x="2805295" y="1646080"/>
                  </a:lnTo>
                  <a:lnTo>
                    <a:pt x="2791152" y="1646080"/>
                  </a:lnTo>
                  <a:lnTo>
                    <a:pt x="2777465" y="1646080"/>
                  </a:lnTo>
                  <a:lnTo>
                    <a:pt x="2763323" y="1646080"/>
                  </a:lnTo>
                  <a:lnTo>
                    <a:pt x="2749180" y="1646080"/>
                  </a:lnTo>
                  <a:lnTo>
                    <a:pt x="2735493" y="1646080"/>
                  </a:lnTo>
                  <a:lnTo>
                    <a:pt x="2721350" y="1646080"/>
                  </a:lnTo>
                  <a:lnTo>
                    <a:pt x="2707664" y="1646080"/>
                  </a:lnTo>
                  <a:lnTo>
                    <a:pt x="2693521" y="1646080"/>
                  </a:lnTo>
                  <a:lnTo>
                    <a:pt x="2680291" y="1646080"/>
                  </a:lnTo>
                  <a:lnTo>
                    <a:pt x="2666148" y="1646080"/>
                  </a:lnTo>
                  <a:lnTo>
                    <a:pt x="2652005" y="1646080"/>
                  </a:lnTo>
                  <a:lnTo>
                    <a:pt x="2638318" y="1646080"/>
                  </a:lnTo>
                  <a:lnTo>
                    <a:pt x="2624176" y="1646080"/>
                  </a:lnTo>
                  <a:lnTo>
                    <a:pt x="2610489" y="1646080"/>
                  </a:lnTo>
                  <a:lnTo>
                    <a:pt x="2596346" y="1646080"/>
                  </a:lnTo>
                  <a:lnTo>
                    <a:pt x="2582203" y="1646080"/>
                  </a:lnTo>
                  <a:lnTo>
                    <a:pt x="2568517" y="1646080"/>
                  </a:lnTo>
                  <a:lnTo>
                    <a:pt x="2554374" y="1646080"/>
                  </a:lnTo>
                  <a:lnTo>
                    <a:pt x="2540687" y="1646080"/>
                  </a:lnTo>
                  <a:lnTo>
                    <a:pt x="2526545" y="1646080"/>
                  </a:lnTo>
                  <a:lnTo>
                    <a:pt x="2513770" y="1646080"/>
                  </a:lnTo>
                  <a:lnTo>
                    <a:pt x="2499628" y="1646080"/>
                  </a:lnTo>
                  <a:lnTo>
                    <a:pt x="2485485" y="1646080"/>
                  </a:lnTo>
                  <a:lnTo>
                    <a:pt x="2471798" y="1646080"/>
                  </a:lnTo>
                  <a:lnTo>
                    <a:pt x="2457655" y="1646080"/>
                  </a:lnTo>
                  <a:lnTo>
                    <a:pt x="2443969" y="1646080"/>
                  </a:lnTo>
                  <a:lnTo>
                    <a:pt x="2429826" y="1646080"/>
                  </a:lnTo>
                  <a:lnTo>
                    <a:pt x="2415683" y="1646080"/>
                  </a:lnTo>
                  <a:lnTo>
                    <a:pt x="2401997" y="1646080"/>
                  </a:lnTo>
                  <a:lnTo>
                    <a:pt x="2387854" y="1646080"/>
                  </a:lnTo>
                  <a:lnTo>
                    <a:pt x="2374167" y="1846720"/>
                  </a:lnTo>
                  <a:lnTo>
                    <a:pt x="2360024" y="2428762"/>
                  </a:lnTo>
                  <a:lnTo>
                    <a:pt x="2347250" y="2900209"/>
                  </a:lnTo>
                  <a:lnTo>
                    <a:pt x="2333107" y="3196255"/>
                  </a:lnTo>
                  <a:lnTo>
                    <a:pt x="2318965" y="3316231"/>
                  </a:lnTo>
                  <a:lnTo>
                    <a:pt x="2305278" y="3291902"/>
                  </a:lnTo>
                  <a:lnTo>
                    <a:pt x="2291135" y="3167052"/>
                  </a:lnTo>
                  <a:lnTo>
                    <a:pt x="2277449" y="2994917"/>
                  </a:lnTo>
                  <a:lnTo>
                    <a:pt x="2263306" y="2822360"/>
                  </a:lnTo>
                  <a:lnTo>
                    <a:pt x="2249163" y="2660293"/>
                  </a:lnTo>
                  <a:lnTo>
                    <a:pt x="2235476" y="2499666"/>
                  </a:lnTo>
                  <a:lnTo>
                    <a:pt x="2221334" y="2318360"/>
                  </a:lnTo>
                  <a:lnTo>
                    <a:pt x="2207647" y="2050710"/>
                  </a:lnTo>
                  <a:lnTo>
                    <a:pt x="2193504" y="1646080"/>
                  </a:lnTo>
                  <a:lnTo>
                    <a:pt x="2180730" y="1646080"/>
                  </a:lnTo>
                  <a:lnTo>
                    <a:pt x="2166587" y="1646080"/>
                  </a:lnTo>
                  <a:lnTo>
                    <a:pt x="2152444" y="1646080"/>
                  </a:lnTo>
                  <a:lnTo>
                    <a:pt x="2138758" y="1646080"/>
                  </a:lnTo>
                  <a:lnTo>
                    <a:pt x="2124615" y="1646080"/>
                  </a:lnTo>
                  <a:lnTo>
                    <a:pt x="2110928" y="1646080"/>
                  </a:lnTo>
                  <a:lnTo>
                    <a:pt x="2096786" y="1646080"/>
                  </a:lnTo>
                  <a:lnTo>
                    <a:pt x="2082643" y="1646080"/>
                  </a:lnTo>
                  <a:lnTo>
                    <a:pt x="2068956" y="1646080"/>
                  </a:lnTo>
                  <a:lnTo>
                    <a:pt x="2054813" y="1885023"/>
                  </a:lnTo>
                  <a:lnTo>
                    <a:pt x="2041127" y="2091614"/>
                  </a:lnTo>
                  <a:lnTo>
                    <a:pt x="2026984" y="2306692"/>
                  </a:lnTo>
                  <a:lnTo>
                    <a:pt x="2013754" y="2551343"/>
                  </a:lnTo>
                  <a:lnTo>
                    <a:pt x="1999611" y="2771957"/>
                  </a:lnTo>
                  <a:lnTo>
                    <a:pt x="1985468" y="2915785"/>
                  </a:lnTo>
                  <a:lnTo>
                    <a:pt x="1971781" y="2968766"/>
                  </a:lnTo>
                  <a:lnTo>
                    <a:pt x="1957639" y="2955401"/>
                  </a:lnTo>
                  <a:lnTo>
                    <a:pt x="1943952" y="2917140"/>
                  </a:lnTo>
                  <a:lnTo>
                    <a:pt x="1929809" y="2874654"/>
                  </a:lnTo>
                  <a:lnTo>
                    <a:pt x="1915666" y="2826551"/>
                  </a:lnTo>
                  <a:lnTo>
                    <a:pt x="1901980" y="2748189"/>
                  </a:lnTo>
                  <a:lnTo>
                    <a:pt x="1887837" y="2620797"/>
                  </a:lnTo>
                  <a:lnTo>
                    <a:pt x="1874150" y="2465268"/>
                  </a:lnTo>
                  <a:lnTo>
                    <a:pt x="1860007" y="2313898"/>
                  </a:lnTo>
                  <a:lnTo>
                    <a:pt x="1847233" y="2183356"/>
                  </a:lnTo>
                  <a:lnTo>
                    <a:pt x="1833091" y="2079636"/>
                  </a:lnTo>
                  <a:lnTo>
                    <a:pt x="1818948" y="2005739"/>
                  </a:lnTo>
                  <a:lnTo>
                    <a:pt x="1805261" y="1960191"/>
                  </a:lnTo>
                  <a:lnTo>
                    <a:pt x="1791118" y="1934883"/>
                  </a:lnTo>
                  <a:lnTo>
                    <a:pt x="1777432" y="1922897"/>
                  </a:lnTo>
                  <a:lnTo>
                    <a:pt x="1763289" y="1920089"/>
                  </a:lnTo>
                  <a:lnTo>
                    <a:pt x="1749146" y="1913973"/>
                  </a:lnTo>
                  <a:lnTo>
                    <a:pt x="1735459" y="1897584"/>
                  </a:lnTo>
                  <a:lnTo>
                    <a:pt x="1721317" y="1879505"/>
                  </a:lnTo>
                  <a:lnTo>
                    <a:pt x="1707630" y="1868004"/>
                  </a:lnTo>
                  <a:lnTo>
                    <a:pt x="1693487" y="1870970"/>
                  </a:lnTo>
                  <a:lnTo>
                    <a:pt x="1680713" y="1896747"/>
                  </a:lnTo>
                  <a:lnTo>
                    <a:pt x="1666570" y="1947047"/>
                  </a:lnTo>
                  <a:lnTo>
                    <a:pt x="1652427" y="2010630"/>
                  </a:lnTo>
                  <a:lnTo>
                    <a:pt x="1638741" y="2066283"/>
                  </a:lnTo>
                  <a:lnTo>
                    <a:pt x="1624598" y="2086681"/>
                  </a:lnTo>
                  <a:lnTo>
                    <a:pt x="1610911" y="2051631"/>
                  </a:lnTo>
                  <a:lnTo>
                    <a:pt x="1596769" y="1972354"/>
                  </a:lnTo>
                  <a:lnTo>
                    <a:pt x="1582626" y="1884513"/>
                  </a:lnTo>
                  <a:lnTo>
                    <a:pt x="1568939" y="1820677"/>
                  </a:lnTo>
                  <a:lnTo>
                    <a:pt x="1554796" y="1790486"/>
                  </a:lnTo>
                  <a:lnTo>
                    <a:pt x="1541110" y="1784510"/>
                  </a:lnTo>
                  <a:lnTo>
                    <a:pt x="1526967" y="1789558"/>
                  </a:lnTo>
                  <a:lnTo>
                    <a:pt x="1514193" y="1787081"/>
                  </a:lnTo>
                  <a:lnTo>
                    <a:pt x="1500050" y="1758616"/>
                  </a:lnTo>
                  <a:lnTo>
                    <a:pt x="1485907" y="1701922"/>
                  </a:lnTo>
                  <a:lnTo>
                    <a:pt x="1472221" y="1646080"/>
                  </a:lnTo>
                  <a:lnTo>
                    <a:pt x="1458078" y="1646080"/>
                  </a:lnTo>
                  <a:lnTo>
                    <a:pt x="1444391" y="1646080"/>
                  </a:lnTo>
                  <a:lnTo>
                    <a:pt x="1430248" y="1646080"/>
                  </a:lnTo>
                  <a:lnTo>
                    <a:pt x="1416106" y="1646080"/>
                  </a:lnTo>
                  <a:lnTo>
                    <a:pt x="1402419" y="1646080"/>
                  </a:lnTo>
                  <a:lnTo>
                    <a:pt x="1388276" y="1646080"/>
                  </a:lnTo>
                  <a:lnTo>
                    <a:pt x="1374590" y="1646080"/>
                  </a:lnTo>
                  <a:lnTo>
                    <a:pt x="1360447" y="1646080"/>
                  </a:lnTo>
                  <a:lnTo>
                    <a:pt x="1347216" y="1646080"/>
                  </a:lnTo>
                  <a:lnTo>
                    <a:pt x="1333074" y="1646080"/>
                  </a:lnTo>
                  <a:lnTo>
                    <a:pt x="1318931" y="1646080"/>
                  </a:lnTo>
                  <a:lnTo>
                    <a:pt x="1305244" y="1646080"/>
                  </a:lnTo>
                  <a:lnTo>
                    <a:pt x="1291101" y="1646080"/>
                  </a:lnTo>
                  <a:lnTo>
                    <a:pt x="1277415" y="1646080"/>
                  </a:lnTo>
                  <a:lnTo>
                    <a:pt x="1263272" y="1646080"/>
                  </a:lnTo>
                  <a:lnTo>
                    <a:pt x="1249129" y="1646080"/>
                  </a:lnTo>
                  <a:lnTo>
                    <a:pt x="1235443" y="1646080"/>
                  </a:lnTo>
                  <a:lnTo>
                    <a:pt x="1221300" y="1646080"/>
                  </a:lnTo>
                  <a:lnTo>
                    <a:pt x="1207613" y="1646080"/>
                  </a:lnTo>
                  <a:lnTo>
                    <a:pt x="1193470" y="1646080"/>
                  </a:lnTo>
                  <a:lnTo>
                    <a:pt x="1180696" y="1646080"/>
                  </a:lnTo>
                  <a:lnTo>
                    <a:pt x="1166553" y="1646080"/>
                  </a:lnTo>
                  <a:lnTo>
                    <a:pt x="1152411" y="1646080"/>
                  </a:lnTo>
                  <a:lnTo>
                    <a:pt x="1138724" y="1646080"/>
                  </a:lnTo>
                  <a:lnTo>
                    <a:pt x="1124581" y="1646080"/>
                  </a:lnTo>
                  <a:lnTo>
                    <a:pt x="1110895" y="1646080"/>
                  </a:lnTo>
                  <a:lnTo>
                    <a:pt x="1096752" y="1646080"/>
                  </a:lnTo>
                  <a:lnTo>
                    <a:pt x="1082609" y="1646080"/>
                  </a:lnTo>
                  <a:lnTo>
                    <a:pt x="1068922" y="1646080"/>
                  </a:lnTo>
                  <a:lnTo>
                    <a:pt x="1054780" y="1646080"/>
                  </a:lnTo>
                  <a:lnTo>
                    <a:pt x="1041093" y="1646080"/>
                  </a:lnTo>
                  <a:lnTo>
                    <a:pt x="1026950" y="1646080"/>
                  </a:lnTo>
                  <a:lnTo>
                    <a:pt x="1014176" y="1646080"/>
                  </a:lnTo>
                  <a:lnTo>
                    <a:pt x="1000033" y="1646080"/>
                  </a:lnTo>
                  <a:lnTo>
                    <a:pt x="985890" y="1646080"/>
                  </a:lnTo>
                  <a:lnTo>
                    <a:pt x="972204" y="1646080"/>
                  </a:lnTo>
                  <a:lnTo>
                    <a:pt x="958061" y="1646080"/>
                  </a:lnTo>
                  <a:lnTo>
                    <a:pt x="944374" y="1646080"/>
                  </a:lnTo>
                  <a:lnTo>
                    <a:pt x="930232" y="1646080"/>
                  </a:lnTo>
                  <a:lnTo>
                    <a:pt x="916089" y="1646080"/>
                  </a:lnTo>
                  <a:lnTo>
                    <a:pt x="902402" y="1646080"/>
                  </a:lnTo>
                  <a:lnTo>
                    <a:pt x="888259" y="1646080"/>
                  </a:lnTo>
                  <a:lnTo>
                    <a:pt x="874573" y="1646080"/>
                  </a:lnTo>
                  <a:lnTo>
                    <a:pt x="860430" y="1646080"/>
                  </a:lnTo>
                  <a:lnTo>
                    <a:pt x="847656" y="1646080"/>
                  </a:lnTo>
                  <a:lnTo>
                    <a:pt x="833513" y="1646080"/>
                  </a:lnTo>
                  <a:lnTo>
                    <a:pt x="819370" y="1646080"/>
                  </a:lnTo>
                  <a:lnTo>
                    <a:pt x="805684" y="1646080"/>
                  </a:lnTo>
                  <a:lnTo>
                    <a:pt x="791541" y="1646080"/>
                  </a:lnTo>
                  <a:lnTo>
                    <a:pt x="777854" y="1720093"/>
                  </a:lnTo>
                  <a:lnTo>
                    <a:pt x="763711" y="1798639"/>
                  </a:lnTo>
                  <a:lnTo>
                    <a:pt x="749569" y="1840857"/>
                  </a:lnTo>
                  <a:lnTo>
                    <a:pt x="735882" y="1830078"/>
                  </a:lnTo>
                  <a:lnTo>
                    <a:pt x="721739" y="1753479"/>
                  </a:lnTo>
                  <a:lnTo>
                    <a:pt x="708053" y="1646080"/>
                  </a:lnTo>
                  <a:lnTo>
                    <a:pt x="693910" y="1646080"/>
                  </a:lnTo>
                  <a:lnTo>
                    <a:pt x="680679" y="1646080"/>
                  </a:lnTo>
                  <a:lnTo>
                    <a:pt x="666537" y="1646080"/>
                  </a:lnTo>
                  <a:lnTo>
                    <a:pt x="652394" y="1646080"/>
                  </a:lnTo>
                  <a:lnTo>
                    <a:pt x="638707" y="1646080"/>
                  </a:lnTo>
                  <a:lnTo>
                    <a:pt x="624564" y="1646080"/>
                  </a:lnTo>
                  <a:lnTo>
                    <a:pt x="610878" y="1646080"/>
                  </a:lnTo>
                  <a:lnTo>
                    <a:pt x="596735" y="1646080"/>
                  </a:lnTo>
                  <a:lnTo>
                    <a:pt x="582592" y="1646080"/>
                  </a:lnTo>
                  <a:lnTo>
                    <a:pt x="568906" y="1646080"/>
                  </a:lnTo>
                  <a:lnTo>
                    <a:pt x="554763" y="1646080"/>
                  </a:lnTo>
                  <a:lnTo>
                    <a:pt x="541076" y="1646080"/>
                  </a:lnTo>
                  <a:lnTo>
                    <a:pt x="526933" y="1646080"/>
                  </a:lnTo>
                  <a:lnTo>
                    <a:pt x="514159" y="1646080"/>
                  </a:lnTo>
                  <a:lnTo>
                    <a:pt x="500016" y="1646080"/>
                  </a:lnTo>
                  <a:lnTo>
                    <a:pt x="485874" y="1646080"/>
                  </a:lnTo>
                  <a:lnTo>
                    <a:pt x="472187" y="1646080"/>
                  </a:lnTo>
                  <a:lnTo>
                    <a:pt x="458044" y="1646080"/>
                  </a:lnTo>
                  <a:lnTo>
                    <a:pt x="444358" y="1646080"/>
                  </a:lnTo>
                  <a:lnTo>
                    <a:pt x="430215" y="1646080"/>
                  </a:lnTo>
                  <a:lnTo>
                    <a:pt x="416072" y="1646080"/>
                  </a:lnTo>
                  <a:lnTo>
                    <a:pt x="402385" y="1646080"/>
                  </a:lnTo>
                  <a:lnTo>
                    <a:pt x="388243" y="1646080"/>
                  </a:lnTo>
                  <a:lnTo>
                    <a:pt x="374556" y="1646080"/>
                  </a:lnTo>
                  <a:lnTo>
                    <a:pt x="360413" y="1646080"/>
                  </a:lnTo>
                  <a:lnTo>
                    <a:pt x="347639" y="1646080"/>
                  </a:lnTo>
                  <a:lnTo>
                    <a:pt x="333496" y="1646080"/>
                  </a:lnTo>
                  <a:lnTo>
                    <a:pt x="319353" y="1646080"/>
                  </a:lnTo>
                  <a:lnTo>
                    <a:pt x="305667" y="1646080"/>
                  </a:lnTo>
                  <a:lnTo>
                    <a:pt x="291524" y="1646080"/>
                  </a:lnTo>
                  <a:lnTo>
                    <a:pt x="277837" y="1646080"/>
                  </a:lnTo>
                  <a:lnTo>
                    <a:pt x="263695" y="1646080"/>
                  </a:lnTo>
                  <a:lnTo>
                    <a:pt x="249552" y="1646080"/>
                  </a:lnTo>
                  <a:lnTo>
                    <a:pt x="235865" y="1646080"/>
                  </a:lnTo>
                  <a:lnTo>
                    <a:pt x="221722" y="1646080"/>
                  </a:lnTo>
                  <a:lnTo>
                    <a:pt x="208036" y="1646080"/>
                  </a:lnTo>
                  <a:lnTo>
                    <a:pt x="193893" y="1646080"/>
                  </a:lnTo>
                  <a:lnTo>
                    <a:pt x="181119" y="1646080"/>
                  </a:lnTo>
                  <a:lnTo>
                    <a:pt x="166976" y="1646080"/>
                  </a:lnTo>
                  <a:lnTo>
                    <a:pt x="152833" y="1646080"/>
                  </a:lnTo>
                  <a:lnTo>
                    <a:pt x="139147" y="1646080"/>
                  </a:lnTo>
                  <a:lnTo>
                    <a:pt x="125004" y="1646080"/>
                  </a:lnTo>
                  <a:lnTo>
                    <a:pt x="111317" y="1646080"/>
                  </a:lnTo>
                  <a:lnTo>
                    <a:pt x="97174" y="1646080"/>
                  </a:lnTo>
                  <a:lnTo>
                    <a:pt x="83031" y="1646080"/>
                  </a:lnTo>
                  <a:lnTo>
                    <a:pt x="69345" y="1646080"/>
                  </a:lnTo>
                  <a:lnTo>
                    <a:pt x="55202" y="1646080"/>
                  </a:lnTo>
                  <a:lnTo>
                    <a:pt x="41515" y="1646080"/>
                  </a:lnTo>
                  <a:lnTo>
                    <a:pt x="27373" y="1646080"/>
                  </a:lnTo>
                  <a:lnTo>
                    <a:pt x="14142" y="1646080"/>
                  </a:lnTo>
                  <a:lnTo>
                    <a:pt x="0" y="1646080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l26"/>
            <p:cNvSpPr/>
            <p:nvPr/>
          </p:nvSpPr>
          <p:spPr>
            <a:xfrm>
              <a:off x="1025850" y="418126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7"/>
            <p:cNvSpPr/>
            <p:nvPr/>
          </p:nvSpPr>
          <p:spPr>
            <a:xfrm>
              <a:off x="696390" y="5498177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96390" y="4817096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798021" y="4136016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734453" y="3454936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734453" y="2773855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56639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31284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305929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987788" y="493961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368607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243252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010125"/>
                  </a:moveTo>
                  <a:lnTo>
                    <a:pt x="14213" y="1157034"/>
                  </a:lnTo>
                  <a:lnTo>
                    <a:pt x="27510" y="1294525"/>
                  </a:lnTo>
                  <a:lnTo>
                    <a:pt x="41724" y="1354933"/>
                  </a:lnTo>
                  <a:lnTo>
                    <a:pt x="55479" y="1327906"/>
                  </a:lnTo>
                  <a:lnTo>
                    <a:pt x="69693" y="1292452"/>
                  </a:lnTo>
                  <a:lnTo>
                    <a:pt x="83448" y="1299553"/>
                  </a:lnTo>
                  <a:lnTo>
                    <a:pt x="97662" y="1320357"/>
                  </a:lnTo>
                  <a:lnTo>
                    <a:pt x="111875" y="1321774"/>
                  </a:lnTo>
                  <a:lnTo>
                    <a:pt x="125630" y="1293040"/>
                  </a:lnTo>
                  <a:lnTo>
                    <a:pt x="139844" y="1255888"/>
                  </a:lnTo>
                  <a:lnTo>
                    <a:pt x="153599" y="1248385"/>
                  </a:lnTo>
                  <a:lnTo>
                    <a:pt x="167813" y="1247605"/>
                  </a:lnTo>
                  <a:lnTo>
                    <a:pt x="182027" y="1221440"/>
                  </a:lnTo>
                  <a:lnTo>
                    <a:pt x="194865" y="1173815"/>
                  </a:lnTo>
                  <a:lnTo>
                    <a:pt x="209079" y="1119942"/>
                  </a:lnTo>
                  <a:lnTo>
                    <a:pt x="222834" y="1048337"/>
                  </a:lnTo>
                  <a:lnTo>
                    <a:pt x="237048" y="938627"/>
                  </a:lnTo>
                  <a:lnTo>
                    <a:pt x="250803" y="826792"/>
                  </a:lnTo>
                  <a:lnTo>
                    <a:pt x="265017" y="763472"/>
                  </a:lnTo>
                  <a:lnTo>
                    <a:pt x="279230" y="740179"/>
                  </a:lnTo>
                  <a:lnTo>
                    <a:pt x="292986" y="731929"/>
                  </a:lnTo>
                  <a:lnTo>
                    <a:pt x="307199" y="684360"/>
                  </a:lnTo>
                  <a:lnTo>
                    <a:pt x="320955" y="558068"/>
                  </a:lnTo>
                  <a:lnTo>
                    <a:pt x="335168" y="400549"/>
                  </a:lnTo>
                  <a:lnTo>
                    <a:pt x="349382" y="278999"/>
                  </a:lnTo>
                  <a:lnTo>
                    <a:pt x="362220" y="212214"/>
                  </a:lnTo>
                  <a:lnTo>
                    <a:pt x="376434" y="181133"/>
                  </a:lnTo>
                  <a:lnTo>
                    <a:pt x="390189" y="171330"/>
                  </a:lnTo>
                  <a:lnTo>
                    <a:pt x="404403" y="172992"/>
                  </a:lnTo>
                  <a:lnTo>
                    <a:pt x="418158" y="181708"/>
                  </a:lnTo>
                  <a:lnTo>
                    <a:pt x="432372" y="171627"/>
                  </a:lnTo>
                  <a:lnTo>
                    <a:pt x="446586" y="125073"/>
                  </a:lnTo>
                  <a:lnTo>
                    <a:pt x="460341" y="51396"/>
                  </a:lnTo>
                  <a:lnTo>
                    <a:pt x="474554" y="0"/>
                  </a:lnTo>
                  <a:lnTo>
                    <a:pt x="488310" y="28351"/>
                  </a:lnTo>
                  <a:lnTo>
                    <a:pt x="502523" y="123532"/>
                  </a:lnTo>
                  <a:lnTo>
                    <a:pt x="516737" y="223771"/>
                  </a:lnTo>
                  <a:lnTo>
                    <a:pt x="529575" y="296370"/>
                  </a:lnTo>
                  <a:lnTo>
                    <a:pt x="543789" y="325330"/>
                  </a:lnTo>
                  <a:lnTo>
                    <a:pt x="557544" y="311694"/>
                  </a:lnTo>
                  <a:lnTo>
                    <a:pt x="571758" y="305641"/>
                  </a:lnTo>
                  <a:lnTo>
                    <a:pt x="585513" y="329040"/>
                  </a:lnTo>
                  <a:lnTo>
                    <a:pt x="599727" y="384537"/>
                  </a:lnTo>
                  <a:lnTo>
                    <a:pt x="613941" y="472608"/>
                  </a:lnTo>
                  <a:lnTo>
                    <a:pt x="627696" y="601582"/>
                  </a:lnTo>
                  <a:lnTo>
                    <a:pt x="641910" y="761997"/>
                  </a:lnTo>
                  <a:lnTo>
                    <a:pt x="655665" y="890508"/>
                  </a:lnTo>
                  <a:lnTo>
                    <a:pt x="669879" y="958917"/>
                  </a:lnTo>
                  <a:lnTo>
                    <a:pt x="684092" y="1002726"/>
                  </a:lnTo>
                  <a:lnTo>
                    <a:pt x="697389" y="1067262"/>
                  </a:lnTo>
                  <a:lnTo>
                    <a:pt x="711603" y="1196592"/>
                  </a:lnTo>
                  <a:lnTo>
                    <a:pt x="725358" y="1387318"/>
                  </a:lnTo>
                  <a:lnTo>
                    <a:pt x="739572" y="1571400"/>
                  </a:lnTo>
                  <a:lnTo>
                    <a:pt x="753327" y="1691908"/>
                  </a:lnTo>
                  <a:lnTo>
                    <a:pt x="767541" y="1729452"/>
                  </a:lnTo>
                  <a:lnTo>
                    <a:pt x="781754" y="1706704"/>
                  </a:lnTo>
                  <a:lnTo>
                    <a:pt x="795510" y="1665999"/>
                  </a:lnTo>
                  <a:lnTo>
                    <a:pt x="809723" y="1651884"/>
                  </a:lnTo>
                  <a:lnTo>
                    <a:pt x="823478" y="1689065"/>
                  </a:lnTo>
                  <a:lnTo>
                    <a:pt x="837692" y="1735760"/>
                  </a:lnTo>
                  <a:lnTo>
                    <a:pt x="851906" y="1743453"/>
                  </a:lnTo>
                  <a:lnTo>
                    <a:pt x="864744" y="1696874"/>
                  </a:lnTo>
                  <a:lnTo>
                    <a:pt x="878958" y="1594138"/>
                  </a:lnTo>
                  <a:lnTo>
                    <a:pt x="892713" y="1453378"/>
                  </a:lnTo>
                  <a:lnTo>
                    <a:pt x="906927" y="1308469"/>
                  </a:lnTo>
                  <a:lnTo>
                    <a:pt x="920682" y="1213618"/>
                  </a:lnTo>
                  <a:lnTo>
                    <a:pt x="934896" y="1212277"/>
                  </a:lnTo>
                  <a:lnTo>
                    <a:pt x="949109" y="1271666"/>
                  </a:lnTo>
                  <a:lnTo>
                    <a:pt x="962865" y="1327317"/>
                  </a:lnTo>
                  <a:lnTo>
                    <a:pt x="977078" y="1349493"/>
                  </a:lnTo>
                  <a:lnTo>
                    <a:pt x="990834" y="1346402"/>
                  </a:lnTo>
                  <a:lnTo>
                    <a:pt x="1005047" y="1354335"/>
                  </a:lnTo>
                  <a:lnTo>
                    <a:pt x="1019261" y="1398195"/>
                  </a:lnTo>
                  <a:lnTo>
                    <a:pt x="1032099" y="1474584"/>
                  </a:lnTo>
                  <a:lnTo>
                    <a:pt x="1046313" y="1574546"/>
                  </a:lnTo>
                  <a:lnTo>
                    <a:pt x="1060068" y="1697864"/>
                  </a:lnTo>
                  <a:lnTo>
                    <a:pt x="1074282" y="1832043"/>
                  </a:lnTo>
                  <a:lnTo>
                    <a:pt x="1088037" y="1946383"/>
                  </a:lnTo>
                  <a:lnTo>
                    <a:pt x="1102251" y="2041370"/>
                  </a:lnTo>
                  <a:lnTo>
                    <a:pt x="1116465" y="2145375"/>
                  </a:lnTo>
                  <a:lnTo>
                    <a:pt x="1130220" y="2247790"/>
                  </a:lnTo>
                  <a:lnTo>
                    <a:pt x="1144434" y="2301383"/>
                  </a:lnTo>
                  <a:lnTo>
                    <a:pt x="1158189" y="2292237"/>
                  </a:lnTo>
                  <a:lnTo>
                    <a:pt x="1172402" y="2269308"/>
                  </a:lnTo>
                  <a:lnTo>
                    <a:pt x="1186616" y="2279826"/>
                  </a:lnTo>
                  <a:lnTo>
                    <a:pt x="1199454" y="2326613"/>
                  </a:lnTo>
                  <a:lnTo>
                    <a:pt x="1213668" y="2374479"/>
                  </a:lnTo>
                  <a:lnTo>
                    <a:pt x="1227423" y="2374134"/>
                  </a:lnTo>
                  <a:lnTo>
                    <a:pt x="1241637" y="2317779"/>
                  </a:lnTo>
                  <a:lnTo>
                    <a:pt x="1255392" y="2223684"/>
                  </a:lnTo>
                  <a:lnTo>
                    <a:pt x="1269606" y="2108247"/>
                  </a:lnTo>
                  <a:lnTo>
                    <a:pt x="1283820" y="2004002"/>
                  </a:lnTo>
                  <a:lnTo>
                    <a:pt x="1297575" y="1943597"/>
                  </a:lnTo>
                  <a:lnTo>
                    <a:pt x="1311789" y="1945307"/>
                  </a:lnTo>
                  <a:lnTo>
                    <a:pt x="1325544" y="1998651"/>
                  </a:lnTo>
                  <a:lnTo>
                    <a:pt x="1339758" y="2075290"/>
                  </a:lnTo>
                  <a:lnTo>
                    <a:pt x="1353971" y="2150866"/>
                  </a:lnTo>
                  <a:lnTo>
                    <a:pt x="1367268" y="2184562"/>
                  </a:lnTo>
                  <a:lnTo>
                    <a:pt x="1381482" y="2165282"/>
                  </a:lnTo>
                  <a:lnTo>
                    <a:pt x="1395237" y="2142676"/>
                  </a:lnTo>
                  <a:lnTo>
                    <a:pt x="1409451" y="2165636"/>
                  </a:lnTo>
                  <a:lnTo>
                    <a:pt x="1423206" y="2247463"/>
                  </a:lnTo>
                  <a:lnTo>
                    <a:pt x="1437420" y="2354678"/>
                  </a:lnTo>
                  <a:lnTo>
                    <a:pt x="1451633" y="2437769"/>
                  </a:lnTo>
                  <a:lnTo>
                    <a:pt x="1465389" y="2508209"/>
                  </a:lnTo>
                  <a:lnTo>
                    <a:pt x="1479602" y="2602156"/>
                  </a:lnTo>
                  <a:lnTo>
                    <a:pt x="1493358" y="2703327"/>
                  </a:lnTo>
                  <a:lnTo>
                    <a:pt x="1507571" y="2752647"/>
                  </a:lnTo>
                  <a:lnTo>
                    <a:pt x="1521785" y="2708861"/>
                  </a:lnTo>
                  <a:lnTo>
                    <a:pt x="1534623" y="2607362"/>
                  </a:lnTo>
                  <a:lnTo>
                    <a:pt x="1548837" y="2537630"/>
                  </a:lnTo>
                  <a:lnTo>
                    <a:pt x="1562592" y="2554287"/>
                  </a:lnTo>
                  <a:lnTo>
                    <a:pt x="1576806" y="2629364"/>
                  </a:lnTo>
                  <a:lnTo>
                    <a:pt x="1590561" y="2696819"/>
                  </a:lnTo>
                  <a:lnTo>
                    <a:pt x="1604775" y="2734449"/>
                  </a:lnTo>
                  <a:lnTo>
                    <a:pt x="1618989" y="2760995"/>
                  </a:lnTo>
                  <a:lnTo>
                    <a:pt x="1632744" y="2773652"/>
                  </a:lnTo>
                  <a:lnTo>
                    <a:pt x="1646957" y="2770424"/>
                  </a:lnTo>
                  <a:lnTo>
                    <a:pt x="1660713" y="2732470"/>
                  </a:lnTo>
                  <a:lnTo>
                    <a:pt x="1674926" y="2658498"/>
                  </a:lnTo>
                  <a:lnTo>
                    <a:pt x="1689140" y="2604443"/>
                  </a:lnTo>
                  <a:lnTo>
                    <a:pt x="1701978" y="2603417"/>
                  </a:lnTo>
                  <a:lnTo>
                    <a:pt x="1716192" y="2626942"/>
                  </a:lnTo>
                  <a:lnTo>
                    <a:pt x="1729947" y="2647513"/>
                  </a:lnTo>
                  <a:lnTo>
                    <a:pt x="1744161" y="2674223"/>
                  </a:lnTo>
                  <a:lnTo>
                    <a:pt x="1757916" y="2748619"/>
                  </a:lnTo>
                  <a:lnTo>
                    <a:pt x="1772130" y="2837096"/>
                  </a:lnTo>
                  <a:lnTo>
                    <a:pt x="1786344" y="2834794"/>
                  </a:lnTo>
                  <a:lnTo>
                    <a:pt x="1800099" y="2786595"/>
                  </a:lnTo>
                  <a:lnTo>
                    <a:pt x="1814313" y="2749964"/>
                  </a:lnTo>
                  <a:lnTo>
                    <a:pt x="1828068" y="2726148"/>
                  </a:lnTo>
                  <a:lnTo>
                    <a:pt x="1842282" y="2740126"/>
                  </a:lnTo>
                  <a:lnTo>
                    <a:pt x="1856495" y="2779370"/>
                  </a:lnTo>
                  <a:lnTo>
                    <a:pt x="1869333" y="2819821"/>
                  </a:lnTo>
                  <a:lnTo>
                    <a:pt x="1883547" y="2850504"/>
                  </a:lnTo>
                  <a:lnTo>
                    <a:pt x="1897302" y="2887413"/>
                  </a:lnTo>
                  <a:lnTo>
                    <a:pt x="1911516" y="2940832"/>
                  </a:lnTo>
                  <a:lnTo>
                    <a:pt x="1925271" y="2964370"/>
                  </a:lnTo>
                  <a:lnTo>
                    <a:pt x="1939485" y="2960750"/>
                  </a:lnTo>
                  <a:lnTo>
                    <a:pt x="1953699" y="2988105"/>
                  </a:lnTo>
                  <a:lnTo>
                    <a:pt x="1967454" y="2997036"/>
                  </a:lnTo>
                  <a:lnTo>
                    <a:pt x="1981668" y="2963205"/>
                  </a:lnTo>
                  <a:lnTo>
                    <a:pt x="1995423" y="2977102"/>
                  </a:lnTo>
                  <a:lnTo>
                    <a:pt x="2009637" y="3058117"/>
                  </a:lnTo>
                  <a:lnTo>
                    <a:pt x="2023850" y="3152866"/>
                  </a:lnTo>
                  <a:lnTo>
                    <a:pt x="2037147" y="3241539"/>
                  </a:lnTo>
                  <a:lnTo>
                    <a:pt x="2051361" y="3316231"/>
                  </a:lnTo>
                  <a:lnTo>
                    <a:pt x="2065116" y="3302947"/>
                  </a:lnTo>
                  <a:lnTo>
                    <a:pt x="2079330" y="3172853"/>
                  </a:lnTo>
                  <a:lnTo>
                    <a:pt x="2093085" y="3013536"/>
                  </a:lnTo>
                  <a:lnTo>
                    <a:pt x="2107299" y="2911444"/>
                  </a:lnTo>
                  <a:lnTo>
                    <a:pt x="2121512" y="2896976"/>
                  </a:lnTo>
                  <a:lnTo>
                    <a:pt x="2135268" y="2927235"/>
                  </a:lnTo>
                  <a:lnTo>
                    <a:pt x="2149481" y="2940782"/>
                  </a:lnTo>
                  <a:lnTo>
                    <a:pt x="2163237" y="2916626"/>
                  </a:lnTo>
                  <a:lnTo>
                    <a:pt x="2177450" y="2859856"/>
                  </a:lnTo>
                  <a:lnTo>
                    <a:pt x="2191664" y="2794844"/>
                  </a:lnTo>
                  <a:lnTo>
                    <a:pt x="2204502" y="2730962"/>
                  </a:lnTo>
                  <a:lnTo>
                    <a:pt x="2218716" y="2656500"/>
                  </a:lnTo>
                  <a:lnTo>
                    <a:pt x="2232471" y="2586930"/>
                  </a:lnTo>
                  <a:lnTo>
                    <a:pt x="2246685" y="2515199"/>
                  </a:lnTo>
                  <a:lnTo>
                    <a:pt x="2260440" y="2414254"/>
                  </a:lnTo>
                  <a:lnTo>
                    <a:pt x="2274654" y="2296367"/>
                  </a:lnTo>
                  <a:lnTo>
                    <a:pt x="2288868" y="2170694"/>
                  </a:lnTo>
                  <a:lnTo>
                    <a:pt x="2302623" y="2072229"/>
                  </a:lnTo>
                  <a:lnTo>
                    <a:pt x="2316837" y="2041606"/>
                  </a:lnTo>
                  <a:lnTo>
                    <a:pt x="2330592" y="2051946"/>
                  </a:lnTo>
                  <a:lnTo>
                    <a:pt x="2344805" y="2074266"/>
                  </a:lnTo>
                  <a:lnTo>
                    <a:pt x="2359019" y="2077249"/>
                  </a:lnTo>
                  <a:lnTo>
                    <a:pt x="2371857" y="2049617"/>
                  </a:lnTo>
                  <a:lnTo>
                    <a:pt x="2386071" y="2034403"/>
                  </a:lnTo>
                  <a:lnTo>
                    <a:pt x="2399826" y="2061070"/>
                  </a:lnTo>
                  <a:lnTo>
                    <a:pt x="2414040" y="2124865"/>
                  </a:lnTo>
                  <a:lnTo>
                    <a:pt x="2427795" y="2192537"/>
                  </a:lnTo>
                  <a:lnTo>
                    <a:pt x="2442009" y="2235625"/>
                  </a:lnTo>
                  <a:lnTo>
                    <a:pt x="2456223" y="2273877"/>
                  </a:lnTo>
                  <a:lnTo>
                    <a:pt x="2469978" y="2287565"/>
                  </a:lnTo>
                  <a:lnTo>
                    <a:pt x="2484192" y="2269810"/>
                  </a:lnTo>
                  <a:lnTo>
                    <a:pt x="2497947" y="2305434"/>
                  </a:lnTo>
                  <a:lnTo>
                    <a:pt x="2512161" y="2416552"/>
                  </a:lnTo>
                  <a:lnTo>
                    <a:pt x="2526374" y="2481620"/>
                  </a:lnTo>
                  <a:lnTo>
                    <a:pt x="2539213" y="2410951"/>
                  </a:lnTo>
                  <a:lnTo>
                    <a:pt x="2553426" y="2269087"/>
                  </a:lnTo>
                  <a:lnTo>
                    <a:pt x="2567181" y="2130728"/>
                  </a:lnTo>
                  <a:lnTo>
                    <a:pt x="2581395" y="2044335"/>
                  </a:lnTo>
                  <a:lnTo>
                    <a:pt x="2595150" y="2031172"/>
                  </a:lnTo>
                  <a:lnTo>
                    <a:pt x="2609364" y="2029207"/>
                  </a:lnTo>
                  <a:lnTo>
                    <a:pt x="2623578" y="1983380"/>
                  </a:lnTo>
                  <a:lnTo>
                    <a:pt x="2637333" y="1923190"/>
                  </a:lnTo>
                  <a:lnTo>
                    <a:pt x="2651547" y="1844738"/>
                  </a:lnTo>
                  <a:lnTo>
                    <a:pt x="2665302" y="1686654"/>
                  </a:lnTo>
                  <a:lnTo>
                    <a:pt x="2679516" y="1471333"/>
                  </a:lnTo>
                  <a:lnTo>
                    <a:pt x="2693729" y="1369145"/>
                  </a:lnTo>
                  <a:lnTo>
                    <a:pt x="2707026" y="1463495"/>
                  </a:lnTo>
                  <a:lnTo>
                    <a:pt x="2721240" y="1617523"/>
                  </a:lnTo>
                  <a:lnTo>
                    <a:pt x="2734995" y="1731460"/>
                  </a:lnTo>
                  <a:lnTo>
                    <a:pt x="2749209" y="1776397"/>
                  </a:lnTo>
                  <a:lnTo>
                    <a:pt x="2762964" y="1767964"/>
                  </a:lnTo>
                  <a:lnTo>
                    <a:pt x="2777178" y="1744956"/>
                  </a:lnTo>
                  <a:lnTo>
                    <a:pt x="2791392" y="1715794"/>
                  </a:lnTo>
                  <a:lnTo>
                    <a:pt x="2805147" y="1708756"/>
                  </a:lnTo>
                  <a:lnTo>
                    <a:pt x="2819360" y="1759485"/>
                  </a:lnTo>
                  <a:lnTo>
                    <a:pt x="2833116" y="1851412"/>
                  </a:lnTo>
                  <a:lnTo>
                    <a:pt x="2847329" y="1918244"/>
                  </a:lnTo>
                  <a:lnTo>
                    <a:pt x="2861543" y="1923291"/>
                  </a:lnTo>
                  <a:lnTo>
                    <a:pt x="2874381" y="1906094"/>
                  </a:lnTo>
                  <a:lnTo>
                    <a:pt x="2888595" y="1888923"/>
                  </a:lnTo>
                  <a:lnTo>
                    <a:pt x="2902350" y="1850391"/>
                  </a:lnTo>
                  <a:lnTo>
                    <a:pt x="2916564" y="1800346"/>
                  </a:lnTo>
                  <a:lnTo>
                    <a:pt x="2930319" y="1732350"/>
                  </a:lnTo>
                  <a:lnTo>
                    <a:pt x="2944533" y="1691300"/>
                  </a:lnTo>
                  <a:lnTo>
                    <a:pt x="2958747" y="1709555"/>
                  </a:lnTo>
                  <a:lnTo>
                    <a:pt x="2972502" y="1738876"/>
                  </a:lnTo>
                  <a:lnTo>
                    <a:pt x="2986716" y="1704484"/>
                  </a:lnTo>
                  <a:lnTo>
                    <a:pt x="3000471" y="1596498"/>
                  </a:lnTo>
                  <a:lnTo>
                    <a:pt x="3014685" y="1511675"/>
                  </a:lnTo>
                  <a:lnTo>
                    <a:pt x="3028898" y="1481644"/>
                  </a:lnTo>
                  <a:lnTo>
                    <a:pt x="3041736" y="1452999"/>
                  </a:lnTo>
                  <a:lnTo>
                    <a:pt x="3055950" y="1413949"/>
                  </a:lnTo>
                  <a:lnTo>
                    <a:pt x="3069705" y="1416449"/>
                  </a:lnTo>
                  <a:lnTo>
                    <a:pt x="3083919" y="1466545"/>
                  </a:lnTo>
                  <a:lnTo>
                    <a:pt x="3097674" y="1552039"/>
                  </a:lnTo>
                  <a:lnTo>
                    <a:pt x="3111888" y="1635846"/>
                  </a:lnTo>
                  <a:lnTo>
                    <a:pt x="3126102" y="1708550"/>
                  </a:lnTo>
                  <a:lnTo>
                    <a:pt x="3139857" y="1777634"/>
                  </a:lnTo>
                  <a:lnTo>
                    <a:pt x="3154071" y="1868072"/>
                  </a:lnTo>
                  <a:lnTo>
                    <a:pt x="3167826" y="1967450"/>
                  </a:lnTo>
                  <a:lnTo>
                    <a:pt x="3182040" y="1999914"/>
                  </a:lnTo>
                  <a:lnTo>
                    <a:pt x="3196253" y="1978660"/>
                  </a:lnTo>
                  <a:lnTo>
                    <a:pt x="3209092" y="1972471"/>
                  </a:lnTo>
                  <a:lnTo>
                    <a:pt x="3223305" y="2005460"/>
                  </a:lnTo>
                  <a:lnTo>
                    <a:pt x="3237061" y="2039947"/>
                  </a:lnTo>
                  <a:lnTo>
                    <a:pt x="3251274" y="2038687"/>
                  </a:lnTo>
                  <a:lnTo>
                    <a:pt x="3265030" y="1987959"/>
                  </a:lnTo>
                  <a:lnTo>
                    <a:pt x="3279243" y="1930445"/>
                  </a:lnTo>
                  <a:lnTo>
                    <a:pt x="3293457" y="1893810"/>
                  </a:lnTo>
                  <a:lnTo>
                    <a:pt x="3307212" y="1843400"/>
                  </a:lnTo>
                  <a:lnTo>
                    <a:pt x="3321426" y="1762531"/>
                  </a:lnTo>
                  <a:lnTo>
                    <a:pt x="3335181" y="1707013"/>
                  </a:lnTo>
                  <a:lnTo>
                    <a:pt x="3349395" y="1712405"/>
                  </a:lnTo>
                  <a:lnTo>
                    <a:pt x="3363609" y="1739612"/>
                  </a:lnTo>
                  <a:lnTo>
                    <a:pt x="3376905" y="1737671"/>
                  </a:lnTo>
                  <a:lnTo>
                    <a:pt x="3391119" y="1707339"/>
                  </a:lnTo>
                  <a:lnTo>
                    <a:pt x="3404874" y="1669925"/>
                  </a:lnTo>
                  <a:lnTo>
                    <a:pt x="3419088" y="1664462"/>
                  </a:lnTo>
                  <a:lnTo>
                    <a:pt x="3432843" y="1725908"/>
                  </a:lnTo>
                  <a:lnTo>
                    <a:pt x="3447057" y="1786404"/>
                  </a:lnTo>
                  <a:lnTo>
                    <a:pt x="3461271" y="1782535"/>
                  </a:lnTo>
                  <a:lnTo>
                    <a:pt x="3475026" y="1764697"/>
                  </a:lnTo>
                  <a:lnTo>
                    <a:pt x="3489240" y="1786663"/>
                  </a:lnTo>
                  <a:lnTo>
                    <a:pt x="3502995" y="1814737"/>
                  </a:lnTo>
                  <a:lnTo>
                    <a:pt x="3517208" y="1826559"/>
                  </a:lnTo>
                  <a:lnTo>
                    <a:pt x="3531422" y="1821014"/>
                  </a:lnTo>
                  <a:lnTo>
                    <a:pt x="3544260" y="1815240"/>
                  </a:lnTo>
                  <a:lnTo>
                    <a:pt x="3558474" y="1841360"/>
                  </a:lnTo>
                  <a:lnTo>
                    <a:pt x="3572229" y="1885458"/>
                  </a:lnTo>
                  <a:lnTo>
                    <a:pt x="3586443" y="1914596"/>
                  </a:lnTo>
                  <a:lnTo>
                    <a:pt x="3600198" y="1899019"/>
                  </a:lnTo>
                  <a:lnTo>
                    <a:pt x="3614412" y="1859556"/>
                  </a:lnTo>
                  <a:lnTo>
                    <a:pt x="3628626" y="1860456"/>
                  </a:lnTo>
                  <a:lnTo>
                    <a:pt x="3642381" y="1888481"/>
                  </a:lnTo>
                  <a:lnTo>
                    <a:pt x="3656595" y="1906698"/>
                  </a:lnTo>
                  <a:lnTo>
                    <a:pt x="3670350" y="1921819"/>
                  </a:lnTo>
                  <a:lnTo>
                    <a:pt x="3684564" y="1911191"/>
                  </a:lnTo>
                  <a:lnTo>
                    <a:pt x="3698777" y="1879039"/>
                  </a:lnTo>
                  <a:lnTo>
                    <a:pt x="3711616" y="1867171"/>
                  </a:lnTo>
                  <a:lnTo>
                    <a:pt x="3725829" y="1848558"/>
                  </a:lnTo>
                  <a:lnTo>
                    <a:pt x="3739584" y="1817822"/>
                  </a:lnTo>
                  <a:lnTo>
                    <a:pt x="3753798" y="1792614"/>
                  </a:lnTo>
                  <a:lnTo>
                    <a:pt x="3767553" y="1772220"/>
                  </a:lnTo>
                  <a:lnTo>
                    <a:pt x="3781767" y="1764367"/>
                  </a:lnTo>
                  <a:lnTo>
                    <a:pt x="3795981" y="1773382"/>
                  </a:lnTo>
                  <a:lnTo>
                    <a:pt x="3809736" y="1788077"/>
                  </a:lnTo>
                  <a:lnTo>
                    <a:pt x="3823950" y="1768039"/>
                  </a:lnTo>
                  <a:lnTo>
                    <a:pt x="3837705" y="1742231"/>
                  </a:lnTo>
                  <a:lnTo>
                    <a:pt x="3851919" y="1771392"/>
                  </a:lnTo>
                  <a:lnTo>
                    <a:pt x="3866132" y="1832957"/>
                  </a:lnTo>
                  <a:lnTo>
                    <a:pt x="3878971" y="1883295"/>
                  </a:lnTo>
                  <a:lnTo>
                    <a:pt x="3893184" y="1911964"/>
                  </a:lnTo>
                  <a:lnTo>
                    <a:pt x="3906940" y="1919604"/>
                  </a:lnTo>
                  <a:lnTo>
                    <a:pt x="3921153" y="1912354"/>
                  </a:lnTo>
                  <a:lnTo>
                    <a:pt x="3934909" y="1923363"/>
                  </a:lnTo>
                  <a:lnTo>
                    <a:pt x="3949122" y="1952792"/>
                  </a:lnTo>
                  <a:lnTo>
                    <a:pt x="3963336" y="1950164"/>
                  </a:lnTo>
                  <a:lnTo>
                    <a:pt x="3977091" y="1945371"/>
                  </a:lnTo>
                  <a:lnTo>
                    <a:pt x="3991305" y="1992702"/>
                  </a:lnTo>
                  <a:lnTo>
                    <a:pt x="4005060" y="2014432"/>
                  </a:lnTo>
                  <a:lnTo>
                    <a:pt x="4019274" y="1953733"/>
                  </a:lnTo>
                  <a:lnTo>
                    <a:pt x="4033488" y="1888803"/>
                  </a:lnTo>
                  <a:lnTo>
                    <a:pt x="4046784" y="1841749"/>
                  </a:lnTo>
                  <a:lnTo>
                    <a:pt x="4060998" y="1830430"/>
                  </a:lnTo>
                  <a:lnTo>
                    <a:pt x="4074753" y="1863738"/>
                  </a:lnTo>
                  <a:lnTo>
                    <a:pt x="4088967" y="1905659"/>
                  </a:lnTo>
                  <a:lnTo>
                    <a:pt x="4102722" y="1925595"/>
                  </a:lnTo>
                  <a:lnTo>
                    <a:pt x="4116936" y="1918164"/>
                  </a:lnTo>
                  <a:lnTo>
                    <a:pt x="4131150" y="1935318"/>
                  </a:lnTo>
                  <a:lnTo>
                    <a:pt x="4144905" y="1950332"/>
                  </a:lnTo>
                  <a:lnTo>
                    <a:pt x="4159119" y="1928666"/>
                  </a:lnTo>
                  <a:lnTo>
                    <a:pt x="4172874" y="1947529"/>
                  </a:lnTo>
                  <a:lnTo>
                    <a:pt x="4187088" y="2018977"/>
                  </a:lnTo>
                  <a:lnTo>
                    <a:pt x="4201301" y="2068831"/>
                  </a:lnTo>
                  <a:lnTo>
                    <a:pt x="4214139" y="2092522"/>
                  </a:lnTo>
                  <a:lnTo>
                    <a:pt x="4228353" y="2098563"/>
                  </a:lnTo>
                  <a:lnTo>
                    <a:pt x="4242108" y="2088521"/>
                  </a:lnTo>
                  <a:lnTo>
                    <a:pt x="4256322" y="2068629"/>
                  </a:lnTo>
                  <a:lnTo>
                    <a:pt x="4270077" y="2042228"/>
                  </a:lnTo>
                  <a:lnTo>
                    <a:pt x="4284291" y="2012031"/>
                  </a:lnTo>
                  <a:lnTo>
                    <a:pt x="4298505" y="1961306"/>
                  </a:lnTo>
                  <a:lnTo>
                    <a:pt x="4312260" y="1915026"/>
                  </a:lnTo>
                  <a:lnTo>
                    <a:pt x="4326474" y="1910679"/>
                  </a:lnTo>
                  <a:lnTo>
                    <a:pt x="4340229" y="1926163"/>
                  </a:lnTo>
                  <a:lnTo>
                    <a:pt x="4354443" y="1941814"/>
                  </a:lnTo>
                  <a:lnTo>
                    <a:pt x="4368656" y="1941900"/>
                  </a:lnTo>
                  <a:lnTo>
                    <a:pt x="4381495" y="1923236"/>
                  </a:lnTo>
                  <a:lnTo>
                    <a:pt x="4395708" y="1904229"/>
                  </a:lnTo>
                  <a:lnTo>
                    <a:pt x="4409464" y="1885616"/>
                  </a:lnTo>
                  <a:lnTo>
                    <a:pt x="4423677" y="1869105"/>
                  </a:lnTo>
                  <a:lnTo>
                    <a:pt x="4437433" y="1861384"/>
                  </a:lnTo>
                  <a:lnTo>
                    <a:pt x="4451646" y="1860132"/>
                  </a:lnTo>
                  <a:lnTo>
                    <a:pt x="4465860" y="1861689"/>
                  </a:lnTo>
                  <a:lnTo>
                    <a:pt x="4479615" y="1882118"/>
                  </a:lnTo>
                  <a:lnTo>
                    <a:pt x="4493829" y="1891186"/>
                  </a:lnTo>
                  <a:lnTo>
                    <a:pt x="4507584" y="1849841"/>
                  </a:lnTo>
                  <a:lnTo>
                    <a:pt x="4521798" y="1802189"/>
                  </a:lnTo>
                  <a:lnTo>
                    <a:pt x="4536012" y="1800238"/>
                  </a:lnTo>
                  <a:lnTo>
                    <a:pt x="4548850" y="1830427"/>
                  </a:lnTo>
                  <a:lnTo>
                    <a:pt x="4563063" y="1839965"/>
                  </a:lnTo>
                  <a:lnTo>
                    <a:pt x="4576819" y="1829210"/>
                  </a:lnTo>
                  <a:lnTo>
                    <a:pt x="4591032" y="1817972"/>
                  </a:lnTo>
                  <a:lnTo>
                    <a:pt x="4604788" y="1790124"/>
                  </a:lnTo>
                  <a:lnTo>
                    <a:pt x="4619001" y="1774046"/>
                  </a:lnTo>
                  <a:lnTo>
                    <a:pt x="4633215" y="1790556"/>
                  </a:lnTo>
                  <a:lnTo>
                    <a:pt x="4646970" y="1792255"/>
                  </a:lnTo>
                  <a:lnTo>
                    <a:pt x="4661184" y="1764787"/>
                  </a:lnTo>
                  <a:lnTo>
                    <a:pt x="4674939" y="1749317"/>
                  </a:lnTo>
                  <a:lnTo>
                    <a:pt x="4689153" y="1737975"/>
                  </a:lnTo>
                  <a:lnTo>
                    <a:pt x="4703367" y="1695654"/>
                  </a:lnTo>
                  <a:lnTo>
                    <a:pt x="4716663" y="1636405"/>
                  </a:lnTo>
                  <a:lnTo>
                    <a:pt x="4730877" y="1607317"/>
                  </a:lnTo>
                  <a:lnTo>
                    <a:pt x="4744632" y="1602423"/>
                  </a:lnTo>
                  <a:lnTo>
                    <a:pt x="4758846" y="1602372"/>
                  </a:lnTo>
                  <a:lnTo>
                    <a:pt x="4772601" y="1604383"/>
                  </a:lnTo>
                  <a:lnTo>
                    <a:pt x="4786815" y="1590533"/>
                  </a:lnTo>
                  <a:lnTo>
                    <a:pt x="4801029" y="1558815"/>
                  </a:lnTo>
                  <a:lnTo>
                    <a:pt x="4814784" y="1542977"/>
                  </a:lnTo>
                  <a:lnTo>
                    <a:pt x="4828998" y="1565580"/>
                  </a:lnTo>
                  <a:lnTo>
                    <a:pt x="4842753" y="1574618"/>
                  </a:lnTo>
                  <a:lnTo>
                    <a:pt x="4856967" y="1573486"/>
                  </a:lnTo>
                  <a:lnTo>
                    <a:pt x="4871180" y="1622793"/>
                  </a:lnTo>
                  <a:lnTo>
                    <a:pt x="4884019" y="1666966"/>
                  </a:lnTo>
                  <a:lnTo>
                    <a:pt x="4898232" y="1652495"/>
                  </a:lnTo>
                  <a:lnTo>
                    <a:pt x="4911987" y="1643847"/>
                  </a:lnTo>
                  <a:lnTo>
                    <a:pt x="4926201" y="1644804"/>
                  </a:lnTo>
                  <a:lnTo>
                    <a:pt x="4939956" y="1631693"/>
                  </a:lnTo>
                  <a:lnTo>
                    <a:pt x="4954170" y="1595830"/>
                  </a:lnTo>
                  <a:lnTo>
                    <a:pt x="4968384" y="1481823"/>
                  </a:lnTo>
                  <a:lnTo>
                    <a:pt x="4982139" y="1310374"/>
                  </a:lnTo>
                  <a:lnTo>
                    <a:pt x="4996353" y="1153861"/>
                  </a:lnTo>
                  <a:lnTo>
                    <a:pt x="5010108" y="1037421"/>
                  </a:lnTo>
                  <a:lnTo>
                    <a:pt x="5024322" y="965785"/>
                  </a:lnTo>
                  <a:lnTo>
                    <a:pt x="5038535" y="910195"/>
                  </a:lnTo>
                  <a:lnTo>
                    <a:pt x="5051374" y="876765"/>
                  </a:lnTo>
                  <a:lnTo>
                    <a:pt x="5065587" y="874096"/>
                  </a:lnTo>
                  <a:lnTo>
                    <a:pt x="5079343" y="866768"/>
                  </a:lnTo>
                  <a:lnTo>
                    <a:pt x="5093556" y="863272"/>
                  </a:lnTo>
                  <a:lnTo>
                    <a:pt x="5107312" y="888094"/>
                  </a:lnTo>
                  <a:lnTo>
                    <a:pt x="5121525" y="950604"/>
                  </a:lnTo>
                  <a:lnTo>
                    <a:pt x="5135739" y="1102696"/>
                  </a:lnTo>
                  <a:lnTo>
                    <a:pt x="5149494" y="1310245"/>
                  </a:lnTo>
                  <a:lnTo>
                    <a:pt x="5163708" y="1485028"/>
                  </a:lnTo>
                  <a:lnTo>
                    <a:pt x="5177463" y="1636632"/>
                  </a:lnTo>
                  <a:lnTo>
                    <a:pt x="5191677" y="1717433"/>
                  </a:lnTo>
                  <a:lnTo>
                    <a:pt x="5205891" y="1721819"/>
                  </a:lnTo>
                  <a:lnTo>
                    <a:pt x="5218729" y="1728412"/>
                  </a:lnTo>
                  <a:lnTo>
                    <a:pt x="5232943" y="1772000"/>
                  </a:lnTo>
                  <a:lnTo>
                    <a:pt x="5246698" y="1854842"/>
                  </a:lnTo>
                  <a:lnTo>
                    <a:pt x="5260911" y="1938910"/>
                  </a:lnTo>
                  <a:lnTo>
                    <a:pt x="5274667" y="2004487"/>
                  </a:lnTo>
                  <a:lnTo>
                    <a:pt x="5288880" y="2060353"/>
                  </a:lnTo>
                  <a:lnTo>
                    <a:pt x="5303094" y="2101876"/>
                  </a:lnTo>
                  <a:lnTo>
                    <a:pt x="5316849" y="2164101"/>
                  </a:lnTo>
                  <a:lnTo>
                    <a:pt x="5331063" y="2245294"/>
                  </a:lnTo>
                  <a:lnTo>
                    <a:pt x="5344818" y="2308534"/>
                  </a:lnTo>
                  <a:lnTo>
                    <a:pt x="5359032" y="2391079"/>
                  </a:lnTo>
                  <a:lnTo>
                    <a:pt x="5373246" y="2510208"/>
                  </a:lnTo>
                  <a:lnTo>
                    <a:pt x="5386542" y="2611593"/>
                  </a:lnTo>
                  <a:lnTo>
                    <a:pt x="5400756" y="2641627"/>
                  </a:lnTo>
                  <a:lnTo>
                    <a:pt x="5414511" y="2596259"/>
                  </a:lnTo>
                  <a:lnTo>
                    <a:pt x="5428725" y="2554291"/>
                  </a:lnTo>
                  <a:lnTo>
                    <a:pt x="5442480" y="2573731"/>
                  </a:lnTo>
                  <a:lnTo>
                    <a:pt x="5456694" y="2629671"/>
                  </a:lnTo>
                  <a:lnTo>
                    <a:pt x="5470908" y="2697580"/>
                  </a:lnTo>
                  <a:lnTo>
                    <a:pt x="5484663" y="2732419"/>
                  </a:lnTo>
                  <a:lnTo>
                    <a:pt x="5498877" y="2754479"/>
                  </a:lnTo>
                  <a:lnTo>
                    <a:pt x="5512632" y="2793566"/>
                  </a:lnTo>
                  <a:lnTo>
                    <a:pt x="5526846" y="2806470"/>
                  </a:lnTo>
                  <a:lnTo>
                    <a:pt x="5541059" y="2767091"/>
                  </a:lnTo>
                  <a:lnTo>
                    <a:pt x="5553898" y="2714779"/>
                  </a:lnTo>
                  <a:lnTo>
                    <a:pt x="5568111" y="2690482"/>
                  </a:lnTo>
                  <a:lnTo>
                    <a:pt x="5581867" y="2684446"/>
                  </a:lnTo>
                  <a:lnTo>
                    <a:pt x="5596080" y="2695321"/>
                  </a:lnTo>
                  <a:lnTo>
                    <a:pt x="5609835" y="2703334"/>
                  </a:lnTo>
                  <a:lnTo>
                    <a:pt x="5624049" y="2670885"/>
                  </a:lnTo>
                  <a:lnTo>
                    <a:pt x="5638263" y="2611645"/>
                  </a:lnTo>
                  <a:lnTo>
                    <a:pt x="5652018" y="2565653"/>
                  </a:lnTo>
                  <a:lnTo>
                    <a:pt x="5666232" y="2529002"/>
                  </a:lnTo>
                  <a:lnTo>
                    <a:pt x="5679987" y="2490450"/>
                  </a:lnTo>
                  <a:lnTo>
                    <a:pt x="5694201" y="2452526"/>
                  </a:lnTo>
                  <a:lnTo>
                    <a:pt x="5708415" y="2421180"/>
                  </a:lnTo>
                  <a:lnTo>
                    <a:pt x="5721253" y="2398410"/>
                  </a:lnTo>
                  <a:lnTo>
                    <a:pt x="5735466" y="2401374"/>
                  </a:lnTo>
                  <a:lnTo>
                    <a:pt x="5749222" y="2450267"/>
                  </a:lnTo>
                  <a:lnTo>
                    <a:pt x="5763435" y="2510041"/>
                  </a:lnTo>
                  <a:lnTo>
                    <a:pt x="5777191" y="2543396"/>
                  </a:lnTo>
                  <a:lnTo>
                    <a:pt x="5791404" y="2578778"/>
                  </a:lnTo>
                  <a:lnTo>
                    <a:pt x="5805618" y="2608340"/>
                  </a:lnTo>
                  <a:lnTo>
                    <a:pt x="5819373" y="2580319"/>
                  </a:lnTo>
                  <a:lnTo>
                    <a:pt x="5833587" y="2520104"/>
                  </a:lnTo>
                  <a:lnTo>
                    <a:pt x="5847342" y="2481810"/>
                  </a:lnTo>
                  <a:lnTo>
                    <a:pt x="5861556" y="2517324"/>
                  </a:lnTo>
                  <a:lnTo>
                    <a:pt x="5875770" y="2615814"/>
                  </a:lnTo>
                  <a:lnTo>
                    <a:pt x="5888608" y="2688388"/>
                  </a:lnTo>
                  <a:lnTo>
                    <a:pt x="5902822" y="2708576"/>
                  </a:lnTo>
                  <a:lnTo>
                    <a:pt x="5916577" y="2676064"/>
                  </a:lnTo>
                  <a:lnTo>
                    <a:pt x="5930791" y="2616775"/>
                  </a:lnTo>
                  <a:lnTo>
                    <a:pt x="5944546" y="2601102"/>
                  </a:lnTo>
                  <a:lnTo>
                    <a:pt x="5958760" y="2616318"/>
                  </a:lnTo>
                  <a:lnTo>
                    <a:pt x="5972973" y="2622373"/>
                  </a:lnTo>
                  <a:lnTo>
                    <a:pt x="5986728" y="2641492"/>
                  </a:lnTo>
                  <a:lnTo>
                    <a:pt x="6000942" y="2672518"/>
                  </a:lnTo>
                  <a:lnTo>
                    <a:pt x="6014697" y="2678066"/>
                  </a:lnTo>
                  <a:lnTo>
                    <a:pt x="6028911" y="2619625"/>
                  </a:lnTo>
                  <a:lnTo>
                    <a:pt x="6043125" y="2510077"/>
                  </a:lnTo>
                  <a:lnTo>
                    <a:pt x="6056422" y="2432755"/>
                  </a:lnTo>
                  <a:lnTo>
                    <a:pt x="6070635" y="2409892"/>
                  </a:lnTo>
                  <a:lnTo>
                    <a:pt x="6084390" y="2418348"/>
                  </a:lnTo>
                  <a:lnTo>
                    <a:pt x="6098604" y="2409575"/>
                  </a:lnTo>
                  <a:lnTo>
                    <a:pt x="6112359" y="2342170"/>
                  </a:lnTo>
                  <a:lnTo>
                    <a:pt x="6126573" y="2264857"/>
                  </a:lnTo>
                  <a:lnTo>
                    <a:pt x="6140787" y="2220904"/>
                  </a:lnTo>
                  <a:lnTo>
                    <a:pt x="6154542" y="2198054"/>
                  </a:lnTo>
                  <a:lnTo>
                    <a:pt x="6168756" y="2159544"/>
                  </a:lnTo>
                  <a:lnTo>
                    <a:pt x="6182511" y="2075794"/>
                  </a:lnTo>
                  <a:lnTo>
                    <a:pt x="6196725" y="1990336"/>
                  </a:lnTo>
                  <a:lnTo>
                    <a:pt x="6210938" y="1963507"/>
                  </a:lnTo>
                  <a:lnTo>
                    <a:pt x="6223777" y="1971692"/>
                  </a:lnTo>
                  <a:lnTo>
                    <a:pt x="6237990" y="1938860"/>
                  </a:lnTo>
                  <a:lnTo>
                    <a:pt x="6251746" y="1839371"/>
                  </a:lnTo>
                  <a:lnTo>
                    <a:pt x="6265959" y="1757552"/>
                  </a:lnTo>
                  <a:lnTo>
                    <a:pt x="6279715" y="1750741"/>
                  </a:lnTo>
                  <a:lnTo>
                    <a:pt x="6293928" y="1774754"/>
                  </a:lnTo>
                  <a:lnTo>
                    <a:pt x="6308142" y="1800904"/>
                  </a:lnTo>
                  <a:lnTo>
                    <a:pt x="6321897" y="1838442"/>
                  </a:lnTo>
                  <a:lnTo>
                    <a:pt x="6336111" y="1879903"/>
                  </a:lnTo>
                  <a:lnTo>
                    <a:pt x="6349866" y="1939131"/>
                  </a:lnTo>
                  <a:lnTo>
                    <a:pt x="6364080" y="1990846"/>
                  </a:lnTo>
                  <a:lnTo>
                    <a:pt x="6378294" y="1994442"/>
                  </a:lnTo>
                  <a:lnTo>
                    <a:pt x="6391132" y="1990769"/>
                  </a:lnTo>
                  <a:lnTo>
                    <a:pt x="6405346" y="2037783"/>
                  </a:lnTo>
                  <a:lnTo>
                    <a:pt x="6419101" y="2141150"/>
                  </a:lnTo>
                  <a:lnTo>
                    <a:pt x="6433314" y="2214779"/>
                  </a:lnTo>
                  <a:lnTo>
                    <a:pt x="6447070" y="2188891"/>
                  </a:lnTo>
                  <a:lnTo>
                    <a:pt x="6461283" y="2115508"/>
                  </a:lnTo>
                  <a:lnTo>
                    <a:pt x="6475497" y="2068066"/>
                  </a:lnTo>
                  <a:lnTo>
                    <a:pt x="6489252" y="2037858"/>
                  </a:lnTo>
                  <a:lnTo>
                    <a:pt x="6503466" y="2034548"/>
                  </a:lnTo>
                  <a:lnTo>
                    <a:pt x="6517221" y="2056977"/>
                  </a:lnTo>
                  <a:lnTo>
                    <a:pt x="6531435" y="2062856"/>
                  </a:lnTo>
                  <a:lnTo>
                    <a:pt x="6545649" y="2036442"/>
                  </a:lnTo>
                  <a:lnTo>
                    <a:pt x="6558487" y="1980829"/>
                  </a:lnTo>
                  <a:lnTo>
                    <a:pt x="6572701" y="1922627"/>
                  </a:lnTo>
                  <a:lnTo>
                    <a:pt x="6586456" y="1873214"/>
                  </a:lnTo>
                  <a:lnTo>
                    <a:pt x="6600670" y="1861445"/>
                  </a:lnTo>
                  <a:lnTo>
                    <a:pt x="6614425" y="1893020"/>
                  </a:lnTo>
                  <a:lnTo>
                    <a:pt x="6628639" y="1925600"/>
                  </a:lnTo>
                  <a:lnTo>
                    <a:pt x="6642852" y="1931840"/>
                  </a:lnTo>
                  <a:lnTo>
                    <a:pt x="6656608" y="1928549"/>
                  </a:lnTo>
                  <a:lnTo>
                    <a:pt x="6670821" y="1923547"/>
                  </a:lnTo>
                  <a:lnTo>
                    <a:pt x="6684576" y="1911757"/>
                  </a:lnTo>
                  <a:lnTo>
                    <a:pt x="6698790" y="1915069"/>
                  </a:lnTo>
                  <a:lnTo>
                    <a:pt x="6713004" y="1927382"/>
                  </a:lnTo>
                  <a:lnTo>
                    <a:pt x="6726301" y="1928457"/>
                  </a:lnTo>
                  <a:lnTo>
                    <a:pt x="6740514" y="1920775"/>
                  </a:lnTo>
                  <a:lnTo>
                    <a:pt x="6754270" y="1927276"/>
                  </a:lnTo>
                  <a:lnTo>
                    <a:pt x="6768483" y="1946805"/>
                  </a:lnTo>
                  <a:lnTo>
                    <a:pt x="6782238" y="1995132"/>
                  </a:lnTo>
                  <a:lnTo>
                    <a:pt x="6796452" y="2057425"/>
                  </a:lnTo>
                  <a:lnTo>
                    <a:pt x="6810666" y="2060470"/>
                  </a:lnTo>
                  <a:lnTo>
                    <a:pt x="6824421" y="1995937"/>
                  </a:lnTo>
                  <a:lnTo>
                    <a:pt x="6838635" y="1924816"/>
                  </a:lnTo>
                  <a:lnTo>
                    <a:pt x="6852390" y="1904226"/>
                  </a:lnTo>
                  <a:lnTo>
                    <a:pt x="6866604" y="1923590"/>
                  </a:lnTo>
                  <a:lnTo>
                    <a:pt x="6880818" y="1967727"/>
                  </a:lnTo>
                  <a:lnTo>
                    <a:pt x="6893656" y="2012059"/>
                  </a:lnTo>
                  <a:lnTo>
                    <a:pt x="6907869" y="2013430"/>
                  </a:lnTo>
                  <a:lnTo>
                    <a:pt x="6921625" y="1997318"/>
                  </a:lnTo>
                  <a:lnTo>
                    <a:pt x="6935838" y="1968095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0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010125"/>
                  </a:moveTo>
                  <a:lnTo>
                    <a:pt x="14213" y="1157034"/>
                  </a:lnTo>
                  <a:lnTo>
                    <a:pt x="27510" y="1294525"/>
                  </a:lnTo>
                  <a:lnTo>
                    <a:pt x="41724" y="1354933"/>
                  </a:lnTo>
                  <a:lnTo>
                    <a:pt x="55479" y="1327906"/>
                  </a:lnTo>
                  <a:lnTo>
                    <a:pt x="69693" y="1292452"/>
                  </a:lnTo>
                  <a:lnTo>
                    <a:pt x="83448" y="1299553"/>
                  </a:lnTo>
                  <a:lnTo>
                    <a:pt x="97662" y="1320357"/>
                  </a:lnTo>
                  <a:lnTo>
                    <a:pt x="111875" y="1321774"/>
                  </a:lnTo>
                  <a:lnTo>
                    <a:pt x="125630" y="1293040"/>
                  </a:lnTo>
                  <a:lnTo>
                    <a:pt x="139844" y="1255888"/>
                  </a:lnTo>
                  <a:lnTo>
                    <a:pt x="153599" y="1248385"/>
                  </a:lnTo>
                  <a:lnTo>
                    <a:pt x="167813" y="1247605"/>
                  </a:lnTo>
                  <a:lnTo>
                    <a:pt x="182027" y="1221440"/>
                  </a:lnTo>
                  <a:lnTo>
                    <a:pt x="194865" y="1173815"/>
                  </a:lnTo>
                  <a:lnTo>
                    <a:pt x="209079" y="1119942"/>
                  </a:lnTo>
                  <a:lnTo>
                    <a:pt x="222834" y="1048337"/>
                  </a:lnTo>
                  <a:lnTo>
                    <a:pt x="237048" y="938627"/>
                  </a:lnTo>
                  <a:lnTo>
                    <a:pt x="250803" y="826792"/>
                  </a:lnTo>
                  <a:lnTo>
                    <a:pt x="265017" y="763472"/>
                  </a:lnTo>
                  <a:lnTo>
                    <a:pt x="279230" y="740179"/>
                  </a:lnTo>
                  <a:lnTo>
                    <a:pt x="292986" y="731929"/>
                  </a:lnTo>
                  <a:lnTo>
                    <a:pt x="307199" y="684360"/>
                  </a:lnTo>
                  <a:lnTo>
                    <a:pt x="320955" y="558068"/>
                  </a:lnTo>
                  <a:lnTo>
                    <a:pt x="335168" y="400549"/>
                  </a:lnTo>
                  <a:lnTo>
                    <a:pt x="349382" y="278999"/>
                  </a:lnTo>
                  <a:lnTo>
                    <a:pt x="362220" y="212214"/>
                  </a:lnTo>
                  <a:lnTo>
                    <a:pt x="376434" y="181133"/>
                  </a:lnTo>
                  <a:lnTo>
                    <a:pt x="390189" y="171330"/>
                  </a:lnTo>
                  <a:lnTo>
                    <a:pt x="404403" y="172992"/>
                  </a:lnTo>
                  <a:lnTo>
                    <a:pt x="418158" y="181708"/>
                  </a:lnTo>
                  <a:lnTo>
                    <a:pt x="432372" y="171627"/>
                  </a:lnTo>
                  <a:lnTo>
                    <a:pt x="446586" y="125073"/>
                  </a:lnTo>
                  <a:lnTo>
                    <a:pt x="460341" y="51396"/>
                  </a:lnTo>
                  <a:lnTo>
                    <a:pt x="474554" y="0"/>
                  </a:lnTo>
                  <a:lnTo>
                    <a:pt x="488310" y="28351"/>
                  </a:lnTo>
                  <a:lnTo>
                    <a:pt x="502523" y="123532"/>
                  </a:lnTo>
                  <a:lnTo>
                    <a:pt x="516737" y="223771"/>
                  </a:lnTo>
                  <a:lnTo>
                    <a:pt x="529575" y="296370"/>
                  </a:lnTo>
                  <a:lnTo>
                    <a:pt x="543789" y="325330"/>
                  </a:lnTo>
                  <a:lnTo>
                    <a:pt x="557544" y="311694"/>
                  </a:lnTo>
                  <a:lnTo>
                    <a:pt x="571758" y="305641"/>
                  </a:lnTo>
                  <a:lnTo>
                    <a:pt x="585513" y="329040"/>
                  </a:lnTo>
                  <a:lnTo>
                    <a:pt x="599727" y="384537"/>
                  </a:lnTo>
                  <a:lnTo>
                    <a:pt x="613941" y="472608"/>
                  </a:lnTo>
                  <a:lnTo>
                    <a:pt x="627696" y="601582"/>
                  </a:lnTo>
                  <a:lnTo>
                    <a:pt x="641910" y="761997"/>
                  </a:lnTo>
                  <a:lnTo>
                    <a:pt x="655665" y="890508"/>
                  </a:lnTo>
                  <a:lnTo>
                    <a:pt x="669879" y="958917"/>
                  </a:lnTo>
                  <a:lnTo>
                    <a:pt x="684092" y="1002726"/>
                  </a:lnTo>
                  <a:lnTo>
                    <a:pt x="697389" y="1067262"/>
                  </a:lnTo>
                  <a:lnTo>
                    <a:pt x="711603" y="1196592"/>
                  </a:lnTo>
                  <a:lnTo>
                    <a:pt x="725358" y="1387318"/>
                  </a:lnTo>
                  <a:lnTo>
                    <a:pt x="739572" y="1571400"/>
                  </a:lnTo>
                  <a:lnTo>
                    <a:pt x="753327" y="1691908"/>
                  </a:lnTo>
                  <a:lnTo>
                    <a:pt x="767541" y="1729452"/>
                  </a:lnTo>
                  <a:lnTo>
                    <a:pt x="781754" y="1706704"/>
                  </a:lnTo>
                  <a:lnTo>
                    <a:pt x="795510" y="1665999"/>
                  </a:lnTo>
                  <a:lnTo>
                    <a:pt x="809723" y="1651884"/>
                  </a:lnTo>
                  <a:lnTo>
                    <a:pt x="823478" y="1689065"/>
                  </a:lnTo>
                  <a:lnTo>
                    <a:pt x="837692" y="1735760"/>
                  </a:lnTo>
                  <a:lnTo>
                    <a:pt x="851906" y="1743453"/>
                  </a:lnTo>
                  <a:lnTo>
                    <a:pt x="864744" y="1696874"/>
                  </a:lnTo>
                  <a:lnTo>
                    <a:pt x="878958" y="1594138"/>
                  </a:lnTo>
                  <a:lnTo>
                    <a:pt x="892713" y="1453378"/>
                  </a:lnTo>
                  <a:lnTo>
                    <a:pt x="906927" y="1308469"/>
                  </a:lnTo>
                  <a:lnTo>
                    <a:pt x="920682" y="1213618"/>
                  </a:lnTo>
                  <a:lnTo>
                    <a:pt x="934896" y="1212277"/>
                  </a:lnTo>
                  <a:lnTo>
                    <a:pt x="949109" y="1271666"/>
                  </a:lnTo>
                  <a:lnTo>
                    <a:pt x="962865" y="1327317"/>
                  </a:lnTo>
                  <a:lnTo>
                    <a:pt x="977078" y="1349493"/>
                  </a:lnTo>
                  <a:lnTo>
                    <a:pt x="990834" y="1346402"/>
                  </a:lnTo>
                  <a:lnTo>
                    <a:pt x="1005047" y="1354335"/>
                  </a:lnTo>
                  <a:lnTo>
                    <a:pt x="1019261" y="1398195"/>
                  </a:lnTo>
                  <a:lnTo>
                    <a:pt x="1032099" y="1474584"/>
                  </a:lnTo>
                  <a:lnTo>
                    <a:pt x="1046313" y="1574546"/>
                  </a:lnTo>
                  <a:lnTo>
                    <a:pt x="1060068" y="1697864"/>
                  </a:lnTo>
                  <a:lnTo>
                    <a:pt x="1074282" y="1832043"/>
                  </a:lnTo>
                  <a:lnTo>
                    <a:pt x="1088037" y="1946383"/>
                  </a:lnTo>
                  <a:lnTo>
                    <a:pt x="1102251" y="2041370"/>
                  </a:lnTo>
                  <a:lnTo>
                    <a:pt x="1116465" y="2145375"/>
                  </a:lnTo>
                  <a:lnTo>
                    <a:pt x="1130220" y="2247790"/>
                  </a:lnTo>
                  <a:lnTo>
                    <a:pt x="1144434" y="2301383"/>
                  </a:lnTo>
                  <a:lnTo>
                    <a:pt x="1158189" y="2292237"/>
                  </a:lnTo>
                  <a:lnTo>
                    <a:pt x="1172402" y="2269308"/>
                  </a:lnTo>
                  <a:lnTo>
                    <a:pt x="1186616" y="2279826"/>
                  </a:lnTo>
                  <a:lnTo>
                    <a:pt x="1199454" y="2326613"/>
                  </a:lnTo>
                  <a:lnTo>
                    <a:pt x="1213668" y="2374479"/>
                  </a:lnTo>
                  <a:lnTo>
                    <a:pt x="1227423" y="2374134"/>
                  </a:lnTo>
                  <a:lnTo>
                    <a:pt x="1241637" y="2317779"/>
                  </a:lnTo>
                  <a:lnTo>
                    <a:pt x="1255392" y="2223684"/>
                  </a:lnTo>
                  <a:lnTo>
                    <a:pt x="1269606" y="2108247"/>
                  </a:lnTo>
                  <a:lnTo>
                    <a:pt x="1283820" y="2004002"/>
                  </a:lnTo>
                  <a:lnTo>
                    <a:pt x="1297575" y="1943597"/>
                  </a:lnTo>
                  <a:lnTo>
                    <a:pt x="1311789" y="1945307"/>
                  </a:lnTo>
                  <a:lnTo>
                    <a:pt x="1325544" y="1998651"/>
                  </a:lnTo>
                  <a:lnTo>
                    <a:pt x="1339758" y="2075290"/>
                  </a:lnTo>
                  <a:lnTo>
                    <a:pt x="1353971" y="2150866"/>
                  </a:lnTo>
                  <a:lnTo>
                    <a:pt x="1367268" y="2184562"/>
                  </a:lnTo>
                  <a:lnTo>
                    <a:pt x="1381482" y="2165282"/>
                  </a:lnTo>
                  <a:lnTo>
                    <a:pt x="1395237" y="2142676"/>
                  </a:lnTo>
                  <a:lnTo>
                    <a:pt x="1409451" y="2165636"/>
                  </a:lnTo>
                  <a:lnTo>
                    <a:pt x="1423206" y="2247463"/>
                  </a:lnTo>
                  <a:lnTo>
                    <a:pt x="1437420" y="2354678"/>
                  </a:lnTo>
                  <a:lnTo>
                    <a:pt x="1451633" y="2404439"/>
                  </a:lnTo>
                  <a:lnTo>
                    <a:pt x="1465389" y="2404439"/>
                  </a:lnTo>
                  <a:lnTo>
                    <a:pt x="1479602" y="2404439"/>
                  </a:lnTo>
                  <a:lnTo>
                    <a:pt x="1493358" y="2404439"/>
                  </a:lnTo>
                  <a:lnTo>
                    <a:pt x="1507571" y="2404439"/>
                  </a:lnTo>
                  <a:lnTo>
                    <a:pt x="1521785" y="2404439"/>
                  </a:lnTo>
                  <a:lnTo>
                    <a:pt x="1534623" y="2404439"/>
                  </a:lnTo>
                  <a:lnTo>
                    <a:pt x="1548837" y="2404439"/>
                  </a:lnTo>
                  <a:lnTo>
                    <a:pt x="1562592" y="2404439"/>
                  </a:lnTo>
                  <a:lnTo>
                    <a:pt x="1576806" y="2404439"/>
                  </a:lnTo>
                  <a:lnTo>
                    <a:pt x="1590561" y="2404439"/>
                  </a:lnTo>
                  <a:lnTo>
                    <a:pt x="1604775" y="2404439"/>
                  </a:lnTo>
                  <a:lnTo>
                    <a:pt x="1618989" y="2404439"/>
                  </a:lnTo>
                  <a:lnTo>
                    <a:pt x="1632744" y="2404439"/>
                  </a:lnTo>
                  <a:lnTo>
                    <a:pt x="1646957" y="2404439"/>
                  </a:lnTo>
                  <a:lnTo>
                    <a:pt x="1660713" y="2404439"/>
                  </a:lnTo>
                  <a:lnTo>
                    <a:pt x="1674926" y="2404439"/>
                  </a:lnTo>
                  <a:lnTo>
                    <a:pt x="1689140" y="2404439"/>
                  </a:lnTo>
                  <a:lnTo>
                    <a:pt x="1701978" y="2404439"/>
                  </a:lnTo>
                  <a:lnTo>
                    <a:pt x="1716192" y="2404439"/>
                  </a:lnTo>
                  <a:lnTo>
                    <a:pt x="1729947" y="2404439"/>
                  </a:lnTo>
                  <a:lnTo>
                    <a:pt x="1744161" y="2404439"/>
                  </a:lnTo>
                  <a:lnTo>
                    <a:pt x="1757916" y="2404439"/>
                  </a:lnTo>
                  <a:lnTo>
                    <a:pt x="1772130" y="2404439"/>
                  </a:lnTo>
                  <a:lnTo>
                    <a:pt x="1786344" y="2404439"/>
                  </a:lnTo>
                  <a:lnTo>
                    <a:pt x="1800099" y="2404439"/>
                  </a:lnTo>
                  <a:lnTo>
                    <a:pt x="1814313" y="2404439"/>
                  </a:lnTo>
                  <a:lnTo>
                    <a:pt x="1828068" y="2404439"/>
                  </a:lnTo>
                  <a:lnTo>
                    <a:pt x="1842282" y="2404439"/>
                  </a:lnTo>
                  <a:lnTo>
                    <a:pt x="1856495" y="2404439"/>
                  </a:lnTo>
                  <a:lnTo>
                    <a:pt x="1869333" y="2404439"/>
                  </a:lnTo>
                  <a:lnTo>
                    <a:pt x="1883547" y="2404439"/>
                  </a:lnTo>
                  <a:lnTo>
                    <a:pt x="1897302" y="2404439"/>
                  </a:lnTo>
                  <a:lnTo>
                    <a:pt x="1911516" y="2404439"/>
                  </a:lnTo>
                  <a:lnTo>
                    <a:pt x="1925271" y="2404439"/>
                  </a:lnTo>
                  <a:lnTo>
                    <a:pt x="1939485" y="2404439"/>
                  </a:lnTo>
                  <a:lnTo>
                    <a:pt x="1953699" y="2404439"/>
                  </a:lnTo>
                  <a:lnTo>
                    <a:pt x="1967454" y="2404439"/>
                  </a:lnTo>
                  <a:lnTo>
                    <a:pt x="1981668" y="2404439"/>
                  </a:lnTo>
                  <a:lnTo>
                    <a:pt x="1995423" y="2404439"/>
                  </a:lnTo>
                  <a:lnTo>
                    <a:pt x="2009637" y="2404439"/>
                  </a:lnTo>
                  <a:lnTo>
                    <a:pt x="2023850" y="2404439"/>
                  </a:lnTo>
                  <a:lnTo>
                    <a:pt x="2037147" y="2404439"/>
                  </a:lnTo>
                  <a:lnTo>
                    <a:pt x="2051361" y="2404439"/>
                  </a:lnTo>
                  <a:lnTo>
                    <a:pt x="2065116" y="2404439"/>
                  </a:lnTo>
                  <a:lnTo>
                    <a:pt x="2079330" y="2404439"/>
                  </a:lnTo>
                  <a:lnTo>
                    <a:pt x="2093085" y="2404439"/>
                  </a:lnTo>
                  <a:lnTo>
                    <a:pt x="2107299" y="2404439"/>
                  </a:lnTo>
                  <a:lnTo>
                    <a:pt x="2121512" y="2404439"/>
                  </a:lnTo>
                  <a:lnTo>
                    <a:pt x="2135268" y="2404439"/>
                  </a:lnTo>
                  <a:lnTo>
                    <a:pt x="2149481" y="2404439"/>
                  </a:lnTo>
                  <a:lnTo>
                    <a:pt x="2163237" y="2404439"/>
                  </a:lnTo>
                  <a:lnTo>
                    <a:pt x="2177450" y="2404439"/>
                  </a:lnTo>
                  <a:lnTo>
                    <a:pt x="2191664" y="2404439"/>
                  </a:lnTo>
                  <a:lnTo>
                    <a:pt x="2204502" y="2404439"/>
                  </a:lnTo>
                  <a:lnTo>
                    <a:pt x="2218716" y="2404439"/>
                  </a:lnTo>
                  <a:lnTo>
                    <a:pt x="2232471" y="2404439"/>
                  </a:lnTo>
                  <a:lnTo>
                    <a:pt x="2246685" y="2404439"/>
                  </a:lnTo>
                  <a:lnTo>
                    <a:pt x="2260440" y="2404439"/>
                  </a:lnTo>
                  <a:lnTo>
                    <a:pt x="2274654" y="2296367"/>
                  </a:lnTo>
                  <a:lnTo>
                    <a:pt x="2288868" y="2170694"/>
                  </a:lnTo>
                  <a:lnTo>
                    <a:pt x="2302623" y="2072229"/>
                  </a:lnTo>
                  <a:lnTo>
                    <a:pt x="2316837" y="2041606"/>
                  </a:lnTo>
                  <a:lnTo>
                    <a:pt x="2330592" y="2051946"/>
                  </a:lnTo>
                  <a:lnTo>
                    <a:pt x="2344805" y="2074266"/>
                  </a:lnTo>
                  <a:lnTo>
                    <a:pt x="2359019" y="2077249"/>
                  </a:lnTo>
                  <a:lnTo>
                    <a:pt x="2371857" y="2049617"/>
                  </a:lnTo>
                  <a:lnTo>
                    <a:pt x="2386071" y="2034403"/>
                  </a:lnTo>
                  <a:lnTo>
                    <a:pt x="2399826" y="2061070"/>
                  </a:lnTo>
                  <a:lnTo>
                    <a:pt x="2414040" y="2124865"/>
                  </a:lnTo>
                  <a:lnTo>
                    <a:pt x="2427795" y="2192537"/>
                  </a:lnTo>
                  <a:lnTo>
                    <a:pt x="2442009" y="2235625"/>
                  </a:lnTo>
                  <a:lnTo>
                    <a:pt x="2456223" y="2273877"/>
                  </a:lnTo>
                  <a:lnTo>
                    <a:pt x="2469978" y="2287565"/>
                  </a:lnTo>
                  <a:lnTo>
                    <a:pt x="2484192" y="2269810"/>
                  </a:lnTo>
                  <a:lnTo>
                    <a:pt x="2497947" y="2305434"/>
                  </a:lnTo>
                  <a:lnTo>
                    <a:pt x="2512161" y="2404439"/>
                  </a:lnTo>
                  <a:lnTo>
                    <a:pt x="2526374" y="2404439"/>
                  </a:lnTo>
                  <a:lnTo>
                    <a:pt x="2539213" y="2404439"/>
                  </a:lnTo>
                  <a:lnTo>
                    <a:pt x="2553426" y="2269087"/>
                  </a:lnTo>
                  <a:lnTo>
                    <a:pt x="2567181" y="2130728"/>
                  </a:lnTo>
                  <a:lnTo>
                    <a:pt x="2581395" y="2044335"/>
                  </a:lnTo>
                  <a:lnTo>
                    <a:pt x="2595150" y="2031172"/>
                  </a:lnTo>
                  <a:lnTo>
                    <a:pt x="2609364" y="2029207"/>
                  </a:lnTo>
                  <a:lnTo>
                    <a:pt x="2623578" y="1983380"/>
                  </a:lnTo>
                  <a:lnTo>
                    <a:pt x="2637333" y="1923190"/>
                  </a:lnTo>
                  <a:lnTo>
                    <a:pt x="2651547" y="1844738"/>
                  </a:lnTo>
                  <a:lnTo>
                    <a:pt x="2665302" y="1686654"/>
                  </a:lnTo>
                  <a:lnTo>
                    <a:pt x="2679516" y="1471333"/>
                  </a:lnTo>
                  <a:lnTo>
                    <a:pt x="2693729" y="1369145"/>
                  </a:lnTo>
                  <a:lnTo>
                    <a:pt x="2707026" y="1463495"/>
                  </a:lnTo>
                  <a:lnTo>
                    <a:pt x="2721240" y="1617523"/>
                  </a:lnTo>
                  <a:lnTo>
                    <a:pt x="2734995" y="1731460"/>
                  </a:lnTo>
                  <a:lnTo>
                    <a:pt x="2749209" y="1776397"/>
                  </a:lnTo>
                  <a:lnTo>
                    <a:pt x="2762964" y="1767964"/>
                  </a:lnTo>
                  <a:lnTo>
                    <a:pt x="2777178" y="1744956"/>
                  </a:lnTo>
                  <a:lnTo>
                    <a:pt x="2791392" y="1715794"/>
                  </a:lnTo>
                  <a:lnTo>
                    <a:pt x="2805147" y="1708756"/>
                  </a:lnTo>
                  <a:lnTo>
                    <a:pt x="2819360" y="1759485"/>
                  </a:lnTo>
                  <a:lnTo>
                    <a:pt x="2833116" y="1851412"/>
                  </a:lnTo>
                  <a:lnTo>
                    <a:pt x="2847329" y="1918244"/>
                  </a:lnTo>
                  <a:lnTo>
                    <a:pt x="2861543" y="1923291"/>
                  </a:lnTo>
                  <a:lnTo>
                    <a:pt x="2874381" y="1906094"/>
                  </a:lnTo>
                  <a:lnTo>
                    <a:pt x="2888595" y="1888923"/>
                  </a:lnTo>
                  <a:lnTo>
                    <a:pt x="2902350" y="1850391"/>
                  </a:lnTo>
                  <a:lnTo>
                    <a:pt x="2916564" y="1800346"/>
                  </a:lnTo>
                  <a:lnTo>
                    <a:pt x="2930319" y="1732350"/>
                  </a:lnTo>
                  <a:lnTo>
                    <a:pt x="2944533" y="1691300"/>
                  </a:lnTo>
                  <a:lnTo>
                    <a:pt x="2958747" y="1709555"/>
                  </a:lnTo>
                  <a:lnTo>
                    <a:pt x="2972502" y="1738876"/>
                  </a:lnTo>
                  <a:lnTo>
                    <a:pt x="2986716" y="1704484"/>
                  </a:lnTo>
                  <a:lnTo>
                    <a:pt x="3000471" y="1596498"/>
                  </a:lnTo>
                  <a:lnTo>
                    <a:pt x="3014685" y="1511675"/>
                  </a:lnTo>
                  <a:lnTo>
                    <a:pt x="3028898" y="1481644"/>
                  </a:lnTo>
                  <a:lnTo>
                    <a:pt x="3041736" y="1452999"/>
                  </a:lnTo>
                  <a:lnTo>
                    <a:pt x="3055950" y="1413949"/>
                  </a:lnTo>
                  <a:lnTo>
                    <a:pt x="3069705" y="1416449"/>
                  </a:lnTo>
                  <a:lnTo>
                    <a:pt x="3083919" y="1466545"/>
                  </a:lnTo>
                  <a:lnTo>
                    <a:pt x="3097674" y="1552039"/>
                  </a:lnTo>
                  <a:lnTo>
                    <a:pt x="3111888" y="1635846"/>
                  </a:lnTo>
                  <a:lnTo>
                    <a:pt x="3126102" y="1708550"/>
                  </a:lnTo>
                  <a:lnTo>
                    <a:pt x="3139857" y="1777634"/>
                  </a:lnTo>
                  <a:lnTo>
                    <a:pt x="3154071" y="1868072"/>
                  </a:lnTo>
                  <a:lnTo>
                    <a:pt x="3167826" y="1967450"/>
                  </a:lnTo>
                  <a:lnTo>
                    <a:pt x="3182040" y="1999914"/>
                  </a:lnTo>
                  <a:lnTo>
                    <a:pt x="3196253" y="1978660"/>
                  </a:lnTo>
                  <a:lnTo>
                    <a:pt x="3209092" y="1972471"/>
                  </a:lnTo>
                  <a:lnTo>
                    <a:pt x="3223305" y="2005460"/>
                  </a:lnTo>
                  <a:lnTo>
                    <a:pt x="3237061" y="2039947"/>
                  </a:lnTo>
                  <a:lnTo>
                    <a:pt x="3251274" y="2038687"/>
                  </a:lnTo>
                  <a:lnTo>
                    <a:pt x="3265030" y="1987959"/>
                  </a:lnTo>
                  <a:lnTo>
                    <a:pt x="3279243" y="1930445"/>
                  </a:lnTo>
                  <a:lnTo>
                    <a:pt x="3293457" y="1893810"/>
                  </a:lnTo>
                  <a:lnTo>
                    <a:pt x="3307212" y="1843400"/>
                  </a:lnTo>
                  <a:lnTo>
                    <a:pt x="3321426" y="1762531"/>
                  </a:lnTo>
                  <a:lnTo>
                    <a:pt x="3335181" y="1707013"/>
                  </a:lnTo>
                  <a:lnTo>
                    <a:pt x="3349395" y="1712405"/>
                  </a:lnTo>
                  <a:lnTo>
                    <a:pt x="3363609" y="1739612"/>
                  </a:lnTo>
                  <a:lnTo>
                    <a:pt x="3376905" y="1737671"/>
                  </a:lnTo>
                  <a:lnTo>
                    <a:pt x="3391119" y="1707339"/>
                  </a:lnTo>
                  <a:lnTo>
                    <a:pt x="3404874" y="1669925"/>
                  </a:lnTo>
                  <a:lnTo>
                    <a:pt x="3419088" y="1664462"/>
                  </a:lnTo>
                  <a:lnTo>
                    <a:pt x="3432843" y="1725908"/>
                  </a:lnTo>
                  <a:lnTo>
                    <a:pt x="3447057" y="1786404"/>
                  </a:lnTo>
                  <a:lnTo>
                    <a:pt x="3461271" y="1782535"/>
                  </a:lnTo>
                  <a:lnTo>
                    <a:pt x="3475026" y="1764697"/>
                  </a:lnTo>
                  <a:lnTo>
                    <a:pt x="3489240" y="1786663"/>
                  </a:lnTo>
                  <a:lnTo>
                    <a:pt x="3502995" y="1814737"/>
                  </a:lnTo>
                  <a:lnTo>
                    <a:pt x="3517208" y="1826559"/>
                  </a:lnTo>
                  <a:lnTo>
                    <a:pt x="3531422" y="1821014"/>
                  </a:lnTo>
                  <a:lnTo>
                    <a:pt x="3544260" y="1815240"/>
                  </a:lnTo>
                  <a:lnTo>
                    <a:pt x="3558474" y="1841360"/>
                  </a:lnTo>
                  <a:lnTo>
                    <a:pt x="3572229" y="1885458"/>
                  </a:lnTo>
                  <a:lnTo>
                    <a:pt x="3586443" y="1914596"/>
                  </a:lnTo>
                  <a:lnTo>
                    <a:pt x="3600198" y="1899019"/>
                  </a:lnTo>
                  <a:lnTo>
                    <a:pt x="3614412" y="1859556"/>
                  </a:lnTo>
                  <a:lnTo>
                    <a:pt x="3628626" y="1860456"/>
                  </a:lnTo>
                  <a:lnTo>
                    <a:pt x="3642381" y="1888481"/>
                  </a:lnTo>
                  <a:lnTo>
                    <a:pt x="3656595" y="1906698"/>
                  </a:lnTo>
                  <a:lnTo>
                    <a:pt x="3670350" y="1921819"/>
                  </a:lnTo>
                  <a:lnTo>
                    <a:pt x="3684564" y="1911191"/>
                  </a:lnTo>
                  <a:lnTo>
                    <a:pt x="3698777" y="1879039"/>
                  </a:lnTo>
                  <a:lnTo>
                    <a:pt x="3711616" y="1867171"/>
                  </a:lnTo>
                  <a:lnTo>
                    <a:pt x="3725829" y="1848558"/>
                  </a:lnTo>
                  <a:lnTo>
                    <a:pt x="3739584" y="1817822"/>
                  </a:lnTo>
                  <a:lnTo>
                    <a:pt x="3753798" y="1792614"/>
                  </a:lnTo>
                  <a:lnTo>
                    <a:pt x="3767553" y="1772220"/>
                  </a:lnTo>
                  <a:lnTo>
                    <a:pt x="3781767" y="1764367"/>
                  </a:lnTo>
                  <a:lnTo>
                    <a:pt x="3795981" y="1773382"/>
                  </a:lnTo>
                  <a:lnTo>
                    <a:pt x="3809736" y="1788077"/>
                  </a:lnTo>
                  <a:lnTo>
                    <a:pt x="3823950" y="1768039"/>
                  </a:lnTo>
                  <a:lnTo>
                    <a:pt x="3837705" y="1742231"/>
                  </a:lnTo>
                  <a:lnTo>
                    <a:pt x="3851919" y="1771392"/>
                  </a:lnTo>
                  <a:lnTo>
                    <a:pt x="3866132" y="1832957"/>
                  </a:lnTo>
                  <a:lnTo>
                    <a:pt x="3878971" y="1883295"/>
                  </a:lnTo>
                  <a:lnTo>
                    <a:pt x="3893184" y="1911964"/>
                  </a:lnTo>
                  <a:lnTo>
                    <a:pt x="3906940" y="1919604"/>
                  </a:lnTo>
                  <a:lnTo>
                    <a:pt x="3921153" y="1912354"/>
                  </a:lnTo>
                  <a:lnTo>
                    <a:pt x="3934909" y="1923363"/>
                  </a:lnTo>
                  <a:lnTo>
                    <a:pt x="3949122" y="1952792"/>
                  </a:lnTo>
                  <a:lnTo>
                    <a:pt x="3963336" y="1950164"/>
                  </a:lnTo>
                  <a:lnTo>
                    <a:pt x="3977091" y="1945371"/>
                  </a:lnTo>
                  <a:lnTo>
                    <a:pt x="3991305" y="1992702"/>
                  </a:lnTo>
                  <a:lnTo>
                    <a:pt x="4005060" y="2014432"/>
                  </a:lnTo>
                  <a:lnTo>
                    <a:pt x="4019274" y="1953733"/>
                  </a:lnTo>
                  <a:lnTo>
                    <a:pt x="4033488" y="1888803"/>
                  </a:lnTo>
                  <a:lnTo>
                    <a:pt x="4046784" y="1841749"/>
                  </a:lnTo>
                  <a:lnTo>
                    <a:pt x="4060998" y="1830430"/>
                  </a:lnTo>
                  <a:lnTo>
                    <a:pt x="4074753" y="1863738"/>
                  </a:lnTo>
                  <a:lnTo>
                    <a:pt x="4088967" y="1905659"/>
                  </a:lnTo>
                  <a:lnTo>
                    <a:pt x="4102722" y="1925595"/>
                  </a:lnTo>
                  <a:lnTo>
                    <a:pt x="4116936" y="1918164"/>
                  </a:lnTo>
                  <a:lnTo>
                    <a:pt x="4131150" y="1935318"/>
                  </a:lnTo>
                  <a:lnTo>
                    <a:pt x="4144905" y="1950332"/>
                  </a:lnTo>
                  <a:lnTo>
                    <a:pt x="4159119" y="1928666"/>
                  </a:lnTo>
                  <a:lnTo>
                    <a:pt x="4172874" y="1947529"/>
                  </a:lnTo>
                  <a:lnTo>
                    <a:pt x="4187088" y="2018977"/>
                  </a:lnTo>
                  <a:lnTo>
                    <a:pt x="4201301" y="2068831"/>
                  </a:lnTo>
                  <a:lnTo>
                    <a:pt x="4214139" y="2092522"/>
                  </a:lnTo>
                  <a:lnTo>
                    <a:pt x="4228353" y="2098563"/>
                  </a:lnTo>
                  <a:lnTo>
                    <a:pt x="4242108" y="2088521"/>
                  </a:lnTo>
                  <a:lnTo>
                    <a:pt x="4256322" y="2068629"/>
                  </a:lnTo>
                  <a:lnTo>
                    <a:pt x="4270077" y="2042228"/>
                  </a:lnTo>
                  <a:lnTo>
                    <a:pt x="4284291" y="2012031"/>
                  </a:lnTo>
                  <a:lnTo>
                    <a:pt x="4298505" y="1961306"/>
                  </a:lnTo>
                  <a:lnTo>
                    <a:pt x="4312260" y="1915026"/>
                  </a:lnTo>
                  <a:lnTo>
                    <a:pt x="4326474" y="1910679"/>
                  </a:lnTo>
                  <a:lnTo>
                    <a:pt x="4340229" y="1926163"/>
                  </a:lnTo>
                  <a:lnTo>
                    <a:pt x="4354443" y="1941814"/>
                  </a:lnTo>
                  <a:lnTo>
                    <a:pt x="4368656" y="1941900"/>
                  </a:lnTo>
                  <a:lnTo>
                    <a:pt x="4381495" y="1923236"/>
                  </a:lnTo>
                  <a:lnTo>
                    <a:pt x="4395708" y="1904229"/>
                  </a:lnTo>
                  <a:lnTo>
                    <a:pt x="4409464" y="1885616"/>
                  </a:lnTo>
                  <a:lnTo>
                    <a:pt x="4423677" y="1869105"/>
                  </a:lnTo>
                  <a:lnTo>
                    <a:pt x="4437433" y="1861384"/>
                  </a:lnTo>
                  <a:lnTo>
                    <a:pt x="4451646" y="1860132"/>
                  </a:lnTo>
                  <a:lnTo>
                    <a:pt x="4465860" y="1861689"/>
                  </a:lnTo>
                  <a:lnTo>
                    <a:pt x="4479615" y="1882118"/>
                  </a:lnTo>
                  <a:lnTo>
                    <a:pt x="4493829" y="1891186"/>
                  </a:lnTo>
                  <a:lnTo>
                    <a:pt x="4507584" y="1849841"/>
                  </a:lnTo>
                  <a:lnTo>
                    <a:pt x="4521798" y="1802189"/>
                  </a:lnTo>
                  <a:lnTo>
                    <a:pt x="4536012" y="1800238"/>
                  </a:lnTo>
                  <a:lnTo>
                    <a:pt x="4548850" y="1830427"/>
                  </a:lnTo>
                  <a:lnTo>
                    <a:pt x="4563063" y="1839965"/>
                  </a:lnTo>
                  <a:lnTo>
                    <a:pt x="4576819" y="1829210"/>
                  </a:lnTo>
                  <a:lnTo>
                    <a:pt x="4591032" y="1817972"/>
                  </a:lnTo>
                  <a:lnTo>
                    <a:pt x="4604788" y="1790124"/>
                  </a:lnTo>
                  <a:lnTo>
                    <a:pt x="4619001" y="1774046"/>
                  </a:lnTo>
                  <a:lnTo>
                    <a:pt x="4633215" y="1790556"/>
                  </a:lnTo>
                  <a:lnTo>
                    <a:pt x="4646970" y="1792255"/>
                  </a:lnTo>
                  <a:lnTo>
                    <a:pt x="4661184" y="1764787"/>
                  </a:lnTo>
                  <a:lnTo>
                    <a:pt x="4674939" y="1749317"/>
                  </a:lnTo>
                  <a:lnTo>
                    <a:pt x="4689153" y="1737975"/>
                  </a:lnTo>
                  <a:lnTo>
                    <a:pt x="4703367" y="1695654"/>
                  </a:lnTo>
                  <a:lnTo>
                    <a:pt x="4716663" y="1636405"/>
                  </a:lnTo>
                  <a:lnTo>
                    <a:pt x="4730877" y="1607317"/>
                  </a:lnTo>
                  <a:lnTo>
                    <a:pt x="4744632" y="1602423"/>
                  </a:lnTo>
                  <a:lnTo>
                    <a:pt x="4758846" y="1602372"/>
                  </a:lnTo>
                  <a:lnTo>
                    <a:pt x="4772601" y="1604383"/>
                  </a:lnTo>
                  <a:lnTo>
                    <a:pt x="4786815" y="1590533"/>
                  </a:lnTo>
                  <a:lnTo>
                    <a:pt x="4801029" y="1558815"/>
                  </a:lnTo>
                  <a:lnTo>
                    <a:pt x="4814784" y="1542977"/>
                  </a:lnTo>
                  <a:lnTo>
                    <a:pt x="4828998" y="1565580"/>
                  </a:lnTo>
                  <a:lnTo>
                    <a:pt x="4842753" y="1574618"/>
                  </a:lnTo>
                  <a:lnTo>
                    <a:pt x="4856967" y="1573486"/>
                  </a:lnTo>
                  <a:lnTo>
                    <a:pt x="4871180" y="1622793"/>
                  </a:lnTo>
                  <a:lnTo>
                    <a:pt x="4884019" y="1666966"/>
                  </a:lnTo>
                  <a:lnTo>
                    <a:pt x="4898232" y="1652495"/>
                  </a:lnTo>
                  <a:lnTo>
                    <a:pt x="4911987" y="1643847"/>
                  </a:lnTo>
                  <a:lnTo>
                    <a:pt x="4926201" y="1644804"/>
                  </a:lnTo>
                  <a:lnTo>
                    <a:pt x="4939956" y="1631693"/>
                  </a:lnTo>
                  <a:lnTo>
                    <a:pt x="4954170" y="1595830"/>
                  </a:lnTo>
                  <a:lnTo>
                    <a:pt x="4968384" y="1481823"/>
                  </a:lnTo>
                  <a:lnTo>
                    <a:pt x="4982139" y="1310374"/>
                  </a:lnTo>
                  <a:lnTo>
                    <a:pt x="4996353" y="1153861"/>
                  </a:lnTo>
                  <a:lnTo>
                    <a:pt x="5010108" y="1037421"/>
                  </a:lnTo>
                  <a:lnTo>
                    <a:pt x="5024322" y="965785"/>
                  </a:lnTo>
                  <a:lnTo>
                    <a:pt x="5038535" y="910195"/>
                  </a:lnTo>
                  <a:lnTo>
                    <a:pt x="5051374" y="876765"/>
                  </a:lnTo>
                  <a:lnTo>
                    <a:pt x="5065587" y="874096"/>
                  </a:lnTo>
                  <a:lnTo>
                    <a:pt x="5079343" y="866768"/>
                  </a:lnTo>
                  <a:lnTo>
                    <a:pt x="5093556" y="863272"/>
                  </a:lnTo>
                  <a:lnTo>
                    <a:pt x="5107312" y="888094"/>
                  </a:lnTo>
                  <a:lnTo>
                    <a:pt x="5121525" y="950604"/>
                  </a:lnTo>
                  <a:lnTo>
                    <a:pt x="5135739" y="1102696"/>
                  </a:lnTo>
                  <a:lnTo>
                    <a:pt x="5149494" y="1310245"/>
                  </a:lnTo>
                  <a:lnTo>
                    <a:pt x="5163708" y="1485028"/>
                  </a:lnTo>
                  <a:lnTo>
                    <a:pt x="5177463" y="1636632"/>
                  </a:lnTo>
                  <a:lnTo>
                    <a:pt x="5191677" y="1717433"/>
                  </a:lnTo>
                  <a:lnTo>
                    <a:pt x="5205891" y="1721819"/>
                  </a:lnTo>
                  <a:lnTo>
                    <a:pt x="5218729" y="1728412"/>
                  </a:lnTo>
                  <a:lnTo>
                    <a:pt x="5232943" y="1772000"/>
                  </a:lnTo>
                  <a:lnTo>
                    <a:pt x="5246698" y="1854842"/>
                  </a:lnTo>
                  <a:lnTo>
                    <a:pt x="5260911" y="1938910"/>
                  </a:lnTo>
                  <a:lnTo>
                    <a:pt x="5274667" y="2004487"/>
                  </a:lnTo>
                  <a:lnTo>
                    <a:pt x="5288880" y="2060353"/>
                  </a:lnTo>
                  <a:lnTo>
                    <a:pt x="5303094" y="2101876"/>
                  </a:lnTo>
                  <a:lnTo>
                    <a:pt x="5316849" y="2164101"/>
                  </a:lnTo>
                  <a:lnTo>
                    <a:pt x="5331063" y="2245294"/>
                  </a:lnTo>
                  <a:lnTo>
                    <a:pt x="5344818" y="2308534"/>
                  </a:lnTo>
                  <a:lnTo>
                    <a:pt x="5359032" y="2391079"/>
                  </a:lnTo>
                  <a:lnTo>
                    <a:pt x="5373246" y="2404439"/>
                  </a:lnTo>
                  <a:lnTo>
                    <a:pt x="5386542" y="2404439"/>
                  </a:lnTo>
                  <a:lnTo>
                    <a:pt x="5400756" y="2404439"/>
                  </a:lnTo>
                  <a:lnTo>
                    <a:pt x="5414511" y="2404439"/>
                  </a:lnTo>
                  <a:lnTo>
                    <a:pt x="5428725" y="2404439"/>
                  </a:lnTo>
                  <a:lnTo>
                    <a:pt x="5442480" y="2404439"/>
                  </a:lnTo>
                  <a:lnTo>
                    <a:pt x="5456694" y="2404439"/>
                  </a:lnTo>
                  <a:lnTo>
                    <a:pt x="5470908" y="2404439"/>
                  </a:lnTo>
                  <a:lnTo>
                    <a:pt x="5484663" y="2404439"/>
                  </a:lnTo>
                  <a:lnTo>
                    <a:pt x="5498877" y="2404439"/>
                  </a:lnTo>
                  <a:lnTo>
                    <a:pt x="5512632" y="2404439"/>
                  </a:lnTo>
                  <a:lnTo>
                    <a:pt x="5526846" y="2404439"/>
                  </a:lnTo>
                  <a:lnTo>
                    <a:pt x="5541059" y="2404439"/>
                  </a:lnTo>
                  <a:lnTo>
                    <a:pt x="5553898" y="2404439"/>
                  </a:lnTo>
                  <a:lnTo>
                    <a:pt x="5568111" y="2404439"/>
                  </a:lnTo>
                  <a:lnTo>
                    <a:pt x="5581867" y="2404439"/>
                  </a:lnTo>
                  <a:lnTo>
                    <a:pt x="5596080" y="2404439"/>
                  </a:lnTo>
                  <a:lnTo>
                    <a:pt x="5609835" y="2404439"/>
                  </a:lnTo>
                  <a:lnTo>
                    <a:pt x="5624049" y="2404439"/>
                  </a:lnTo>
                  <a:lnTo>
                    <a:pt x="5638263" y="2404439"/>
                  </a:lnTo>
                  <a:lnTo>
                    <a:pt x="5652018" y="2404439"/>
                  </a:lnTo>
                  <a:lnTo>
                    <a:pt x="5666232" y="2404439"/>
                  </a:lnTo>
                  <a:lnTo>
                    <a:pt x="5679987" y="2404439"/>
                  </a:lnTo>
                  <a:lnTo>
                    <a:pt x="5694201" y="2404439"/>
                  </a:lnTo>
                  <a:lnTo>
                    <a:pt x="5708415" y="2404439"/>
                  </a:lnTo>
                  <a:lnTo>
                    <a:pt x="5721253" y="2398410"/>
                  </a:lnTo>
                  <a:lnTo>
                    <a:pt x="5735466" y="2401374"/>
                  </a:lnTo>
                  <a:lnTo>
                    <a:pt x="5749222" y="2404439"/>
                  </a:lnTo>
                  <a:lnTo>
                    <a:pt x="5763435" y="2404439"/>
                  </a:lnTo>
                  <a:lnTo>
                    <a:pt x="5777191" y="2404439"/>
                  </a:lnTo>
                  <a:lnTo>
                    <a:pt x="5791404" y="2404439"/>
                  </a:lnTo>
                  <a:lnTo>
                    <a:pt x="5805618" y="2404439"/>
                  </a:lnTo>
                  <a:lnTo>
                    <a:pt x="5819373" y="2404439"/>
                  </a:lnTo>
                  <a:lnTo>
                    <a:pt x="5833587" y="2404439"/>
                  </a:lnTo>
                  <a:lnTo>
                    <a:pt x="5847342" y="2404439"/>
                  </a:lnTo>
                  <a:lnTo>
                    <a:pt x="5861556" y="2404439"/>
                  </a:lnTo>
                  <a:lnTo>
                    <a:pt x="5875770" y="2404439"/>
                  </a:lnTo>
                  <a:lnTo>
                    <a:pt x="5888608" y="2404439"/>
                  </a:lnTo>
                  <a:lnTo>
                    <a:pt x="5902822" y="2404439"/>
                  </a:lnTo>
                  <a:lnTo>
                    <a:pt x="5916577" y="2404439"/>
                  </a:lnTo>
                  <a:lnTo>
                    <a:pt x="5930791" y="2404439"/>
                  </a:lnTo>
                  <a:lnTo>
                    <a:pt x="5944546" y="2404439"/>
                  </a:lnTo>
                  <a:lnTo>
                    <a:pt x="5958760" y="2404439"/>
                  </a:lnTo>
                  <a:lnTo>
                    <a:pt x="5972973" y="2404439"/>
                  </a:lnTo>
                  <a:lnTo>
                    <a:pt x="5986728" y="2404439"/>
                  </a:lnTo>
                  <a:lnTo>
                    <a:pt x="6000942" y="2404439"/>
                  </a:lnTo>
                  <a:lnTo>
                    <a:pt x="6014697" y="2404439"/>
                  </a:lnTo>
                  <a:lnTo>
                    <a:pt x="6028911" y="2404439"/>
                  </a:lnTo>
                  <a:lnTo>
                    <a:pt x="6043125" y="2404439"/>
                  </a:lnTo>
                  <a:lnTo>
                    <a:pt x="6056422" y="2404439"/>
                  </a:lnTo>
                  <a:lnTo>
                    <a:pt x="6070635" y="2404439"/>
                  </a:lnTo>
                  <a:lnTo>
                    <a:pt x="6084390" y="2404439"/>
                  </a:lnTo>
                  <a:lnTo>
                    <a:pt x="6098604" y="2404439"/>
                  </a:lnTo>
                  <a:lnTo>
                    <a:pt x="6112359" y="2342170"/>
                  </a:lnTo>
                  <a:lnTo>
                    <a:pt x="6126573" y="2264857"/>
                  </a:lnTo>
                  <a:lnTo>
                    <a:pt x="6140787" y="2220904"/>
                  </a:lnTo>
                  <a:lnTo>
                    <a:pt x="6154542" y="2198054"/>
                  </a:lnTo>
                  <a:lnTo>
                    <a:pt x="6168756" y="2159544"/>
                  </a:lnTo>
                  <a:lnTo>
                    <a:pt x="6182511" y="2075794"/>
                  </a:lnTo>
                  <a:lnTo>
                    <a:pt x="6196725" y="1990336"/>
                  </a:lnTo>
                  <a:lnTo>
                    <a:pt x="6210938" y="1963507"/>
                  </a:lnTo>
                  <a:lnTo>
                    <a:pt x="6223777" y="1971692"/>
                  </a:lnTo>
                  <a:lnTo>
                    <a:pt x="6237990" y="1938860"/>
                  </a:lnTo>
                  <a:lnTo>
                    <a:pt x="6251746" y="1839371"/>
                  </a:lnTo>
                  <a:lnTo>
                    <a:pt x="6265959" y="1757552"/>
                  </a:lnTo>
                  <a:lnTo>
                    <a:pt x="6279715" y="1750741"/>
                  </a:lnTo>
                  <a:lnTo>
                    <a:pt x="6293928" y="1774754"/>
                  </a:lnTo>
                  <a:lnTo>
                    <a:pt x="6308142" y="1800904"/>
                  </a:lnTo>
                  <a:lnTo>
                    <a:pt x="6321897" y="1838442"/>
                  </a:lnTo>
                  <a:lnTo>
                    <a:pt x="6336111" y="1879903"/>
                  </a:lnTo>
                  <a:lnTo>
                    <a:pt x="6349866" y="1939131"/>
                  </a:lnTo>
                  <a:lnTo>
                    <a:pt x="6364080" y="1990846"/>
                  </a:lnTo>
                  <a:lnTo>
                    <a:pt x="6378294" y="1994442"/>
                  </a:lnTo>
                  <a:lnTo>
                    <a:pt x="6391132" y="1990769"/>
                  </a:lnTo>
                  <a:lnTo>
                    <a:pt x="6405346" y="2037783"/>
                  </a:lnTo>
                  <a:lnTo>
                    <a:pt x="6419101" y="2141150"/>
                  </a:lnTo>
                  <a:lnTo>
                    <a:pt x="6433314" y="2214779"/>
                  </a:lnTo>
                  <a:lnTo>
                    <a:pt x="6447070" y="2188891"/>
                  </a:lnTo>
                  <a:lnTo>
                    <a:pt x="6461283" y="2115508"/>
                  </a:lnTo>
                  <a:lnTo>
                    <a:pt x="6475497" y="2068066"/>
                  </a:lnTo>
                  <a:lnTo>
                    <a:pt x="6489252" y="2037858"/>
                  </a:lnTo>
                  <a:lnTo>
                    <a:pt x="6503466" y="2034548"/>
                  </a:lnTo>
                  <a:lnTo>
                    <a:pt x="6517221" y="2056977"/>
                  </a:lnTo>
                  <a:lnTo>
                    <a:pt x="6531435" y="2062856"/>
                  </a:lnTo>
                  <a:lnTo>
                    <a:pt x="6545649" y="2036442"/>
                  </a:lnTo>
                  <a:lnTo>
                    <a:pt x="6558487" y="1980829"/>
                  </a:lnTo>
                  <a:lnTo>
                    <a:pt x="6572701" y="1922627"/>
                  </a:lnTo>
                  <a:lnTo>
                    <a:pt x="6586456" y="1873214"/>
                  </a:lnTo>
                  <a:lnTo>
                    <a:pt x="6600670" y="1861445"/>
                  </a:lnTo>
                  <a:lnTo>
                    <a:pt x="6614425" y="1893020"/>
                  </a:lnTo>
                  <a:lnTo>
                    <a:pt x="6628639" y="1925600"/>
                  </a:lnTo>
                  <a:lnTo>
                    <a:pt x="6642852" y="1931840"/>
                  </a:lnTo>
                  <a:lnTo>
                    <a:pt x="6656608" y="1928549"/>
                  </a:lnTo>
                  <a:lnTo>
                    <a:pt x="6670821" y="1923547"/>
                  </a:lnTo>
                  <a:lnTo>
                    <a:pt x="6684576" y="1911757"/>
                  </a:lnTo>
                  <a:lnTo>
                    <a:pt x="6698790" y="1915069"/>
                  </a:lnTo>
                  <a:lnTo>
                    <a:pt x="6713004" y="1927382"/>
                  </a:lnTo>
                  <a:lnTo>
                    <a:pt x="6726301" y="1928457"/>
                  </a:lnTo>
                  <a:lnTo>
                    <a:pt x="6740514" y="1920775"/>
                  </a:lnTo>
                  <a:lnTo>
                    <a:pt x="6754270" y="1927276"/>
                  </a:lnTo>
                  <a:lnTo>
                    <a:pt x="6768483" y="1946805"/>
                  </a:lnTo>
                  <a:lnTo>
                    <a:pt x="6782238" y="1995132"/>
                  </a:lnTo>
                  <a:lnTo>
                    <a:pt x="6796452" y="2057425"/>
                  </a:lnTo>
                  <a:lnTo>
                    <a:pt x="6810666" y="2060470"/>
                  </a:lnTo>
                  <a:lnTo>
                    <a:pt x="6824421" y="1995937"/>
                  </a:lnTo>
                  <a:lnTo>
                    <a:pt x="6838635" y="1924816"/>
                  </a:lnTo>
                  <a:lnTo>
                    <a:pt x="6852390" y="1904226"/>
                  </a:lnTo>
                  <a:lnTo>
                    <a:pt x="6866604" y="1923590"/>
                  </a:lnTo>
                  <a:lnTo>
                    <a:pt x="6880818" y="1967727"/>
                  </a:lnTo>
                  <a:lnTo>
                    <a:pt x="6893656" y="2012059"/>
                  </a:lnTo>
                  <a:lnTo>
                    <a:pt x="6907869" y="2013430"/>
                  </a:lnTo>
                  <a:lnTo>
                    <a:pt x="6921625" y="1997318"/>
                  </a:lnTo>
                  <a:lnTo>
                    <a:pt x="6935838" y="1968095"/>
                  </a:lnTo>
                  <a:lnTo>
                    <a:pt x="6935838" y="2404439"/>
                  </a:lnTo>
                  <a:lnTo>
                    <a:pt x="6921625" y="2404439"/>
                  </a:lnTo>
                  <a:lnTo>
                    <a:pt x="6907869" y="2404439"/>
                  </a:lnTo>
                  <a:lnTo>
                    <a:pt x="6893656" y="2404439"/>
                  </a:lnTo>
                  <a:lnTo>
                    <a:pt x="6880818" y="2404439"/>
                  </a:lnTo>
                  <a:lnTo>
                    <a:pt x="6866604" y="2404439"/>
                  </a:lnTo>
                  <a:lnTo>
                    <a:pt x="6852390" y="2404439"/>
                  </a:lnTo>
                  <a:lnTo>
                    <a:pt x="6838635" y="2404439"/>
                  </a:lnTo>
                  <a:lnTo>
                    <a:pt x="6824421" y="2404439"/>
                  </a:lnTo>
                  <a:lnTo>
                    <a:pt x="6810666" y="2404439"/>
                  </a:lnTo>
                  <a:lnTo>
                    <a:pt x="6796452" y="2404439"/>
                  </a:lnTo>
                  <a:lnTo>
                    <a:pt x="6782238" y="2404439"/>
                  </a:lnTo>
                  <a:lnTo>
                    <a:pt x="6768483" y="2404439"/>
                  </a:lnTo>
                  <a:lnTo>
                    <a:pt x="6754270" y="2404439"/>
                  </a:lnTo>
                  <a:lnTo>
                    <a:pt x="6740514" y="2404439"/>
                  </a:lnTo>
                  <a:lnTo>
                    <a:pt x="6726301" y="2404439"/>
                  </a:lnTo>
                  <a:lnTo>
                    <a:pt x="6713004" y="2404439"/>
                  </a:lnTo>
                  <a:lnTo>
                    <a:pt x="6698790" y="2404439"/>
                  </a:lnTo>
                  <a:lnTo>
                    <a:pt x="6684576" y="2404439"/>
                  </a:lnTo>
                  <a:lnTo>
                    <a:pt x="6670821" y="2404439"/>
                  </a:lnTo>
                  <a:lnTo>
                    <a:pt x="6656608" y="2404439"/>
                  </a:lnTo>
                  <a:lnTo>
                    <a:pt x="6642852" y="2404439"/>
                  </a:lnTo>
                  <a:lnTo>
                    <a:pt x="6628639" y="2404439"/>
                  </a:lnTo>
                  <a:lnTo>
                    <a:pt x="6614425" y="2404439"/>
                  </a:lnTo>
                  <a:lnTo>
                    <a:pt x="6600670" y="2404439"/>
                  </a:lnTo>
                  <a:lnTo>
                    <a:pt x="6586456" y="2404439"/>
                  </a:lnTo>
                  <a:lnTo>
                    <a:pt x="6572701" y="2404439"/>
                  </a:lnTo>
                  <a:lnTo>
                    <a:pt x="6558487" y="2404439"/>
                  </a:lnTo>
                  <a:lnTo>
                    <a:pt x="6545649" y="2404439"/>
                  </a:lnTo>
                  <a:lnTo>
                    <a:pt x="6531435" y="2404439"/>
                  </a:lnTo>
                  <a:lnTo>
                    <a:pt x="6517221" y="2404439"/>
                  </a:lnTo>
                  <a:lnTo>
                    <a:pt x="6503466" y="2404439"/>
                  </a:lnTo>
                  <a:lnTo>
                    <a:pt x="6489252" y="2404439"/>
                  </a:lnTo>
                  <a:lnTo>
                    <a:pt x="6475497" y="2404439"/>
                  </a:lnTo>
                  <a:lnTo>
                    <a:pt x="6461283" y="2404439"/>
                  </a:lnTo>
                  <a:lnTo>
                    <a:pt x="6447070" y="2404439"/>
                  </a:lnTo>
                  <a:lnTo>
                    <a:pt x="6433314" y="2404439"/>
                  </a:lnTo>
                  <a:lnTo>
                    <a:pt x="6419101" y="2404439"/>
                  </a:lnTo>
                  <a:lnTo>
                    <a:pt x="6405346" y="2404439"/>
                  </a:lnTo>
                  <a:lnTo>
                    <a:pt x="6391132" y="2404439"/>
                  </a:lnTo>
                  <a:lnTo>
                    <a:pt x="6378294" y="2404439"/>
                  </a:lnTo>
                  <a:lnTo>
                    <a:pt x="6364080" y="2404439"/>
                  </a:lnTo>
                  <a:lnTo>
                    <a:pt x="6349866" y="2404439"/>
                  </a:lnTo>
                  <a:lnTo>
                    <a:pt x="6336111" y="2404439"/>
                  </a:lnTo>
                  <a:lnTo>
                    <a:pt x="6321897" y="2404439"/>
                  </a:lnTo>
                  <a:lnTo>
                    <a:pt x="6308142" y="2404439"/>
                  </a:lnTo>
                  <a:lnTo>
                    <a:pt x="6293928" y="2404439"/>
                  </a:lnTo>
                  <a:lnTo>
                    <a:pt x="6279715" y="2404439"/>
                  </a:lnTo>
                  <a:lnTo>
                    <a:pt x="6265959" y="2404439"/>
                  </a:lnTo>
                  <a:lnTo>
                    <a:pt x="6251746" y="2404439"/>
                  </a:lnTo>
                  <a:lnTo>
                    <a:pt x="6237990" y="2404439"/>
                  </a:lnTo>
                  <a:lnTo>
                    <a:pt x="6223777" y="2404439"/>
                  </a:lnTo>
                  <a:lnTo>
                    <a:pt x="6210938" y="2404439"/>
                  </a:lnTo>
                  <a:lnTo>
                    <a:pt x="6196725" y="2404439"/>
                  </a:lnTo>
                  <a:lnTo>
                    <a:pt x="6182511" y="2404439"/>
                  </a:lnTo>
                  <a:lnTo>
                    <a:pt x="6168756" y="2404439"/>
                  </a:lnTo>
                  <a:lnTo>
                    <a:pt x="6154542" y="2404439"/>
                  </a:lnTo>
                  <a:lnTo>
                    <a:pt x="6140787" y="2404439"/>
                  </a:lnTo>
                  <a:lnTo>
                    <a:pt x="6126573" y="2404439"/>
                  </a:lnTo>
                  <a:lnTo>
                    <a:pt x="6112359" y="2404439"/>
                  </a:lnTo>
                  <a:lnTo>
                    <a:pt x="6098604" y="2409575"/>
                  </a:lnTo>
                  <a:lnTo>
                    <a:pt x="6084390" y="2418348"/>
                  </a:lnTo>
                  <a:lnTo>
                    <a:pt x="6070635" y="2409892"/>
                  </a:lnTo>
                  <a:lnTo>
                    <a:pt x="6056422" y="2432755"/>
                  </a:lnTo>
                  <a:lnTo>
                    <a:pt x="6043125" y="2510077"/>
                  </a:lnTo>
                  <a:lnTo>
                    <a:pt x="6028911" y="2619625"/>
                  </a:lnTo>
                  <a:lnTo>
                    <a:pt x="6014697" y="2678066"/>
                  </a:lnTo>
                  <a:lnTo>
                    <a:pt x="6000942" y="2672518"/>
                  </a:lnTo>
                  <a:lnTo>
                    <a:pt x="5986728" y="2641492"/>
                  </a:lnTo>
                  <a:lnTo>
                    <a:pt x="5972973" y="2622373"/>
                  </a:lnTo>
                  <a:lnTo>
                    <a:pt x="5958760" y="2616318"/>
                  </a:lnTo>
                  <a:lnTo>
                    <a:pt x="5944546" y="2601102"/>
                  </a:lnTo>
                  <a:lnTo>
                    <a:pt x="5930791" y="2616775"/>
                  </a:lnTo>
                  <a:lnTo>
                    <a:pt x="5916577" y="2676064"/>
                  </a:lnTo>
                  <a:lnTo>
                    <a:pt x="5902822" y="2708576"/>
                  </a:lnTo>
                  <a:lnTo>
                    <a:pt x="5888608" y="2688388"/>
                  </a:lnTo>
                  <a:lnTo>
                    <a:pt x="5875770" y="2615814"/>
                  </a:lnTo>
                  <a:lnTo>
                    <a:pt x="5861556" y="2517324"/>
                  </a:lnTo>
                  <a:lnTo>
                    <a:pt x="5847342" y="2481810"/>
                  </a:lnTo>
                  <a:lnTo>
                    <a:pt x="5833587" y="2520104"/>
                  </a:lnTo>
                  <a:lnTo>
                    <a:pt x="5819373" y="2580319"/>
                  </a:lnTo>
                  <a:lnTo>
                    <a:pt x="5805618" y="2608340"/>
                  </a:lnTo>
                  <a:lnTo>
                    <a:pt x="5791404" y="2578778"/>
                  </a:lnTo>
                  <a:lnTo>
                    <a:pt x="5777191" y="2543396"/>
                  </a:lnTo>
                  <a:lnTo>
                    <a:pt x="5763435" y="2510041"/>
                  </a:lnTo>
                  <a:lnTo>
                    <a:pt x="5749222" y="2450267"/>
                  </a:lnTo>
                  <a:lnTo>
                    <a:pt x="5735466" y="2404439"/>
                  </a:lnTo>
                  <a:lnTo>
                    <a:pt x="5721253" y="2404439"/>
                  </a:lnTo>
                  <a:lnTo>
                    <a:pt x="5708415" y="2421180"/>
                  </a:lnTo>
                  <a:lnTo>
                    <a:pt x="5694201" y="2452526"/>
                  </a:lnTo>
                  <a:lnTo>
                    <a:pt x="5679987" y="2490450"/>
                  </a:lnTo>
                  <a:lnTo>
                    <a:pt x="5666232" y="2529002"/>
                  </a:lnTo>
                  <a:lnTo>
                    <a:pt x="5652018" y="2565653"/>
                  </a:lnTo>
                  <a:lnTo>
                    <a:pt x="5638263" y="2611645"/>
                  </a:lnTo>
                  <a:lnTo>
                    <a:pt x="5624049" y="2670885"/>
                  </a:lnTo>
                  <a:lnTo>
                    <a:pt x="5609835" y="2703334"/>
                  </a:lnTo>
                  <a:lnTo>
                    <a:pt x="5596080" y="2695321"/>
                  </a:lnTo>
                  <a:lnTo>
                    <a:pt x="5581867" y="2684446"/>
                  </a:lnTo>
                  <a:lnTo>
                    <a:pt x="5568111" y="2690482"/>
                  </a:lnTo>
                  <a:lnTo>
                    <a:pt x="5553898" y="2714779"/>
                  </a:lnTo>
                  <a:lnTo>
                    <a:pt x="5541059" y="2767091"/>
                  </a:lnTo>
                  <a:lnTo>
                    <a:pt x="5526846" y="2806470"/>
                  </a:lnTo>
                  <a:lnTo>
                    <a:pt x="5512632" y="2793566"/>
                  </a:lnTo>
                  <a:lnTo>
                    <a:pt x="5498877" y="2754479"/>
                  </a:lnTo>
                  <a:lnTo>
                    <a:pt x="5484663" y="2732419"/>
                  </a:lnTo>
                  <a:lnTo>
                    <a:pt x="5470908" y="2697580"/>
                  </a:lnTo>
                  <a:lnTo>
                    <a:pt x="5456694" y="2629671"/>
                  </a:lnTo>
                  <a:lnTo>
                    <a:pt x="5442480" y="2573731"/>
                  </a:lnTo>
                  <a:lnTo>
                    <a:pt x="5428725" y="2554291"/>
                  </a:lnTo>
                  <a:lnTo>
                    <a:pt x="5414511" y="2596259"/>
                  </a:lnTo>
                  <a:lnTo>
                    <a:pt x="5400756" y="2641627"/>
                  </a:lnTo>
                  <a:lnTo>
                    <a:pt x="5386542" y="2611593"/>
                  </a:lnTo>
                  <a:lnTo>
                    <a:pt x="5373246" y="2510208"/>
                  </a:lnTo>
                  <a:lnTo>
                    <a:pt x="5359032" y="2404439"/>
                  </a:lnTo>
                  <a:lnTo>
                    <a:pt x="5344818" y="2404439"/>
                  </a:lnTo>
                  <a:lnTo>
                    <a:pt x="5331063" y="2404439"/>
                  </a:lnTo>
                  <a:lnTo>
                    <a:pt x="5316849" y="2404439"/>
                  </a:lnTo>
                  <a:lnTo>
                    <a:pt x="5303094" y="2404439"/>
                  </a:lnTo>
                  <a:lnTo>
                    <a:pt x="5288880" y="2404439"/>
                  </a:lnTo>
                  <a:lnTo>
                    <a:pt x="5274667" y="2404439"/>
                  </a:lnTo>
                  <a:lnTo>
                    <a:pt x="5260911" y="2404439"/>
                  </a:lnTo>
                  <a:lnTo>
                    <a:pt x="5246698" y="2404439"/>
                  </a:lnTo>
                  <a:lnTo>
                    <a:pt x="5232943" y="2404439"/>
                  </a:lnTo>
                  <a:lnTo>
                    <a:pt x="5218729" y="2404439"/>
                  </a:lnTo>
                  <a:lnTo>
                    <a:pt x="5205891" y="2404439"/>
                  </a:lnTo>
                  <a:lnTo>
                    <a:pt x="5191677" y="2404439"/>
                  </a:lnTo>
                  <a:lnTo>
                    <a:pt x="5177463" y="2404439"/>
                  </a:lnTo>
                  <a:lnTo>
                    <a:pt x="5163708" y="2404439"/>
                  </a:lnTo>
                  <a:lnTo>
                    <a:pt x="5149494" y="2404439"/>
                  </a:lnTo>
                  <a:lnTo>
                    <a:pt x="5135739" y="2404439"/>
                  </a:lnTo>
                  <a:lnTo>
                    <a:pt x="5121525" y="2404439"/>
                  </a:lnTo>
                  <a:lnTo>
                    <a:pt x="5107312" y="2404439"/>
                  </a:lnTo>
                  <a:lnTo>
                    <a:pt x="5093556" y="2404439"/>
                  </a:lnTo>
                  <a:lnTo>
                    <a:pt x="5079343" y="2404439"/>
                  </a:lnTo>
                  <a:lnTo>
                    <a:pt x="5065587" y="2404439"/>
                  </a:lnTo>
                  <a:lnTo>
                    <a:pt x="5051374" y="2404439"/>
                  </a:lnTo>
                  <a:lnTo>
                    <a:pt x="5038535" y="2404439"/>
                  </a:lnTo>
                  <a:lnTo>
                    <a:pt x="5024322" y="2404439"/>
                  </a:lnTo>
                  <a:lnTo>
                    <a:pt x="5010108" y="2404439"/>
                  </a:lnTo>
                  <a:lnTo>
                    <a:pt x="4996353" y="2404439"/>
                  </a:lnTo>
                  <a:lnTo>
                    <a:pt x="4982139" y="2404439"/>
                  </a:lnTo>
                  <a:lnTo>
                    <a:pt x="4968384" y="2404439"/>
                  </a:lnTo>
                  <a:lnTo>
                    <a:pt x="4954170" y="2404439"/>
                  </a:lnTo>
                  <a:lnTo>
                    <a:pt x="4939956" y="2404439"/>
                  </a:lnTo>
                  <a:lnTo>
                    <a:pt x="4926201" y="2404439"/>
                  </a:lnTo>
                  <a:lnTo>
                    <a:pt x="4911987" y="2404439"/>
                  </a:lnTo>
                  <a:lnTo>
                    <a:pt x="4898232" y="2404439"/>
                  </a:lnTo>
                  <a:lnTo>
                    <a:pt x="4884019" y="2404439"/>
                  </a:lnTo>
                  <a:lnTo>
                    <a:pt x="4871180" y="2404439"/>
                  </a:lnTo>
                  <a:lnTo>
                    <a:pt x="4856967" y="2404439"/>
                  </a:lnTo>
                  <a:lnTo>
                    <a:pt x="4842753" y="2404439"/>
                  </a:lnTo>
                  <a:lnTo>
                    <a:pt x="4828998" y="2404439"/>
                  </a:lnTo>
                  <a:lnTo>
                    <a:pt x="4814784" y="2404439"/>
                  </a:lnTo>
                  <a:lnTo>
                    <a:pt x="4801029" y="2404439"/>
                  </a:lnTo>
                  <a:lnTo>
                    <a:pt x="4786815" y="2404439"/>
                  </a:lnTo>
                  <a:lnTo>
                    <a:pt x="4772601" y="2404439"/>
                  </a:lnTo>
                  <a:lnTo>
                    <a:pt x="4758846" y="2404439"/>
                  </a:lnTo>
                  <a:lnTo>
                    <a:pt x="4744632" y="2404439"/>
                  </a:lnTo>
                  <a:lnTo>
                    <a:pt x="4730877" y="2404439"/>
                  </a:lnTo>
                  <a:lnTo>
                    <a:pt x="4716663" y="2404439"/>
                  </a:lnTo>
                  <a:lnTo>
                    <a:pt x="4703367" y="2404439"/>
                  </a:lnTo>
                  <a:lnTo>
                    <a:pt x="4689153" y="2404439"/>
                  </a:lnTo>
                  <a:lnTo>
                    <a:pt x="4674939" y="2404439"/>
                  </a:lnTo>
                  <a:lnTo>
                    <a:pt x="4661184" y="2404439"/>
                  </a:lnTo>
                  <a:lnTo>
                    <a:pt x="4646970" y="2404439"/>
                  </a:lnTo>
                  <a:lnTo>
                    <a:pt x="4633215" y="2404439"/>
                  </a:lnTo>
                  <a:lnTo>
                    <a:pt x="4619001" y="2404439"/>
                  </a:lnTo>
                  <a:lnTo>
                    <a:pt x="4604788" y="2404439"/>
                  </a:lnTo>
                  <a:lnTo>
                    <a:pt x="4591032" y="2404439"/>
                  </a:lnTo>
                  <a:lnTo>
                    <a:pt x="4576819" y="2404439"/>
                  </a:lnTo>
                  <a:lnTo>
                    <a:pt x="4563063" y="2404439"/>
                  </a:lnTo>
                  <a:lnTo>
                    <a:pt x="4548850" y="2404439"/>
                  </a:lnTo>
                  <a:lnTo>
                    <a:pt x="4536012" y="2404439"/>
                  </a:lnTo>
                  <a:lnTo>
                    <a:pt x="4521798" y="2404439"/>
                  </a:lnTo>
                  <a:lnTo>
                    <a:pt x="4507584" y="2404439"/>
                  </a:lnTo>
                  <a:lnTo>
                    <a:pt x="4493829" y="2404439"/>
                  </a:lnTo>
                  <a:lnTo>
                    <a:pt x="4479615" y="2404439"/>
                  </a:lnTo>
                  <a:lnTo>
                    <a:pt x="4465860" y="2404439"/>
                  </a:lnTo>
                  <a:lnTo>
                    <a:pt x="4451646" y="2404439"/>
                  </a:lnTo>
                  <a:lnTo>
                    <a:pt x="4437433" y="2404439"/>
                  </a:lnTo>
                  <a:lnTo>
                    <a:pt x="4423677" y="2404439"/>
                  </a:lnTo>
                  <a:lnTo>
                    <a:pt x="4409464" y="2404439"/>
                  </a:lnTo>
                  <a:lnTo>
                    <a:pt x="4395708" y="2404439"/>
                  </a:lnTo>
                  <a:lnTo>
                    <a:pt x="4381495" y="2404439"/>
                  </a:lnTo>
                  <a:lnTo>
                    <a:pt x="4368656" y="2404439"/>
                  </a:lnTo>
                  <a:lnTo>
                    <a:pt x="4354443" y="2404439"/>
                  </a:lnTo>
                  <a:lnTo>
                    <a:pt x="4340229" y="2404439"/>
                  </a:lnTo>
                  <a:lnTo>
                    <a:pt x="4326474" y="2404439"/>
                  </a:lnTo>
                  <a:lnTo>
                    <a:pt x="4312260" y="2404439"/>
                  </a:lnTo>
                  <a:lnTo>
                    <a:pt x="4298505" y="2404439"/>
                  </a:lnTo>
                  <a:lnTo>
                    <a:pt x="4284291" y="2404439"/>
                  </a:lnTo>
                  <a:lnTo>
                    <a:pt x="4270077" y="2404439"/>
                  </a:lnTo>
                  <a:lnTo>
                    <a:pt x="4256322" y="2404439"/>
                  </a:lnTo>
                  <a:lnTo>
                    <a:pt x="4242108" y="2404439"/>
                  </a:lnTo>
                  <a:lnTo>
                    <a:pt x="4228353" y="2404439"/>
                  </a:lnTo>
                  <a:lnTo>
                    <a:pt x="4214139" y="2404439"/>
                  </a:lnTo>
                  <a:lnTo>
                    <a:pt x="4201301" y="2404439"/>
                  </a:lnTo>
                  <a:lnTo>
                    <a:pt x="4187088" y="2404439"/>
                  </a:lnTo>
                  <a:lnTo>
                    <a:pt x="4172874" y="2404439"/>
                  </a:lnTo>
                  <a:lnTo>
                    <a:pt x="4159119" y="2404439"/>
                  </a:lnTo>
                  <a:lnTo>
                    <a:pt x="4144905" y="2404439"/>
                  </a:lnTo>
                  <a:lnTo>
                    <a:pt x="4131150" y="2404439"/>
                  </a:lnTo>
                  <a:lnTo>
                    <a:pt x="4116936" y="2404439"/>
                  </a:lnTo>
                  <a:lnTo>
                    <a:pt x="4102722" y="2404439"/>
                  </a:lnTo>
                  <a:lnTo>
                    <a:pt x="4088967" y="2404439"/>
                  </a:lnTo>
                  <a:lnTo>
                    <a:pt x="4074753" y="2404439"/>
                  </a:lnTo>
                  <a:lnTo>
                    <a:pt x="4060998" y="2404439"/>
                  </a:lnTo>
                  <a:lnTo>
                    <a:pt x="4046784" y="2404439"/>
                  </a:lnTo>
                  <a:lnTo>
                    <a:pt x="4033488" y="2404439"/>
                  </a:lnTo>
                  <a:lnTo>
                    <a:pt x="4019274" y="2404439"/>
                  </a:lnTo>
                  <a:lnTo>
                    <a:pt x="4005060" y="2404439"/>
                  </a:lnTo>
                  <a:lnTo>
                    <a:pt x="3991305" y="2404439"/>
                  </a:lnTo>
                  <a:lnTo>
                    <a:pt x="3977091" y="2404439"/>
                  </a:lnTo>
                  <a:lnTo>
                    <a:pt x="3963336" y="2404439"/>
                  </a:lnTo>
                  <a:lnTo>
                    <a:pt x="3949122" y="2404439"/>
                  </a:lnTo>
                  <a:lnTo>
                    <a:pt x="3934909" y="2404439"/>
                  </a:lnTo>
                  <a:lnTo>
                    <a:pt x="3921153" y="2404439"/>
                  </a:lnTo>
                  <a:lnTo>
                    <a:pt x="3906940" y="2404439"/>
                  </a:lnTo>
                  <a:lnTo>
                    <a:pt x="3893184" y="2404439"/>
                  </a:lnTo>
                  <a:lnTo>
                    <a:pt x="3878971" y="2404439"/>
                  </a:lnTo>
                  <a:lnTo>
                    <a:pt x="3866132" y="2404439"/>
                  </a:lnTo>
                  <a:lnTo>
                    <a:pt x="3851919" y="2404439"/>
                  </a:lnTo>
                  <a:lnTo>
                    <a:pt x="3837705" y="2404439"/>
                  </a:lnTo>
                  <a:lnTo>
                    <a:pt x="3823950" y="2404439"/>
                  </a:lnTo>
                  <a:lnTo>
                    <a:pt x="3809736" y="2404439"/>
                  </a:lnTo>
                  <a:lnTo>
                    <a:pt x="3795981" y="2404439"/>
                  </a:lnTo>
                  <a:lnTo>
                    <a:pt x="3781767" y="2404439"/>
                  </a:lnTo>
                  <a:lnTo>
                    <a:pt x="3767553" y="2404439"/>
                  </a:lnTo>
                  <a:lnTo>
                    <a:pt x="3753798" y="2404439"/>
                  </a:lnTo>
                  <a:lnTo>
                    <a:pt x="3739584" y="2404439"/>
                  </a:lnTo>
                  <a:lnTo>
                    <a:pt x="3725829" y="2404439"/>
                  </a:lnTo>
                  <a:lnTo>
                    <a:pt x="3711616" y="2404439"/>
                  </a:lnTo>
                  <a:lnTo>
                    <a:pt x="3698777" y="2404439"/>
                  </a:lnTo>
                  <a:lnTo>
                    <a:pt x="3684564" y="2404439"/>
                  </a:lnTo>
                  <a:lnTo>
                    <a:pt x="3670350" y="2404439"/>
                  </a:lnTo>
                  <a:lnTo>
                    <a:pt x="3656595" y="2404439"/>
                  </a:lnTo>
                  <a:lnTo>
                    <a:pt x="3642381" y="2404439"/>
                  </a:lnTo>
                  <a:lnTo>
                    <a:pt x="3628626" y="2404439"/>
                  </a:lnTo>
                  <a:lnTo>
                    <a:pt x="3614412" y="2404439"/>
                  </a:lnTo>
                  <a:lnTo>
                    <a:pt x="3600198" y="2404439"/>
                  </a:lnTo>
                  <a:lnTo>
                    <a:pt x="3586443" y="2404439"/>
                  </a:lnTo>
                  <a:lnTo>
                    <a:pt x="3572229" y="2404439"/>
                  </a:lnTo>
                  <a:lnTo>
                    <a:pt x="3558474" y="2404439"/>
                  </a:lnTo>
                  <a:lnTo>
                    <a:pt x="3544260" y="2404439"/>
                  </a:lnTo>
                  <a:lnTo>
                    <a:pt x="3531422" y="2404439"/>
                  </a:lnTo>
                  <a:lnTo>
                    <a:pt x="3517208" y="2404439"/>
                  </a:lnTo>
                  <a:lnTo>
                    <a:pt x="3502995" y="2404439"/>
                  </a:lnTo>
                  <a:lnTo>
                    <a:pt x="3489240" y="2404439"/>
                  </a:lnTo>
                  <a:lnTo>
                    <a:pt x="3475026" y="2404439"/>
                  </a:lnTo>
                  <a:lnTo>
                    <a:pt x="3461271" y="2404439"/>
                  </a:lnTo>
                  <a:lnTo>
                    <a:pt x="3447057" y="2404439"/>
                  </a:lnTo>
                  <a:lnTo>
                    <a:pt x="3432843" y="2404439"/>
                  </a:lnTo>
                  <a:lnTo>
                    <a:pt x="3419088" y="2404439"/>
                  </a:lnTo>
                  <a:lnTo>
                    <a:pt x="3404874" y="2404439"/>
                  </a:lnTo>
                  <a:lnTo>
                    <a:pt x="3391119" y="2404439"/>
                  </a:lnTo>
                  <a:lnTo>
                    <a:pt x="3376905" y="2404439"/>
                  </a:lnTo>
                  <a:lnTo>
                    <a:pt x="3363609" y="2404439"/>
                  </a:lnTo>
                  <a:lnTo>
                    <a:pt x="3349395" y="2404439"/>
                  </a:lnTo>
                  <a:lnTo>
                    <a:pt x="3335181" y="2404439"/>
                  </a:lnTo>
                  <a:lnTo>
                    <a:pt x="3321426" y="2404439"/>
                  </a:lnTo>
                  <a:lnTo>
                    <a:pt x="3307212" y="2404439"/>
                  </a:lnTo>
                  <a:lnTo>
                    <a:pt x="3293457" y="2404439"/>
                  </a:lnTo>
                  <a:lnTo>
                    <a:pt x="3279243" y="2404439"/>
                  </a:lnTo>
                  <a:lnTo>
                    <a:pt x="3265030" y="2404439"/>
                  </a:lnTo>
                  <a:lnTo>
                    <a:pt x="3251274" y="2404439"/>
                  </a:lnTo>
                  <a:lnTo>
                    <a:pt x="3237061" y="2404439"/>
                  </a:lnTo>
                  <a:lnTo>
                    <a:pt x="3223305" y="2404439"/>
                  </a:lnTo>
                  <a:lnTo>
                    <a:pt x="3209092" y="2404439"/>
                  </a:lnTo>
                  <a:lnTo>
                    <a:pt x="3196253" y="2404439"/>
                  </a:lnTo>
                  <a:lnTo>
                    <a:pt x="3182040" y="2404439"/>
                  </a:lnTo>
                  <a:lnTo>
                    <a:pt x="3167826" y="2404439"/>
                  </a:lnTo>
                  <a:lnTo>
                    <a:pt x="3154071" y="2404439"/>
                  </a:lnTo>
                  <a:lnTo>
                    <a:pt x="3139857" y="2404439"/>
                  </a:lnTo>
                  <a:lnTo>
                    <a:pt x="3126102" y="2404439"/>
                  </a:lnTo>
                  <a:lnTo>
                    <a:pt x="3111888" y="2404439"/>
                  </a:lnTo>
                  <a:lnTo>
                    <a:pt x="3097674" y="2404439"/>
                  </a:lnTo>
                  <a:lnTo>
                    <a:pt x="3083919" y="2404439"/>
                  </a:lnTo>
                  <a:lnTo>
                    <a:pt x="3069705" y="2404439"/>
                  </a:lnTo>
                  <a:lnTo>
                    <a:pt x="3055950" y="2404439"/>
                  </a:lnTo>
                  <a:lnTo>
                    <a:pt x="3041736" y="2404439"/>
                  </a:lnTo>
                  <a:lnTo>
                    <a:pt x="3028898" y="2404439"/>
                  </a:lnTo>
                  <a:lnTo>
                    <a:pt x="3014685" y="2404439"/>
                  </a:lnTo>
                  <a:lnTo>
                    <a:pt x="3000471" y="2404439"/>
                  </a:lnTo>
                  <a:lnTo>
                    <a:pt x="2986716" y="2404439"/>
                  </a:lnTo>
                  <a:lnTo>
                    <a:pt x="2972502" y="2404439"/>
                  </a:lnTo>
                  <a:lnTo>
                    <a:pt x="2958747" y="2404439"/>
                  </a:lnTo>
                  <a:lnTo>
                    <a:pt x="2944533" y="2404439"/>
                  </a:lnTo>
                  <a:lnTo>
                    <a:pt x="2930319" y="2404439"/>
                  </a:lnTo>
                  <a:lnTo>
                    <a:pt x="2916564" y="2404439"/>
                  </a:lnTo>
                  <a:lnTo>
                    <a:pt x="2902350" y="2404439"/>
                  </a:lnTo>
                  <a:lnTo>
                    <a:pt x="2888595" y="2404439"/>
                  </a:lnTo>
                  <a:lnTo>
                    <a:pt x="2874381" y="2404439"/>
                  </a:lnTo>
                  <a:lnTo>
                    <a:pt x="2861543" y="2404439"/>
                  </a:lnTo>
                  <a:lnTo>
                    <a:pt x="2847329" y="2404439"/>
                  </a:lnTo>
                  <a:lnTo>
                    <a:pt x="2833116" y="2404439"/>
                  </a:lnTo>
                  <a:lnTo>
                    <a:pt x="2819360" y="2404439"/>
                  </a:lnTo>
                  <a:lnTo>
                    <a:pt x="2805147" y="2404439"/>
                  </a:lnTo>
                  <a:lnTo>
                    <a:pt x="2791392" y="2404439"/>
                  </a:lnTo>
                  <a:lnTo>
                    <a:pt x="2777178" y="2404439"/>
                  </a:lnTo>
                  <a:lnTo>
                    <a:pt x="2762964" y="2404439"/>
                  </a:lnTo>
                  <a:lnTo>
                    <a:pt x="2749209" y="2404439"/>
                  </a:lnTo>
                  <a:lnTo>
                    <a:pt x="2734995" y="2404439"/>
                  </a:lnTo>
                  <a:lnTo>
                    <a:pt x="2721240" y="2404439"/>
                  </a:lnTo>
                  <a:lnTo>
                    <a:pt x="2707026" y="2404439"/>
                  </a:lnTo>
                  <a:lnTo>
                    <a:pt x="2693729" y="2404439"/>
                  </a:lnTo>
                  <a:lnTo>
                    <a:pt x="2679516" y="2404439"/>
                  </a:lnTo>
                  <a:lnTo>
                    <a:pt x="2665302" y="2404439"/>
                  </a:lnTo>
                  <a:lnTo>
                    <a:pt x="2651547" y="2404439"/>
                  </a:lnTo>
                  <a:lnTo>
                    <a:pt x="2637333" y="2404439"/>
                  </a:lnTo>
                  <a:lnTo>
                    <a:pt x="2623578" y="2404439"/>
                  </a:lnTo>
                  <a:lnTo>
                    <a:pt x="2609364" y="2404439"/>
                  </a:lnTo>
                  <a:lnTo>
                    <a:pt x="2595150" y="2404439"/>
                  </a:lnTo>
                  <a:lnTo>
                    <a:pt x="2581395" y="2404439"/>
                  </a:lnTo>
                  <a:lnTo>
                    <a:pt x="2567181" y="2404439"/>
                  </a:lnTo>
                  <a:lnTo>
                    <a:pt x="2553426" y="2404439"/>
                  </a:lnTo>
                  <a:lnTo>
                    <a:pt x="2539213" y="2410951"/>
                  </a:lnTo>
                  <a:lnTo>
                    <a:pt x="2526374" y="2481620"/>
                  </a:lnTo>
                  <a:lnTo>
                    <a:pt x="2512161" y="2416552"/>
                  </a:lnTo>
                  <a:lnTo>
                    <a:pt x="2497947" y="2404439"/>
                  </a:lnTo>
                  <a:lnTo>
                    <a:pt x="2484192" y="2404439"/>
                  </a:lnTo>
                  <a:lnTo>
                    <a:pt x="2469978" y="2404439"/>
                  </a:lnTo>
                  <a:lnTo>
                    <a:pt x="2456223" y="2404439"/>
                  </a:lnTo>
                  <a:lnTo>
                    <a:pt x="2442009" y="2404439"/>
                  </a:lnTo>
                  <a:lnTo>
                    <a:pt x="2427795" y="2404439"/>
                  </a:lnTo>
                  <a:lnTo>
                    <a:pt x="2414040" y="2404439"/>
                  </a:lnTo>
                  <a:lnTo>
                    <a:pt x="2399826" y="2404439"/>
                  </a:lnTo>
                  <a:lnTo>
                    <a:pt x="2386071" y="2404439"/>
                  </a:lnTo>
                  <a:lnTo>
                    <a:pt x="2371857" y="2404439"/>
                  </a:lnTo>
                  <a:lnTo>
                    <a:pt x="2359019" y="2404439"/>
                  </a:lnTo>
                  <a:lnTo>
                    <a:pt x="2344805" y="2404439"/>
                  </a:lnTo>
                  <a:lnTo>
                    <a:pt x="2330592" y="2404439"/>
                  </a:lnTo>
                  <a:lnTo>
                    <a:pt x="2316837" y="2404439"/>
                  </a:lnTo>
                  <a:lnTo>
                    <a:pt x="2302623" y="2404439"/>
                  </a:lnTo>
                  <a:lnTo>
                    <a:pt x="2288868" y="2404439"/>
                  </a:lnTo>
                  <a:lnTo>
                    <a:pt x="2274654" y="2404439"/>
                  </a:lnTo>
                  <a:lnTo>
                    <a:pt x="2260440" y="2414254"/>
                  </a:lnTo>
                  <a:lnTo>
                    <a:pt x="2246685" y="2515199"/>
                  </a:lnTo>
                  <a:lnTo>
                    <a:pt x="2232471" y="2586930"/>
                  </a:lnTo>
                  <a:lnTo>
                    <a:pt x="2218716" y="2656500"/>
                  </a:lnTo>
                  <a:lnTo>
                    <a:pt x="2204502" y="2730962"/>
                  </a:lnTo>
                  <a:lnTo>
                    <a:pt x="2191664" y="2794844"/>
                  </a:lnTo>
                  <a:lnTo>
                    <a:pt x="2177450" y="2859856"/>
                  </a:lnTo>
                  <a:lnTo>
                    <a:pt x="2163237" y="2916626"/>
                  </a:lnTo>
                  <a:lnTo>
                    <a:pt x="2149481" y="2940782"/>
                  </a:lnTo>
                  <a:lnTo>
                    <a:pt x="2135268" y="2927235"/>
                  </a:lnTo>
                  <a:lnTo>
                    <a:pt x="2121512" y="2896976"/>
                  </a:lnTo>
                  <a:lnTo>
                    <a:pt x="2107299" y="2911444"/>
                  </a:lnTo>
                  <a:lnTo>
                    <a:pt x="2093085" y="3013536"/>
                  </a:lnTo>
                  <a:lnTo>
                    <a:pt x="2079330" y="3172853"/>
                  </a:lnTo>
                  <a:lnTo>
                    <a:pt x="2065116" y="3302947"/>
                  </a:lnTo>
                  <a:lnTo>
                    <a:pt x="2051361" y="3316231"/>
                  </a:lnTo>
                  <a:lnTo>
                    <a:pt x="2037147" y="3241539"/>
                  </a:lnTo>
                  <a:lnTo>
                    <a:pt x="2023850" y="3152866"/>
                  </a:lnTo>
                  <a:lnTo>
                    <a:pt x="2009637" y="3058117"/>
                  </a:lnTo>
                  <a:lnTo>
                    <a:pt x="1995423" y="2977102"/>
                  </a:lnTo>
                  <a:lnTo>
                    <a:pt x="1981668" y="2963205"/>
                  </a:lnTo>
                  <a:lnTo>
                    <a:pt x="1967454" y="2997036"/>
                  </a:lnTo>
                  <a:lnTo>
                    <a:pt x="1953699" y="2988105"/>
                  </a:lnTo>
                  <a:lnTo>
                    <a:pt x="1939485" y="2960750"/>
                  </a:lnTo>
                  <a:lnTo>
                    <a:pt x="1925271" y="2964370"/>
                  </a:lnTo>
                  <a:lnTo>
                    <a:pt x="1911516" y="2940832"/>
                  </a:lnTo>
                  <a:lnTo>
                    <a:pt x="1897302" y="2887413"/>
                  </a:lnTo>
                  <a:lnTo>
                    <a:pt x="1883547" y="2850504"/>
                  </a:lnTo>
                  <a:lnTo>
                    <a:pt x="1869333" y="2819821"/>
                  </a:lnTo>
                  <a:lnTo>
                    <a:pt x="1856495" y="2779370"/>
                  </a:lnTo>
                  <a:lnTo>
                    <a:pt x="1842282" y="2740126"/>
                  </a:lnTo>
                  <a:lnTo>
                    <a:pt x="1828068" y="2726148"/>
                  </a:lnTo>
                  <a:lnTo>
                    <a:pt x="1814313" y="2749964"/>
                  </a:lnTo>
                  <a:lnTo>
                    <a:pt x="1800099" y="2786595"/>
                  </a:lnTo>
                  <a:lnTo>
                    <a:pt x="1786344" y="2834794"/>
                  </a:lnTo>
                  <a:lnTo>
                    <a:pt x="1772130" y="2837096"/>
                  </a:lnTo>
                  <a:lnTo>
                    <a:pt x="1757916" y="2748619"/>
                  </a:lnTo>
                  <a:lnTo>
                    <a:pt x="1744161" y="2674223"/>
                  </a:lnTo>
                  <a:lnTo>
                    <a:pt x="1729947" y="2647513"/>
                  </a:lnTo>
                  <a:lnTo>
                    <a:pt x="1716192" y="2626942"/>
                  </a:lnTo>
                  <a:lnTo>
                    <a:pt x="1701978" y="2603417"/>
                  </a:lnTo>
                  <a:lnTo>
                    <a:pt x="1689140" y="2604443"/>
                  </a:lnTo>
                  <a:lnTo>
                    <a:pt x="1674926" y="2658498"/>
                  </a:lnTo>
                  <a:lnTo>
                    <a:pt x="1660713" y="2732470"/>
                  </a:lnTo>
                  <a:lnTo>
                    <a:pt x="1646957" y="2770424"/>
                  </a:lnTo>
                  <a:lnTo>
                    <a:pt x="1632744" y="2773652"/>
                  </a:lnTo>
                  <a:lnTo>
                    <a:pt x="1618989" y="2760995"/>
                  </a:lnTo>
                  <a:lnTo>
                    <a:pt x="1604775" y="2734449"/>
                  </a:lnTo>
                  <a:lnTo>
                    <a:pt x="1590561" y="2696819"/>
                  </a:lnTo>
                  <a:lnTo>
                    <a:pt x="1576806" y="2629364"/>
                  </a:lnTo>
                  <a:lnTo>
                    <a:pt x="1562592" y="2554287"/>
                  </a:lnTo>
                  <a:lnTo>
                    <a:pt x="1548837" y="2537630"/>
                  </a:lnTo>
                  <a:lnTo>
                    <a:pt x="1534623" y="2607362"/>
                  </a:lnTo>
                  <a:lnTo>
                    <a:pt x="1521785" y="2708861"/>
                  </a:lnTo>
                  <a:lnTo>
                    <a:pt x="1507571" y="2752647"/>
                  </a:lnTo>
                  <a:lnTo>
                    <a:pt x="1493358" y="2703327"/>
                  </a:lnTo>
                  <a:lnTo>
                    <a:pt x="1479602" y="2602156"/>
                  </a:lnTo>
                  <a:lnTo>
                    <a:pt x="1465389" y="2508209"/>
                  </a:lnTo>
                  <a:lnTo>
                    <a:pt x="1451633" y="2437769"/>
                  </a:lnTo>
                  <a:lnTo>
                    <a:pt x="1437420" y="2404439"/>
                  </a:lnTo>
                  <a:lnTo>
                    <a:pt x="1423206" y="2404439"/>
                  </a:lnTo>
                  <a:lnTo>
                    <a:pt x="1409451" y="2404439"/>
                  </a:lnTo>
                  <a:lnTo>
                    <a:pt x="1395237" y="2404439"/>
                  </a:lnTo>
                  <a:lnTo>
                    <a:pt x="1381482" y="2404439"/>
                  </a:lnTo>
                  <a:lnTo>
                    <a:pt x="1367268" y="2404439"/>
                  </a:lnTo>
                  <a:lnTo>
                    <a:pt x="1353971" y="2404439"/>
                  </a:lnTo>
                  <a:lnTo>
                    <a:pt x="1339758" y="2404439"/>
                  </a:lnTo>
                  <a:lnTo>
                    <a:pt x="1325544" y="2404439"/>
                  </a:lnTo>
                  <a:lnTo>
                    <a:pt x="1311789" y="2404439"/>
                  </a:lnTo>
                  <a:lnTo>
                    <a:pt x="1297575" y="2404439"/>
                  </a:lnTo>
                  <a:lnTo>
                    <a:pt x="1283820" y="2404439"/>
                  </a:lnTo>
                  <a:lnTo>
                    <a:pt x="1269606" y="2404439"/>
                  </a:lnTo>
                  <a:lnTo>
                    <a:pt x="1255392" y="2404439"/>
                  </a:lnTo>
                  <a:lnTo>
                    <a:pt x="1241637" y="2404439"/>
                  </a:lnTo>
                  <a:lnTo>
                    <a:pt x="1227423" y="2404439"/>
                  </a:lnTo>
                  <a:lnTo>
                    <a:pt x="1213668" y="2404439"/>
                  </a:lnTo>
                  <a:lnTo>
                    <a:pt x="1199454" y="2404439"/>
                  </a:lnTo>
                  <a:lnTo>
                    <a:pt x="1186616" y="2404439"/>
                  </a:lnTo>
                  <a:lnTo>
                    <a:pt x="1172402" y="2404439"/>
                  </a:lnTo>
                  <a:lnTo>
                    <a:pt x="1158189" y="2404439"/>
                  </a:lnTo>
                  <a:lnTo>
                    <a:pt x="1144434" y="2404439"/>
                  </a:lnTo>
                  <a:lnTo>
                    <a:pt x="1130220" y="2404439"/>
                  </a:lnTo>
                  <a:lnTo>
                    <a:pt x="1116465" y="2404439"/>
                  </a:lnTo>
                  <a:lnTo>
                    <a:pt x="1102251" y="2404439"/>
                  </a:lnTo>
                  <a:lnTo>
                    <a:pt x="1088037" y="2404439"/>
                  </a:lnTo>
                  <a:lnTo>
                    <a:pt x="1074282" y="2404439"/>
                  </a:lnTo>
                  <a:lnTo>
                    <a:pt x="1060068" y="2404439"/>
                  </a:lnTo>
                  <a:lnTo>
                    <a:pt x="1046313" y="2404439"/>
                  </a:lnTo>
                  <a:lnTo>
                    <a:pt x="1032099" y="2404439"/>
                  </a:lnTo>
                  <a:lnTo>
                    <a:pt x="1019261" y="2404439"/>
                  </a:lnTo>
                  <a:lnTo>
                    <a:pt x="1005047" y="2404439"/>
                  </a:lnTo>
                  <a:lnTo>
                    <a:pt x="990834" y="2404439"/>
                  </a:lnTo>
                  <a:lnTo>
                    <a:pt x="977078" y="2404439"/>
                  </a:lnTo>
                  <a:lnTo>
                    <a:pt x="962865" y="2404439"/>
                  </a:lnTo>
                  <a:lnTo>
                    <a:pt x="949109" y="2404439"/>
                  </a:lnTo>
                  <a:lnTo>
                    <a:pt x="934896" y="2404439"/>
                  </a:lnTo>
                  <a:lnTo>
                    <a:pt x="920682" y="2404439"/>
                  </a:lnTo>
                  <a:lnTo>
                    <a:pt x="906927" y="2404439"/>
                  </a:lnTo>
                  <a:lnTo>
                    <a:pt x="892713" y="2404439"/>
                  </a:lnTo>
                  <a:lnTo>
                    <a:pt x="878958" y="2404439"/>
                  </a:lnTo>
                  <a:lnTo>
                    <a:pt x="864744" y="2404439"/>
                  </a:lnTo>
                  <a:lnTo>
                    <a:pt x="851906" y="2404439"/>
                  </a:lnTo>
                  <a:lnTo>
                    <a:pt x="837692" y="2404439"/>
                  </a:lnTo>
                  <a:lnTo>
                    <a:pt x="823478" y="2404439"/>
                  </a:lnTo>
                  <a:lnTo>
                    <a:pt x="809723" y="2404439"/>
                  </a:lnTo>
                  <a:lnTo>
                    <a:pt x="795510" y="2404439"/>
                  </a:lnTo>
                  <a:lnTo>
                    <a:pt x="781754" y="2404439"/>
                  </a:lnTo>
                  <a:lnTo>
                    <a:pt x="767541" y="2404439"/>
                  </a:lnTo>
                  <a:lnTo>
                    <a:pt x="753327" y="2404439"/>
                  </a:lnTo>
                  <a:lnTo>
                    <a:pt x="739572" y="2404439"/>
                  </a:lnTo>
                  <a:lnTo>
                    <a:pt x="725358" y="2404439"/>
                  </a:lnTo>
                  <a:lnTo>
                    <a:pt x="711603" y="2404439"/>
                  </a:lnTo>
                  <a:lnTo>
                    <a:pt x="697389" y="2404439"/>
                  </a:lnTo>
                  <a:lnTo>
                    <a:pt x="684092" y="2404439"/>
                  </a:lnTo>
                  <a:lnTo>
                    <a:pt x="669879" y="2404439"/>
                  </a:lnTo>
                  <a:lnTo>
                    <a:pt x="655665" y="2404439"/>
                  </a:lnTo>
                  <a:lnTo>
                    <a:pt x="641910" y="2404439"/>
                  </a:lnTo>
                  <a:lnTo>
                    <a:pt x="627696" y="2404439"/>
                  </a:lnTo>
                  <a:lnTo>
                    <a:pt x="613941" y="2404439"/>
                  </a:lnTo>
                  <a:lnTo>
                    <a:pt x="599727" y="2404439"/>
                  </a:lnTo>
                  <a:lnTo>
                    <a:pt x="585513" y="2404439"/>
                  </a:lnTo>
                  <a:lnTo>
                    <a:pt x="571758" y="2404439"/>
                  </a:lnTo>
                  <a:lnTo>
                    <a:pt x="557544" y="2404439"/>
                  </a:lnTo>
                  <a:lnTo>
                    <a:pt x="543789" y="2404439"/>
                  </a:lnTo>
                  <a:lnTo>
                    <a:pt x="529575" y="2404439"/>
                  </a:lnTo>
                  <a:lnTo>
                    <a:pt x="516737" y="2404439"/>
                  </a:lnTo>
                  <a:lnTo>
                    <a:pt x="502523" y="2404439"/>
                  </a:lnTo>
                  <a:lnTo>
                    <a:pt x="488310" y="2404439"/>
                  </a:lnTo>
                  <a:lnTo>
                    <a:pt x="474554" y="2404439"/>
                  </a:lnTo>
                  <a:lnTo>
                    <a:pt x="460341" y="2404439"/>
                  </a:lnTo>
                  <a:lnTo>
                    <a:pt x="446586" y="2404439"/>
                  </a:lnTo>
                  <a:lnTo>
                    <a:pt x="432372" y="2404439"/>
                  </a:lnTo>
                  <a:lnTo>
                    <a:pt x="418158" y="2404439"/>
                  </a:lnTo>
                  <a:lnTo>
                    <a:pt x="404403" y="2404439"/>
                  </a:lnTo>
                  <a:lnTo>
                    <a:pt x="390189" y="2404439"/>
                  </a:lnTo>
                  <a:lnTo>
                    <a:pt x="376434" y="2404439"/>
                  </a:lnTo>
                  <a:lnTo>
                    <a:pt x="362220" y="2404439"/>
                  </a:lnTo>
                  <a:lnTo>
                    <a:pt x="349382" y="2404439"/>
                  </a:lnTo>
                  <a:lnTo>
                    <a:pt x="335168" y="2404439"/>
                  </a:lnTo>
                  <a:lnTo>
                    <a:pt x="320955" y="2404439"/>
                  </a:lnTo>
                  <a:lnTo>
                    <a:pt x="307199" y="2404439"/>
                  </a:lnTo>
                  <a:lnTo>
                    <a:pt x="292986" y="2404439"/>
                  </a:lnTo>
                  <a:lnTo>
                    <a:pt x="279230" y="2404439"/>
                  </a:lnTo>
                  <a:lnTo>
                    <a:pt x="265017" y="2404439"/>
                  </a:lnTo>
                  <a:lnTo>
                    <a:pt x="250803" y="2404439"/>
                  </a:lnTo>
                  <a:lnTo>
                    <a:pt x="237048" y="2404439"/>
                  </a:lnTo>
                  <a:lnTo>
                    <a:pt x="222834" y="2404439"/>
                  </a:lnTo>
                  <a:lnTo>
                    <a:pt x="209079" y="2404439"/>
                  </a:lnTo>
                  <a:lnTo>
                    <a:pt x="194865" y="2404439"/>
                  </a:lnTo>
                  <a:lnTo>
                    <a:pt x="182027" y="2404439"/>
                  </a:lnTo>
                  <a:lnTo>
                    <a:pt x="167813" y="2404439"/>
                  </a:lnTo>
                  <a:lnTo>
                    <a:pt x="153599" y="2404439"/>
                  </a:lnTo>
                  <a:lnTo>
                    <a:pt x="139844" y="2404439"/>
                  </a:lnTo>
                  <a:lnTo>
                    <a:pt x="125630" y="2404439"/>
                  </a:lnTo>
                  <a:lnTo>
                    <a:pt x="111875" y="2404439"/>
                  </a:lnTo>
                  <a:lnTo>
                    <a:pt x="97662" y="2404439"/>
                  </a:lnTo>
                  <a:lnTo>
                    <a:pt x="83448" y="2404439"/>
                  </a:lnTo>
                  <a:lnTo>
                    <a:pt x="69693" y="2404439"/>
                  </a:lnTo>
                  <a:lnTo>
                    <a:pt x="55479" y="2404439"/>
                  </a:lnTo>
                  <a:lnTo>
                    <a:pt x="41724" y="2404439"/>
                  </a:lnTo>
                  <a:lnTo>
                    <a:pt x="27510" y="2404439"/>
                  </a:lnTo>
                  <a:lnTo>
                    <a:pt x="14213" y="2404439"/>
                  </a:lnTo>
                  <a:lnTo>
                    <a:pt x="0" y="2404439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987788" y="493961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2"/>
            <p:cNvSpPr/>
            <p:nvPr/>
          </p:nvSpPr>
          <p:spPr>
            <a:xfrm>
              <a:off x="759958" y="4894375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696390" y="3640826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696390" y="2387277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52039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467424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382810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025850" y="298195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25850" y="594347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509732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425117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1025850" y="340502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1025850" y="255888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2566881"/>
                  </a:moveTo>
                  <a:lnTo>
                    <a:pt x="14142" y="2498191"/>
                  </a:lnTo>
                  <a:lnTo>
                    <a:pt x="27373" y="2406561"/>
                  </a:lnTo>
                  <a:lnTo>
                    <a:pt x="41515" y="2325734"/>
                  </a:lnTo>
                  <a:lnTo>
                    <a:pt x="55202" y="2293451"/>
                  </a:lnTo>
                  <a:lnTo>
                    <a:pt x="69345" y="2285590"/>
                  </a:lnTo>
                  <a:lnTo>
                    <a:pt x="83031" y="2253358"/>
                  </a:lnTo>
                  <a:lnTo>
                    <a:pt x="97174" y="2202723"/>
                  </a:lnTo>
                  <a:lnTo>
                    <a:pt x="111317" y="2164416"/>
                  </a:lnTo>
                  <a:lnTo>
                    <a:pt x="125004" y="2136451"/>
                  </a:lnTo>
                  <a:lnTo>
                    <a:pt x="139147" y="2121505"/>
                  </a:lnTo>
                  <a:lnTo>
                    <a:pt x="152833" y="2109900"/>
                  </a:lnTo>
                  <a:lnTo>
                    <a:pt x="166976" y="2088218"/>
                  </a:lnTo>
                  <a:lnTo>
                    <a:pt x="181119" y="2091924"/>
                  </a:lnTo>
                  <a:lnTo>
                    <a:pt x="193893" y="2132935"/>
                  </a:lnTo>
                  <a:lnTo>
                    <a:pt x="208036" y="2141972"/>
                  </a:lnTo>
                  <a:lnTo>
                    <a:pt x="221722" y="2061832"/>
                  </a:lnTo>
                  <a:lnTo>
                    <a:pt x="235865" y="1961568"/>
                  </a:lnTo>
                  <a:lnTo>
                    <a:pt x="249552" y="1938336"/>
                  </a:lnTo>
                  <a:lnTo>
                    <a:pt x="263695" y="1980605"/>
                  </a:lnTo>
                  <a:lnTo>
                    <a:pt x="277837" y="2031253"/>
                  </a:lnTo>
                  <a:lnTo>
                    <a:pt x="291524" y="2062188"/>
                  </a:lnTo>
                  <a:lnTo>
                    <a:pt x="305667" y="2071887"/>
                  </a:lnTo>
                  <a:lnTo>
                    <a:pt x="319353" y="2108840"/>
                  </a:lnTo>
                  <a:lnTo>
                    <a:pt x="333496" y="2155174"/>
                  </a:lnTo>
                  <a:lnTo>
                    <a:pt x="347639" y="2130319"/>
                  </a:lnTo>
                  <a:lnTo>
                    <a:pt x="360413" y="2034281"/>
                  </a:lnTo>
                  <a:lnTo>
                    <a:pt x="374556" y="1933990"/>
                  </a:lnTo>
                  <a:lnTo>
                    <a:pt x="388243" y="1847207"/>
                  </a:lnTo>
                  <a:lnTo>
                    <a:pt x="402385" y="1738427"/>
                  </a:lnTo>
                  <a:lnTo>
                    <a:pt x="416072" y="1611167"/>
                  </a:lnTo>
                  <a:lnTo>
                    <a:pt x="430215" y="1502478"/>
                  </a:lnTo>
                  <a:lnTo>
                    <a:pt x="444358" y="1445341"/>
                  </a:lnTo>
                  <a:lnTo>
                    <a:pt x="458044" y="1416724"/>
                  </a:lnTo>
                  <a:lnTo>
                    <a:pt x="472187" y="1350211"/>
                  </a:lnTo>
                  <a:lnTo>
                    <a:pt x="485874" y="1216481"/>
                  </a:lnTo>
                  <a:lnTo>
                    <a:pt x="500016" y="1078507"/>
                  </a:lnTo>
                  <a:lnTo>
                    <a:pt x="514159" y="1015247"/>
                  </a:lnTo>
                  <a:lnTo>
                    <a:pt x="526933" y="1015932"/>
                  </a:lnTo>
                  <a:lnTo>
                    <a:pt x="541076" y="1018340"/>
                  </a:lnTo>
                  <a:lnTo>
                    <a:pt x="554763" y="1031750"/>
                  </a:lnTo>
                  <a:lnTo>
                    <a:pt x="568906" y="1101704"/>
                  </a:lnTo>
                  <a:lnTo>
                    <a:pt x="582592" y="1208360"/>
                  </a:lnTo>
                  <a:lnTo>
                    <a:pt x="596735" y="1312385"/>
                  </a:lnTo>
                  <a:lnTo>
                    <a:pt x="610878" y="1373404"/>
                  </a:lnTo>
                  <a:lnTo>
                    <a:pt x="624564" y="1408733"/>
                  </a:lnTo>
                  <a:lnTo>
                    <a:pt x="638707" y="1474472"/>
                  </a:lnTo>
                  <a:lnTo>
                    <a:pt x="652394" y="1563008"/>
                  </a:lnTo>
                  <a:lnTo>
                    <a:pt x="666537" y="1634173"/>
                  </a:lnTo>
                  <a:lnTo>
                    <a:pt x="680679" y="1663625"/>
                  </a:lnTo>
                  <a:lnTo>
                    <a:pt x="693910" y="1652745"/>
                  </a:lnTo>
                  <a:lnTo>
                    <a:pt x="708053" y="1656740"/>
                  </a:lnTo>
                  <a:lnTo>
                    <a:pt x="721739" y="1717427"/>
                  </a:lnTo>
                  <a:lnTo>
                    <a:pt x="735882" y="1780073"/>
                  </a:lnTo>
                  <a:lnTo>
                    <a:pt x="749569" y="1792942"/>
                  </a:lnTo>
                  <a:lnTo>
                    <a:pt x="763711" y="1757926"/>
                  </a:lnTo>
                  <a:lnTo>
                    <a:pt x="777854" y="1718636"/>
                  </a:lnTo>
                  <a:lnTo>
                    <a:pt x="791541" y="1686059"/>
                  </a:lnTo>
                  <a:lnTo>
                    <a:pt x="805684" y="1645326"/>
                  </a:lnTo>
                  <a:lnTo>
                    <a:pt x="819370" y="1607252"/>
                  </a:lnTo>
                  <a:lnTo>
                    <a:pt x="833513" y="1575596"/>
                  </a:lnTo>
                  <a:lnTo>
                    <a:pt x="847656" y="1543217"/>
                  </a:lnTo>
                  <a:lnTo>
                    <a:pt x="860430" y="1514700"/>
                  </a:lnTo>
                  <a:lnTo>
                    <a:pt x="874573" y="1496936"/>
                  </a:lnTo>
                  <a:lnTo>
                    <a:pt x="888259" y="1482552"/>
                  </a:lnTo>
                  <a:lnTo>
                    <a:pt x="902402" y="1501071"/>
                  </a:lnTo>
                  <a:lnTo>
                    <a:pt x="916089" y="1574628"/>
                  </a:lnTo>
                  <a:lnTo>
                    <a:pt x="930232" y="1674420"/>
                  </a:lnTo>
                  <a:lnTo>
                    <a:pt x="944374" y="1753259"/>
                  </a:lnTo>
                  <a:lnTo>
                    <a:pt x="958061" y="1792381"/>
                  </a:lnTo>
                  <a:lnTo>
                    <a:pt x="972204" y="1807193"/>
                  </a:lnTo>
                  <a:lnTo>
                    <a:pt x="985890" y="1822831"/>
                  </a:lnTo>
                  <a:lnTo>
                    <a:pt x="1000033" y="1866053"/>
                  </a:lnTo>
                  <a:lnTo>
                    <a:pt x="1014176" y="1956451"/>
                  </a:lnTo>
                  <a:lnTo>
                    <a:pt x="1026950" y="2077748"/>
                  </a:lnTo>
                  <a:lnTo>
                    <a:pt x="1041093" y="2185018"/>
                  </a:lnTo>
                  <a:lnTo>
                    <a:pt x="1054780" y="2254284"/>
                  </a:lnTo>
                  <a:lnTo>
                    <a:pt x="1068922" y="2275966"/>
                  </a:lnTo>
                  <a:lnTo>
                    <a:pt x="1082609" y="2251792"/>
                  </a:lnTo>
                  <a:lnTo>
                    <a:pt x="1096752" y="2203106"/>
                  </a:lnTo>
                  <a:lnTo>
                    <a:pt x="1110895" y="2154242"/>
                  </a:lnTo>
                  <a:lnTo>
                    <a:pt x="1124581" y="2123191"/>
                  </a:lnTo>
                  <a:lnTo>
                    <a:pt x="1138724" y="2123898"/>
                  </a:lnTo>
                  <a:lnTo>
                    <a:pt x="1152411" y="2137618"/>
                  </a:lnTo>
                  <a:lnTo>
                    <a:pt x="1166553" y="2127252"/>
                  </a:lnTo>
                  <a:lnTo>
                    <a:pt x="1180696" y="2081254"/>
                  </a:lnTo>
                  <a:lnTo>
                    <a:pt x="1193470" y="1981023"/>
                  </a:lnTo>
                  <a:lnTo>
                    <a:pt x="1207613" y="1854708"/>
                  </a:lnTo>
                  <a:lnTo>
                    <a:pt x="1221300" y="1750351"/>
                  </a:lnTo>
                  <a:lnTo>
                    <a:pt x="1235443" y="1653935"/>
                  </a:lnTo>
                  <a:lnTo>
                    <a:pt x="1249129" y="1550696"/>
                  </a:lnTo>
                  <a:lnTo>
                    <a:pt x="1263272" y="1458729"/>
                  </a:lnTo>
                  <a:lnTo>
                    <a:pt x="1277415" y="1378029"/>
                  </a:lnTo>
                  <a:lnTo>
                    <a:pt x="1291101" y="1301678"/>
                  </a:lnTo>
                  <a:lnTo>
                    <a:pt x="1305244" y="1231771"/>
                  </a:lnTo>
                  <a:lnTo>
                    <a:pt x="1318931" y="1148704"/>
                  </a:lnTo>
                  <a:lnTo>
                    <a:pt x="1333074" y="1056015"/>
                  </a:lnTo>
                  <a:lnTo>
                    <a:pt x="1347216" y="975673"/>
                  </a:lnTo>
                  <a:lnTo>
                    <a:pt x="1360447" y="948202"/>
                  </a:lnTo>
                  <a:lnTo>
                    <a:pt x="1374590" y="954768"/>
                  </a:lnTo>
                  <a:lnTo>
                    <a:pt x="1388276" y="925341"/>
                  </a:lnTo>
                  <a:lnTo>
                    <a:pt x="1402419" y="875253"/>
                  </a:lnTo>
                  <a:lnTo>
                    <a:pt x="1416106" y="841689"/>
                  </a:lnTo>
                  <a:lnTo>
                    <a:pt x="1430248" y="815793"/>
                  </a:lnTo>
                  <a:lnTo>
                    <a:pt x="1444391" y="794444"/>
                  </a:lnTo>
                  <a:lnTo>
                    <a:pt x="1458078" y="773689"/>
                  </a:lnTo>
                  <a:lnTo>
                    <a:pt x="1472221" y="740113"/>
                  </a:lnTo>
                  <a:lnTo>
                    <a:pt x="1485907" y="694279"/>
                  </a:lnTo>
                  <a:lnTo>
                    <a:pt x="1500050" y="644143"/>
                  </a:lnTo>
                  <a:lnTo>
                    <a:pt x="1514193" y="597392"/>
                  </a:lnTo>
                  <a:lnTo>
                    <a:pt x="1526967" y="526568"/>
                  </a:lnTo>
                  <a:lnTo>
                    <a:pt x="1541110" y="420048"/>
                  </a:lnTo>
                  <a:lnTo>
                    <a:pt x="1554796" y="336901"/>
                  </a:lnTo>
                  <a:lnTo>
                    <a:pt x="1568939" y="283372"/>
                  </a:lnTo>
                  <a:lnTo>
                    <a:pt x="1582626" y="240246"/>
                  </a:lnTo>
                  <a:lnTo>
                    <a:pt x="1596769" y="215870"/>
                  </a:lnTo>
                  <a:lnTo>
                    <a:pt x="1610911" y="168679"/>
                  </a:lnTo>
                  <a:lnTo>
                    <a:pt x="1624598" y="81601"/>
                  </a:lnTo>
                  <a:lnTo>
                    <a:pt x="1638741" y="9636"/>
                  </a:lnTo>
                  <a:lnTo>
                    <a:pt x="1652427" y="0"/>
                  </a:lnTo>
                  <a:lnTo>
                    <a:pt x="1666570" y="31674"/>
                  </a:lnTo>
                  <a:lnTo>
                    <a:pt x="1680713" y="56375"/>
                  </a:lnTo>
                  <a:lnTo>
                    <a:pt x="1693487" y="98948"/>
                  </a:lnTo>
                  <a:lnTo>
                    <a:pt x="1707630" y="208094"/>
                  </a:lnTo>
                  <a:lnTo>
                    <a:pt x="1721317" y="327027"/>
                  </a:lnTo>
                  <a:lnTo>
                    <a:pt x="1735459" y="399882"/>
                  </a:lnTo>
                  <a:lnTo>
                    <a:pt x="1749146" y="448758"/>
                  </a:lnTo>
                  <a:lnTo>
                    <a:pt x="1763289" y="494835"/>
                  </a:lnTo>
                  <a:lnTo>
                    <a:pt x="1777432" y="571630"/>
                  </a:lnTo>
                  <a:lnTo>
                    <a:pt x="1791118" y="650141"/>
                  </a:lnTo>
                  <a:lnTo>
                    <a:pt x="1805261" y="709047"/>
                  </a:lnTo>
                  <a:lnTo>
                    <a:pt x="1818948" y="780859"/>
                  </a:lnTo>
                  <a:lnTo>
                    <a:pt x="1833091" y="852262"/>
                  </a:lnTo>
                  <a:lnTo>
                    <a:pt x="1847233" y="940108"/>
                  </a:lnTo>
                  <a:lnTo>
                    <a:pt x="1860007" y="1028146"/>
                  </a:lnTo>
                  <a:lnTo>
                    <a:pt x="1874150" y="1084088"/>
                  </a:lnTo>
                  <a:lnTo>
                    <a:pt x="1887837" y="1133792"/>
                  </a:lnTo>
                  <a:lnTo>
                    <a:pt x="1901980" y="1231251"/>
                  </a:lnTo>
                  <a:lnTo>
                    <a:pt x="1915666" y="1370966"/>
                  </a:lnTo>
                  <a:lnTo>
                    <a:pt x="1929809" y="1477278"/>
                  </a:lnTo>
                  <a:lnTo>
                    <a:pt x="1943952" y="1529673"/>
                  </a:lnTo>
                  <a:lnTo>
                    <a:pt x="1957639" y="1615795"/>
                  </a:lnTo>
                  <a:lnTo>
                    <a:pt x="1971781" y="1736652"/>
                  </a:lnTo>
                  <a:lnTo>
                    <a:pt x="1985468" y="1831971"/>
                  </a:lnTo>
                  <a:lnTo>
                    <a:pt x="1999611" y="1915967"/>
                  </a:lnTo>
                  <a:lnTo>
                    <a:pt x="2013754" y="1975091"/>
                  </a:lnTo>
                  <a:lnTo>
                    <a:pt x="2026984" y="2027281"/>
                  </a:lnTo>
                  <a:lnTo>
                    <a:pt x="2041127" y="2075621"/>
                  </a:lnTo>
                  <a:lnTo>
                    <a:pt x="2054813" y="2126216"/>
                  </a:lnTo>
                  <a:lnTo>
                    <a:pt x="2068956" y="2206234"/>
                  </a:lnTo>
                  <a:lnTo>
                    <a:pt x="2082643" y="2270140"/>
                  </a:lnTo>
                  <a:lnTo>
                    <a:pt x="2096786" y="2319845"/>
                  </a:lnTo>
                  <a:lnTo>
                    <a:pt x="2110928" y="2372529"/>
                  </a:lnTo>
                  <a:lnTo>
                    <a:pt x="2124615" y="2403557"/>
                  </a:lnTo>
                  <a:lnTo>
                    <a:pt x="2138758" y="2421195"/>
                  </a:lnTo>
                  <a:lnTo>
                    <a:pt x="2152444" y="2424393"/>
                  </a:lnTo>
                  <a:lnTo>
                    <a:pt x="2166587" y="2410600"/>
                  </a:lnTo>
                  <a:lnTo>
                    <a:pt x="2180730" y="2422069"/>
                  </a:lnTo>
                  <a:lnTo>
                    <a:pt x="2193504" y="2477624"/>
                  </a:lnTo>
                  <a:lnTo>
                    <a:pt x="2207647" y="2545466"/>
                  </a:lnTo>
                  <a:lnTo>
                    <a:pt x="2221334" y="2595411"/>
                  </a:lnTo>
                  <a:lnTo>
                    <a:pt x="2235476" y="2603582"/>
                  </a:lnTo>
                  <a:lnTo>
                    <a:pt x="2249163" y="2582493"/>
                  </a:lnTo>
                  <a:lnTo>
                    <a:pt x="2263306" y="2551467"/>
                  </a:lnTo>
                  <a:lnTo>
                    <a:pt x="2277449" y="2528696"/>
                  </a:lnTo>
                  <a:lnTo>
                    <a:pt x="2291135" y="2542778"/>
                  </a:lnTo>
                  <a:lnTo>
                    <a:pt x="2305278" y="2559105"/>
                  </a:lnTo>
                  <a:lnTo>
                    <a:pt x="2318965" y="2552811"/>
                  </a:lnTo>
                  <a:lnTo>
                    <a:pt x="2333107" y="2567639"/>
                  </a:lnTo>
                  <a:lnTo>
                    <a:pt x="2347250" y="2610305"/>
                  </a:lnTo>
                  <a:lnTo>
                    <a:pt x="2360024" y="2662511"/>
                  </a:lnTo>
                  <a:lnTo>
                    <a:pt x="2374167" y="2722467"/>
                  </a:lnTo>
                  <a:lnTo>
                    <a:pt x="2387854" y="2776620"/>
                  </a:lnTo>
                  <a:lnTo>
                    <a:pt x="2401997" y="2819671"/>
                  </a:lnTo>
                  <a:lnTo>
                    <a:pt x="2415683" y="2887060"/>
                  </a:lnTo>
                  <a:lnTo>
                    <a:pt x="2429826" y="2972535"/>
                  </a:lnTo>
                  <a:lnTo>
                    <a:pt x="2443969" y="3037021"/>
                  </a:lnTo>
                  <a:lnTo>
                    <a:pt x="2457655" y="3105407"/>
                  </a:lnTo>
                  <a:lnTo>
                    <a:pt x="2471798" y="3195291"/>
                  </a:lnTo>
                  <a:lnTo>
                    <a:pt x="2485485" y="3274500"/>
                  </a:lnTo>
                  <a:lnTo>
                    <a:pt x="2499628" y="3316231"/>
                  </a:lnTo>
                  <a:lnTo>
                    <a:pt x="2513770" y="3309509"/>
                  </a:lnTo>
                  <a:lnTo>
                    <a:pt x="2526545" y="3264345"/>
                  </a:lnTo>
                  <a:lnTo>
                    <a:pt x="2540687" y="3229728"/>
                  </a:lnTo>
                  <a:lnTo>
                    <a:pt x="2554374" y="3215706"/>
                  </a:lnTo>
                  <a:lnTo>
                    <a:pt x="2568517" y="3199680"/>
                  </a:lnTo>
                  <a:lnTo>
                    <a:pt x="2582203" y="3173984"/>
                  </a:lnTo>
                  <a:lnTo>
                    <a:pt x="2596346" y="3149124"/>
                  </a:lnTo>
                  <a:lnTo>
                    <a:pt x="2610489" y="3137477"/>
                  </a:lnTo>
                  <a:lnTo>
                    <a:pt x="2624176" y="3092188"/>
                  </a:lnTo>
                  <a:lnTo>
                    <a:pt x="2638318" y="2993317"/>
                  </a:lnTo>
                  <a:lnTo>
                    <a:pt x="2652005" y="2904209"/>
                  </a:lnTo>
                  <a:lnTo>
                    <a:pt x="2666148" y="2838205"/>
                  </a:lnTo>
                  <a:lnTo>
                    <a:pt x="2680291" y="2795709"/>
                  </a:lnTo>
                  <a:lnTo>
                    <a:pt x="2693521" y="2803726"/>
                  </a:lnTo>
                  <a:lnTo>
                    <a:pt x="2707664" y="2808094"/>
                  </a:lnTo>
                  <a:lnTo>
                    <a:pt x="2721350" y="2787521"/>
                  </a:lnTo>
                  <a:lnTo>
                    <a:pt x="2735493" y="2776048"/>
                  </a:lnTo>
                  <a:lnTo>
                    <a:pt x="2749180" y="2749017"/>
                  </a:lnTo>
                  <a:lnTo>
                    <a:pt x="2763323" y="2706331"/>
                  </a:lnTo>
                  <a:lnTo>
                    <a:pt x="2777465" y="2678264"/>
                  </a:lnTo>
                  <a:lnTo>
                    <a:pt x="2791152" y="2653761"/>
                  </a:lnTo>
                  <a:lnTo>
                    <a:pt x="2805295" y="2649963"/>
                  </a:lnTo>
                  <a:lnTo>
                    <a:pt x="2818981" y="2721406"/>
                  </a:lnTo>
                  <a:lnTo>
                    <a:pt x="2833124" y="2860280"/>
                  </a:lnTo>
                  <a:lnTo>
                    <a:pt x="2847267" y="2974751"/>
                  </a:lnTo>
                  <a:lnTo>
                    <a:pt x="2860041" y="2961131"/>
                  </a:lnTo>
                  <a:lnTo>
                    <a:pt x="2874184" y="2873963"/>
                  </a:lnTo>
                  <a:lnTo>
                    <a:pt x="2887871" y="2817832"/>
                  </a:lnTo>
                  <a:lnTo>
                    <a:pt x="2902013" y="2775765"/>
                  </a:lnTo>
                  <a:lnTo>
                    <a:pt x="2915700" y="2752846"/>
                  </a:lnTo>
                  <a:lnTo>
                    <a:pt x="2929843" y="2754753"/>
                  </a:lnTo>
                  <a:lnTo>
                    <a:pt x="2943986" y="2766021"/>
                  </a:lnTo>
                  <a:lnTo>
                    <a:pt x="2957672" y="2778924"/>
                  </a:lnTo>
                  <a:lnTo>
                    <a:pt x="2971815" y="2782366"/>
                  </a:lnTo>
                  <a:lnTo>
                    <a:pt x="2985502" y="2735276"/>
                  </a:lnTo>
                  <a:lnTo>
                    <a:pt x="2999644" y="2621374"/>
                  </a:lnTo>
                  <a:lnTo>
                    <a:pt x="3013787" y="2529685"/>
                  </a:lnTo>
                  <a:lnTo>
                    <a:pt x="3026561" y="2498331"/>
                  </a:lnTo>
                  <a:lnTo>
                    <a:pt x="3040704" y="2464443"/>
                  </a:lnTo>
                  <a:lnTo>
                    <a:pt x="3054391" y="2400085"/>
                  </a:lnTo>
                  <a:lnTo>
                    <a:pt x="3068534" y="2340719"/>
                  </a:lnTo>
                  <a:lnTo>
                    <a:pt x="3082220" y="2315497"/>
                  </a:lnTo>
                  <a:lnTo>
                    <a:pt x="3096363" y="2323173"/>
                  </a:lnTo>
                  <a:lnTo>
                    <a:pt x="3110506" y="2325377"/>
                  </a:lnTo>
                  <a:lnTo>
                    <a:pt x="3124192" y="2320237"/>
                  </a:lnTo>
                  <a:lnTo>
                    <a:pt x="3138335" y="2321184"/>
                  </a:lnTo>
                  <a:lnTo>
                    <a:pt x="3152022" y="2321913"/>
                  </a:lnTo>
                  <a:lnTo>
                    <a:pt x="3166165" y="2337346"/>
                  </a:lnTo>
                  <a:lnTo>
                    <a:pt x="3180307" y="2335895"/>
                  </a:lnTo>
                  <a:lnTo>
                    <a:pt x="3193082" y="2317100"/>
                  </a:lnTo>
                  <a:lnTo>
                    <a:pt x="3207224" y="2316020"/>
                  </a:lnTo>
                  <a:lnTo>
                    <a:pt x="3220911" y="2348370"/>
                  </a:lnTo>
                  <a:lnTo>
                    <a:pt x="3235054" y="2421621"/>
                  </a:lnTo>
                  <a:lnTo>
                    <a:pt x="3248740" y="2471366"/>
                  </a:lnTo>
                  <a:lnTo>
                    <a:pt x="3262883" y="2463910"/>
                  </a:lnTo>
                  <a:lnTo>
                    <a:pt x="3277026" y="2446783"/>
                  </a:lnTo>
                  <a:lnTo>
                    <a:pt x="3290713" y="2464441"/>
                  </a:lnTo>
                  <a:lnTo>
                    <a:pt x="3304855" y="2488238"/>
                  </a:lnTo>
                  <a:lnTo>
                    <a:pt x="3318542" y="2468709"/>
                  </a:lnTo>
                  <a:lnTo>
                    <a:pt x="3332685" y="2436659"/>
                  </a:lnTo>
                  <a:lnTo>
                    <a:pt x="3346828" y="2409331"/>
                  </a:lnTo>
                  <a:lnTo>
                    <a:pt x="3360058" y="2376418"/>
                  </a:lnTo>
                  <a:lnTo>
                    <a:pt x="3374201" y="2356359"/>
                  </a:lnTo>
                  <a:lnTo>
                    <a:pt x="3387887" y="2326925"/>
                  </a:lnTo>
                  <a:lnTo>
                    <a:pt x="3402030" y="2259454"/>
                  </a:lnTo>
                  <a:lnTo>
                    <a:pt x="3415717" y="2210411"/>
                  </a:lnTo>
                  <a:lnTo>
                    <a:pt x="3429860" y="2202499"/>
                  </a:lnTo>
                  <a:lnTo>
                    <a:pt x="3444003" y="2204096"/>
                  </a:lnTo>
                  <a:lnTo>
                    <a:pt x="3457689" y="2178290"/>
                  </a:lnTo>
                  <a:lnTo>
                    <a:pt x="3471832" y="2143497"/>
                  </a:lnTo>
                  <a:lnTo>
                    <a:pt x="3485519" y="2163174"/>
                  </a:lnTo>
                  <a:lnTo>
                    <a:pt x="3499661" y="2185462"/>
                  </a:lnTo>
                  <a:lnTo>
                    <a:pt x="3513804" y="2185345"/>
                  </a:lnTo>
                  <a:lnTo>
                    <a:pt x="3526578" y="2183097"/>
                  </a:lnTo>
                  <a:lnTo>
                    <a:pt x="3540721" y="2160425"/>
                  </a:lnTo>
                  <a:lnTo>
                    <a:pt x="3554408" y="2142830"/>
                  </a:lnTo>
                  <a:lnTo>
                    <a:pt x="3568550" y="2161561"/>
                  </a:lnTo>
                  <a:lnTo>
                    <a:pt x="3582237" y="2181291"/>
                  </a:lnTo>
                  <a:lnTo>
                    <a:pt x="3596380" y="2168447"/>
                  </a:lnTo>
                  <a:lnTo>
                    <a:pt x="3610523" y="2129691"/>
                  </a:lnTo>
                  <a:lnTo>
                    <a:pt x="3624209" y="2091592"/>
                  </a:lnTo>
                  <a:lnTo>
                    <a:pt x="3638352" y="2060325"/>
                  </a:lnTo>
                  <a:lnTo>
                    <a:pt x="3652039" y="2037193"/>
                  </a:lnTo>
                  <a:lnTo>
                    <a:pt x="3666182" y="2025155"/>
                  </a:lnTo>
                  <a:lnTo>
                    <a:pt x="3680324" y="1981307"/>
                  </a:lnTo>
                  <a:lnTo>
                    <a:pt x="3693098" y="1922546"/>
                  </a:lnTo>
                  <a:lnTo>
                    <a:pt x="3707241" y="1898395"/>
                  </a:lnTo>
                  <a:lnTo>
                    <a:pt x="3720928" y="1884047"/>
                  </a:lnTo>
                  <a:lnTo>
                    <a:pt x="3735071" y="1829337"/>
                  </a:lnTo>
                  <a:lnTo>
                    <a:pt x="3748757" y="1756063"/>
                  </a:lnTo>
                  <a:lnTo>
                    <a:pt x="3762900" y="1721793"/>
                  </a:lnTo>
                  <a:lnTo>
                    <a:pt x="3777043" y="1740480"/>
                  </a:lnTo>
                  <a:lnTo>
                    <a:pt x="3790730" y="1763299"/>
                  </a:lnTo>
                  <a:lnTo>
                    <a:pt x="3804872" y="1763093"/>
                  </a:lnTo>
                  <a:lnTo>
                    <a:pt x="3818559" y="1735385"/>
                  </a:lnTo>
                  <a:lnTo>
                    <a:pt x="3832702" y="1682635"/>
                  </a:lnTo>
                  <a:lnTo>
                    <a:pt x="3846845" y="1659517"/>
                  </a:lnTo>
                  <a:lnTo>
                    <a:pt x="3859619" y="1676750"/>
                  </a:lnTo>
                  <a:lnTo>
                    <a:pt x="3873762" y="1702088"/>
                  </a:lnTo>
                  <a:lnTo>
                    <a:pt x="3887448" y="1699696"/>
                  </a:lnTo>
                  <a:lnTo>
                    <a:pt x="3901591" y="1669753"/>
                  </a:lnTo>
                  <a:lnTo>
                    <a:pt x="3915278" y="1626572"/>
                  </a:lnTo>
                  <a:lnTo>
                    <a:pt x="3929420" y="1580145"/>
                  </a:lnTo>
                  <a:lnTo>
                    <a:pt x="3943563" y="1538636"/>
                  </a:lnTo>
                  <a:lnTo>
                    <a:pt x="3957250" y="1503080"/>
                  </a:lnTo>
                  <a:lnTo>
                    <a:pt x="3971393" y="1489420"/>
                  </a:lnTo>
                  <a:lnTo>
                    <a:pt x="3985079" y="1455623"/>
                  </a:lnTo>
                  <a:lnTo>
                    <a:pt x="3999222" y="1414139"/>
                  </a:lnTo>
                  <a:lnTo>
                    <a:pt x="4013365" y="1396307"/>
                  </a:lnTo>
                  <a:lnTo>
                    <a:pt x="4026595" y="1386881"/>
                  </a:lnTo>
                  <a:lnTo>
                    <a:pt x="4040738" y="1374590"/>
                  </a:lnTo>
                  <a:lnTo>
                    <a:pt x="4054425" y="1345787"/>
                  </a:lnTo>
                  <a:lnTo>
                    <a:pt x="4068567" y="1326584"/>
                  </a:lnTo>
                  <a:lnTo>
                    <a:pt x="4082254" y="1349665"/>
                  </a:lnTo>
                  <a:lnTo>
                    <a:pt x="4096397" y="1376745"/>
                  </a:lnTo>
                  <a:lnTo>
                    <a:pt x="4110540" y="1372150"/>
                  </a:lnTo>
                  <a:lnTo>
                    <a:pt x="4124226" y="1365386"/>
                  </a:lnTo>
                  <a:lnTo>
                    <a:pt x="4138369" y="1350543"/>
                  </a:lnTo>
                  <a:lnTo>
                    <a:pt x="4152056" y="1352286"/>
                  </a:lnTo>
                  <a:lnTo>
                    <a:pt x="4166198" y="1368507"/>
                  </a:lnTo>
                  <a:lnTo>
                    <a:pt x="4180341" y="1382627"/>
                  </a:lnTo>
                  <a:lnTo>
                    <a:pt x="4193115" y="1381163"/>
                  </a:lnTo>
                  <a:lnTo>
                    <a:pt x="4207258" y="1374492"/>
                  </a:lnTo>
                  <a:lnTo>
                    <a:pt x="4220945" y="1420037"/>
                  </a:lnTo>
                  <a:lnTo>
                    <a:pt x="4235088" y="1473632"/>
                  </a:lnTo>
                  <a:lnTo>
                    <a:pt x="4248774" y="1460172"/>
                  </a:lnTo>
                  <a:lnTo>
                    <a:pt x="4262917" y="1429017"/>
                  </a:lnTo>
                  <a:lnTo>
                    <a:pt x="4277060" y="1436872"/>
                  </a:lnTo>
                  <a:lnTo>
                    <a:pt x="4290746" y="1469880"/>
                  </a:lnTo>
                  <a:lnTo>
                    <a:pt x="4304889" y="1528883"/>
                  </a:lnTo>
                  <a:lnTo>
                    <a:pt x="4318576" y="1610354"/>
                  </a:lnTo>
                  <a:lnTo>
                    <a:pt x="4332719" y="1648918"/>
                  </a:lnTo>
                  <a:lnTo>
                    <a:pt x="4346861" y="1623116"/>
                  </a:lnTo>
                  <a:lnTo>
                    <a:pt x="4359636" y="1597404"/>
                  </a:lnTo>
                  <a:lnTo>
                    <a:pt x="4373778" y="1575555"/>
                  </a:lnTo>
                  <a:lnTo>
                    <a:pt x="4387465" y="1544973"/>
                  </a:lnTo>
                  <a:lnTo>
                    <a:pt x="4401608" y="1504701"/>
                  </a:lnTo>
                  <a:lnTo>
                    <a:pt x="4415294" y="1488716"/>
                  </a:lnTo>
                  <a:lnTo>
                    <a:pt x="4429437" y="1492038"/>
                  </a:lnTo>
                  <a:lnTo>
                    <a:pt x="4443580" y="1454488"/>
                  </a:lnTo>
                  <a:lnTo>
                    <a:pt x="4457267" y="1418892"/>
                  </a:lnTo>
                  <a:lnTo>
                    <a:pt x="4471409" y="1404432"/>
                  </a:lnTo>
                  <a:lnTo>
                    <a:pt x="4485096" y="1374605"/>
                  </a:lnTo>
                  <a:lnTo>
                    <a:pt x="4499239" y="1398750"/>
                  </a:lnTo>
                  <a:lnTo>
                    <a:pt x="4513382" y="1473740"/>
                  </a:lnTo>
                  <a:lnTo>
                    <a:pt x="4526156" y="1545596"/>
                  </a:lnTo>
                  <a:lnTo>
                    <a:pt x="4540299" y="1603443"/>
                  </a:lnTo>
                  <a:lnTo>
                    <a:pt x="4553985" y="1622837"/>
                  </a:lnTo>
                  <a:lnTo>
                    <a:pt x="4568128" y="1663721"/>
                  </a:lnTo>
                  <a:lnTo>
                    <a:pt x="4581815" y="1722645"/>
                  </a:lnTo>
                  <a:lnTo>
                    <a:pt x="4595957" y="1750479"/>
                  </a:lnTo>
                  <a:lnTo>
                    <a:pt x="4610100" y="1772936"/>
                  </a:lnTo>
                  <a:lnTo>
                    <a:pt x="4623787" y="1781684"/>
                  </a:lnTo>
                  <a:lnTo>
                    <a:pt x="4637930" y="1781322"/>
                  </a:lnTo>
                  <a:lnTo>
                    <a:pt x="4651616" y="1793204"/>
                  </a:lnTo>
                  <a:lnTo>
                    <a:pt x="4665759" y="1785944"/>
                  </a:lnTo>
                  <a:lnTo>
                    <a:pt x="4679902" y="1768836"/>
                  </a:lnTo>
                  <a:lnTo>
                    <a:pt x="4693132" y="1764003"/>
                  </a:lnTo>
                  <a:lnTo>
                    <a:pt x="4707275" y="1757852"/>
                  </a:lnTo>
                  <a:lnTo>
                    <a:pt x="4720962" y="1743803"/>
                  </a:lnTo>
                  <a:lnTo>
                    <a:pt x="4735104" y="1704197"/>
                  </a:lnTo>
                  <a:lnTo>
                    <a:pt x="4748791" y="1675301"/>
                  </a:lnTo>
                  <a:lnTo>
                    <a:pt x="4762934" y="1703353"/>
                  </a:lnTo>
                  <a:lnTo>
                    <a:pt x="4777077" y="1757913"/>
                  </a:lnTo>
                  <a:lnTo>
                    <a:pt x="4790763" y="1802759"/>
                  </a:lnTo>
                  <a:lnTo>
                    <a:pt x="4804906" y="1830403"/>
                  </a:lnTo>
                  <a:lnTo>
                    <a:pt x="4818593" y="1840539"/>
                  </a:lnTo>
                  <a:lnTo>
                    <a:pt x="4832735" y="1833666"/>
                  </a:lnTo>
                  <a:lnTo>
                    <a:pt x="4846878" y="1819144"/>
                  </a:lnTo>
                  <a:lnTo>
                    <a:pt x="4859652" y="1820550"/>
                  </a:lnTo>
                  <a:lnTo>
                    <a:pt x="4873795" y="1856660"/>
                  </a:lnTo>
                  <a:lnTo>
                    <a:pt x="4887482" y="1923591"/>
                  </a:lnTo>
                  <a:lnTo>
                    <a:pt x="4901625" y="1991542"/>
                  </a:lnTo>
                  <a:lnTo>
                    <a:pt x="4915311" y="2045435"/>
                  </a:lnTo>
                  <a:lnTo>
                    <a:pt x="4929454" y="2102794"/>
                  </a:lnTo>
                  <a:lnTo>
                    <a:pt x="4943597" y="2165446"/>
                  </a:lnTo>
                  <a:lnTo>
                    <a:pt x="4957283" y="2214187"/>
                  </a:lnTo>
                  <a:lnTo>
                    <a:pt x="4971426" y="2258991"/>
                  </a:lnTo>
                  <a:lnTo>
                    <a:pt x="4985113" y="2333912"/>
                  </a:lnTo>
                  <a:lnTo>
                    <a:pt x="4999256" y="2431061"/>
                  </a:lnTo>
                  <a:lnTo>
                    <a:pt x="5013398" y="2503937"/>
                  </a:lnTo>
                  <a:lnTo>
                    <a:pt x="5026173" y="2536783"/>
                  </a:lnTo>
                  <a:lnTo>
                    <a:pt x="5040315" y="2554976"/>
                  </a:lnTo>
                  <a:lnTo>
                    <a:pt x="5054002" y="2576440"/>
                  </a:lnTo>
                  <a:lnTo>
                    <a:pt x="5068145" y="2634562"/>
                  </a:lnTo>
                  <a:lnTo>
                    <a:pt x="5081831" y="2722685"/>
                  </a:lnTo>
                  <a:lnTo>
                    <a:pt x="5095974" y="2797139"/>
                  </a:lnTo>
                  <a:lnTo>
                    <a:pt x="5110117" y="2852253"/>
                  </a:lnTo>
                  <a:lnTo>
                    <a:pt x="5123804" y="2885206"/>
                  </a:lnTo>
                  <a:lnTo>
                    <a:pt x="5137946" y="2905335"/>
                  </a:lnTo>
                  <a:lnTo>
                    <a:pt x="5151633" y="2917376"/>
                  </a:lnTo>
                  <a:lnTo>
                    <a:pt x="5165776" y="2920351"/>
                  </a:lnTo>
                  <a:lnTo>
                    <a:pt x="5179919" y="2910370"/>
                  </a:lnTo>
                  <a:lnTo>
                    <a:pt x="5192693" y="2889860"/>
                  </a:lnTo>
                  <a:lnTo>
                    <a:pt x="5206836" y="2893753"/>
                  </a:lnTo>
                  <a:lnTo>
                    <a:pt x="5220522" y="2914435"/>
                  </a:lnTo>
                  <a:lnTo>
                    <a:pt x="5234665" y="2908799"/>
                  </a:lnTo>
                  <a:lnTo>
                    <a:pt x="5248352" y="2882984"/>
                  </a:lnTo>
                  <a:lnTo>
                    <a:pt x="5262494" y="2847768"/>
                  </a:lnTo>
                  <a:lnTo>
                    <a:pt x="5276637" y="2830621"/>
                  </a:lnTo>
                  <a:lnTo>
                    <a:pt x="5290324" y="2849012"/>
                  </a:lnTo>
                  <a:lnTo>
                    <a:pt x="5304467" y="2878356"/>
                  </a:lnTo>
                  <a:lnTo>
                    <a:pt x="5318153" y="2923224"/>
                  </a:lnTo>
                  <a:lnTo>
                    <a:pt x="5332296" y="2965399"/>
                  </a:lnTo>
                  <a:lnTo>
                    <a:pt x="5346439" y="3002397"/>
                  </a:lnTo>
                  <a:lnTo>
                    <a:pt x="5359669" y="3060347"/>
                  </a:lnTo>
                  <a:lnTo>
                    <a:pt x="5373812" y="3105830"/>
                  </a:lnTo>
                  <a:lnTo>
                    <a:pt x="5387499" y="3121893"/>
                  </a:lnTo>
                  <a:lnTo>
                    <a:pt x="5401642" y="3116462"/>
                  </a:lnTo>
                  <a:lnTo>
                    <a:pt x="5415328" y="3096996"/>
                  </a:lnTo>
                  <a:lnTo>
                    <a:pt x="5429471" y="3079721"/>
                  </a:lnTo>
                  <a:lnTo>
                    <a:pt x="5443614" y="3073061"/>
                  </a:lnTo>
                  <a:lnTo>
                    <a:pt x="5457300" y="3074344"/>
                  </a:lnTo>
                  <a:lnTo>
                    <a:pt x="5471443" y="3081128"/>
                  </a:lnTo>
                  <a:lnTo>
                    <a:pt x="5485130" y="3067496"/>
                  </a:lnTo>
                  <a:lnTo>
                    <a:pt x="5499273" y="3052881"/>
                  </a:lnTo>
                  <a:lnTo>
                    <a:pt x="5513415" y="3078540"/>
                  </a:lnTo>
                  <a:lnTo>
                    <a:pt x="5526190" y="3084987"/>
                  </a:lnTo>
                  <a:lnTo>
                    <a:pt x="5540332" y="3038078"/>
                  </a:lnTo>
                  <a:lnTo>
                    <a:pt x="5554019" y="2960127"/>
                  </a:lnTo>
                  <a:lnTo>
                    <a:pt x="5568162" y="2900079"/>
                  </a:lnTo>
                  <a:lnTo>
                    <a:pt x="5581848" y="2873082"/>
                  </a:lnTo>
                  <a:lnTo>
                    <a:pt x="5595991" y="2852875"/>
                  </a:lnTo>
                  <a:lnTo>
                    <a:pt x="5610134" y="2816404"/>
                  </a:lnTo>
                  <a:lnTo>
                    <a:pt x="5623821" y="2752218"/>
                  </a:lnTo>
                  <a:lnTo>
                    <a:pt x="5637963" y="2666151"/>
                  </a:lnTo>
                  <a:lnTo>
                    <a:pt x="5651650" y="2584212"/>
                  </a:lnTo>
                  <a:lnTo>
                    <a:pt x="5665793" y="2510800"/>
                  </a:lnTo>
                  <a:lnTo>
                    <a:pt x="5679936" y="2431476"/>
                  </a:lnTo>
                  <a:lnTo>
                    <a:pt x="5692710" y="2376359"/>
                  </a:lnTo>
                  <a:lnTo>
                    <a:pt x="5706853" y="2375579"/>
                  </a:lnTo>
                  <a:lnTo>
                    <a:pt x="5720539" y="2440209"/>
                  </a:lnTo>
                  <a:lnTo>
                    <a:pt x="5734682" y="2529503"/>
                  </a:lnTo>
                  <a:lnTo>
                    <a:pt x="5748369" y="2593599"/>
                  </a:lnTo>
                  <a:lnTo>
                    <a:pt x="5762511" y="2631941"/>
                  </a:lnTo>
                  <a:lnTo>
                    <a:pt x="5776654" y="2650478"/>
                  </a:lnTo>
                  <a:lnTo>
                    <a:pt x="5790341" y="2673520"/>
                  </a:lnTo>
                  <a:lnTo>
                    <a:pt x="5804484" y="2717967"/>
                  </a:lnTo>
                  <a:lnTo>
                    <a:pt x="5818170" y="2760439"/>
                  </a:lnTo>
                  <a:lnTo>
                    <a:pt x="5832313" y="2801907"/>
                  </a:lnTo>
                  <a:lnTo>
                    <a:pt x="5846456" y="2850784"/>
                  </a:lnTo>
                  <a:lnTo>
                    <a:pt x="5859230" y="2876003"/>
                  </a:lnTo>
                  <a:lnTo>
                    <a:pt x="5873373" y="2857932"/>
                  </a:lnTo>
                  <a:lnTo>
                    <a:pt x="5887059" y="2821266"/>
                  </a:lnTo>
                  <a:lnTo>
                    <a:pt x="5901202" y="2797344"/>
                  </a:lnTo>
                  <a:lnTo>
                    <a:pt x="5914889" y="2787789"/>
                  </a:lnTo>
                  <a:lnTo>
                    <a:pt x="5929032" y="2779462"/>
                  </a:lnTo>
                  <a:lnTo>
                    <a:pt x="5943174" y="2779953"/>
                  </a:lnTo>
                  <a:lnTo>
                    <a:pt x="5956861" y="2801109"/>
                  </a:lnTo>
                  <a:lnTo>
                    <a:pt x="5971004" y="2810173"/>
                  </a:lnTo>
                  <a:lnTo>
                    <a:pt x="5984690" y="2806788"/>
                  </a:lnTo>
                  <a:lnTo>
                    <a:pt x="5998833" y="2802412"/>
                  </a:lnTo>
                  <a:lnTo>
                    <a:pt x="6012976" y="2777650"/>
                  </a:lnTo>
                  <a:lnTo>
                    <a:pt x="6026206" y="2751612"/>
                  </a:lnTo>
                  <a:lnTo>
                    <a:pt x="6040349" y="2736399"/>
                  </a:lnTo>
                  <a:lnTo>
                    <a:pt x="6054036" y="2696575"/>
                  </a:lnTo>
                  <a:lnTo>
                    <a:pt x="6068179" y="2621475"/>
                  </a:lnTo>
                  <a:lnTo>
                    <a:pt x="6081865" y="2566745"/>
                  </a:lnTo>
                  <a:lnTo>
                    <a:pt x="6096008" y="2546707"/>
                  </a:lnTo>
                  <a:lnTo>
                    <a:pt x="6110151" y="2523787"/>
                  </a:lnTo>
                  <a:lnTo>
                    <a:pt x="6123837" y="2474567"/>
                  </a:lnTo>
                  <a:lnTo>
                    <a:pt x="6137980" y="2404837"/>
                  </a:lnTo>
                  <a:lnTo>
                    <a:pt x="6151667" y="2328482"/>
                  </a:lnTo>
                  <a:lnTo>
                    <a:pt x="6165810" y="2251497"/>
                  </a:lnTo>
                  <a:lnTo>
                    <a:pt x="6179952" y="2182599"/>
                  </a:lnTo>
                  <a:lnTo>
                    <a:pt x="6192727" y="2132659"/>
                  </a:lnTo>
                  <a:lnTo>
                    <a:pt x="6206869" y="2084515"/>
                  </a:lnTo>
                  <a:lnTo>
                    <a:pt x="6220556" y="2045747"/>
                  </a:lnTo>
                  <a:lnTo>
                    <a:pt x="6234699" y="2033239"/>
                  </a:lnTo>
                  <a:lnTo>
                    <a:pt x="6248385" y="1998564"/>
                  </a:lnTo>
                  <a:lnTo>
                    <a:pt x="6262528" y="1943625"/>
                  </a:lnTo>
                  <a:lnTo>
                    <a:pt x="6276671" y="1914282"/>
                  </a:lnTo>
                  <a:lnTo>
                    <a:pt x="6290358" y="1910685"/>
                  </a:lnTo>
                  <a:lnTo>
                    <a:pt x="6304500" y="1929458"/>
                  </a:lnTo>
                  <a:lnTo>
                    <a:pt x="6318187" y="1939912"/>
                  </a:lnTo>
                  <a:lnTo>
                    <a:pt x="6332330" y="1951081"/>
                  </a:lnTo>
                  <a:lnTo>
                    <a:pt x="6346473" y="1982494"/>
                  </a:lnTo>
                  <a:lnTo>
                    <a:pt x="6359247" y="1997797"/>
                  </a:lnTo>
                  <a:lnTo>
                    <a:pt x="6373390" y="2012372"/>
                  </a:lnTo>
                  <a:lnTo>
                    <a:pt x="6387076" y="2047614"/>
                  </a:lnTo>
                  <a:lnTo>
                    <a:pt x="6401219" y="2098818"/>
                  </a:lnTo>
                  <a:lnTo>
                    <a:pt x="6414906" y="2157975"/>
                  </a:lnTo>
                  <a:lnTo>
                    <a:pt x="6429048" y="2208747"/>
                  </a:lnTo>
                  <a:lnTo>
                    <a:pt x="6443191" y="2227422"/>
                  </a:lnTo>
                  <a:lnTo>
                    <a:pt x="6456878" y="2224466"/>
                  </a:lnTo>
                  <a:lnTo>
                    <a:pt x="6471021" y="2226433"/>
                  </a:lnTo>
                  <a:lnTo>
                    <a:pt x="6484707" y="2249612"/>
                  </a:lnTo>
                  <a:lnTo>
                    <a:pt x="6498850" y="2276465"/>
                  </a:lnTo>
                  <a:lnTo>
                    <a:pt x="6512993" y="2267483"/>
                  </a:lnTo>
                  <a:lnTo>
                    <a:pt x="6525767" y="2257315"/>
                  </a:lnTo>
                  <a:lnTo>
                    <a:pt x="6539910" y="2274550"/>
                  </a:lnTo>
                  <a:lnTo>
                    <a:pt x="6553596" y="2272223"/>
                  </a:lnTo>
                  <a:lnTo>
                    <a:pt x="6567739" y="2231844"/>
                  </a:lnTo>
                  <a:lnTo>
                    <a:pt x="6581426" y="2189132"/>
                  </a:lnTo>
                  <a:lnTo>
                    <a:pt x="6595569" y="2164915"/>
                  </a:lnTo>
                  <a:lnTo>
                    <a:pt x="6609711" y="2164833"/>
                  </a:lnTo>
                  <a:lnTo>
                    <a:pt x="6623398" y="2168321"/>
                  </a:lnTo>
                  <a:lnTo>
                    <a:pt x="6637541" y="2149509"/>
                  </a:lnTo>
                  <a:lnTo>
                    <a:pt x="6651227" y="2129004"/>
                  </a:lnTo>
                  <a:lnTo>
                    <a:pt x="6665370" y="2120574"/>
                  </a:lnTo>
                  <a:lnTo>
                    <a:pt x="6679513" y="2124044"/>
                  </a:lnTo>
                  <a:lnTo>
                    <a:pt x="6692743" y="2117162"/>
                  </a:lnTo>
                  <a:lnTo>
                    <a:pt x="6706886" y="2089303"/>
                  </a:lnTo>
                  <a:lnTo>
                    <a:pt x="6720573" y="2086039"/>
                  </a:lnTo>
                  <a:lnTo>
                    <a:pt x="6734716" y="2112700"/>
                  </a:lnTo>
                  <a:lnTo>
                    <a:pt x="6748402" y="2134968"/>
                  </a:lnTo>
                  <a:lnTo>
                    <a:pt x="6762545" y="2126385"/>
                  </a:lnTo>
                  <a:lnTo>
                    <a:pt x="6776688" y="2083895"/>
                  </a:lnTo>
                  <a:lnTo>
                    <a:pt x="6790374" y="2054538"/>
                  </a:lnTo>
                  <a:lnTo>
                    <a:pt x="6804517" y="2052837"/>
                  </a:lnTo>
                  <a:lnTo>
                    <a:pt x="6818204" y="2039148"/>
                  </a:lnTo>
                  <a:lnTo>
                    <a:pt x="6832347" y="2008130"/>
                  </a:lnTo>
                  <a:lnTo>
                    <a:pt x="6846490" y="1988221"/>
                  </a:lnTo>
                  <a:lnTo>
                    <a:pt x="6859264" y="1986062"/>
                  </a:lnTo>
                  <a:lnTo>
                    <a:pt x="6873406" y="1973215"/>
                  </a:lnTo>
                  <a:lnTo>
                    <a:pt x="6887093" y="1937703"/>
                  </a:lnTo>
                  <a:lnTo>
                    <a:pt x="6901236" y="1902011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3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2562143"/>
                  </a:moveTo>
                  <a:lnTo>
                    <a:pt x="14142" y="2498191"/>
                  </a:lnTo>
                  <a:lnTo>
                    <a:pt x="27373" y="2406561"/>
                  </a:lnTo>
                  <a:lnTo>
                    <a:pt x="41515" y="2325734"/>
                  </a:lnTo>
                  <a:lnTo>
                    <a:pt x="55202" y="2293451"/>
                  </a:lnTo>
                  <a:lnTo>
                    <a:pt x="69345" y="2285590"/>
                  </a:lnTo>
                  <a:lnTo>
                    <a:pt x="83031" y="2253358"/>
                  </a:lnTo>
                  <a:lnTo>
                    <a:pt x="97174" y="2202723"/>
                  </a:lnTo>
                  <a:lnTo>
                    <a:pt x="111317" y="2164416"/>
                  </a:lnTo>
                  <a:lnTo>
                    <a:pt x="125004" y="2136451"/>
                  </a:lnTo>
                  <a:lnTo>
                    <a:pt x="139147" y="2121505"/>
                  </a:lnTo>
                  <a:lnTo>
                    <a:pt x="152833" y="2109900"/>
                  </a:lnTo>
                  <a:lnTo>
                    <a:pt x="166976" y="2088218"/>
                  </a:lnTo>
                  <a:lnTo>
                    <a:pt x="181119" y="2091924"/>
                  </a:lnTo>
                  <a:lnTo>
                    <a:pt x="193893" y="2132935"/>
                  </a:lnTo>
                  <a:lnTo>
                    <a:pt x="208036" y="2141972"/>
                  </a:lnTo>
                  <a:lnTo>
                    <a:pt x="221722" y="2061832"/>
                  </a:lnTo>
                  <a:lnTo>
                    <a:pt x="235865" y="1961568"/>
                  </a:lnTo>
                  <a:lnTo>
                    <a:pt x="249552" y="1938336"/>
                  </a:lnTo>
                  <a:lnTo>
                    <a:pt x="263695" y="1980605"/>
                  </a:lnTo>
                  <a:lnTo>
                    <a:pt x="277837" y="2031253"/>
                  </a:lnTo>
                  <a:lnTo>
                    <a:pt x="291524" y="2062188"/>
                  </a:lnTo>
                  <a:lnTo>
                    <a:pt x="305667" y="2071887"/>
                  </a:lnTo>
                  <a:lnTo>
                    <a:pt x="319353" y="2108840"/>
                  </a:lnTo>
                  <a:lnTo>
                    <a:pt x="333496" y="2155174"/>
                  </a:lnTo>
                  <a:lnTo>
                    <a:pt x="347639" y="2130319"/>
                  </a:lnTo>
                  <a:lnTo>
                    <a:pt x="360413" y="2034281"/>
                  </a:lnTo>
                  <a:lnTo>
                    <a:pt x="374556" y="1933990"/>
                  </a:lnTo>
                  <a:lnTo>
                    <a:pt x="388243" y="1847207"/>
                  </a:lnTo>
                  <a:lnTo>
                    <a:pt x="402385" y="1738427"/>
                  </a:lnTo>
                  <a:lnTo>
                    <a:pt x="416072" y="1611167"/>
                  </a:lnTo>
                  <a:lnTo>
                    <a:pt x="430215" y="1502478"/>
                  </a:lnTo>
                  <a:lnTo>
                    <a:pt x="444358" y="1445341"/>
                  </a:lnTo>
                  <a:lnTo>
                    <a:pt x="458044" y="1416724"/>
                  </a:lnTo>
                  <a:lnTo>
                    <a:pt x="472187" y="1350211"/>
                  </a:lnTo>
                  <a:lnTo>
                    <a:pt x="485874" y="1216481"/>
                  </a:lnTo>
                  <a:lnTo>
                    <a:pt x="500016" y="1078507"/>
                  </a:lnTo>
                  <a:lnTo>
                    <a:pt x="514159" y="1015247"/>
                  </a:lnTo>
                  <a:lnTo>
                    <a:pt x="526933" y="1015932"/>
                  </a:lnTo>
                  <a:lnTo>
                    <a:pt x="541076" y="1018340"/>
                  </a:lnTo>
                  <a:lnTo>
                    <a:pt x="554763" y="1031750"/>
                  </a:lnTo>
                  <a:lnTo>
                    <a:pt x="568906" y="1101704"/>
                  </a:lnTo>
                  <a:lnTo>
                    <a:pt x="582592" y="1208360"/>
                  </a:lnTo>
                  <a:lnTo>
                    <a:pt x="596735" y="1312385"/>
                  </a:lnTo>
                  <a:lnTo>
                    <a:pt x="610878" y="1373404"/>
                  </a:lnTo>
                  <a:lnTo>
                    <a:pt x="624564" y="1408733"/>
                  </a:lnTo>
                  <a:lnTo>
                    <a:pt x="638707" y="1474472"/>
                  </a:lnTo>
                  <a:lnTo>
                    <a:pt x="652394" y="1563008"/>
                  </a:lnTo>
                  <a:lnTo>
                    <a:pt x="666537" y="1634173"/>
                  </a:lnTo>
                  <a:lnTo>
                    <a:pt x="680679" y="1663625"/>
                  </a:lnTo>
                  <a:lnTo>
                    <a:pt x="693910" y="1652745"/>
                  </a:lnTo>
                  <a:lnTo>
                    <a:pt x="708053" y="1656740"/>
                  </a:lnTo>
                  <a:lnTo>
                    <a:pt x="721739" y="1717427"/>
                  </a:lnTo>
                  <a:lnTo>
                    <a:pt x="735882" y="1780073"/>
                  </a:lnTo>
                  <a:lnTo>
                    <a:pt x="749569" y="1792942"/>
                  </a:lnTo>
                  <a:lnTo>
                    <a:pt x="763711" y="1757926"/>
                  </a:lnTo>
                  <a:lnTo>
                    <a:pt x="777854" y="1718636"/>
                  </a:lnTo>
                  <a:lnTo>
                    <a:pt x="791541" y="1686059"/>
                  </a:lnTo>
                  <a:lnTo>
                    <a:pt x="805684" y="1645326"/>
                  </a:lnTo>
                  <a:lnTo>
                    <a:pt x="819370" y="1607252"/>
                  </a:lnTo>
                  <a:lnTo>
                    <a:pt x="833513" y="1575596"/>
                  </a:lnTo>
                  <a:lnTo>
                    <a:pt x="847656" y="1543217"/>
                  </a:lnTo>
                  <a:lnTo>
                    <a:pt x="860430" y="1514700"/>
                  </a:lnTo>
                  <a:lnTo>
                    <a:pt x="874573" y="1496936"/>
                  </a:lnTo>
                  <a:lnTo>
                    <a:pt x="888259" y="1482552"/>
                  </a:lnTo>
                  <a:lnTo>
                    <a:pt x="902402" y="1501071"/>
                  </a:lnTo>
                  <a:lnTo>
                    <a:pt x="916089" y="1574628"/>
                  </a:lnTo>
                  <a:lnTo>
                    <a:pt x="930232" y="1674420"/>
                  </a:lnTo>
                  <a:lnTo>
                    <a:pt x="944374" y="1753259"/>
                  </a:lnTo>
                  <a:lnTo>
                    <a:pt x="958061" y="1792381"/>
                  </a:lnTo>
                  <a:lnTo>
                    <a:pt x="972204" y="1807193"/>
                  </a:lnTo>
                  <a:lnTo>
                    <a:pt x="985890" y="1822831"/>
                  </a:lnTo>
                  <a:lnTo>
                    <a:pt x="1000033" y="1866053"/>
                  </a:lnTo>
                  <a:lnTo>
                    <a:pt x="1014176" y="1956451"/>
                  </a:lnTo>
                  <a:lnTo>
                    <a:pt x="1026950" y="2077748"/>
                  </a:lnTo>
                  <a:lnTo>
                    <a:pt x="1041093" y="2185018"/>
                  </a:lnTo>
                  <a:lnTo>
                    <a:pt x="1054780" y="2254284"/>
                  </a:lnTo>
                  <a:lnTo>
                    <a:pt x="1068922" y="2275966"/>
                  </a:lnTo>
                  <a:lnTo>
                    <a:pt x="1082609" y="2251792"/>
                  </a:lnTo>
                  <a:lnTo>
                    <a:pt x="1096752" y="2203106"/>
                  </a:lnTo>
                  <a:lnTo>
                    <a:pt x="1110895" y="2154242"/>
                  </a:lnTo>
                  <a:lnTo>
                    <a:pt x="1124581" y="2123191"/>
                  </a:lnTo>
                  <a:lnTo>
                    <a:pt x="1138724" y="2123898"/>
                  </a:lnTo>
                  <a:lnTo>
                    <a:pt x="1152411" y="2137618"/>
                  </a:lnTo>
                  <a:lnTo>
                    <a:pt x="1166553" y="2127252"/>
                  </a:lnTo>
                  <a:lnTo>
                    <a:pt x="1180696" y="2081254"/>
                  </a:lnTo>
                  <a:lnTo>
                    <a:pt x="1193470" y="1981023"/>
                  </a:lnTo>
                  <a:lnTo>
                    <a:pt x="1207613" y="1854708"/>
                  </a:lnTo>
                  <a:lnTo>
                    <a:pt x="1221300" y="1750351"/>
                  </a:lnTo>
                  <a:lnTo>
                    <a:pt x="1235443" y="1653935"/>
                  </a:lnTo>
                  <a:lnTo>
                    <a:pt x="1249129" y="1550696"/>
                  </a:lnTo>
                  <a:lnTo>
                    <a:pt x="1263272" y="1458729"/>
                  </a:lnTo>
                  <a:lnTo>
                    <a:pt x="1277415" y="1378029"/>
                  </a:lnTo>
                  <a:lnTo>
                    <a:pt x="1291101" y="1301678"/>
                  </a:lnTo>
                  <a:lnTo>
                    <a:pt x="1305244" y="1231771"/>
                  </a:lnTo>
                  <a:lnTo>
                    <a:pt x="1318931" y="1148704"/>
                  </a:lnTo>
                  <a:lnTo>
                    <a:pt x="1333074" y="1056015"/>
                  </a:lnTo>
                  <a:lnTo>
                    <a:pt x="1347216" y="975673"/>
                  </a:lnTo>
                  <a:lnTo>
                    <a:pt x="1360447" y="948202"/>
                  </a:lnTo>
                  <a:lnTo>
                    <a:pt x="1374590" y="954768"/>
                  </a:lnTo>
                  <a:lnTo>
                    <a:pt x="1388276" y="925341"/>
                  </a:lnTo>
                  <a:lnTo>
                    <a:pt x="1402419" y="875253"/>
                  </a:lnTo>
                  <a:lnTo>
                    <a:pt x="1416106" y="841689"/>
                  </a:lnTo>
                  <a:lnTo>
                    <a:pt x="1430248" y="815793"/>
                  </a:lnTo>
                  <a:lnTo>
                    <a:pt x="1444391" y="794444"/>
                  </a:lnTo>
                  <a:lnTo>
                    <a:pt x="1458078" y="773689"/>
                  </a:lnTo>
                  <a:lnTo>
                    <a:pt x="1472221" y="740113"/>
                  </a:lnTo>
                  <a:lnTo>
                    <a:pt x="1485907" y="694279"/>
                  </a:lnTo>
                  <a:lnTo>
                    <a:pt x="1500050" y="644143"/>
                  </a:lnTo>
                  <a:lnTo>
                    <a:pt x="1514193" y="597392"/>
                  </a:lnTo>
                  <a:lnTo>
                    <a:pt x="1526967" y="526568"/>
                  </a:lnTo>
                  <a:lnTo>
                    <a:pt x="1541110" y="420048"/>
                  </a:lnTo>
                  <a:lnTo>
                    <a:pt x="1554796" y="336901"/>
                  </a:lnTo>
                  <a:lnTo>
                    <a:pt x="1568939" y="283372"/>
                  </a:lnTo>
                  <a:lnTo>
                    <a:pt x="1582626" y="240246"/>
                  </a:lnTo>
                  <a:lnTo>
                    <a:pt x="1596769" y="215870"/>
                  </a:lnTo>
                  <a:lnTo>
                    <a:pt x="1610911" y="168679"/>
                  </a:lnTo>
                  <a:lnTo>
                    <a:pt x="1624598" y="81601"/>
                  </a:lnTo>
                  <a:lnTo>
                    <a:pt x="1638741" y="9636"/>
                  </a:lnTo>
                  <a:lnTo>
                    <a:pt x="1652427" y="0"/>
                  </a:lnTo>
                  <a:lnTo>
                    <a:pt x="1666570" y="31674"/>
                  </a:lnTo>
                  <a:lnTo>
                    <a:pt x="1680713" y="56375"/>
                  </a:lnTo>
                  <a:lnTo>
                    <a:pt x="1693487" y="98948"/>
                  </a:lnTo>
                  <a:lnTo>
                    <a:pt x="1707630" y="208094"/>
                  </a:lnTo>
                  <a:lnTo>
                    <a:pt x="1721317" y="327027"/>
                  </a:lnTo>
                  <a:lnTo>
                    <a:pt x="1735459" y="399882"/>
                  </a:lnTo>
                  <a:lnTo>
                    <a:pt x="1749146" y="448758"/>
                  </a:lnTo>
                  <a:lnTo>
                    <a:pt x="1763289" y="494835"/>
                  </a:lnTo>
                  <a:lnTo>
                    <a:pt x="1777432" y="571630"/>
                  </a:lnTo>
                  <a:lnTo>
                    <a:pt x="1791118" y="650141"/>
                  </a:lnTo>
                  <a:lnTo>
                    <a:pt x="1805261" y="709047"/>
                  </a:lnTo>
                  <a:lnTo>
                    <a:pt x="1818948" y="780859"/>
                  </a:lnTo>
                  <a:lnTo>
                    <a:pt x="1833091" y="852262"/>
                  </a:lnTo>
                  <a:lnTo>
                    <a:pt x="1847233" y="940108"/>
                  </a:lnTo>
                  <a:lnTo>
                    <a:pt x="1860007" y="1028146"/>
                  </a:lnTo>
                  <a:lnTo>
                    <a:pt x="1874150" y="1084088"/>
                  </a:lnTo>
                  <a:lnTo>
                    <a:pt x="1887837" y="1133792"/>
                  </a:lnTo>
                  <a:lnTo>
                    <a:pt x="1901980" y="1231251"/>
                  </a:lnTo>
                  <a:lnTo>
                    <a:pt x="1915666" y="1370966"/>
                  </a:lnTo>
                  <a:lnTo>
                    <a:pt x="1929809" y="1477278"/>
                  </a:lnTo>
                  <a:lnTo>
                    <a:pt x="1943952" y="1529673"/>
                  </a:lnTo>
                  <a:lnTo>
                    <a:pt x="1957639" y="1615795"/>
                  </a:lnTo>
                  <a:lnTo>
                    <a:pt x="1971781" y="1736652"/>
                  </a:lnTo>
                  <a:lnTo>
                    <a:pt x="1985468" y="1831971"/>
                  </a:lnTo>
                  <a:lnTo>
                    <a:pt x="1999611" y="1915967"/>
                  </a:lnTo>
                  <a:lnTo>
                    <a:pt x="2013754" y="1975091"/>
                  </a:lnTo>
                  <a:lnTo>
                    <a:pt x="2026984" y="2027281"/>
                  </a:lnTo>
                  <a:lnTo>
                    <a:pt x="2041127" y="2075621"/>
                  </a:lnTo>
                  <a:lnTo>
                    <a:pt x="2054813" y="2126216"/>
                  </a:lnTo>
                  <a:lnTo>
                    <a:pt x="2068956" y="2206234"/>
                  </a:lnTo>
                  <a:lnTo>
                    <a:pt x="2082643" y="2270140"/>
                  </a:lnTo>
                  <a:lnTo>
                    <a:pt x="2096786" y="2319845"/>
                  </a:lnTo>
                  <a:lnTo>
                    <a:pt x="2110928" y="2372529"/>
                  </a:lnTo>
                  <a:lnTo>
                    <a:pt x="2124615" y="2403557"/>
                  </a:lnTo>
                  <a:lnTo>
                    <a:pt x="2138758" y="2421195"/>
                  </a:lnTo>
                  <a:lnTo>
                    <a:pt x="2152444" y="2424393"/>
                  </a:lnTo>
                  <a:lnTo>
                    <a:pt x="2166587" y="2410600"/>
                  </a:lnTo>
                  <a:lnTo>
                    <a:pt x="2180730" y="2422069"/>
                  </a:lnTo>
                  <a:lnTo>
                    <a:pt x="2193504" y="2477624"/>
                  </a:lnTo>
                  <a:lnTo>
                    <a:pt x="2207647" y="2545466"/>
                  </a:lnTo>
                  <a:lnTo>
                    <a:pt x="2221334" y="2562143"/>
                  </a:lnTo>
                  <a:lnTo>
                    <a:pt x="2235476" y="2562143"/>
                  </a:lnTo>
                  <a:lnTo>
                    <a:pt x="2249163" y="2562143"/>
                  </a:lnTo>
                  <a:lnTo>
                    <a:pt x="2263306" y="2551467"/>
                  </a:lnTo>
                  <a:lnTo>
                    <a:pt x="2277449" y="2528696"/>
                  </a:lnTo>
                  <a:lnTo>
                    <a:pt x="2291135" y="2542778"/>
                  </a:lnTo>
                  <a:lnTo>
                    <a:pt x="2305278" y="2559105"/>
                  </a:lnTo>
                  <a:lnTo>
                    <a:pt x="2318965" y="2552811"/>
                  </a:lnTo>
                  <a:lnTo>
                    <a:pt x="2333107" y="2562143"/>
                  </a:lnTo>
                  <a:lnTo>
                    <a:pt x="2347250" y="2562143"/>
                  </a:lnTo>
                  <a:lnTo>
                    <a:pt x="2360024" y="2562143"/>
                  </a:lnTo>
                  <a:lnTo>
                    <a:pt x="2374167" y="2562143"/>
                  </a:lnTo>
                  <a:lnTo>
                    <a:pt x="2387854" y="2562143"/>
                  </a:lnTo>
                  <a:lnTo>
                    <a:pt x="2401997" y="2562143"/>
                  </a:lnTo>
                  <a:lnTo>
                    <a:pt x="2415683" y="2562143"/>
                  </a:lnTo>
                  <a:lnTo>
                    <a:pt x="2429826" y="2562143"/>
                  </a:lnTo>
                  <a:lnTo>
                    <a:pt x="2443969" y="2562143"/>
                  </a:lnTo>
                  <a:lnTo>
                    <a:pt x="2457655" y="2562143"/>
                  </a:lnTo>
                  <a:lnTo>
                    <a:pt x="2471798" y="2562143"/>
                  </a:lnTo>
                  <a:lnTo>
                    <a:pt x="2485485" y="2562143"/>
                  </a:lnTo>
                  <a:lnTo>
                    <a:pt x="2499628" y="2562143"/>
                  </a:lnTo>
                  <a:lnTo>
                    <a:pt x="2513770" y="2562143"/>
                  </a:lnTo>
                  <a:lnTo>
                    <a:pt x="2526545" y="2562143"/>
                  </a:lnTo>
                  <a:lnTo>
                    <a:pt x="2540687" y="2562143"/>
                  </a:lnTo>
                  <a:lnTo>
                    <a:pt x="2554374" y="2562143"/>
                  </a:lnTo>
                  <a:lnTo>
                    <a:pt x="2568517" y="2562143"/>
                  </a:lnTo>
                  <a:lnTo>
                    <a:pt x="2582203" y="2562143"/>
                  </a:lnTo>
                  <a:lnTo>
                    <a:pt x="2596346" y="2562143"/>
                  </a:lnTo>
                  <a:lnTo>
                    <a:pt x="2610489" y="2562143"/>
                  </a:lnTo>
                  <a:lnTo>
                    <a:pt x="2624176" y="2562143"/>
                  </a:lnTo>
                  <a:lnTo>
                    <a:pt x="2638318" y="2562143"/>
                  </a:lnTo>
                  <a:lnTo>
                    <a:pt x="2652005" y="2562143"/>
                  </a:lnTo>
                  <a:lnTo>
                    <a:pt x="2666148" y="2562143"/>
                  </a:lnTo>
                  <a:lnTo>
                    <a:pt x="2680291" y="2562143"/>
                  </a:lnTo>
                  <a:lnTo>
                    <a:pt x="2693521" y="2562143"/>
                  </a:lnTo>
                  <a:lnTo>
                    <a:pt x="2707664" y="2562143"/>
                  </a:lnTo>
                  <a:lnTo>
                    <a:pt x="2721350" y="2562143"/>
                  </a:lnTo>
                  <a:lnTo>
                    <a:pt x="2735493" y="2562143"/>
                  </a:lnTo>
                  <a:lnTo>
                    <a:pt x="2749180" y="2562143"/>
                  </a:lnTo>
                  <a:lnTo>
                    <a:pt x="2763323" y="2562143"/>
                  </a:lnTo>
                  <a:lnTo>
                    <a:pt x="2777465" y="2562143"/>
                  </a:lnTo>
                  <a:lnTo>
                    <a:pt x="2791152" y="2562143"/>
                  </a:lnTo>
                  <a:lnTo>
                    <a:pt x="2805295" y="2562143"/>
                  </a:lnTo>
                  <a:lnTo>
                    <a:pt x="2818981" y="2562143"/>
                  </a:lnTo>
                  <a:lnTo>
                    <a:pt x="2833124" y="2562143"/>
                  </a:lnTo>
                  <a:lnTo>
                    <a:pt x="2847267" y="2562143"/>
                  </a:lnTo>
                  <a:lnTo>
                    <a:pt x="2860041" y="2562143"/>
                  </a:lnTo>
                  <a:lnTo>
                    <a:pt x="2874184" y="2562143"/>
                  </a:lnTo>
                  <a:lnTo>
                    <a:pt x="2887871" y="2562143"/>
                  </a:lnTo>
                  <a:lnTo>
                    <a:pt x="2902013" y="2562143"/>
                  </a:lnTo>
                  <a:lnTo>
                    <a:pt x="2915700" y="2562143"/>
                  </a:lnTo>
                  <a:lnTo>
                    <a:pt x="2929843" y="2562143"/>
                  </a:lnTo>
                  <a:lnTo>
                    <a:pt x="2943986" y="2562143"/>
                  </a:lnTo>
                  <a:lnTo>
                    <a:pt x="2957672" y="2562143"/>
                  </a:lnTo>
                  <a:lnTo>
                    <a:pt x="2971815" y="2562143"/>
                  </a:lnTo>
                  <a:lnTo>
                    <a:pt x="2985502" y="2562143"/>
                  </a:lnTo>
                  <a:lnTo>
                    <a:pt x="2999644" y="2562143"/>
                  </a:lnTo>
                  <a:lnTo>
                    <a:pt x="3013787" y="2529685"/>
                  </a:lnTo>
                  <a:lnTo>
                    <a:pt x="3026561" y="2498331"/>
                  </a:lnTo>
                  <a:lnTo>
                    <a:pt x="3040704" y="2464443"/>
                  </a:lnTo>
                  <a:lnTo>
                    <a:pt x="3054391" y="2400085"/>
                  </a:lnTo>
                  <a:lnTo>
                    <a:pt x="3068534" y="2340719"/>
                  </a:lnTo>
                  <a:lnTo>
                    <a:pt x="3082220" y="2315497"/>
                  </a:lnTo>
                  <a:lnTo>
                    <a:pt x="3096363" y="2323173"/>
                  </a:lnTo>
                  <a:lnTo>
                    <a:pt x="3110506" y="2325377"/>
                  </a:lnTo>
                  <a:lnTo>
                    <a:pt x="3124192" y="2320237"/>
                  </a:lnTo>
                  <a:lnTo>
                    <a:pt x="3138335" y="2321184"/>
                  </a:lnTo>
                  <a:lnTo>
                    <a:pt x="3152022" y="2321913"/>
                  </a:lnTo>
                  <a:lnTo>
                    <a:pt x="3166165" y="2337346"/>
                  </a:lnTo>
                  <a:lnTo>
                    <a:pt x="3180307" y="2335895"/>
                  </a:lnTo>
                  <a:lnTo>
                    <a:pt x="3193082" y="2317100"/>
                  </a:lnTo>
                  <a:lnTo>
                    <a:pt x="3207224" y="2316020"/>
                  </a:lnTo>
                  <a:lnTo>
                    <a:pt x="3220911" y="2348370"/>
                  </a:lnTo>
                  <a:lnTo>
                    <a:pt x="3235054" y="2421621"/>
                  </a:lnTo>
                  <a:lnTo>
                    <a:pt x="3248740" y="2471366"/>
                  </a:lnTo>
                  <a:lnTo>
                    <a:pt x="3262883" y="2463910"/>
                  </a:lnTo>
                  <a:lnTo>
                    <a:pt x="3277026" y="2446783"/>
                  </a:lnTo>
                  <a:lnTo>
                    <a:pt x="3290713" y="2464441"/>
                  </a:lnTo>
                  <a:lnTo>
                    <a:pt x="3304855" y="2488238"/>
                  </a:lnTo>
                  <a:lnTo>
                    <a:pt x="3318542" y="2468709"/>
                  </a:lnTo>
                  <a:lnTo>
                    <a:pt x="3332685" y="2436659"/>
                  </a:lnTo>
                  <a:lnTo>
                    <a:pt x="3346828" y="2409331"/>
                  </a:lnTo>
                  <a:lnTo>
                    <a:pt x="3360058" y="2376418"/>
                  </a:lnTo>
                  <a:lnTo>
                    <a:pt x="3374201" y="2356359"/>
                  </a:lnTo>
                  <a:lnTo>
                    <a:pt x="3387887" y="2326925"/>
                  </a:lnTo>
                  <a:lnTo>
                    <a:pt x="3402030" y="2259454"/>
                  </a:lnTo>
                  <a:lnTo>
                    <a:pt x="3415717" y="2210411"/>
                  </a:lnTo>
                  <a:lnTo>
                    <a:pt x="3429860" y="2202499"/>
                  </a:lnTo>
                  <a:lnTo>
                    <a:pt x="3444003" y="2204096"/>
                  </a:lnTo>
                  <a:lnTo>
                    <a:pt x="3457689" y="2178290"/>
                  </a:lnTo>
                  <a:lnTo>
                    <a:pt x="3471832" y="2143497"/>
                  </a:lnTo>
                  <a:lnTo>
                    <a:pt x="3485519" y="2163174"/>
                  </a:lnTo>
                  <a:lnTo>
                    <a:pt x="3499661" y="2185462"/>
                  </a:lnTo>
                  <a:lnTo>
                    <a:pt x="3513804" y="2185345"/>
                  </a:lnTo>
                  <a:lnTo>
                    <a:pt x="3526578" y="2183097"/>
                  </a:lnTo>
                  <a:lnTo>
                    <a:pt x="3540721" y="2160425"/>
                  </a:lnTo>
                  <a:lnTo>
                    <a:pt x="3554408" y="2142830"/>
                  </a:lnTo>
                  <a:lnTo>
                    <a:pt x="3568550" y="2161561"/>
                  </a:lnTo>
                  <a:lnTo>
                    <a:pt x="3582237" y="2181291"/>
                  </a:lnTo>
                  <a:lnTo>
                    <a:pt x="3596380" y="2168447"/>
                  </a:lnTo>
                  <a:lnTo>
                    <a:pt x="3610523" y="2129691"/>
                  </a:lnTo>
                  <a:lnTo>
                    <a:pt x="3624209" y="2091592"/>
                  </a:lnTo>
                  <a:lnTo>
                    <a:pt x="3638352" y="2060325"/>
                  </a:lnTo>
                  <a:lnTo>
                    <a:pt x="3652039" y="2037193"/>
                  </a:lnTo>
                  <a:lnTo>
                    <a:pt x="3666182" y="2025155"/>
                  </a:lnTo>
                  <a:lnTo>
                    <a:pt x="3680324" y="1981307"/>
                  </a:lnTo>
                  <a:lnTo>
                    <a:pt x="3693098" y="1922546"/>
                  </a:lnTo>
                  <a:lnTo>
                    <a:pt x="3707241" y="1898395"/>
                  </a:lnTo>
                  <a:lnTo>
                    <a:pt x="3720928" y="1884047"/>
                  </a:lnTo>
                  <a:lnTo>
                    <a:pt x="3735071" y="1829337"/>
                  </a:lnTo>
                  <a:lnTo>
                    <a:pt x="3748757" y="1756063"/>
                  </a:lnTo>
                  <a:lnTo>
                    <a:pt x="3762900" y="1721793"/>
                  </a:lnTo>
                  <a:lnTo>
                    <a:pt x="3777043" y="1740480"/>
                  </a:lnTo>
                  <a:lnTo>
                    <a:pt x="3790730" y="1763299"/>
                  </a:lnTo>
                  <a:lnTo>
                    <a:pt x="3804872" y="1763093"/>
                  </a:lnTo>
                  <a:lnTo>
                    <a:pt x="3818559" y="1735385"/>
                  </a:lnTo>
                  <a:lnTo>
                    <a:pt x="3832702" y="1682635"/>
                  </a:lnTo>
                  <a:lnTo>
                    <a:pt x="3846845" y="1659517"/>
                  </a:lnTo>
                  <a:lnTo>
                    <a:pt x="3859619" y="1676750"/>
                  </a:lnTo>
                  <a:lnTo>
                    <a:pt x="3873762" y="1702088"/>
                  </a:lnTo>
                  <a:lnTo>
                    <a:pt x="3887448" y="1699696"/>
                  </a:lnTo>
                  <a:lnTo>
                    <a:pt x="3901591" y="1669753"/>
                  </a:lnTo>
                  <a:lnTo>
                    <a:pt x="3915278" y="1626572"/>
                  </a:lnTo>
                  <a:lnTo>
                    <a:pt x="3929420" y="1580145"/>
                  </a:lnTo>
                  <a:lnTo>
                    <a:pt x="3943563" y="1538636"/>
                  </a:lnTo>
                  <a:lnTo>
                    <a:pt x="3957250" y="1503080"/>
                  </a:lnTo>
                  <a:lnTo>
                    <a:pt x="3971393" y="1489420"/>
                  </a:lnTo>
                  <a:lnTo>
                    <a:pt x="3985079" y="1455623"/>
                  </a:lnTo>
                  <a:lnTo>
                    <a:pt x="3999222" y="1414139"/>
                  </a:lnTo>
                  <a:lnTo>
                    <a:pt x="4013365" y="1396307"/>
                  </a:lnTo>
                  <a:lnTo>
                    <a:pt x="4026595" y="1386881"/>
                  </a:lnTo>
                  <a:lnTo>
                    <a:pt x="4040738" y="1374590"/>
                  </a:lnTo>
                  <a:lnTo>
                    <a:pt x="4054425" y="1345787"/>
                  </a:lnTo>
                  <a:lnTo>
                    <a:pt x="4068567" y="1326584"/>
                  </a:lnTo>
                  <a:lnTo>
                    <a:pt x="4082254" y="1349665"/>
                  </a:lnTo>
                  <a:lnTo>
                    <a:pt x="4096397" y="1376745"/>
                  </a:lnTo>
                  <a:lnTo>
                    <a:pt x="4110540" y="1372150"/>
                  </a:lnTo>
                  <a:lnTo>
                    <a:pt x="4124226" y="1365386"/>
                  </a:lnTo>
                  <a:lnTo>
                    <a:pt x="4138369" y="1350543"/>
                  </a:lnTo>
                  <a:lnTo>
                    <a:pt x="4152056" y="1352286"/>
                  </a:lnTo>
                  <a:lnTo>
                    <a:pt x="4166198" y="1368507"/>
                  </a:lnTo>
                  <a:lnTo>
                    <a:pt x="4180341" y="1382627"/>
                  </a:lnTo>
                  <a:lnTo>
                    <a:pt x="4193115" y="1381163"/>
                  </a:lnTo>
                  <a:lnTo>
                    <a:pt x="4207258" y="1374492"/>
                  </a:lnTo>
                  <a:lnTo>
                    <a:pt x="4220945" y="1420037"/>
                  </a:lnTo>
                  <a:lnTo>
                    <a:pt x="4235088" y="1473632"/>
                  </a:lnTo>
                  <a:lnTo>
                    <a:pt x="4248774" y="1460172"/>
                  </a:lnTo>
                  <a:lnTo>
                    <a:pt x="4262917" y="1429017"/>
                  </a:lnTo>
                  <a:lnTo>
                    <a:pt x="4277060" y="1436872"/>
                  </a:lnTo>
                  <a:lnTo>
                    <a:pt x="4290746" y="1469880"/>
                  </a:lnTo>
                  <a:lnTo>
                    <a:pt x="4304889" y="1528883"/>
                  </a:lnTo>
                  <a:lnTo>
                    <a:pt x="4318576" y="1610354"/>
                  </a:lnTo>
                  <a:lnTo>
                    <a:pt x="4332719" y="1648918"/>
                  </a:lnTo>
                  <a:lnTo>
                    <a:pt x="4346861" y="1623116"/>
                  </a:lnTo>
                  <a:lnTo>
                    <a:pt x="4359636" y="1597404"/>
                  </a:lnTo>
                  <a:lnTo>
                    <a:pt x="4373778" y="1575555"/>
                  </a:lnTo>
                  <a:lnTo>
                    <a:pt x="4387465" y="1544973"/>
                  </a:lnTo>
                  <a:lnTo>
                    <a:pt x="4401608" y="1504701"/>
                  </a:lnTo>
                  <a:lnTo>
                    <a:pt x="4415294" y="1488716"/>
                  </a:lnTo>
                  <a:lnTo>
                    <a:pt x="4429437" y="1492038"/>
                  </a:lnTo>
                  <a:lnTo>
                    <a:pt x="4443580" y="1454488"/>
                  </a:lnTo>
                  <a:lnTo>
                    <a:pt x="4457267" y="1418892"/>
                  </a:lnTo>
                  <a:lnTo>
                    <a:pt x="4471409" y="1404432"/>
                  </a:lnTo>
                  <a:lnTo>
                    <a:pt x="4485096" y="1374605"/>
                  </a:lnTo>
                  <a:lnTo>
                    <a:pt x="4499239" y="1398750"/>
                  </a:lnTo>
                  <a:lnTo>
                    <a:pt x="4513382" y="1473740"/>
                  </a:lnTo>
                  <a:lnTo>
                    <a:pt x="4526156" y="1545596"/>
                  </a:lnTo>
                  <a:lnTo>
                    <a:pt x="4540299" y="1603443"/>
                  </a:lnTo>
                  <a:lnTo>
                    <a:pt x="4553985" y="1622837"/>
                  </a:lnTo>
                  <a:lnTo>
                    <a:pt x="4568128" y="1663721"/>
                  </a:lnTo>
                  <a:lnTo>
                    <a:pt x="4581815" y="1722645"/>
                  </a:lnTo>
                  <a:lnTo>
                    <a:pt x="4595957" y="1750479"/>
                  </a:lnTo>
                  <a:lnTo>
                    <a:pt x="4610100" y="1772936"/>
                  </a:lnTo>
                  <a:lnTo>
                    <a:pt x="4623787" y="1781684"/>
                  </a:lnTo>
                  <a:lnTo>
                    <a:pt x="4637930" y="1781322"/>
                  </a:lnTo>
                  <a:lnTo>
                    <a:pt x="4651616" y="1793204"/>
                  </a:lnTo>
                  <a:lnTo>
                    <a:pt x="4665759" y="1785944"/>
                  </a:lnTo>
                  <a:lnTo>
                    <a:pt x="4679902" y="1768836"/>
                  </a:lnTo>
                  <a:lnTo>
                    <a:pt x="4693132" y="1764003"/>
                  </a:lnTo>
                  <a:lnTo>
                    <a:pt x="4707275" y="1757852"/>
                  </a:lnTo>
                  <a:lnTo>
                    <a:pt x="4720962" y="1743803"/>
                  </a:lnTo>
                  <a:lnTo>
                    <a:pt x="4735104" y="1704197"/>
                  </a:lnTo>
                  <a:lnTo>
                    <a:pt x="4748791" y="1675301"/>
                  </a:lnTo>
                  <a:lnTo>
                    <a:pt x="4762934" y="1703353"/>
                  </a:lnTo>
                  <a:lnTo>
                    <a:pt x="4777077" y="1757913"/>
                  </a:lnTo>
                  <a:lnTo>
                    <a:pt x="4790763" y="1802759"/>
                  </a:lnTo>
                  <a:lnTo>
                    <a:pt x="4804906" y="1830403"/>
                  </a:lnTo>
                  <a:lnTo>
                    <a:pt x="4818593" y="1840539"/>
                  </a:lnTo>
                  <a:lnTo>
                    <a:pt x="4832735" y="1833666"/>
                  </a:lnTo>
                  <a:lnTo>
                    <a:pt x="4846878" y="1819144"/>
                  </a:lnTo>
                  <a:lnTo>
                    <a:pt x="4859652" y="1820550"/>
                  </a:lnTo>
                  <a:lnTo>
                    <a:pt x="4873795" y="1856660"/>
                  </a:lnTo>
                  <a:lnTo>
                    <a:pt x="4887482" y="1923591"/>
                  </a:lnTo>
                  <a:lnTo>
                    <a:pt x="4901625" y="1991542"/>
                  </a:lnTo>
                  <a:lnTo>
                    <a:pt x="4915311" y="2045435"/>
                  </a:lnTo>
                  <a:lnTo>
                    <a:pt x="4929454" y="2102794"/>
                  </a:lnTo>
                  <a:lnTo>
                    <a:pt x="4943597" y="2165446"/>
                  </a:lnTo>
                  <a:lnTo>
                    <a:pt x="4957283" y="2214187"/>
                  </a:lnTo>
                  <a:lnTo>
                    <a:pt x="4971426" y="2258991"/>
                  </a:lnTo>
                  <a:lnTo>
                    <a:pt x="4985113" y="2333912"/>
                  </a:lnTo>
                  <a:lnTo>
                    <a:pt x="4999256" y="2431061"/>
                  </a:lnTo>
                  <a:lnTo>
                    <a:pt x="5013398" y="2503937"/>
                  </a:lnTo>
                  <a:lnTo>
                    <a:pt x="5026173" y="2536783"/>
                  </a:lnTo>
                  <a:lnTo>
                    <a:pt x="5040315" y="2554976"/>
                  </a:lnTo>
                  <a:lnTo>
                    <a:pt x="5054002" y="2562143"/>
                  </a:lnTo>
                  <a:lnTo>
                    <a:pt x="5068145" y="2562143"/>
                  </a:lnTo>
                  <a:lnTo>
                    <a:pt x="5081831" y="2562143"/>
                  </a:lnTo>
                  <a:lnTo>
                    <a:pt x="5095974" y="2562143"/>
                  </a:lnTo>
                  <a:lnTo>
                    <a:pt x="5110117" y="2562143"/>
                  </a:lnTo>
                  <a:lnTo>
                    <a:pt x="5123804" y="2562143"/>
                  </a:lnTo>
                  <a:lnTo>
                    <a:pt x="5137946" y="2562143"/>
                  </a:lnTo>
                  <a:lnTo>
                    <a:pt x="5151633" y="2562143"/>
                  </a:lnTo>
                  <a:lnTo>
                    <a:pt x="5165776" y="2562143"/>
                  </a:lnTo>
                  <a:lnTo>
                    <a:pt x="5179919" y="2562143"/>
                  </a:lnTo>
                  <a:lnTo>
                    <a:pt x="5192693" y="2562143"/>
                  </a:lnTo>
                  <a:lnTo>
                    <a:pt x="5206836" y="2562143"/>
                  </a:lnTo>
                  <a:lnTo>
                    <a:pt x="5220522" y="2562143"/>
                  </a:lnTo>
                  <a:lnTo>
                    <a:pt x="5234665" y="2562143"/>
                  </a:lnTo>
                  <a:lnTo>
                    <a:pt x="5248352" y="2562143"/>
                  </a:lnTo>
                  <a:lnTo>
                    <a:pt x="5262494" y="2562143"/>
                  </a:lnTo>
                  <a:lnTo>
                    <a:pt x="5276637" y="2562143"/>
                  </a:lnTo>
                  <a:lnTo>
                    <a:pt x="5290324" y="2562143"/>
                  </a:lnTo>
                  <a:lnTo>
                    <a:pt x="5304467" y="2562143"/>
                  </a:lnTo>
                  <a:lnTo>
                    <a:pt x="5318153" y="2562143"/>
                  </a:lnTo>
                  <a:lnTo>
                    <a:pt x="5332296" y="2562143"/>
                  </a:lnTo>
                  <a:lnTo>
                    <a:pt x="5346439" y="2562143"/>
                  </a:lnTo>
                  <a:lnTo>
                    <a:pt x="5359669" y="2562143"/>
                  </a:lnTo>
                  <a:lnTo>
                    <a:pt x="5373812" y="2562143"/>
                  </a:lnTo>
                  <a:lnTo>
                    <a:pt x="5387499" y="2562143"/>
                  </a:lnTo>
                  <a:lnTo>
                    <a:pt x="5401642" y="2562143"/>
                  </a:lnTo>
                  <a:lnTo>
                    <a:pt x="5415328" y="2562143"/>
                  </a:lnTo>
                  <a:lnTo>
                    <a:pt x="5429471" y="2562143"/>
                  </a:lnTo>
                  <a:lnTo>
                    <a:pt x="5443614" y="2562143"/>
                  </a:lnTo>
                  <a:lnTo>
                    <a:pt x="5457300" y="2562143"/>
                  </a:lnTo>
                  <a:lnTo>
                    <a:pt x="5471443" y="2562143"/>
                  </a:lnTo>
                  <a:lnTo>
                    <a:pt x="5485130" y="2562143"/>
                  </a:lnTo>
                  <a:lnTo>
                    <a:pt x="5499273" y="2562143"/>
                  </a:lnTo>
                  <a:lnTo>
                    <a:pt x="5513415" y="2562143"/>
                  </a:lnTo>
                  <a:lnTo>
                    <a:pt x="5526190" y="2562143"/>
                  </a:lnTo>
                  <a:lnTo>
                    <a:pt x="5540332" y="2562143"/>
                  </a:lnTo>
                  <a:lnTo>
                    <a:pt x="5554019" y="2562143"/>
                  </a:lnTo>
                  <a:lnTo>
                    <a:pt x="5568162" y="2562143"/>
                  </a:lnTo>
                  <a:lnTo>
                    <a:pt x="5581848" y="2562143"/>
                  </a:lnTo>
                  <a:lnTo>
                    <a:pt x="5595991" y="2562143"/>
                  </a:lnTo>
                  <a:lnTo>
                    <a:pt x="5610134" y="2562143"/>
                  </a:lnTo>
                  <a:lnTo>
                    <a:pt x="5623821" y="2562143"/>
                  </a:lnTo>
                  <a:lnTo>
                    <a:pt x="5637963" y="2562143"/>
                  </a:lnTo>
                  <a:lnTo>
                    <a:pt x="5651650" y="2562143"/>
                  </a:lnTo>
                  <a:lnTo>
                    <a:pt x="5665793" y="2510800"/>
                  </a:lnTo>
                  <a:lnTo>
                    <a:pt x="5679936" y="2431476"/>
                  </a:lnTo>
                  <a:lnTo>
                    <a:pt x="5692710" y="2376359"/>
                  </a:lnTo>
                  <a:lnTo>
                    <a:pt x="5706853" y="2375579"/>
                  </a:lnTo>
                  <a:lnTo>
                    <a:pt x="5720539" y="2440209"/>
                  </a:lnTo>
                  <a:lnTo>
                    <a:pt x="5734682" y="2529503"/>
                  </a:lnTo>
                  <a:lnTo>
                    <a:pt x="5748369" y="2562143"/>
                  </a:lnTo>
                  <a:lnTo>
                    <a:pt x="5762511" y="2562143"/>
                  </a:lnTo>
                  <a:lnTo>
                    <a:pt x="5776654" y="2562143"/>
                  </a:lnTo>
                  <a:lnTo>
                    <a:pt x="5790341" y="2562143"/>
                  </a:lnTo>
                  <a:lnTo>
                    <a:pt x="5804484" y="2562143"/>
                  </a:lnTo>
                  <a:lnTo>
                    <a:pt x="5818170" y="2562143"/>
                  </a:lnTo>
                  <a:lnTo>
                    <a:pt x="5832313" y="2562143"/>
                  </a:lnTo>
                  <a:lnTo>
                    <a:pt x="5846456" y="2562143"/>
                  </a:lnTo>
                  <a:lnTo>
                    <a:pt x="5859230" y="2562143"/>
                  </a:lnTo>
                  <a:lnTo>
                    <a:pt x="5873373" y="2562143"/>
                  </a:lnTo>
                  <a:lnTo>
                    <a:pt x="5887059" y="2562143"/>
                  </a:lnTo>
                  <a:lnTo>
                    <a:pt x="5901202" y="2562143"/>
                  </a:lnTo>
                  <a:lnTo>
                    <a:pt x="5914889" y="2562143"/>
                  </a:lnTo>
                  <a:lnTo>
                    <a:pt x="5929032" y="2562143"/>
                  </a:lnTo>
                  <a:lnTo>
                    <a:pt x="5943174" y="2562143"/>
                  </a:lnTo>
                  <a:lnTo>
                    <a:pt x="5956861" y="2562143"/>
                  </a:lnTo>
                  <a:lnTo>
                    <a:pt x="5971004" y="2562143"/>
                  </a:lnTo>
                  <a:lnTo>
                    <a:pt x="5984690" y="2562143"/>
                  </a:lnTo>
                  <a:lnTo>
                    <a:pt x="5998833" y="2562143"/>
                  </a:lnTo>
                  <a:lnTo>
                    <a:pt x="6012976" y="2562143"/>
                  </a:lnTo>
                  <a:lnTo>
                    <a:pt x="6026206" y="2562143"/>
                  </a:lnTo>
                  <a:lnTo>
                    <a:pt x="6040349" y="2562143"/>
                  </a:lnTo>
                  <a:lnTo>
                    <a:pt x="6054036" y="2562143"/>
                  </a:lnTo>
                  <a:lnTo>
                    <a:pt x="6068179" y="2562143"/>
                  </a:lnTo>
                  <a:lnTo>
                    <a:pt x="6081865" y="2562143"/>
                  </a:lnTo>
                  <a:lnTo>
                    <a:pt x="6096008" y="2546707"/>
                  </a:lnTo>
                  <a:lnTo>
                    <a:pt x="6110151" y="2523787"/>
                  </a:lnTo>
                  <a:lnTo>
                    <a:pt x="6123837" y="2474567"/>
                  </a:lnTo>
                  <a:lnTo>
                    <a:pt x="6137980" y="2404837"/>
                  </a:lnTo>
                  <a:lnTo>
                    <a:pt x="6151667" y="2328482"/>
                  </a:lnTo>
                  <a:lnTo>
                    <a:pt x="6165810" y="2251497"/>
                  </a:lnTo>
                  <a:lnTo>
                    <a:pt x="6179952" y="2182599"/>
                  </a:lnTo>
                  <a:lnTo>
                    <a:pt x="6192727" y="2132659"/>
                  </a:lnTo>
                  <a:lnTo>
                    <a:pt x="6206869" y="2084515"/>
                  </a:lnTo>
                  <a:lnTo>
                    <a:pt x="6220556" y="2045747"/>
                  </a:lnTo>
                  <a:lnTo>
                    <a:pt x="6234699" y="2033239"/>
                  </a:lnTo>
                  <a:lnTo>
                    <a:pt x="6248385" y="1998564"/>
                  </a:lnTo>
                  <a:lnTo>
                    <a:pt x="6262528" y="1943625"/>
                  </a:lnTo>
                  <a:lnTo>
                    <a:pt x="6276671" y="1914282"/>
                  </a:lnTo>
                  <a:lnTo>
                    <a:pt x="6290358" y="1910685"/>
                  </a:lnTo>
                  <a:lnTo>
                    <a:pt x="6304500" y="1929458"/>
                  </a:lnTo>
                  <a:lnTo>
                    <a:pt x="6318187" y="1939912"/>
                  </a:lnTo>
                  <a:lnTo>
                    <a:pt x="6332330" y="1951081"/>
                  </a:lnTo>
                  <a:lnTo>
                    <a:pt x="6346473" y="1982494"/>
                  </a:lnTo>
                  <a:lnTo>
                    <a:pt x="6359247" y="1997797"/>
                  </a:lnTo>
                  <a:lnTo>
                    <a:pt x="6373390" y="2012372"/>
                  </a:lnTo>
                  <a:lnTo>
                    <a:pt x="6387076" y="2047614"/>
                  </a:lnTo>
                  <a:lnTo>
                    <a:pt x="6401219" y="2098818"/>
                  </a:lnTo>
                  <a:lnTo>
                    <a:pt x="6414906" y="2157975"/>
                  </a:lnTo>
                  <a:lnTo>
                    <a:pt x="6429048" y="2208747"/>
                  </a:lnTo>
                  <a:lnTo>
                    <a:pt x="6443191" y="2227422"/>
                  </a:lnTo>
                  <a:lnTo>
                    <a:pt x="6456878" y="2224466"/>
                  </a:lnTo>
                  <a:lnTo>
                    <a:pt x="6471021" y="2226433"/>
                  </a:lnTo>
                  <a:lnTo>
                    <a:pt x="6484707" y="2249612"/>
                  </a:lnTo>
                  <a:lnTo>
                    <a:pt x="6498850" y="2276465"/>
                  </a:lnTo>
                  <a:lnTo>
                    <a:pt x="6512993" y="2267483"/>
                  </a:lnTo>
                  <a:lnTo>
                    <a:pt x="6525767" y="2257315"/>
                  </a:lnTo>
                  <a:lnTo>
                    <a:pt x="6539910" y="2274550"/>
                  </a:lnTo>
                  <a:lnTo>
                    <a:pt x="6553596" y="2272223"/>
                  </a:lnTo>
                  <a:lnTo>
                    <a:pt x="6567739" y="2231844"/>
                  </a:lnTo>
                  <a:lnTo>
                    <a:pt x="6581426" y="2189132"/>
                  </a:lnTo>
                  <a:lnTo>
                    <a:pt x="6595569" y="2164915"/>
                  </a:lnTo>
                  <a:lnTo>
                    <a:pt x="6609711" y="2164833"/>
                  </a:lnTo>
                  <a:lnTo>
                    <a:pt x="6623398" y="2168321"/>
                  </a:lnTo>
                  <a:lnTo>
                    <a:pt x="6637541" y="2149509"/>
                  </a:lnTo>
                  <a:lnTo>
                    <a:pt x="6651227" y="2129004"/>
                  </a:lnTo>
                  <a:lnTo>
                    <a:pt x="6665370" y="2120574"/>
                  </a:lnTo>
                  <a:lnTo>
                    <a:pt x="6679513" y="2124044"/>
                  </a:lnTo>
                  <a:lnTo>
                    <a:pt x="6692743" y="2117162"/>
                  </a:lnTo>
                  <a:lnTo>
                    <a:pt x="6706886" y="2089303"/>
                  </a:lnTo>
                  <a:lnTo>
                    <a:pt x="6720573" y="2086039"/>
                  </a:lnTo>
                  <a:lnTo>
                    <a:pt x="6734716" y="2112700"/>
                  </a:lnTo>
                  <a:lnTo>
                    <a:pt x="6748402" y="2134968"/>
                  </a:lnTo>
                  <a:lnTo>
                    <a:pt x="6762545" y="2126385"/>
                  </a:lnTo>
                  <a:lnTo>
                    <a:pt x="6776688" y="2083895"/>
                  </a:lnTo>
                  <a:lnTo>
                    <a:pt x="6790374" y="2054538"/>
                  </a:lnTo>
                  <a:lnTo>
                    <a:pt x="6804517" y="2052837"/>
                  </a:lnTo>
                  <a:lnTo>
                    <a:pt x="6818204" y="2039148"/>
                  </a:lnTo>
                  <a:lnTo>
                    <a:pt x="6832347" y="2008130"/>
                  </a:lnTo>
                  <a:lnTo>
                    <a:pt x="6846490" y="1988221"/>
                  </a:lnTo>
                  <a:lnTo>
                    <a:pt x="6859264" y="1986062"/>
                  </a:lnTo>
                  <a:lnTo>
                    <a:pt x="6873406" y="1973215"/>
                  </a:lnTo>
                  <a:lnTo>
                    <a:pt x="6887093" y="1937703"/>
                  </a:lnTo>
                  <a:lnTo>
                    <a:pt x="6901236" y="1902011"/>
                  </a:lnTo>
                  <a:lnTo>
                    <a:pt x="6901236" y="2562143"/>
                  </a:lnTo>
                  <a:lnTo>
                    <a:pt x="6887093" y="2562143"/>
                  </a:lnTo>
                  <a:lnTo>
                    <a:pt x="6873406" y="2562143"/>
                  </a:lnTo>
                  <a:lnTo>
                    <a:pt x="6859264" y="2562143"/>
                  </a:lnTo>
                  <a:lnTo>
                    <a:pt x="6846490" y="2562143"/>
                  </a:lnTo>
                  <a:lnTo>
                    <a:pt x="6832347" y="2562143"/>
                  </a:lnTo>
                  <a:lnTo>
                    <a:pt x="6818204" y="2562143"/>
                  </a:lnTo>
                  <a:lnTo>
                    <a:pt x="6804517" y="2562143"/>
                  </a:lnTo>
                  <a:lnTo>
                    <a:pt x="6790374" y="2562143"/>
                  </a:lnTo>
                  <a:lnTo>
                    <a:pt x="6776688" y="2562143"/>
                  </a:lnTo>
                  <a:lnTo>
                    <a:pt x="6762545" y="2562143"/>
                  </a:lnTo>
                  <a:lnTo>
                    <a:pt x="6748402" y="2562143"/>
                  </a:lnTo>
                  <a:lnTo>
                    <a:pt x="6734716" y="2562143"/>
                  </a:lnTo>
                  <a:lnTo>
                    <a:pt x="6720573" y="2562143"/>
                  </a:lnTo>
                  <a:lnTo>
                    <a:pt x="6706886" y="2562143"/>
                  </a:lnTo>
                  <a:lnTo>
                    <a:pt x="6692743" y="2562143"/>
                  </a:lnTo>
                  <a:lnTo>
                    <a:pt x="6679513" y="2562143"/>
                  </a:lnTo>
                  <a:lnTo>
                    <a:pt x="6665370" y="2562143"/>
                  </a:lnTo>
                  <a:lnTo>
                    <a:pt x="6651227" y="2562143"/>
                  </a:lnTo>
                  <a:lnTo>
                    <a:pt x="6637541" y="2562143"/>
                  </a:lnTo>
                  <a:lnTo>
                    <a:pt x="6623398" y="2562143"/>
                  </a:lnTo>
                  <a:lnTo>
                    <a:pt x="6609711" y="2562143"/>
                  </a:lnTo>
                  <a:lnTo>
                    <a:pt x="6595569" y="2562143"/>
                  </a:lnTo>
                  <a:lnTo>
                    <a:pt x="6581426" y="2562143"/>
                  </a:lnTo>
                  <a:lnTo>
                    <a:pt x="6567739" y="2562143"/>
                  </a:lnTo>
                  <a:lnTo>
                    <a:pt x="6553596" y="2562143"/>
                  </a:lnTo>
                  <a:lnTo>
                    <a:pt x="6539910" y="2562143"/>
                  </a:lnTo>
                  <a:lnTo>
                    <a:pt x="6525767" y="2562143"/>
                  </a:lnTo>
                  <a:lnTo>
                    <a:pt x="6512993" y="2562143"/>
                  </a:lnTo>
                  <a:lnTo>
                    <a:pt x="6498850" y="2562143"/>
                  </a:lnTo>
                  <a:lnTo>
                    <a:pt x="6484707" y="2562143"/>
                  </a:lnTo>
                  <a:lnTo>
                    <a:pt x="6471021" y="2562143"/>
                  </a:lnTo>
                  <a:lnTo>
                    <a:pt x="6456878" y="2562143"/>
                  </a:lnTo>
                  <a:lnTo>
                    <a:pt x="6443191" y="2562143"/>
                  </a:lnTo>
                  <a:lnTo>
                    <a:pt x="6429048" y="2562143"/>
                  </a:lnTo>
                  <a:lnTo>
                    <a:pt x="6414906" y="2562143"/>
                  </a:lnTo>
                  <a:lnTo>
                    <a:pt x="6401219" y="2562143"/>
                  </a:lnTo>
                  <a:lnTo>
                    <a:pt x="6387076" y="2562143"/>
                  </a:lnTo>
                  <a:lnTo>
                    <a:pt x="6373390" y="2562143"/>
                  </a:lnTo>
                  <a:lnTo>
                    <a:pt x="6359247" y="2562143"/>
                  </a:lnTo>
                  <a:lnTo>
                    <a:pt x="6346473" y="2562143"/>
                  </a:lnTo>
                  <a:lnTo>
                    <a:pt x="6332330" y="2562143"/>
                  </a:lnTo>
                  <a:lnTo>
                    <a:pt x="6318187" y="2562143"/>
                  </a:lnTo>
                  <a:lnTo>
                    <a:pt x="6304500" y="2562143"/>
                  </a:lnTo>
                  <a:lnTo>
                    <a:pt x="6290358" y="2562143"/>
                  </a:lnTo>
                  <a:lnTo>
                    <a:pt x="6276671" y="2562143"/>
                  </a:lnTo>
                  <a:lnTo>
                    <a:pt x="6262528" y="2562143"/>
                  </a:lnTo>
                  <a:lnTo>
                    <a:pt x="6248385" y="2562143"/>
                  </a:lnTo>
                  <a:lnTo>
                    <a:pt x="6234699" y="2562143"/>
                  </a:lnTo>
                  <a:lnTo>
                    <a:pt x="6220556" y="2562143"/>
                  </a:lnTo>
                  <a:lnTo>
                    <a:pt x="6206869" y="2562143"/>
                  </a:lnTo>
                  <a:lnTo>
                    <a:pt x="6192727" y="2562143"/>
                  </a:lnTo>
                  <a:lnTo>
                    <a:pt x="6179952" y="2562143"/>
                  </a:lnTo>
                  <a:lnTo>
                    <a:pt x="6165810" y="2562143"/>
                  </a:lnTo>
                  <a:lnTo>
                    <a:pt x="6151667" y="2562143"/>
                  </a:lnTo>
                  <a:lnTo>
                    <a:pt x="6137980" y="2562143"/>
                  </a:lnTo>
                  <a:lnTo>
                    <a:pt x="6123837" y="2562143"/>
                  </a:lnTo>
                  <a:lnTo>
                    <a:pt x="6110151" y="2562143"/>
                  </a:lnTo>
                  <a:lnTo>
                    <a:pt x="6096008" y="2562143"/>
                  </a:lnTo>
                  <a:lnTo>
                    <a:pt x="6081865" y="2566745"/>
                  </a:lnTo>
                  <a:lnTo>
                    <a:pt x="6068179" y="2621475"/>
                  </a:lnTo>
                  <a:lnTo>
                    <a:pt x="6054036" y="2696575"/>
                  </a:lnTo>
                  <a:lnTo>
                    <a:pt x="6040349" y="2736399"/>
                  </a:lnTo>
                  <a:lnTo>
                    <a:pt x="6026206" y="2751612"/>
                  </a:lnTo>
                  <a:lnTo>
                    <a:pt x="6012976" y="2777650"/>
                  </a:lnTo>
                  <a:lnTo>
                    <a:pt x="5998833" y="2802412"/>
                  </a:lnTo>
                  <a:lnTo>
                    <a:pt x="5984690" y="2806788"/>
                  </a:lnTo>
                  <a:lnTo>
                    <a:pt x="5971004" y="2810173"/>
                  </a:lnTo>
                  <a:lnTo>
                    <a:pt x="5956861" y="2801109"/>
                  </a:lnTo>
                  <a:lnTo>
                    <a:pt x="5943174" y="2779953"/>
                  </a:lnTo>
                  <a:lnTo>
                    <a:pt x="5929032" y="2779462"/>
                  </a:lnTo>
                  <a:lnTo>
                    <a:pt x="5914889" y="2787789"/>
                  </a:lnTo>
                  <a:lnTo>
                    <a:pt x="5901202" y="2797344"/>
                  </a:lnTo>
                  <a:lnTo>
                    <a:pt x="5887059" y="2821266"/>
                  </a:lnTo>
                  <a:lnTo>
                    <a:pt x="5873373" y="2857932"/>
                  </a:lnTo>
                  <a:lnTo>
                    <a:pt x="5859230" y="2876003"/>
                  </a:lnTo>
                  <a:lnTo>
                    <a:pt x="5846456" y="2850784"/>
                  </a:lnTo>
                  <a:lnTo>
                    <a:pt x="5832313" y="2801907"/>
                  </a:lnTo>
                  <a:lnTo>
                    <a:pt x="5818170" y="2760439"/>
                  </a:lnTo>
                  <a:lnTo>
                    <a:pt x="5804484" y="2717967"/>
                  </a:lnTo>
                  <a:lnTo>
                    <a:pt x="5790341" y="2673520"/>
                  </a:lnTo>
                  <a:lnTo>
                    <a:pt x="5776654" y="2650478"/>
                  </a:lnTo>
                  <a:lnTo>
                    <a:pt x="5762511" y="2631941"/>
                  </a:lnTo>
                  <a:lnTo>
                    <a:pt x="5748369" y="2593599"/>
                  </a:lnTo>
                  <a:lnTo>
                    <a:pt x="5734682" y="2562143"/>
                  </a:lnTo>
                  <a:lnTo>
                    <a:pt x="5720539" y="2562143"/>
                  </a:lnTo>
                  <a:lnTo>
                    <a:pt x="5706853" y="2562143"/>
                  </a:lnTo>
                  <a:lnTo>
                    <a:pt x="5692710" y="2562143"/>
                  </a:lnTo>
                  <a:lnTo>
                    <a:pt x="5679936" y="2562143"/>
                  </a:lnTo>
                  <a:lnTo>
                    <a:pt x="5665793" y="2562143"/>
                  </a:lnTo>
                  <a:lnTo>
                    <a:pt x="5651650" y="2584212"/>
                  </a:lnTo>
                  <a:lnTo>
                    <a:pt x="5637963" y="2666151"/>
                  </a:lnTo>
                  <a:lnTo>
                    <a:pt x="5623821" y="2752218"/>
                  </a:lnTo>
                  <a:lnTo>
                    <a:pt x="5610134" y="2816404"/>
                  </a:lnTo>
                  <a:lnTo>
                    <a:pt x="5595991" y="2852875"/>
                  </a:lnTo>
                  <a:lnTo>
                    <a:pt x="5581848" y="2873082"/>
                  </a:lnTo>
                  <a:lnTo>
                    <a:pt x="5568162" y="2900079"/>
                  </a:lnTo>
                  <a:lnTo>
                    <a:pt x="5554019" y="2960127"/>
                  </a:lnTo>
                  <a:lnTo>
                    <a:pt x="5540332" y="3038078"/>
                  </a:lnTo>
                  <a:lnTo>
                    <a:pt x="5526190" y="3084987"/>
                  </a:lnTo>
                  <a:lnTo>
                    <a:pt x="5513415" y="3078540"/>
                  </a:lnTo>
                  <a:lnTo>
                    <a:pt x="5499273" y="3052881"/>
                  </a:lnTo>
                  <a:lnTo>
                    <a:pt x="5485130" y="3067496"/>
                  </a:lnTo>
                  <a:lnTo>
                    <a:pt x="5471443" y="3081128"/>
                  </a:lnTo>
                  <a:lnTo>
                    <a:pt x="5457300" y="3074344"/>
                  </a:lnTo>
                  <a:lnTo>
                    <a:pt x="5443614" y="3073061"/>
                  </a:lnTo>
                  <a:lnTo>
                    <a:pt x="5429471" y="3079721"/>
                  </a:lnTo>
                  <a:lnTo>
                    <a:pt x="5415328" y="3096996"/>
                  </a:lnTo>
                  <a:lnTo>
                    <a:pt x="5401642" y="3116462"/>
                  </a:lnTo>
                  <a:lnTo>
                    <a:pt x="5387499" y="3121893"/>
                  </a:lnTo>
                  <a:lnTo>
                    <a:pt x="5373812" y="3105830"/>
                  </a:lnTo>
                  <a:lnTo>
                    <a:pt x="5359669" y="3060347"/>
                  </a:lnTo>
                  <a:lnTo>
                    <a:pt x="5346439" y="3002397"/>
                  </a:lnTo>
                  <a:lnTo>
                    <a:pt x="5332296" y="2965399"/>
                  </a:lnTo>
                  <a:lnTo>
                    <a:pt x="5318153" y="2923224"/>
                  </a:lnTo>
                  <a:lnTo>
                    <a:pt x="5304467" y="2878356"/>
                  </a:lnTo>
                  <a:lnTo>
                    <a:pt x="5290324" y="2849012"/>
                  </a:lnTo>
                  <a:lnTo>
                    <a:pt x="5276637" y="2830621"/>
                  </a:lnTo>
                  <a:lnTo>
                    <a:pt x="5262494" y="2847768"/>
                  </a:lnTo>
                  <a:lnTo>
                    <a:pt x="5248352" y="2882984"/>
                  </a:lnTo>
                  <a:lnTo>
                    <a:pt x="5234665" y="2908799"/>
                  </a:lnTo>
                  <a:lnTo>
                    <a:pt x="5220522" y="2914435"/>
                  </a:lnTo>
                  <a:lnTo>
                    <a:pt x="5206836" y="2893753"/>
                  </a:lnTo>
                  <a:lnTo>
                    <a:pt x="5192693" y="2889860"/>
                  </a:lnTo>
                  <a:lnTo>
                    <a:pt x="5179919" y="2910370"/>
                  </a:lnTo>
                  <a:lnTo>
                    <a:pt x="5165776" y="2920351"/>
                  </a:lnTo>
                  <a:lnTo>
                    <a:pt x="5151633" y="2917376"/>
                  </a:lnTo>
                  <a:lnTo>
                    <a:pt x="5137946" y="2905335"/>
                  </a:lnTo>
                  <a:lnTo>
                    <a:pt x="5123804" y="2885206"/>
                  </a:lnTo>
                  <a:lnTo>
                    <a:pt x="5110117" y="2852253"/>
                  </a:lnTo>
                  <a:lnTo>
                    <a:pt x="5095974" y="2797139"/>
                  </a:lnTo>
                  <a:lnTo>
                    <a:pt x="5081831" y="2722685"/>
                  </a:lnTo>
                  <a:lnTo>
                    <a:pt x="5068145" y="2634562"/>
                  </a:lnTo>
                  <a:lnTo>
                    <a:pt x="5054002" y="2576440"/>
                  </a:lnTo>
                  <a:lnTo>
                    <a:pt x="5040315" y="2562143"/>
                  </a:lnTo>
                  <a:lnTo>
                    <a:pt x="5026173" y="2562143"/>
                  </a:lnTo>
                  <a:lnTo>
                    <a:pt x="5013398" y="2562143"/>
                  </a:lnTo>
                  <a:lnTo>
                    <a:pt x="4999256" y="2562143"/>
                  </a:lnTo>
                  <a:lnTo>
                    <a:pt x="4985113" y="2562143"/>
                  </a:lnTo>
                  <a:lnTo>
                    <a:pt x="4971426" y="2562143"/>
                  </a:lnTo>
                  <a:lnTo>
                    <a:pt x="4957283" y="2562143"/>
                  </a:lnTo>
                  <a:lnTo>
                    <a:pt x="4943597" y="2562143"/>
                  </a:lnTo>
                  <a:lnTo>
                    <a:pt x="4929454" y="2562143"/>
                  </a:lnTo>
                  <a:lnTo>
                    <a:pt x="4915311" y="2562143"/>
                  </a:lnTo>
                  <a:lnTo>
                    <a:pt x="4901625" y="2562143"/>
                  </a:lnTo>
                  <a:lnTo>
                    <a:pt x="4887482" y="2562143"/>
                  </a:lnTo>
                  <a:lnTo>
                    <a:pt x="4873795" y="2562143"/>
                  </a:lnTo>
                  <a:lnTo>
                    <a:pt x="4859652" y="2562143"/>
                  </a:lnTo>
                  <a:lnTo>
                    <a:pt x="4846878" y="2562143"/>
                  </a:lnTo>
                  <a:lnTo>
                    <a:pt x="4832735" y="2562143"/>
                  </a:lnTo>
                  <a:lnTo>
                    <a:pt x="4818593" y="2562143"/>
                  </a:lnTo>
                  <a:lnTo>
                    <a:pt x="4804906" y="2562143"/>
                  </a:lnTo>
                  <a:lnTo>
                    <a:pt x="4790763" y="2562143"/>
                  </a:lnTo>
                  <a:lnTo>
                    <a:pt x="4777077" y="2562143"/>
                  </a:lnTo>
                  <a:lnTo>
                    <a:pt x="4762934" y="2562143"/>
                  </a:lnTo>
                  <a:lnTo>
                    <a:pt x="4748791" y="2562143"/>
                  </a:lnTo>
                  <a:lnTo>
                    <a:pt x="4735104" y="2562143"/>
                  </a:lnTo>
                  <a:lnTo>
                    <a:pt x="4720962" y="2562143"/>
                  </a:lnTo>
                  <a:lnTo>
                    <a:pt x="4707275" y="2562143"/>
                  </a:lnTo>
                  <a:lnTo>
                    <a:pt x="4693132" y="2562143"/>
                  </a:lnTo>
                  <a:lnTo>
                    <a:pt x="4679902" y="2562143"/>
                  </a:lnTo>
                  <a:lnTo>
                    <a:pt x="4665759" y="2562143"/>
                  </a:lnTo>
                  <a:lnTo>
                    <a:pt x="4651616" y="2562143"/>
                  </a:lnTo>
                  <a:lnTo>
                    <a:pt x="4637930" y="2562143"/>
                  </a:lnTo>
                  <a:lnTo>
                    <a:pt x="4623787" y="2562143"/>
                  </a:lnTo>
                  <a:lnTo>
                    <a:pt x="4610100" y="2562143"/>
                  </a:lnTo>
                  <a:lnTo>
                    <a:pt x="4595957" y="2562143"/>
                  </a:lnTo>
                  <a:lnTo>
                    <a:pt x="4581815" y="2562143"/>
                  </a:lnTo>
                  <a:lnTo>
                    <a:pt x="4568128" y="2562143"/>
                  </a:lnTo>
                  <a:lnTo>
                    <a:pt x="4553985" y="2562143"/>
                  </a:lnTo>
                  <a:lnTo>
                    <a:pt x="4540299" y="2562143"/>
                  </a:lnTo>
                  <a:lnTo>
                    <a:pt x="4526156" y="2562143"/>
                  </a:lnTo>
                  <a:lnTo>
                    <a:pt x="4513382" y="2562143"/>
                  </a:lnTo>
                  <a:lnTo>
                    <a:pt x="4499239" y="2562143"/>
                  </a:lnTo>
                  <a:lnTo>
                    <a:pt x="4485096" y="2562143"/>
                  </a:lnTo>
                  <a:lnTo>
                    <a:pt x="4471409" y="2562143"/>
                  </a:lnTo>
                  <a:lnTo>
                    <a:pt x="4457267" y="2562143"/>
                  </a:lnTo>
                  <a:lnTo>
                    <a:pt x="4443580" y="2562143"/>
                  </a:lnTo>
                  <a:lnTo>
                    <a:pt x="4429437" y="2562143"/>
                  </a:lnTo>
                  <a:lnTo>
                    <a:pt x="4415294" y="2562143"/>
                  </a:lnTo>
                  <a:lnTo>
                    <a:pt x="4401608" y="2562143"/>
                  </a:lnTo>
                  <a:lnTo>
                    <a:pt x="4387465" y="2562143"/>
                  </a:lnTo>
                  <a:lnTo>
                    <a:pt x="4373778" y="2562143"/>
                  </a:lnTo>
                  <a:lnTo>
                    <a:pt x="4359636" y="2562143"/>
                  </a:lnTo>
                  <a:lnTo>
                    <a:pt x="4346861" y="2562143"/>
                  </a:lnTo>
                  <a:lnTo>
                    <a:pt x="4332719" y="2562143"/>
                  </a:lnTo>
                  <a:lnTo>
                    <a:pt x="4318576" y="2562143"/>
                  </a:lnTo>
                  <a:lnTo>
                    <a:pt x="4304889" y="2562143"/>
                  </a:lnTo>
                  <a:lnTo>
                    <a:pt x="4290746" y="2562143"/>
                  </a:lnTo>
                  <a:lnTo>
                    <a:pt x="4277060" y="2562143"/>
                  </a:lnTo>
                  <a:lnTo>
                    <a:pt x="4262917" y="2562143"/>
                  </a:lnTo>
                  <a:lnTo>
                    <a:pt x="4248774" y="2562143"/>
                  </a:lnTo>
                  <a:lnTo>
                    <a:pt x="4235088" y="2562143"/>
                  </a:lnTo>
                  <a:lnTo>
                    <a:pt x="4220945" y="2562143"/>
                  </a:lnTo>
                  <a:lnTo>
                    <a:pt x="4207258" y="2562143"/>
                  </a:lnTo>
                  <a:lnTo>
                    <a:pt x="4193115" y="2562143"/>
                  </a:lnTo>
                  <a:lnTo>
                    <a:pt x="4180341" y="2562143"/>
                  </a:lnTo>
                  <a:lnTo>
                    <a:pt x="4166198" y="2562143"/>
                  </a:lnTo>
                  <a:lnTo>
                    <a:pt x="4152056" y="2562143"/>
                  </a:lnTo>
                  <a:lnTo>
                    <a:pt x="4138369" y="2562143"/>
                  </a:lnTo>
                  <a:lnTo>
                    <a:pt x="4124226" y="2562143"/>
                  </a:lnTo>
                  <a:lnTo>
                    <a:pt x="4110540" y="2562143"/>
                  </a:lnTo>
                  <a:lnTo>
                    <a:pt x="4096397" y="2562143"/>
                  </a:lnTo>
                  <a:lnTo>
                    <a:pt x="4082254" y="2562143"/>
                  </a:lnTo>
                  <a:lnTo>
                    <a:pt x="4068567" y="2562143"/>
                  </a:lnTo>
                  <a:lnTo>
                    <a:pt x="4054425" y="2562143"/>
                  </a:lnTo>
                  <a:lnTo>
                    <a:pt x="4040738" y="2562143"/>
                  </a:lnTo>
                  <a:lnTo>
                    <a:pt x="4026595" y="2562143"/>
                  </a:lnTo>
                  <a:lnTo>
                    <a:pt x="4013365" y="2562143"/>
                  </a:lnTo>
                  <a:lnTo>
                    <a:pt x="3999222" y="2562143"/>
                  </a:lnTo>
                  <a:lnTo>
                    <a:pt x="3985079" y="2562143"/>
                  </a:lnTo>
                  <a:lnTo>
                    <a:pt x="3971393" y="2562143"/>
                  </a:lnTo>
                  <a:lnTo>
                    <a:pt x="3957250" y="2562143"/>
                  </a:lnTo>
                  <a:lnTo>
                    <a:pt x="3943563" y="2562143"/>
                  </a:lnTo>
                  <a:lnTo>
                    <a:pt x="3929420" y="2562143"/>
                  </a:lnTo>
                  <a:lnTo>
                    <a:pt x="3915278" y="2562143"/>
                  </a:lnTo>
                  <a:lnTo>
                    <a:pt x="3901591" y="2562143"/>
                  </a:lnTo>
                  <a:lnTo>
                    <a:pt x="3887448" y="2562143"/>
                  </a:lnTo>
                  <a:lnTo>
                    <a:pt x="3873762" y="2562143"/>
                  </a:lnTo>
                  <a:lnTo>
                    <a:pt x="3859619" y="2562143"/>
                  </a:lnTo>
                  <a:lnTo>
                    <a:pt x="3846845" y="2562143"/>
                  </a:lnTo>
                  <a:lnTo>
                    <a:pt x="3832702" y="2562143"/>
                  </a:lnTo>
                  <a:lnTo>
                    <a:pt x="3818559" y="2562143"/>
                  </a:lnTo>
                  <a:lnTo>
                    <a:pt x="3804872" y="2562143"/>
                  </a:lnTo>
                  <a:lnTo>
                    <a:pt x="3790730" y="2562143"/>
                  </a:lnTo>
                  <a:lnTo>
                    <a:pt x="3777043" y="2562143"/>
                  </a:lnTo>
                  <a:lnTo>
                    <a:pt x="3762900" y="2562143"/>
                  </a:lnTo>
                  <a:lnTo>
                    <a:pt x="3748757" y="2562143"/>
                  </a:lnTo>
                  <a:lnTo>
                    <a:pt x="3735071" y="2562143"/>
                  </a:lnTo>
                  <a:lnTo>
                    <a:pt x="3720928" y="2562143"/>
                  </a:lnTo>
                  <a:lnTo>
                    <a:pt x="3707241" y="2562143"/>
                  </a:lnTo>
                  <a:lnTo>
                    <a:pt x="3693098" y="2562143"/>
                  </a:lnTo>
                  <a:lnTo>
                    <a:pt x="3680324" y="2562143"/>
                  </a:lnTo>
                  <a:lnTo>
                    <a:pt x="3666182" y="2562143"/>
                  </a:lnTo>
                  <a:lnTo>
                    <a:pt x="3652039" y="2562143"/>
                  </a:lnTo>
                  <a:lnTo>
                    <a:pt x="3638352" y="2562143"/>
                  </a:lnTo>
                  <a:lnTo>
                    <a:pt x="3624209" y="2562143"/>
                  </a:lnTo>
                  <a:lnTo>
                    <a:pt x="3610523" y="2562143"/>
                  </a:lnTo>
                  <a:lnTo>
                    <a:pt x="3596380" y="2562143"/>
                  </a:lnTo>
                  <a:lnTo>
                    <a:pt x="3582237" y="2562143"/>
                  </a:lnTo>
                  <a:lnTo>
                    <a:pt x="3568550" y="2562143"/>
                  </a:lnTo>
                  <a:lnTo>
                    <a:pt x="3554408" y="2562143"/>
                  </a:lnTo>
                  <a:lnTo>
                    <a:pt x="3540721" y="2562143"/>
                  </a:lnTo>
                  <a:lnTo>
                    <a:pt x="3526578" y="2562143"/>
                  </a:lnTo>
                  <a:lnTo>
                    <a:pt x="3513804" y="2562143"/>
                  </a:lnTo>
                  <a:lnTo>
                    <a:pt x="3499661" y="2562143"/>
                  </a:lnTo>
                  <a:lnTo>
                    <a:pt x="3485519" y="2562143"/>
                  </a:lnTo>
                  <a:lnTo>
                    <a:pt x="3471832" y="2562143"/>
                  </a:lnTo>
                  <a:lnTo>
                    <a:pt x="3457689" y="2562143"/>
                  </a:lnTo>
                  <a:lnTo>
                    <a:pt x="3444003" y="2562143"/>
                  </a:lnTo>
                  <a:lnTo>
                    <a:pt x="3429860" y="2562143"/>
                  </a:lnTo>
                  <a:lnTo>
                    <a:pt x="3415717" y="2562143"/>
                  </a:lnTo>
                  <a:lnTo>
                    <a:pt x="3402030" y="2562143"/>
                  </a:lnTo>
                  <a:lnTo>
                    <a:pt x="3387887" y="2562143"/>
                  </a:lnTo>
                  <a:lnTo>
                    <a:pt x="3374201" y="2562143"/>
                  </a:lnTo>
                  <a:lnTo>
                    <a:pt x="3360058" y="2562143"/>
                  </a:lnTo>
                  <a:lnTo>
                    <a:pt x="3346828" y="2562143"/>
                  </a:lnTo>
                  <a:lnTo>
                    <a:pt x="3332685" y="2562143"/>
                  </a:lnTo>
                  <a:lnTo>
                    <a:pt x="3318542" y="2562143"/>
                  </a:lnTo>
                  <a:lnTo>
                    <a:pt x="3304855" y="2562143"/>
                  </a:lnTo>
                  <a:lnTo>
                    <a:pt x="3290713" y="2562143"/>
                  </a:lnTo>
                  <a:lnTo>
                    <a:pt x="3277026" y="2562143"/>
                  </a:lnTo>
                  <a:lnTo>
                    <a:pt x="3262883" y="2562143"/>
                  </a:lnTo>
                  <a:lnTo>
                    <a:pt x="3248740" y="2562143"/>
                  </a:lnTo>
                  <a:lnTo>
                    <a:pt x="3235054" y="2562143"/>
                  </a:lnTo>
                  <a:lnTo>
                    <a:pt x="3220911" y="2562143"/>
                  </a:lnTo>
                  <a:lnTo>
                    <a:pt x="3207224" y="2562143"/>
                  </a:lnTo>
                  <a:lnTo>
                    <a:pt x="3193082" y="2562143"/>
                  </a:lnTo>
                  <a:lnTo>
                    <a:pt x="3180307" y="2562143"/>
                  </a:lnTo>
                  <a:lnTo>
                    <a:pt x="3166165" y="2562143"/>
                  </a:lnTo>
                  <a:lnTo>
                    <a:pt x="3152022" y="2562143"/>
                  </a:lnTo>
                  <a:lnTo>
                    <a:pt x="3138335" y="2562143"/>
                  </a:lnTo>
                  <a:lnTo>
                    <a:pt x="3124192" y="2562143"/>
                  </a:lnTo>
                  <a:lnTo>
                    <a:pt x="3110506" y="2562143"/>
                  </a:lnTo>
                  <a:lnTo>
                    <a:pt x="3096363" y="2562143"/>
                  </a:lnTo>
                  <a:lnTo>
                    <a:pt x="3082220" y="2562143"/>
                  </a:lnTo>
                  <a:lnTo>
                    <a:pt x="3068534" y="2562143"/>
                  </a:lnTo>
                  <a:lnTo>
                    <a:pt x="3054391" y="2562143"/>
                  </a:lnTo>
                  <a:lnTo>
                    <a:pt x="3040704" y="2562143"/>
                  </a:lnTo>
                  <a:lnTo>
                    <a:pt x="3026561" y="2562143"/>
                  </a:lnTo>
                  <a:lnTo>
                    <a:pt x="3013787" y="2562143"/>
                  </a:lnTo>
                  <a:lnTo>
                    <a:pt x="2999644" y="2621374"/>
                  </a:lnTo>
                  <a:lnTo>
                    <a:pt x="2985502" y="2735276"/>
                  </a:lnTo>
                  <a:lnTo>
                    <a:pt x="2971815" y="2782366"/>
                  </a:lnTo>
                  <a:lnTo>
                    <a:pt x="2957672" y="2778924"/>
                  </a:lnTo>
                  <a:lnTo>
                    <a:pt x="2943986" y="2766021"/>
                  </a:lnTo>
                  <a:lnTo>
                    <a:pt x="2929843" y="2754753"/>
                  </a:lnTo>
                  <a:lnTo>
                    <a:pt x="2915700" y="2752846"/>
                  </a:lnTo>
                  <a:lnTo>
                    <a:pt x="2902013" y="2775765"/>
                  </a:lnTo>
                  <a:lnTo>
                    <a:pt x="2887871" y="2817832"/>
                  </a:lnTo>
                  <a:lnTo>
                    <a:pt x="2874184" y="2873963"/>
                  </a:lnTo>
                  <a:lnTo>
                    <a:pt x="2860041" y="2961131"/>
                  </a:lnTo>
                  <a:lnTo>
                    <a:pt x="2847267" y="2974751"/>
                  </a:lnTo>
                  <a:lnTo>
                    <a:pt x="2833124" y="2860280"/>
                  </a:lnTo>
                  <a:lnTo>
                    <a:pt x="2818981" y="2721406"/>
                  </a:lnTo>
                  <a:lnTo>
                    <a:pt x="2805295" y="2649963"/>
                  </a:lnTo>
                  <a:lnTo>
                    <a:pt x="2791152" y="2653761"/>
                  </a:lnTo>
                  <a:lnTo>
                    <a:pt x="2777465" y="2678264"/>
                  </a:lnTo>
                  <a:lnTo>
                    <a:pt x="2763323" y="2706331"/>
                  </a:lnTo>
                  <a:lnTo>
                    <a:pt x="2749180" y="2749017"/>
                  </a:lnTo>
                  <a:lnTo>
                    <a:pt x="2735493" y="2776048"/>
                  </a:lnTo>
                  <a:lnTo>
                    <a:pt x="2721350" y="2787521"/>
                  </a:lnTo>
                  <a:lnTo>
                    <a:pt x="2707664" y="2808094"/>
                  </a:lnTo>
                  <a:lnTo>
                    <a:pt x="2693521" y="2803726"/>
                  </a:lnTo>
                  <a:lnTo>
                    <a:pt x="2680291" y="2795709"/>
                  </a:lnTo>
                  <a:lnTo>
                    <a:pt x="2666148" y="2838205"/>
                  </a:lnTo>
                  <a:lnTo>
                    <a:pt x="2652005" y="2904209"/>
                  </a:lnTo>
                  <a:lnTo>
                    <a:pt x="2638318" y="2993317"/>
                  </a:lnTo>
                  <a:lnTo>
                    <a:pt x="2624176" y="3092188"/>
                  </a:lnTo>
                  <a:lnTo>
                    <a:pt x="2610489" y="3137477"/>
                  </a:lnTo>
                  <a:lnTo>
                    <a:pt x="2596346" y="3149124"/>
                  </a:lnTo>
                  <a:lnTo>
                    <a:pt x="2582203" y="3173984"/>
                  </a:lnTo>
                  <a:lnTo>
                    <a:pt x="2568517" y="3199680"/>
                  </a:lnTo>
                  <a:lnTo>
                    <a:pt x="2554374" y="3215706"/>
                  </a:lnTo>
                  <a:lnTo>
                    <a:pt x="2540687" y="3229728"/>
                  </a:lnTo>
                  <a:lnTo>
                    <a:pt x="2526545" y="3264345"/>
                  </a:lnTo>
                  <a:lnTo>
                    <a:pt x="2513770" y="3309509"/>
                  </a:lnTo>
                  <a:lnTo>
                    <a:pt x="2499628" y="3316231"/>
                  </a:lnTo>
                  <a:lnTo>
                    <a:pt x="2485485" y="3274500"/>
                  </a:lnTo>
                  <a:lnTo>
                    <a:pt x="2471798" y="3195291"/>
                  </a:lnTo>
                  <a:lnTo>
                    <a:pt x="2457655" y="3105407"/>
                  </a:lnTo>
                  <a:lnTo>
                    <a:pt x="2443969" y="3037021"/>
                  </a:lnTo>
                  <a:lnTo>
                    <a:pt x="2429826" y="2972535"/>
                  </a:lnTo>
                  <a:lnTo>
                    <a:pt x="2415683" y="2887060"/>
                  </a:lnTo>
                  <a:lnTo>
                    <a:pt x="2401997" y="2819671"/>
                  </a:lnTo>
                  <a:lnTo>
                    <a:pt x="2387854" y="2776620"/>
                  </a:lnTo>
                  <a:lnTo>
                    <a:pt x="2374167" y="2722467"/>
                  </a:lnTo>
                  <a:lnTo>
                    <a:pt x="2360024" y="2662511"/>
                  </a:lnTo>
                  <a:lnTo>
                    <a:pt x="2347250" y="2610305"/>
                  </a:lnTo>
                  <a:lnTo>
                    <a:pt x="2333107" y="2567639"/>
                  </a:lnTo>
                  <a:lnTo>
                    <a:pt x="2318965" y="2562143"/>
                  </a:lnTo>
                  <a:lnTo>
                    <a:pt x="2305278" y="2562143"/>
                  </a:lnTo>
                  <a:lnTo>
                    <a:pt x="2291135" y="2562143"/>
                  </a:lnTo>
                  <a:lnTo>
                    <a:pt x="2277449" y="2562143"/>
                  </a:lnTo>
                  <a:lnTo>
                    <a:pt x="2263306" y="2562143"/>
                  </a:lnTo>
                  <a:lnTo>
                    <a:pt x="2249163" y="2582493"/>
                  </a:lnTo>
                  <a:lnTo>
                    <a:pt x="2235476" y="2603582"/>
                  </a:lnTo>
                  <a:lnTo>
                    <a:pt x="2221334" y="2595411"/>
                  </a:lnTo>
                  <a:lnTo>
                    <a:pt x="2207647" y="2562143"/>
                  </a:lnTo>
                  <a:lnTo>
                    <a:pt x="2193504" y="2562143"/>
                  </a:lnTo>
                  <a:lnTo>
                    <a:pt x="2180730" y="2562143"/>
                  </a:lnTo>
                  <a:lnTo>
                    <a:pt x="2166587" y="2562143"/>
                  </a:lnTo>
                  <a:lnTo>
                    <a:pt x="2152444" y="2562143"/>
                  </a:lnTo>
                  <a:lnTo>
                    <a:pt x="2138758" y="2562143"/>
                  </a:lnTo>
                  <a:lnTo>
                    <a:pt x="2124615" y="2562143"/>
                  </a:lnTo>
                  <a:lnTo>
                    <a:pt x="2110928" y="2562143"/>
                  </a:lnTo>
                  <a:lnTo>
                    <a:pt x="2096786" y="2562143"/>
                  </a:lnTo>
                  <a:lnTo>
                    <a:pt x="2082643" y="2562143"/>
                  </a:lnTo>
                  <a:lnTo>
                    <a:pt x="2068956" y="2562143"/>
                  </a:lnTo>
                  <a:lnTo>
                    <a:pt x="2054813" y="2562143"/>
                  </a:lnTo>
                  <a:lnTo>
                    <a:pt x="2041127" y="2562143"/>
                  </a:lnTo>
                  <a:lnTo>
                    <a:pt x="2026984" y="2562143"/>
                  </a:lnTo>
                  <a:lnTo>
                    <a:pt x="2013754" y="2562143"/>
                  </a:lnTo>
                  <a:lnTo>
                    <a:pt x="1999611" y="2562143"/>
                  </a:lnTo>
                  <a:lnTo>
                    <a:pt x="1985468" y="2562143"/>
                  </a:lnTo>
                  <a:lnTo>
                    <a:pt x="1971781" y="2562143"/>
                  </a:lnTo>
                  <a:lnTo>
                    <a:pt x="1957639" y="2562143"/>
                  </a:lnTo>
                  <a:lnTo>
                    <a:pt x="1943952" y="2562143"/>
                  </a:lnTo>
                  <a:lnTo>
                    <a:pt x="1929809" y="2562143"/>
                  </a:lnTo>
                  <a:lnTo>
                    <a:pt x="1915666" y="2562143"/>
                  </a:lnTo>
                  <a:lnTo>
                    <a:pt x="1901980" y="2562143"/>
                  </a:lnTo>
                  <a:lnTo>
                    <a:pt x="1887837" y="2562143"/>
                  </a:lnTo>
                  <a:lnTo>
                    <a:pt x="1874150" y="2562143"/>
                  </a:lnTo>
                  <a:lnTo>
                    <a:pt x="1860007" y="2562143"/>
                  </a:lnTo>
                  <a:lnTo>
                    <a:pt x="1847233" y="2562143"/>
                  </a:lnTo>
                  <a:lnTo>
                    <a:pt x="1833091" y="2562143"/>
                  </a:lnTo>
                  <a:lnTo>
                    <a:pt x="1818948" y="2562143"/>
                  </a:lnTo>
                  <a:lnTo>
                    <a:pt x="1805261" y="2562143"/>
                  </a:lnTo>
                  <a:lnTo>
                    <a:pt x="1791118" y="2562143"/>
                  </a:lnTo>
                  <a:lnTo>
                    <a:pt x="1777432" y="2562143"/>
                  </a:lnTo>
                  <a:lnTo>
                    <a:pt x="1763289" y="2562143"/>
                  </a:lnTo>
                  <a:lnTo>
                    <a:pt x="1749146" y="2562143"/>
                  </a:lnTo>
                  <a:lnTo>
                    <a:pt x="1735459" y="2562143"/>
                  </a:lnTo>
                  <a:lnTo>
                    <a:pt x="1721317" y="2562143"/>
                  </a:lnTo>
                  <a:lnTo>
                    <a:pt x="1707630" y="2562143"/>
                  </a:lnTo>
                  <a:lnTo>
                    <a:pt x="1693487" y="2562143"/>
                  </a:lnTo>
                  <a:lnTo>
                    <a:pt x="1680713" y="2562143"/>
                  </a:lnTo>
                  <a:lnTo>
                    <a:pt x="1666570" y="2562143"/>
                  </a:lnTo>
                  <a:lnTo>
                    <a:pt x="1652427" y="2562143"/>
                  </a:lnTo>
                  <a:lnTo>
                    <a:pt x="1638741" y="2562143"/>
                  </a:lnTo>
                  <a:lnTo>
                    <a:pt x="1624598" y="2562143"/>
                  </a:lnTo>
                  <a:lnTo>
                    <a:pt x="1610911" y="2562143"/>
                  </a:lnTo>
                  <a:lnTo>
                    <a:pt x="1596769" y="2562143"/>
                  </a:lnTo>
                  <a:lnTo>
                    <a:pt x="1582626" y="2562143"/>
                  </a:lnTo>
                  <a:lnTo>
                    <a:pt x="1568939" y="2562143"/>
                  </a:lnTo>
                  <a:lnTo>
                    <a:pt x="1554796" y="2562143"/>
                  </a:lnTo>
                  <a:lnTo>
                    <a:pt x="1541110" y="2562143"/>
                  </a:lnTo>
                  <a:lnTo>
                    <a:pt x="1526967" y="2562143"/>
                  </a:lnTo>
                  <a:lnTo>
                    <a:pt x="1514193" y="2562143"/>
                  </a:lnTo>
                  <a:lnTo>
                    <a:pt x="1500050" y="2562143"/>
                  </a:lnTo>
                  <a:lnTo>
                    <a:pt x="1485907" y="2562143"/>
                  </a:lnTo>
                  <a:lnTo>
                    <a:pt x="1472221" y="2562143"/>
                  </a:lnTo>
                  <a:lnTo>
                    <a:pt x="1458078" y="2562143"/>
                  </a:lnTo>
                  <a:lnTo>
                    <a:pt x="1444391" y="2562143"/>
                  </a:lnTo>
                  <a:lnTo>
                    <a:pt x="1430248" y="2562143"/>
                  </a:lnTo>
                  <a:lnTo>
                    <a:pt x="1416106" y="2562143"/>
                  </a:lnTo>
                  <a:lnTo>
                    <a:pt x="1402419" y="2562143"/>
                  </a:lnTo>
                  <a:lnTo>
                    <a:pt x="1388276" y="2562143"/>
                  </a:lnTo>
                  <a:lnTo>
                    <a:pt x="1374590" y="2562143"/>
                  </a:lnTo>
                  <a:lnTo>
                    <a:pt x="1360447" y="2562143"/>
                  </a:lnTo>
                  <a:lnTo>
                    <a:pt x="1347216" y="2562143"/>
                  </a:lnTo>
                  <a:lnTo>
                    <a:pt x="1333074" y="2562143"/>
                  </a:lnTo>
                  <a:lnTo>
                    <a:pt x="1318931" y="2562143"/>
                  </a:lnTo>
                  <a:lnTo>
                    <a:pt x="1305244" y="2562143"/>
                  </a:lnTo>
                  <a:lnTo>
                    <a:pt x="1291101" y="2562143"/>
                  </a:lnTo>
                  <a:lnTo>
                    <a:pt x="1277415" y="2562143"/>
                  </a:lnTo>
                  <a:lnTo>
                    <a:pt x="1263272" y="2562143"/>
                  </a:lnTo>
                  <a:lnTo>
                    <a:pt x="1249129" y="2562143"/>
                  </a:lnTo>
                  <a:lnTo>
                    <a:pt x="1235443" y="2562143"/>
                  </a:lnTo>
                  <a:lnTo>
                    <a:pt x="1221300" y="2562143"/>
                  </a:lnTo>
                  <a:lnTo>
                    <a:pt x="1207613" y="2562143"/>
                  </a:lnTo>
                  <a:lnTo>
                    <a:pt x="1193470" y="2562143"/>
                  </a:lnTo>
                  <a:lnTo>
                    <a:pt x="1180696" y="2562143"/>
                  </a:lnTo>
                  <a:lnTo>
                    <a:pt x="1166553" y="2562143"/>
                  </a:lnTo>
                  <a:lnTo>
                    <a:pt x="1152411" y="2562143"/>
                  </a:lnTo>
                  <a:lnTo>
                    <a:pt x="1138724" y="2562143"/>
                  </a:lnTo>
                  <a:lnTo>
                    <a:pt x="1124581" y="2562143"/>
                  </a:lnTo>
                  <a:lnTo>
                    <a:pt x="1110895" y="2562143"/>
                  </a:lnTo>
                  <a:lnTo>
                    <a:pt x="1096752" y="2562143"/>
                  </a:lnTo>
                  <a:lnTo>
                    <a:pt x="1082609" y="2562143"/>
                  </a:lnTo>
                  <a:lnTo>
                    <a:pt x="1068922" y="2562143"/>
                  </a:lnTo>
                  <a:lnTo>
                    <a:pt x="1054780" y="2562143"/>
                  </a:lnTo>
                  <a:lnTo>
                    <a:pt x="1041093" y="2562143"/>
                  </a:lnTo>
                  <a:lnTo>
                    <a:pt x="1026950" y="2562143"/>
                  </a:lnTo>
                  <a:lnTo>
                    <a:pt x="1014176" y="2562143"/>
                  </a:lnTo>
                  <a:lnTo>
                    <a:pt x="1000033" y="2562143"/>
                  </a:lnTo>
                  <a:lnTo>
                    <a:pt x="985890" y="2562143"/>
                  </a:lnTo>
                  <a:lnTo>
                    <a:pt x="972204" y="2562143"/>
                  </a:lnTo>
                  <a:lnTo>
                    <a:pt x="958061" y="2562143"/>
                  </a:lnTo>
                  <a:lnTo>
                    <a:pt x="944374" y="2562143"/>
                  </a:lnTo>
                  <a:lnTo>
                    <a:pt x="930232" y="2562143"/>
                  </a:lnTo>
                  <a:lnTo>
                    <a:pt x="916089" y="2562143"/>
                  </a:lnTo>
                  <a:lnTo>
                    <a:pt x="902402" y="2562143"/>
                  </a:lnTo>
                  <a:lnTo>
                    <a:pt x="888259" y="2562143"/>
                  </a:lnTo>
                  <a:lnTo>
                    <a:pt x="874573" y="2562143"/>
                  </a:lnTo>
                  <a:lnTo>
                    <a:pt x="860430" y="2562143"/>
                  </a:lnTo>
                  <a:lnTo>
                    <a:pt x="847656" y="2562143"/>
                  </a:lnTo>
                  <a:lnTo>
                    <a:pt x="833513" y="2562143"/>
                  </a:lnTo>
                  <a:lnTo>
                    <a:pt x="819370" y="2562143"/>
                  </a:lnTo>
                  <a:lnTo>
                    <a:pt x="805684" y="2562143"/>
                  </a:lnTo>
                  <a:lnTo>
                    <a:pt x="791541" y="2562143"/>
                  </a:lnTo>
                  <a:lnTo>
                    <a:pt x="777854" y="2562143"/>
                  </a:lnTo>
                  <a:lnTo>
                    <a:pt x="763711" y="2562143"/>
                  </a:lnTo>
                  <a:lnTo>
                    <a:pt x="749569" y="2562143"/>
                  </a:lnTo>
                  <a:lnTo>
                    <a:pt x="735882" y="2562143"/>
                  </a:lnTo>
                  <a:lnTo>
                    <a:pt x="721739" y="2562143"/>
                  </a:lnTo>
                  <a:lnTo>
                    <a:pt x="708053" y="2562143"/>
                  </a:lnTo>
                  <a:lnTo>
                    <a:pt x="693910" y="2562143"/>
                  </a:lnTo>
                  <a:lnTo>
                    <a:pt x="680679" y="2562143"/>
                  </a:lnTo>
                  <a:lnTo>
                    <a:pt x="666537" y="2562143"/>
                  </a:lnTo>
                  <a:lnTo>
                    <a:pt x="652394" y="2562143"/>
                  </a:lnTo>
                  <a:lnTo>
                    <a:pt x="638707" y="2562143"/>
                  </a:lnTo>
                  <a:lnTo>
                    <a:pt x="624564" y="2562143"/>
                  </a:lnTo>
                  <a:lnTo>
                    <a:pt x="610878" y="2562143"/>
                  </a:lnTo>
                  <a:lnTo>
                    <a:pt x="596735" y="2562143"/>
                  </a:lnTo>
                  <a:lnTo>
                    <a:pt x="582592" y="2562143"/>
                  </a:lnTo>
                  <a:lnTo>
                    <a:pt x="568906" y="2562143"/>
                  </a:lnTo>
                  <a:lnTo>
                    <a:pt x="554763" y="2562143"/>
                  </a:lnTo>
                  <a:lnTo>
                    <a:pt x="541076" y="2562143"/>
                  </a:lnTo>
                  <a:lnTo>
                    <a:pt x="526933" y="2562143"/>
                  </a:lnTo>
                  <a:lnTo>
                    <a:pt x="514159" y="2562143"/>
                  </a:lnTo>
                  <a:lnTo>
                    <a:pt x="500016" y="2562143"/>
                  </a:lnTo>
                  <a:lnTo>
                    <a:pt x="485874" y="2562143"/>
                  </a:lnTo>
                  <a:lnTo>
                    <a:pt x="472187" y="2562143"/>
                  </a:lnTo>
                  <a:lnTo>
                    <a:pt x="458044" y="2562143"/>
                  </a:lnTo>
                  <a:lnTo>
                    <a:pt x="444358" y="2562143"/>
                  </a:lnTo>
                  <a:lnTo>
                    <a:pt x="430215" y="2562143"/>
                  </a:lnTo>
                  <a:lnTo>
                    <a:pt x="416072" y="2562143"/>
                  </a:lnTo>
                  <a:lnTo>
                    <a:pt x="402385" y="2562143"/>
                  </a:lnTo>
                  <a:lnTo>
                    <a:pt x="388243" y="2562143"/>
                  </a:lnTo>
                  <a:lnTo>
                    <a:pt x="374556" y="2562143"/>
                  </a:lnTo>
                  <a:lnTo>
                    <a:pt x="360413" y="2562143"/>
                  </a:lnTo>
                  <a:lnTo>
                    <a:pt x="347639" y="2562143"/>
                  </a:lnTo>
                  <a:lnTo>
                    <a:pt x="333496" y="2562143"/>
                  </a:lnTo>
                  <a:lnTo>
                    <a:pt x="319353" y="2562143"/>
                  </a:lnTo>
                  <a:lnTo>
                    <a:pt x="305667" y="2562143"/>
                  </a:lnTo>
                  <a:lnTo>
                    <a:pt x="291524" y="2562143"/>
                  </a:lnTo>
                  <a:lnTo>
                    <a:pt x="277837" y="2562143"/>
                  </a:lnTo>
                  <a:lnTo>
                    <a:pt x="263695" y="2562143"/>
                  </a:lnTo>
                  <a:lnTo>
                    <a:pt x="249552" y="2562143"/>
                  </a:lnTo>
                  <a:lnTo>
                    <a:pt x="235865" y="2562143"/>
                  </a:lnTo>
                  <a:lnTo>
                    <a:pt x="221722" y="2562143"/>
                  </a:lnTo>
                  <a:lnTo>
                    <a:pt x="208036" y="2562143"/>
                  </a:lnTo>
                  <a:lnTo>
                    <a:pt x="193893" y="2562143"/>
                  </a:lnTo>
                  <a:lnTo>
                    <a:pt x="181119" y="2562143"/>
                  </a:lnTo>
                  <a:lnTo>
                    <a:pt x="166976" y="2562143"/>
                  </a:lnTo>
                  <a:lnTo>
                    <a:pt x="152833" y="2562143"/>
                  </a:lnTo>
                  <a:lnTo>
                    <a:pt x="139147" y="2562143"/>
                  </a:lnTo>
                  <a:lnTo>
                    <a:pt x="125004" y="2562143"/>
                  </a:lnTo>
                  <a:lnTo>
                    <a:pt x="111317" y="2562143"/>
                  </a:lnTo>
                  <a:lnTo>
                    <a:pt x="97174" y="2562143"/>
                  </a:lnTo>
                  <a:lnTo>
                    <a:pt x="83031" y="2562143"/>
                  </a:lnTo>
                  <a:lnTo>
                    <a:pt x="69345" y="2562143"/>
                  </a:lnTo>
                  <a:lnTo>
                    <a:pt x="55202" y="2562143"/>
                  </a:lnTo>
                  <a:lnTo>
                    <a:pt x="41515" y="2562143"/>
                  </a:lnTo>
                  <a:lnTo>
                    <a:pt x="27373" y="2562143"/>
                  </a:lnTo>
                  <a:lnTo>
                    <a:pt x="14142" y="2562143"/>
                  </a:lnTo>
                  <a:lnTo>
                    <a:pt x="0" y="2566881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1025850" y="509732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tx25"/>
            <p:cNvSpPr/>
            <p:nvPr/>
          </p:nvSpPr>
          <p:spPr>
            <a:xfrm>
              <a:off x="696390" y="5898226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98021" y="5052079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34453" y="4205932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734453" y="3359785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734453" y="2513638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05159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407244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309329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025850" y="554117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25850" y="456202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358287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260372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409787"/>
                  </a:moveTo>
                  <a:lnTo>
                    <a:pt x="14142" y="1313566"/>
                  </a:lnTo>
                  <a:lnTo>
                    <a:pt x="27373" y="1244082"/>
                  </a:lnTo>
                  <a:lnTo>
                    <a:pt x="41515" y="1203647"/>
                  </a:lnTo>
                  <a:lnTo>
                    <a:pt x="55202" y="1185479"/>
                  </a:lnTo>
                  <a:lnTo>
                    <a:pt x="69345" y="1166213"/>
                  </a:lnTo>
                  <a:lnTo>
                    <a:pt x="83031" y="1145080"/>
                  </a:lnTo>
                  <a:lnTo>
                    <a:pt x="97174" y="1137675"/>
                  </a:lnTo>
                  <a:lnTo>
                    <a:pt x="111317" y="1153008"/>
                  </a:lnTo>
                  <a:lnTo>
                    <a:pt x="125004" y="1203855"/>
                  </a:lnTo>
                  <a:lnTo>
                    <a:pt x="139147" y="1283807"/>
                  </a:lnTo>
                  <a:lnTo>
                    <a:pt x="152833" y="1323173"/>
                  </a:lnTo>
                  <a:lnTo>
                    <a:pt x="166976" y="1291133"/>
                  </a:lnTo>
                  <a:lnTo>
                    <a:pt x="181119" y="1240381"/>
                  </a:lnTo>
                  <a:lnTo>
                    <a:pt x="193893" y="1220885"/>
                  </a:lnTo>
                  <a:lnTo>
                    <a:pt x="208036" y="1232202"/>
                  </a:lnTo>
                  <a:lnTo>
                    <a:pt x="221722" y="1229727"/>
                  </a:lnTo>
                  <a:lnTo>
                    <a:pt x="235865" y="1198024"/>
                  </a:lnTo>
                  <a:lnTo>
                    <a:pt x="249552" y="1176916"/>
                  </a:lnTo>
                  <a:lnTo>
                    <a:pt x="263695" y="1182595"/>
                  </a:lnTo>
                  <a:lnTo>
                    <a:pt x="277837" y="1175563"/>
                  </a:lnTo>
                  <a:lnTo>
                    <a:pt x="291524" y="1122872"/>
                  </a:lnTo>
                  <a:lnTo>
                    <a:pt x="305667" y="1059925"/>
                  </a:lnTo>
                  <a:lnTo>
                    <a:pt x="319353" y="1037342"/>
                  </a:lnTo>
                  <a:lnTo>
                    <a:pt x="333496" y="1066687"/>
                  </a:lnTo>
                  <a:lnTo>
                    <a:pt x="347639" y="1118802"/>
                  </a:lnTo>
                  <a:lnTo>
                    <a:pt x="360413" y="1147890"/>
                  </a:lnTo>
                  <a:lnTo>
                    <a:pt x="374556" y="1134410"/>
                  </a:lnTo>
                  <a:lnTo>
                    <a:pt x="388243" y="1088698"/>
                  </a:lnTo>
                  <a:lnTo>
                    <a:pt x="402385" y="1055626"/>
                  </a:lnTo>
                  <a:lnTo>
                    <a:pt x="416072" y="1048450"/>
                  </a:lnTo>
                  <a:lnTo>
                    <a:pt x="430215" y="1028615"/>
                  </a:lnTo>
                  <a:lnTo>
                    <a:pt x="444358" y="984744"/>
                  </a:lnTo>
                  <a:lnTo>
                    <a:pt x="458044" y="946888"/>
                  </a:lnTo>
                  <a:lnTo>
                    <a:pt x="472187" y="940466"/>
                  </a:lnTo>
                  <a:lnTo>
                    <a:pt x="485874" y="1006517"/>
                  </a:lnTo>
                  <a:lnTo>
                    <a:pt x="500016" y="1088969"/>
                  </a:lnTo>
                  <a:lnTo>
                    <a:pt x="514159" y="1096390"/>
                  </a:lnTo>
                  <a:lnTo>
                    <a:pt x="526933" y="1049147"/>
                  </a:lnTo>
                  <a:lnTo>
                    <a:pt x="541076" y="984495"/>
                  </a:lnTo>
                  <a:lnTo>
                    <a:pt x="554763" y="918787"/>
                  </a:lnTo>
                  <a:lnTo>
                    <a:pt x="568906" y="856875"/>
                  </a:lnTo>
                  <a:lnTo>
                    <a:pt x="582592" y="829040"/>
                  </a:lnTo>
                  <a:lnTo>
                    <a:pt x="596735" y="872985"/>
                  </a:lnTo>
                  <a:lnTo>
                    <a:pt x="610878" y="962935"/>
                  </a:lnTo>
                  <a:lnTo>
                    <a:pt x="624564" y="1035030"/>
                  </a:lnTo>
                  <a:lnTo>
                    <a:pt x="638707" y="1044666"/>
                  </a:lnTo>
                  <a:lnTo>
                    <a:pt x="652394" y="987747"/>
                  </a:lnTo>
                  <a:lnTo>
                    <a:pt x="666537" y="939408"/>
                  </a:lnTo>
                  <a:lnTo>
                    <a:pt x="680679" y="948126"/>
                  </a:lnTo>
                  <a:lnTo>
                    <a:pt x="693910" y="979799"/>
                  </a:lnTo>
                  <a:lnTo>
                    <a:pt x="708053" y="1028955"/>
                  </a:lnTo>
                  <a:lnTo>
                    <a:pt x="721739" y="1121121"/>
                  </a:lnTo>
                  <a:lnTo>
                    <a:pt x="735882" y="1232678"/>
                  </a:lnTo>
                  <a:lnTo>
                    <a:pt x="749569" y="1296118"/>
                  </a:lnTo>
                  <a:lnTo>
                    <a:pt x="763711" y="1269655"/>
                  </a:lnTo>
                  <a:lnTo>
                    <a:pt x="777854" y="1173331"/>
                  </a:lnTo>
                  <a:lnTo>
                    <a:pt x="791541" y="1069676"/>
                  </a:lnTo>
                  <a:lnTo>
                    <a:pt x="805684" y="1018867"/>
                  </a:lnTo>
                  <a:lnTo>
                    <a:pt x="819370" y="1023728"/>
                  </a:lnTo>
                  <a:lnTo>
                    <a:pt x="833513" y="1041300"/>
                  </a:lnTo>
                  <a:lnTo>
                    <a:pt x="847656" y="1066590"/>
                  </a:lnTo>
                  <a:lnTo>
                    <a:pt x="860430" y="1116906"/>
                  </a:lnTo>
                  <a:lnTo>
                    <a:pt x="874573" y="1181358"/>
                  </a:lnTo>
                  <a:lnTo>
                    <a:pt x="888259" y="1236898"/>
                  </a:lnTo>
                  <a:lnTo>
                    <a:pt x="902402" y="1271224"/>
                  </a:lnTo>
                  <a:lnTo>
                    <a:pt x="916089" y="1290695"/>
                  </a:lnTo>
                  <a:lnTo>
                    <a:pt x="930232" y="1309360"/>
                  </a:lnTo>
                  <a:lnTo>
                    <a:pt x="944374" y="1329386"/>
                  </a:lnTo>
                  <a:lnTo>
                    <a:pt x="958061" y="1360786"/>
                  </a:lnTo>
                  <a:lnTo>
                    <a:pt x="972204" y="1409328"/>
                  </a:lnTo>
                  <a:lnTo>
                    <a:pt x="985890" y="1454540"/>
                  </a:lnTo>
                  <a:lnTo>
                    <a:pt x="1000033" y="1497552"/>
                  </a:lnTo>
                  <a:lnTo>
                    <a:pt x="1014176" y="1553746"/>
                  </a:lnTo>
                  <a:lnTo>
                    <a:pt x="1026950" y="1622045"/>
                  </a:lnTo>
                  <a:lnTo>
                    <a:pt x="1041093" y="1699653"/>
                  </a:lnTo>
                  <a:lnTo>
                    <a:pt x="1054780" y="1782524"/>
                  </a:lnTo>
                  <a:lnTo>
                    <a:pt x="1068922" y="1856244"/>
                  </a:lnTo>
                  <a:lnTo>
                    <a:pt x="1082609" y="1911269"/>
                  </a:lnTo>
                  <a:lnTo>
                    <a:pt x="1096752" y="1969146"/>
                  </a:lnTo>
                  <a:lnTo>
                    <a:pt x="1110895" y="2053988"/>
                  </a:lnTo>
                  <a:lnTo>
                    <a:pt x="1124581" y="2146773"/>
                  </a:lnTo>
                  <a:lnTo>
                    <a:pt x="1138724" y="2208222"/>
                  </a:lnTo>
                  <a:lnTo>
                    <a:pt x="1152411" y="2228557"/>
                  </a:lnTo>
                  <a:lnTo>
                    <a:pt x="1166553" y="2213974"/>
                  </a:lnTo>
                  <a:lnTo>
                    <a:pt x="1180696" y="2158496"/>
                  </a:lnTo>
                  <a:lnTo>
                    <a:pt x="1193470" y="2063353"/>
                  </a:lnTo>
                  <a:lnTo>
                    <a:pt x="1207613" y="1931564"/>
                  </a:lnTo>
                  <a:lnTo>
                    <a:pt x="1221300" y="1777362"/>
                  </a:lnTo>
                  <a:lnTo>
                    <a:pt x="1235443" y="1650309"/>
                  </a:lnTo>
                  <a:lnTo>
                    <a:pt x="1249129" y="1589114"/>
                  </a:lnTo>
                  <a:lnTo>
                    <a:pt x="1263272" y="1577037"/>
                  </a:lnTo>
                  <a:lnTo>
                    <a:pt x="1277415" y="1563111"/>
                  </a:lnTo>
                  <a:lnTo>
                    <a:pt x="1291101" y="1534646"/>
                  </a:lnTo>
                  <a:lnTo>
                    <a:pt x="1305244" y="1508260"/>
                  </a:lnTo>
                  <a:lnTo>
                    <a:pt x="1318931" y="1494077"/>
                  </a:lnTo>
                  <a:lnTo>
                    <a:pt x="1333074" y="1496644"/>
                  </a:lnTo>
                  <a:lnTo>
                    <a:pt x="1347216" y="1494403"/>
                  </a:lnTo>
                  <a:lnTo>
                    <a:pt x="1360447" y="1460142"/>
                  </a:lnTo>
                  <a:lnTo>
                    <a:pt x="1374590" y="1416783"/>
                  </a:lnTo>
                  <a:lnTo>
                    <a:pt x="1388276" y="1414500"/>
                  </a:lnTo>
                  <a:lnTo>
                    <a:pt x="1402419" y="1453199"/>
                  </a:lnTo>
                  <a:lnTo>
                    <a:pt x="1416106" y="1498152"/>
                  </a:lnTo>
                  <a:lnTo>
                    <a:pt x="1430248" y="1525076"/>
                  </a:lnTo>
                  <a:lnTo>
                    <a:pt x="1444391" y="1538324"/>
                  </a:lnTo>
                  <a:lnTo>
                    <a:pt x="1458078" y="1540704"/>
                  </a:lnTo>
                  <a:lnTo>
                    <a:pt x="1472221" y="1526474"/>
                  </a:lnTo>
                  <a:lnTo>
                    <a:pt x="1485907" y="1492599"/>
                  </a:lnTo>
                  <a:lnTo>
                    <a:pt x="1500050" y="1451224"/>
                  </a:lnTo>
                  <a:lnTo>
                    <a:pt x="1514193" y="1444585"/>
                  </a:lnTo>
                  <a:lnTo>
                    <a:pt x="1526967" y="1487453"/>
                  </a:lnTo>
                  <a:lnTo>
                    <a:pt x="1541110" y="1541596"/>
                  </a:lnTo>
                  <a:lnTo>
                    <a:pt x="1554796" y="1570069"/>
                  </a:lnTo>
                  <a:lnTo>
                    <a:pt x="1568939" y="1567480"/>
                  </a:lnTo>
                  <a:lnTo>
                    <a:pt x="1582626" y="1536364"/>
                  </a:lnTo>
                  <a:lnTo>
                    <a:pt x="1596769" y="1496262"/>
                  </a:lnTo>
                  <a:lnTo>
                    <a:pt x="1610911" y="1489296"/>
                  </a:lnTo>
                  <a:lnTo>
                    <a:pt x="1624598" y="1497025"/>
                  </a:lnTo>
                  <a:lnTo>
                    <a:pt x="1638741" y="1480590"/>
                  </a:lnTo>
                  <a:lnTo>
                    <a:pt x="1652427" y="1466771"/>
                  </a:lnTo>
                  <a:lnTo>
                    <a:pt x="1666570" y="1466387"/>
                  </a:lnTo>
                  <a:lnTo>
                    <a:pt x="1680713" y="1458437"/>
                  </a:lnTo>
                  <a:lnTo>
                    <a:pt x="1693487" y="1441688"/>
                  </a:lnTo>
                  <a:lnTo>
                    <a:pt x="1707630" y="1412690"/>
                  </a:lnTo>
                  <a:lnTo>
                    <a:pt x="1721317" y="1366412"/>
                  </a:lnTo>
                  <a:lnTo>
                    <a:pt x="1735459" y="1315293"/>
                  </a:lnTo>
                  <a:lnTo>
                    <a:pt x="1749146" y="1268161"/>
                  </a:lnTo>
                  <a:lnTo>
                    <a:pt x="1763289" y="1208428"/>
                  </a:lnTo>
                  <a:lnTo>
                    <a:pt x="1777432" y="1109005"/>
                  </a:lnTo>
                  <a:lnTo>
                    <a:pt x="1791118" y="1023905"/>
                  </a:lnTo>
                  <a:lnTo>
                    <a:pt x="1805261" y="1005195"/>
                  </a:lnTo>
                  <a:lnTo>
                    <a:pt x="1818948" y="1009140"/>
                  </a:lnTo>
                  <a:lnTo>
                    <a:pt x="1833091" y="1006111"/>
                  </a:lnTo>
                  <a:lnTo>
                    <a:pt x="1847233" y="988148"/>
                  </a:lnTo>
                  <a:lnTo>
                    <a:pt x="1860007" y="939511"/>
                  </a:lnTo>
                  <a:lnTo>
                    <a:pt x="1874150" y="885530"/>
                  </a:lnTo>
                  <a:lnTo>
                    <a:pt x="1887837" y="836210"/>
                  </a:lnTo>
                  <a:lnTo>
                    <a:pt x="1901980" y="784735"/>
                  </a:lnTo>
                  <a:lnTo>
                    <a:pt x="1915666" y="764877"/>
                  </a:lnTo>
                  <a:lnTo>
                    <a:pt x="1929809" y="796133"/>
                  </a:lnTo>
                  <a:lnTo>
                    <a:pt x="1943952" y="843390"/>
                  </a:lnTo>
                  <a:lnTo>
                    <a:pt x="1957639" y="865432"/>
                  </a:lnTo>
                  <a:lnTo>
                    <a:pt x="1971781" y="855648"/>
                  </a:lnTo>
                  <a:lnTo>
                    <a:pt x="1985468" y="821819"/>
                  </a:lnTo>
                  <a:lnTo>
                    <a:pt x="1999611" y="791371"/>
                  </a:lnTo>
                  <a:lnTo>
                    <a:pt x="2013754" y="785749"/>
                  </a:lnTo>
                  <a:lnTo>
                    <a:pt x="2026984" y="795773"/>
                  </a:lnTo>
                  <a:lnTo>
                    <a:pt x="2041127" y="811560"/>
                  </a:lnTo>
                  <a:lnTo>
                    <a:pt x="2054813" y="852043"/>
                  </a:lnTo>
                  <a:lnTo>
                    <a:pt x="2068956" y="906700"/>
                  </a:lnTo>
                  <a:lnTo>
                    <a:pt x="2082643" y="918414"/>
                  </a:lnTo>
                  <a:lnTo>
                    <a:pt x="2096786" y="884148"/>
                  </a:lnTo>
                  <a:lnTo>
                    <a:pt x="2110928" y="854825"/>
                  </a:lnTo>
                  <a:lnTo>
                    <a:pt x="2124615" y="845884"/>
                  </a:lnTo>
                  <a:lnTo>
                    <a:pt x="2138758" y="855026"/>
                  </a:lnTo>
                  <a:lnTo>
                    <a:pt x="2152444" y="877222"/>
                  </a:lnTo>
                  <a:lnTo>
                    <a:pt x="2166587" y="884254"/>
                  </a:lnTo>
                  <a:lnTo>
                    <a:pt x="2180730" y="866942"/>
                  </a:lnTo>
                  <a:lnTo>
                    <a:pt x="2193504" y="858304"/>
                  </a:lnTo>
                  <a:lnTo>
                    <a:pt x="2207647" y="880660"/>
                  </a:lnTo>
                  <a:lnTo>
                    <a:pt x="2221334" y="928172"/>
                  </a:lnTo>
                  <a:lnTo>
                    <a:pt x="2235476" y="995409"/>
                  </a:lnTo>
                  <a:lnTo>
                    <a:pt x="2249163" y="1066294"/>
                  </a:lnTo>
                  <a:lnTo>
                    <a:pt x="2263306" y="1126982"/>
                  </a:lnTo>
                  <a:lnTo>
                    <a:pt x="2277449" y="1171274"/>
                  </a:lnTo>
                  <a:lnTo>
                    <a:pt x="2291135" y="1201218"/>
                  </a:lnTo>
                  <a:lnTo>
                    <a:pt x="2305278" y="1235760"/>
                  </a:lnTo>
                  <a:lnTo>
                    <a:pt x="2318965" y="1269910"/>
                  </a:lnTo>
                  <a:lnTo>
                    <a:pt x="2333107" y="1308793"/>
                  </a:lnTo>
                  <a:lnTo>
                    <a:pt x="2347250" y="1369769"/>
                  </a:lnTo>
                  <a:lnTo>
                    <a:pt x="2360024" y="1435275"/>
                  </a:lnTo>
                  <a:lnTo>
                    <a:pt x="2374167" y="1494813"/>
                  </a:lnTo>
                  <a:lnTo>
                    <a:pt x="2387854" y="1548129"/>
                  </a:lnTo>
                  <a:lnTo>
                    <a:pt x="2401997" y="1579198"/>
                  </a:lnTo>
                  <a:lnTo>
                    <a:pt x="2415683" y="1601434"/>
                  </a:lnTo>
                  <a:lnTo>
                    <a:pt x="2429826" y="1635691"/>
                  </a:lnTo>
                  <a:lnTo>
                    <a:pt x="2443969" y="1686935"/>
                  </a:lnTo>
                  <a:lnTo>
                    <a:pt x="2457655" y="1754584"/>
                  </a:lnTo>
                  <a:lnTo>
                    <a:pt x="2471798" y="1831784"/>
                  </a:lnTo>
                  <a:lnTo>
                    <a:pt x="2485485" y="1931672"/>
                  </a:lnTo>
                  <a:lnTo>
                    <a:pt x="2499628" y="2017357"/>
                  </a:lnTo>
                  <a:lnTo>
                    <a:pt x="2513770" y="2044549"/>
                  </a:lnTo>
                  <a:lnTo>
                    <a:pt x="2526545" y="2030775"/>
                  </a:lnTo>
                  <a:lnTo>
                    <a:pt x="2540687" y="2019862"/>
                  </a:lnTo>
                  <a:lnTo>
                    <a:pt x="2554374" y="2033439"/>
                  </a:lnTo>
                  <a:lnTo>
                    <a:pt x="2568517" y="2056917"/>
                  </a:lnTo>
                  <a:lnTo>
                    <a:pt x="2582203" y="2070845"/>
                  </a:lnTo>
                  <a:lnTo>
                    <a:pt x="2596346" y="2076939"/>
                  </a:lnTo>
                  <a:lnTo>
                    <a:pt x="2610489" y="2077035"/>
                  </a:lnTo>
                  <a:lnTo>
                    <a:pt x="2624176" y="2047244"/>
                  </a:lnTo>
                  <a:lnTo>
                    <a:pt x="2638318" y="1988504"/>
                  </a:lnTo>
                  <a:lnTo>
                    <a:pt x="2652005" y="1918714"/>
                  </a:lnTo>
                  <a:lnTo>
                    <a:pt x="2666148" y="1838350"/>
                  </a:lnTo>
                  <a:lnTo>
                    <a:pt x="2680291" y="1793322"/>
                  </a:lnTo>
                  <a:lnTo>
                    <a:pt x="2693521" y="1825574"/>
                  </a:lnTo>
                  <a:lnTo>
                    <a:pt x="2707664" y="1895877"/>
                  </a:lnTo>
                  <a:lnTo>
                    <a:pt x="2721350" y="1976445"/>
                  </a:lnTo>
                  <a:lnTo>
                    <a:pt x="2735493" y="2033199"/>
                  </a:lnTo>
                  <a:lnTo>
                    <a:pt x="2749180" y="2013828"/>
                  </a:lnTo>
                  <a:lnTo>
                    <a:pt x="2763323" y="1926289"/>
                  </a:lnTo>
                  <a:lnTo>
                    <a:pt x="2777465" y="1842714"/>
                  </a:lnTo>
                  <a:lnTo>
                    <a:pt x="2791152" y="1843507"/>
                  </a:lnTo>
                  <a:lnTo>
                    <a:pt x="2805295" y="1914265"/>
                  </a:lnTo>
                  <a:lnTo>
                    <a:pt x="2818981" y="2008819"/>
                  </a:lnTo>
                  <a:lnTo>
                    <a:pt x="2833124" y="2123700"/>
                  </a:lnTo>
                  <a:lnTo>
                    <a:pt x="2847267" y="2190475"/>
                  </a:lnTo>
                  <a:lnTo>
                    <a:pt x="2860041" y="2155465"/>
                  </a:lnTo>
                  <a:lnTo>
                    <a:pt x="2874184" y="2065865"/>
                  </a:lnTo>
                  <a:lnTo>
                    <a:pt x="2887871" y="1966183"/>
                  </a:lnTo>
                  <a:lnTo>
                    <a:pt x="2902013" y="1920421"/>
                  </a:lnTo>
                  <a:lnTo>
                    <a:pt x="2915700" y="1966870"/>
                  </a:lnTo>
                  <a:lnTo>
                    <a:pt x="2929843" y="2049197"/>
                  </a:lnTo>
                  <a:lnTo>
                    <a:pt x="2943986" y="2128336"/>
                  </a:lnTo>
                  <a:lnTo>
                    <a:pt x="2957672" y="2159886"/>
                  </a:lnTo>
                  <a:lnTo>
                    <a:pt x="2971815" y="2130891"/>
                  </a:lnTo>
                  <a:lnTo>
                    <a:pt x="2985502" y="2076538"/>
                  </a:lnTo>
                  <a:lnTo>
                    <a:pt x="2999644" y="2011852"/>
                  </a:lnTo>
                  <a:lnTo>
                    <a:pt x="3013787" y="1973273"/>
                  </a:lnTo>
                  <a:lnTo>
                    <a:pt x="3026561" y="1976002"/>
                  </a:lnTo>
                  <a:lnTo>
                    <a:pt x="3040704" y="1997983"/>
                  </a:lnTo>
                  <a:lnTo>
                    <a:pt x="3054391" y="1996069"/>
                  </a:lnTo>
                  <a:lnTo>
                    <a:pt x="3068534" y="1951827"/>
                  </a:lnTo>
                  <a:lnTo>
                    <a:pt x="3082220" y="1926747"/>
                  </a:lnTo>
                  <a:lnTo>
                    <a:pt x="3096363" y="1958786"/>
                  </a:lnTo>
                  <a:lnTo>
                    <a:pt x="3110506" y="1973271"/>
                  </a:lnTo>
                  <a:lnTo>
                    <a:pt x="3124192" y="1946505"/>
                  </a:lnTo>
                  <a:lnTo>
                    <a:pt x="3138335" y="1913091"/>
                  </a:lnTo>
                  <a:lnTo>
                    <a:pt x="3152022" y="1883988"/>
                  </a:lnTo>
                  <a:lnTo>
                    <a:pt x="3166165" y="1886356"/>
                  </a:lnTo>
                  <a:lnTo>
                    <a:pt x="3180307" y="1928496"/>
                  </a:lnTo>
                  <a:lnTo>
                    <a:pt x="3193082" y="1994522"/>
                  </a:lnTo>
                  <a:lnTo>
                    <a:pt x="3207224" y="2038303"/>
                  </a:lnTo>
                  <a:lnTo>
                    <a:pt x="3220911" y="2058731"/>
                  </a:lnTo>
                  <a:lnTo>
                    <a:pt x="3235054" y="2088739"/>
                  </a:lnTo>
                  <a:lnTo>
                    <a:pt x="3248740" y="2090631"/>
                  </a:lnTo>
                  <a:lnTo>
                    <a:pt x="3262883" y="2051654"/>
                  </a:lnTo>
                  <a:lnTo>
                    <a:pt x="3277026" y="2027676"/>
                  </a:lnTo>
                  <a:lnTo>
                    <a:pt x="3290713" y="2028931"/>
                  </a:lnTo>
                  <a:lnTo>
                    <a:pt x="3304855" y="2059141"/>
                  </a:lnTo>
                  <a:lnTo>
                    <a:pt x="3318542" y="2089336"/>
                  </a:lnTo>
                  <a:lnTo>
                    <a:pt x="3332685" y="2086765"/>
                  </a:lnTo>
                  <a:lnTo>
                    <a:pt x="3346828" y="2074383"/>
                  </a:lnTo>
                  <a:lnTo>
                    <a:pt x="3360058" y="2053577"/>
                  </a:lnTo>
                  <a:lnTo>
                    <a:pt x="3374201" y="2001091"/>
                  </a:lnTo>
                  <a:lnTo>
                    <a:pt x="3387887" y="1933487"/>
                  </a:lnTo>
                  <a:lnTo>
                    <a:pt x="3402030" y="1902653"/>
                  </a:lnTo>
                  <a:lnTo>
                    <a:pt x="3415717" y="1921209"/>
                  </a:lnTo>
                  <a:lnTo>
                    <a:pt x="3429860" y="1953078"/>
                  </a:lnTo>
                  <a:lnTo>
                    <a:pt x="3444003" y="1976361"/>
                  </a:lnTo>
                  <a:lnTo>
                    <a:pt x="3457689" y="1999685"/>
                  </a:lnTo>
                  <a:lnTo>
                    <a:pt x="3471832" y="1999482"/>
                  </a:lnTo>
                  <a:lnTo>
                    <a:pt x="3485519" y="1995476"/>
                  </a:lnTo>
                  <a:lnTo>
                    <a:pt x="3499661" y="1992732"/>
                  </a:lnTo>
                  <a:lnTo>
                    <a:pt x="3513804" y="1953773"/>
                  </a:lnTo>
                  <a:lnTo>
                    <a:pt x="3526578" y="1916500"/>
                  </a:lnTo>
                  <a:lnTo>
                    <a:pt x="3540721" y="1935357"/>
                  </a:lnTo>
                  <a:lnTo>
                    <a:pt x="3554408" y="1977511"/>
                  </a:lnTo>
                  <a:lnTo>
                    <a:pt x="3568550" y="1995663"/>
                  </a:lnTo>
                  <a:lnTo>
                    <a:pt x="3582237" y="1999239"/>
                  </a:lnTo>
                  <a:lnTo>
                    <a:pt x="3596380" y="2012871"/>
                  </a:lnTo>
                  <a:lnTo>
                    <a:pt x="3610523" y="2031869"/>
                  </a:lnTo>
                  <a:lnTo>
                    <a:pt x="3624209" y="2035581"/>
                  </a:lnTo>
                  <a:lnTo>
                    <a:pt x="3638352" y="2010419"/>
                  </a:lnTo>
                  <a:lnTo>
                    <a:pt x="3652039" y="1967597"/>
                  </a:lnTo>
                  <a:lnTo>
                    <a:pt x="3666182" y="1949970"/>
                  </a:lnTo>
                  <a:lnTo>
                    <a:pt x="3680324" y="1958704"/>
                  </a:lnTo>
                  <a:lnTo>
                    <a:pt x="3693098" y="1946597"/>
                  </a:lnTo>
                  <a:lnTo>
                    <a:pt x="3707241" y="1914887"/>
                  </a:lnTo>
                  <a:lnTo>
                    <a:pt x="3720928" y="1889433"/>
                  </a:lnTo>
                  <a:lnTo>
                    <a:pt x="3735071" y="1854334"/>
                  </a:lnTo>
                  <a:lnTo>
                    <a:pt x="3748757" y="1817102"/>
                  </a:lnTo>
                  <a:lnTo>
                    <a:pt x="3762900" y="1791153"/>
                  </a:lnTo>
                  <a:lnTo>
                    <a:pt x="3777043" y="1739092"/>
                  </a:lnTo>
                  <a:lnTo>
                    <a:pt x="3790730" y="1674779"/>
                  </a:lnTo>
                  <a:lnTo>
                    <a:pt x="3804872" y="1671790"/>
                  </a:lnTo>
                  <a:lnTo>
                    <a:pt x="3818559" y="1680513"/>
                  </a:lnTo>
                  <a:lnTo>
                    <a:pt x="3832702" y="1635799"/>
                  </a:lnTo>
                  <a:lnTo>
                    <a:pt x="3846845" y="1606463"/>
                  </a:lnTo>
                  <a:lnTo>
                    <a:pt x="3859619" y="1614293"/>
                  </a:lnTo>
                  <a:lnTo>
                    <a:pt x="3873762" y="1610126"/>
                  </a:lnTo>
                  <a:lnTo>
                    <a:pt x="3887448" y="1599463"/>
                  </a:lnTo>
                  <a:lnTo>
                    <a:pt x="3901591" y="1580601"/>
                  </a:lnTo>
                  <a:lnTo>
                    <a:pt x="3915278" y="1519790"/>
                  </a:lnTo>
                  <a:lnTo>
                    <a:pt x="3929420" y="1431547"/>
                  </a:lnTo>
                  <a:lnTo>
                    <a:pt x="3943563" y="1385193"/>
                  </a:lnTo>
                  <a:lnTo>
                    <a:pt x="3957250" y="1410266"/>
                  </a:lnTo>
                  <a:lnTo>
                    <a:pt x="3971393" y="1438527"/>
                  </a:lnTo>
                  <a:lnTo>
                    <a:pt x="3985079" y="1437032"/>
                  </a:lnTo>
                  <a:lnTo>
                    <a:pt x="3999222" y="1454140"/>
                  </a:lnTo>
                  <a:lnTo>
                    <a:pt x="4013365" y="1453476"/>
                  </a:lnTo>
                  <a:lnTo>
                    <a:pt x="4026595" y="1418560"/>
                  </a:lnTo>
                  <a:lnTo>
                    <a:pt x="4040738" y="1400211"/>
                  </a:lnTo>
                  <a:lnTo>
                    <a:pt x="4054425" y="1372481"/>
                  </a:lnTo>
                  <a:lnTo>
                    <a:pt x="4068567" y="1331345"/>
                  </a:lnTo>
                  <a:lnTo>
                    <a:pt x="4082254" y="1326452"/>
                  </a:lnTo>
                  <a:lnTo>
                    <a:pt x="4096397" y="1373790"/>
                  </a:lnTo>
                  <a:lnTo>
                    <a:pt x="4110540" y="1412995"/>
                  </a:lnTo>
                  <a:lnTo>
                    <a:pt x="4124226" y="1396428"/>
                  </a:lnTo>
                  <a:lnTo>
                    <a:pt x="4138369" y="1345114"/>
                  </a:lnTo>
                  <a:lnTo>
                    <a:pt x="4152056" y="1312270"/>
                  </a:lnTo>
                  <a:lnTo>
                    <a:pt x="4166198" y="1300043"/>
                  </a:lnTo>
                  <a:lnTo>
                    <a:pt x="4180341" y="1271520"/>
                  </a:lnTo>
                  <a:lnTo>
                    <a:pt x="4193115" y="1238581"/>
                  </a:lnTo>
                  <a:lnTo>
                    <a:pt x="4207258" y="1206204"/>
                  </a:lnTo>
                  <a:lnTo>
                    <a:pt x="4220945" y="1199648"/>
                  </a:lnTo>
                  <a:lnTo>
                    <a:pt x="4235088" y="1223739"/>
                  </a:lnTo>
                  <a:lnTo>
                    <a:pt x="4248774" y="1206143"/>
                  </a:lnTo>
                  <a:lnTo>
                    <a:pt x="4262917" y="1134530"/>
                  </a:lnTo>
                  <a:lnTo>
                    <a:pt x="4277060" y="1069207"/>
                  </a:lnTo>
                  <a:lnTo>
                    <a:pt x="4290746" y="1024186"/>
                  </a:lnTo>
                  <a:lnTo>
                    <a:pt x="4304889" y="991727"/>
                  </a:lnTo>
                  <a:lnTo>
                    <a:pt x="4318576" y="998500"/>
                  </a:lnTo>
                  <a:lnTo>
                    <a:pt x="4332719" y="1025104"/>
                  </a:lnTo>
                  <a:lnTo>
                    <a:pt x="4346861" y="1027760"/>
                  </a:lnTo>
                  <a:lnTo>
                    <a:pt x="4359636" y="988422"/>
                  </a:lnTo>
                  <a:lnTo>
                    <a:pt x="4373778" y="912927"/>
                  </a:lnTo>
                  <a:lnTo>
                    <a:pt x="4387465" y="828917"/>
                  </a:lnTo>
                  <a:lnTo>
                    <a:pt x="4401608" y="746503"/>
                  </a:lnTo>
                  <a:lnTo>
                    <a:pt x="4415294" y="712002"/>
                  </a:lnTo>
                  <a:lnTo>
                    <a:pt x="4429437" y="709097"/>
                  </a:lnTo>
                  <a:lnTo>
                    <a:pt x="4443580" y="681104"/>
                  </a:lnTo>
                  <a:lnTo>
                    <a:pt x="4457267" y="633405"/>
                  </a:lnTo>
                  <a:lnTo>
                    <a:pt x="4471409" y="602752"/>
                  </a:lnTo>
                  <a:lnTo>
                    <a:pt x="4485096" y="598475"/>
                  </a:lnTo>
                  <a:lnTo>
                    <a:pt x="4499239" y="583843"/>
                  </a:lnTo>
                  <a:lnTo>
                    <a:pt x="4513382" y="557286"/>
                  </a:lnTo>
                  <a:lnTo>
                    <a:pt x="4526156" y="550995"/>
                  </a:lnTo>
                  <a:lnTo>
                    <a:pt x="4540299" y="566840"/>
                  </a:lnTo>
                  <a:lnTo>
                    <a:pt x="4553985" y="567045"/>
                  </a:lnTo>
                  <a:lnTo>
                    <a:pt x="4568128" y="536296"/>
                  </a:lnTo>
                  <a:lnTo>
                    <a:pt x="4581815" y="503159"/>
                  </a:lnTo>
                  <a:lnTo>
                    <a:pt x="4595957" y="496580"/>
                  </a:lnTo>
                  <a:lnTo>
                    <a:pt x="4610100" y="501350"/>
                  </a:lnTo>
                  <a:lnTo>
                    <a:pt x="4623787" y="511477"/>
                  </a:lnTo>
                  <a:lnTo>
                    <a:pt x="4637930" y="507010"/>
                  </a:lnTo>
                  <a:lnTo>
                    <a:pt x="4651616" y="474670"/>
                  </a:lnTo>
                  <a:lnTo>
                    <a:pt x="4665759" y="455954"/>
                  </a:lnTo>
                  <a:lnTo>
                    <a:pt x="4679902" y="441101"/>
                  </a:lnTo>
                  <a:lnTo>
                    <a:pt x="4693132" y="393317"/>
                  </a:lnTo>
                  <a:lnTo>
                    <a:pt x="4707275" y="321738"/>
                  </a:lnTo>
                  <a:lnTo>
                    <a:pt x="4720962" y="241508"/>
                  </a:lnTo>
                  <a:lnTo>
                    <a:pt x="4735104" y="188985"/>
                  </a:lnTo>
                  <a:lnTo>
                    <a:pt x="4748791" y="164316"/>
                  </a:lnTo>
                  <a:lnTo>
                    <a:pt x="4762934" y="155207"/>
                  </a:lnTo>
                  <a:lnTo>
                    <a:pt x="4777077" y="171731"/>
                  </a:lnTo>
                  <a:lnTo>
                    <a:pt x="4790763" y="174527"/>
                  </a:lnTo>
                  <a:lnTo>
                    <a:pt x="4804906" y="182480"/>
                  </a:lnTo>
                  <a:lnTo>
                    <a:pt x="4818593" y="185436"/>
                  </a:lnTo>
                  <a:lnTo>
                    <a:pt x="4832735" y="116650"/>
                  </a:lnTo>
                  <a:lnTo>
                    <a:pt x="4846878" y="36630"/>
                  </a:lnTo>
                  <a:lnTo>
                    <a:pt x="4859652" y="0"/>
                  </a:lnTo>
                  <a:lnTo>
                    <a:pt x="4873795" y="367"/>
                  </a:lnTo>
                  <a:lnTo>
                    <a:pt x="4887482" y="46324"/>
                  </a:lnTo>
                  <a:lnTo>
                    <a:pt x="4901625" y="99994"/>
                  </a:lnTo>
                  <a:lnTo>
                    <a:pt x="4915311" y="121181"/>
                  </a:lnTo>
                  <a:lnTo>
                    <a:pt x="4929454" y="105842"/>
                  </a:lnTo>
                  <a:lnTo>
                    <a:pt x="4943597" y="107814"/>
                  </a:lnTo>
                  <a:lnTo>
                    <a:pt x="4957283" y="183951"/>
                  </a:lnTo>
                  <a:lnTo>
                    <a:pt x="4971426" y="269544"/>
                  </a:lnTo>
                  <a:lnTo>
                    <a:pt x="4985113" y="335760"/>
                  </a:lnTo>
                  <a:lnTo>
                    <a:pt x="4999256" y="432956"/>
                  </a:lnTo>
                  <a:lnTo>
                    <a:pt x="5013398" y="553794"/>
                  </a:lnTo>
                  <a:lnTo>
                    <a:pt x="5026173" y="694926"/>
                  </a:lnTo>
                  <a:lnTo>
                    <a:pt x="5040315" y="866843"/>
                  </a:lnTo>
                  <a:lnTo>
                    <a:pt x="5054002" y="1020783"/>
                  </a:lnTo>
                  <a:lnTo>
                    <a:pt x="5068145" y="1165413"/>
                  </a:lnTo>
                  <a:lnTo>
                    <a:pt x="5081831" y="1346643"/>
                  </a:lnTo>
                  <a:lnTo>
                    <a:pt x="5095974" y="1533053"/>
                  </a:lnTo>
                  <a:lnTo>
                    <a:pt x="5110117" y="1692215"/>
                  </a:lnTo>
                  <a:lnTo>
                    <a:pt x="5123804" y="1802409"/>
                  </a:lnTo>
                  <a:lnTo>
                    <a:pt x="5137946" y="1864071"/>
                  </a:lnTo>
                  <a:lnTo>
                    <a:pt x="5151633" y="1894185"/>
                  </a:lnTo>
                  <a:lnTo>
                    <a:pt x="5165776" y="1903129"/>
                  </a:lnTo>
                  <a:lnTo>
                    <a:pt x="5179919" y="1930465"/>
                  </a:lnTo>
                  <a:lnTo>
                    <a:pt x="5192693" y="1980687"/>
                  </a:lnTo>
                  <a:lnTo>
                    <a:pt x="5206836" y="2018393"/>
                  </a:lnTo>
                  <a:lnTo>
                    <a:pt x="5220522" y="2065735"/>
                  </a:lnTo>
                  <a:lnTo>
                    <a:pt x="5234665" y="2136996"/>
                  </a:lnTo>
                  <a:lnTo>
                    <a:pt x="5248352" y="2180676"/>
                  </a:lnTo>
                  <a:lnTo>
                    <a:pt x="5262494" y="2200548"/>
                  </a:lnTo>
                  <a:lnTo>
                    <a:pt x="5276637" y="2239597"/>
                  </a:lnTo>
                  <a:lnTo>
                    <a:pt x="5290324" y="2303078"/>
                  </a:lnTo>
                  <a:lnTo>
                    <a:pt x="5304467" y="2382518"/>
                  </a:lnTo>
                  <a:lnTo>
                    <a:pt x="5318153" y="2477373"/>
                  </a:lnTo>
                  <a:lnTo>
                    <a:pt x="5332296" y="2602110"/>
                  </a:lnTo>
                  <a:lnTo>
                    <a:pt x="5346439" y="2732338"/>
                  </a:lnTo>
                  <a:lnTo>
                    <a:pt x="5359669" y="2840898"/>
                  </a:lnTo>
                  <a:lnTo>
                    <a:pt x="5373812" y="2942717"/>
                  </a:lnTo>
                  <a:lnTo>
                    <a:pt x="5387499" y="3019194"/>
                  </a:lnTo>
                  <a:lnTo>
                    <a:pt x="5401642" y="3041373"/>
                  </a:lnTo>
                  <a:lnTo>
                    <a:pt x="5415328" y="3056935"/>
                  </a:lnTo>
                  <a:lnTo>
                    <a:pt x="5429471" y="3088756"/>
                  </a:lnTo>
                  <a:lnTo>
                    <a:pt x="5443614" y="3113916"/>
                  </a:lnTo>
                  <a:lnTo>
                    <a:pt x="5457300" y="3154149"/>
                  </a:lnTo>
                  <a:lnTo>
                    <a:pt x="5471443" y="3222812"/>
                  </a:lnTo>
                  <a:lnTo>
                    <a:pt x="5485130" y="3292054"/>
                  </a:lnTo>
                  <a:lnTo>
                    <a:pt x="5499273" y="3316231"/>
                  </a:lnTo>
                  <a:lnTo>
                    <a:pt x="5513415" y="3287539"/>
                  </a:lnTo>
                  <a:lnTo>
                    <a:pt x="5526190" y="3236806"/>
                  </a:lnTo>
                  <a:lnTo>
                    <a:pt x="5540332" y="3165012"/>
                  </a:lnTo>
                  <a:lnTo>
                    <a:pt x="5554019" y="3085629"/>
                  </a:lnTo>
                  <a:lnTo>
                    <a:pt x="5568162" y="3012801"/>
                  </a:lnTo>
                  <a:lnTo>
                    <a:pt x="5581848" y="2932052"/>
                  </a:lnTo>
                  <a:lnTo>
                    <a:pt x="5595991" y="2858898"/>
                  </a:lnTo>
                  <a:lnTo>
                    <a:pt x="5610134" y="2797036"/>
                  </a:lnTo>
                  <a:lnTo>
                    <a:pt x="5623821" y="2707209"/>
                  </a:lnTo>
                  <a:lnTo>
                    <a:pt x="5637963" y="2584736"/>
                  </a:lnTo>
                  <a:lnTo>
                    <a:pt x="5651650" y="2495710"/>
                  </a:lnTo>
                  <a:lnTo>
                    <a:pt x="5665793" y="2446737"/>
                  </a:lnTo>
                  <a:lnTo>
                    <a:pt x="5679936" y="2391406"/>
                  </a:lnTo>
                  <a:lnTo>
                    <a:pt x="5692710" y="2313820"/>
                  </a:lnTo>
                  <a:lnTo>
                    <a:pt x="5706853" y="2233125"/>
                  </a:lnTo>
                  <a:lnTo>
                    <a:pt x="5720539" y="2204646"/>
                  </a:lnTo>
                  <a:lnTo>
                    <a:pt x="5734682" y="2266352"/>
                  </a:lnTo>
                  <a:lnTo>
                    <a:pt x="5748369" y="2387002"/>
                  </a:lnTo>
                  <a:lnTo>
                    <a:pt x="5762511" y="2472240"/>
                  </a:lnTo>
                  <a:lnTo>
                    <a:pt x="5776654" y="2468027"/>
                  </a:lnTo>
                  <a:lnTo>
                    <a:pt x="5790341" y="2434449"/>
                  </a:lnTo>
                  <a:lnTo>
                    <a:pt x="5804484" y="2427842"/>
                  </a:lnTo>
                  <a:lnTo>
                    <a:pt x="5818170" y="2418452"/>
                  </a:lnTo>
                  <a:lnTo>
                    <a:pt x="5832313" y="2416645"/>
                  </a:lnTo>
                  <a:lnTo>
                    <a:pt x="5846456" y="2453715"/>
                  </a:lnTo>
                  <a:lnTo>
                    <a:pt x="5859230" y="2500093"/>
                  </a:lnTo>
                  <a:lnTo>
                    <a:pt x="5873373" y="2537708"/>
                  </a:lnTo>
                  <a:lnTo>
                    <a:pt x="5887059" y="2548723"/>
                  </a:lnTo>
                  <a:lnTo>
                    <a:pt x="5901202" y="2503310"/>
                  </a:lnTo>
                  <a:lnTo>
                    <a:pt x="5914889" y="2413947"/>
                  </a:lnTo>
                  <a:lnTo>
                    <a:pt x="5929032" y="2330705"/>
                  </a:lnTo>
                  <a:lnTo>
                    <a:pt x="5943174" y="2299334"/>
                  </a:lnTo>
                  <a:lnTo>
                    <a:pt x="5956861" y="2320596"/>
                  </a:lnTo>
                  <a:lnTo>
                    <a:pt x="5971004" y="2349866"/>
                  </a:lnTo>
                  <a:lnTo>
                    <a:pt x="5984690" y="2346747"/>
                  </a:lnTo>
                  <a:lnTo>
                    <a:pt x="5998833" y="2320967"/>
                  </a:lnTo>
                  <a:lnTo>
                    <a:pt x="6012976" y="2278438"/>
                  </a:lnTo>
                  <a:lnTo>
                    <a:pt x="6026206" y="2213978"/>
                  </a:lnTo>
                  <a:lnTo>
                    <a:pt x="6040349" y="2121483"/>
                  </a:lnTo>
                  <a:lnTo>
                    <a:pt x="6054036" y="2025473"/>
                  </a:lnTo>
                  <a:lnTo>
                    <a:pt x="6068179" y="1959009"/>
                  </a:lnTo>
                  <a:lnTo>
                    <a:pt x="6081865" y="1904880"/>
                  </a:lnTo>
                  <a:lnTo>
                    <a:pt x="6096008" y="1863200"/>
                  </a:lnTo>
                  <a:lnTo>
                    <a:pt x="6110151" y="1833459"/>
                  </a:lnTo>
                  <a:lnTo>
                    <a:pt x="6123837" y="1780857"/>
                  </a:lnTo>
                  <a:lnTo>
                    <a:pt x="6137980" y="1700533"/>
                  </a:lnTo>
                  <a:lnTo>
                    <a:pt x="6151667" y="1612903"/>
                  </a:lnTo>
                  <a:lnTo>
                    <a:pt x="6165810" y="1526674"/>
                  </a:lnTo>
                  <a:lnTo>
                    <a:pt x="6179952" y="1464741"/>
                  </a:lnTo>
                  <a:lnTo>
                    <a:pt x="6192727" y="1441978"/>
                  </a:lnTo>
                  <a:lnTo>
                    <a:pt x="6206869" y="1440346"/>
                  </a:lnTo>
                  <a:lnTo>
                    <a:pt x="6220556" y="1434070"/>
                  </a:lnTo>
                  <a:lnTo>
                    <a:pt x="6234699" y="1418760"/>
                  </a:lnTo>
                  <a:lnTo>
                    <a:pt x="6248385" y="1419615"/>
                  </a:lnTo>
                  <a:lnTo>
                    <a:pt x="6262528" y="1440826"/>
                  </a:lnTo>
                  <a:lnTo>
                    <a:pt x="6276671" y="1442493"/>
                  </a:lnTo>
                  <a:lnTo>
                    <a:pt x="6290358" y="1432747"/>
                  </a:lnTo>
                  <a:lnTo>
                    <a:pt x="6304500" y="1454542"/>
                  </a:lnTo>
                  <a:lnTo>
                    <a:pt x="6318187" y="1505184"/>
                  </a:lnTo>
                  <a:lnTo>
                    <a:pt x="6332330" y="1550632"/>
                  </a:lnTo>
                  <a:lnTo>
                    <a:pt x="6346473" y="1582420"/>
                  </a:lnTo>
                  <a:lnTo>
                    <a:pt x="6359247" y="1621756"/>
                  </a:lnTo>
                  <a:lnTo>
                    <a:pt x="6373390" y="1668171"/>
                  </a:lnTo>
                  <a:lnTo>
                    <a:pt x="6387076" y="1709622"/>
                  </a:lnTo>
                  <a:lnTo>
                    <a:pt x="6401219" y="1766232"/>
                  </a:lnTo>
                  <a:lnTo>
                    <a:pt x="6414906" y="1840696"/>
                  </a:lnTo>
                  <a:lnTo>
                    <a:pt x="6429048" y="1892941"/>
                  </a:lnTo>
                  <a:lnTo>
                    <a:pt x="6443191" y="1911657"/>
                  </a:lnTo>
                  <a:lnTo>
                    <a:pt x="6456878" y="1912669"/>
                  </a:lnTo>
                  <a:lnTo>
                    <a:pt x="6471021" y="1925016"/>
                  </a:lnTo>
                  <a:lnTo>
                    <a:pt x="6484707" y="1960312"/>
                  </a:lnTo>
                  <a:lnTo>
                    <a:pt x="6498850" y="1987845"/>
                  </a:lnTo>
                  <a:lnTo>
                    <a:pt x="6512993" y="1964558"/>
                  </a:lnTo>
                  <a:lnTo>
                    <a:pt x="6525767" y="1922716"/>
                  </a:lnTo>
                  <a:lnTo>
                    <a:pt x="6539910" y="1916684"/>
                  </a:lnTo>
                  <a:lnTo>
                    <a:pt x="6553596" y="1918176"/>
                  </a:lnTo>
                  <a:lnTo>
                    <a:pt x="6567739" y="1904188"/>
                  </a:lnTo>
                  <a:lnTo>
                    <a:pt x="6581426" y="1863603"/>
                  </a:lnTo>
                  <a:lnTo>
                    <a:pt x="6595569" y="1832386"/>
                  </a:lnTo>
                  <a:lnTo>
                    <a:pt x="6609711" y="1865311"/>
                  </a:lnTo>
                  <a:lnTo>
                    <a:pt x="6623398" y="1901279"/>
                  </a:lnTo>
                  <a:lnTo>
                    <a:pt x="6637541" y="1871456"/>
                  </a:lnTo>
                  <a:lnTo>
                    <a:pt x="6651227" y="1819028"/>
                  </a:lnTo>
                  <a:lnTo>
                    <a:pt x="6665370" y="1794014"/>
                  </a:lnTo>
                  <a:lnTo>
                    <a:pt x="6679513" y="1811990"/>
                  </a:lnTo>
                  <a:lnTo>
                    <a:pt x="6692743" y="1830259"/>
                  </a:lnTo>
                  <a:lnTo>
                    <a:pt x="6706886" y="1810423"/>
                  </a:lnTo>
                  <a:lnTo>
                    <a:pt x="6720573" y="1789894"/>
                  </a:lnTo>
                  <a:lnTo>
                    <a:pt x="6734716" y="1779336"/>
                  </a:lnTo>
                  <a:lnTo>
                    <a:pt x="6748402" y="1781972"/>
                  </a:lnTo>
                  <a:lnTo>
                    <a:pt x="6762545" y="1757045"/>
                  </a:lnTo>
                  <a:lnTo>
                    <a:pt x="6776688" y="1676061"/>
                  </a:lnTo>
                  <a:lnTo>
                    <a:pt x="6790374" y="1623826"/>
                  </a:lnTo>
                  <a:lnTo>
                    <a:pt x="6804517" y="1644063"/>
                  </a:lnTo>
                  <a:lnTo>
                    <a:pt x="6818204" y="1672527"/>
                  </a:lnTo>
                  <a:lnTo>
                    <a:pt x="6832347" y="1678044"/>
                  </a:lnTo>
                  <a:lnTo>
                    <a:pt x="6846490" y="1661983"/>
                  </a:lnTo>
                  <a:lnTo>
                    <a:pt x="6859264" y="1626230"/>
                  </a:lnTo>
                  <a:lnTo>
                    <a:pt x="6873406" y="1605968"/>
                  </a:lnTo>
                  <a:lnTo>
                    <a:pt x="6887093" y="1593183"/>
                  </a:lnTo>
                  <a:lnTo>
                    <a:pt x="6901236" y="1569046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1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409787"/>
                  </a:moveTo>
                  <a:lnTo>
                    <a:pt x="14142" y="1313566"/>
                  </a:lnTo>
                  <a:lnTo>
                    <a:pt x="27373" y="1244082"/>
                  </a:lnTo>
                  <a:lnTo>
                    <a:pt x="41515" y="1203647"/>
                  </a:lnTo>
                  <a:lnTo>
                    <a:pt x="55202" y="1185479"/>
                  </a:lnTo>
                  <a:lnTo>
                    <a:pt x="69345" y="1166213"/>
                  </a:lnTo>
                  <a:lnTo>
                    <a:pt x="83031" y="1145080"/>
                  </a:lnTo>
                  <a:lnTo>
                    <a:pt x="97174" y="1137675"/>
                  </a:lnTo>
                  <a:lnTo>
                    <a:pt x="111317" y="1153008"/>
                  </a:lnTo>
                  <a:lnTo>
                    <a:pt x="125004" y="1203855"/>
                  </a:lnTo>
                  <a:lnTo>
                    <a:pt x="139147" y="1283807"/>
                  </a:lnTo>
                  <a:lnTo>
                    <a:pt x="152833" y="1323173"/>
                  </a:lnTo>
                  <a:lnTo>
                    <a:pt x="166976" y="1291133"/>
                  </a:lnTo>
                  <a:lnTo>
                    <a:pt x="181119" y="1240381"/>
                  </a:lnTo>
                  <a:lnTo>
                    <a:pt x="193893" y="1220885"/>
                  </a:lnTo>
                  <a:lnTo>
                    <a:pt x="208036" y="1232202"/>
                  </a:lnTo>
                  <a:lnTo>
                    <a:pt x="221722" y="1229727"/>
                  </a:lnTo>
                  <a:lnTo>
                    <a:pt x="235865" y="1198024"/>
                  </a:lnTo>
                  <a:lnTo>
                    <a:pt x="249552" y="1176916"/>
                  </a:lnTo>
                  <a:lnTo>
                    <a:pt x="263695" y="1182595"/>
                  </a:lnTo>
                  <a:lnTo>
                    <a:pt x="277837" y="1175563"/>
                  </a:lnTo>
                  <a:lnTo>
                    <a:pt x="291524" y="1122872"/>
                  </a:lnTo>
                  <a:lnTo>
                    <a:pt x="305667" y="1059925"/>
                  </a:lnTo>
                  <a:lnTo>
                    <a:pt x="319353" y="1037342"/>
                  </a:lnTo>
                  <a:lnTo>
                    <a:pt x="333496" y="1066687"/>
                  </a:lnTo>
                  <a:lnTo>
                    <a:pt x="347639" y="1118802"/>
                  </a:lnTo>
                  <a:lnTo>
                    <a:pt x="360413" y="1147890"/>
                  </a:lnTo>
                  <a:lnTo>
                    <a:pt x="374556" y="1134410"/>
                  </a:lnTo>
                  <a:lnTo>
                    <a:pt x="388243" y="1088698"/>
                  </a:lnTo>
                  <a:lnTo>
                    <a:pt x="402385" y="1055626"/>
                  </a:lnTo>
                  <a:lnTo>
                    <a:pt x="416072" y="1048450"/>
                  </a:lnTo>
                  <a:lnTo>
                    <a:pt x="430215" y="1028615"/>
                  </a:lnTo>
                  <a:lnTo>
                    <a:pt x="444358" y="984744"/>
                  </a:lnTo>
                  <a:lnTo>
                    <a:pt x="458044" y="946888"/>
                  </a:lnTo>
                  <a:lnTo>
                    <a:pt x="472187" y="940466"/>
                  </a:lnTo>
                  <a:lnTo>
                    <a:pt x="485874" y="1006517"/>
                  </a:lnTo>
                  <a:lnTo>
                    <a:pt x="500016" y="1088969"/>
                  </a:lnTo>
                  <a:lnTo>
                    <a:pt x="514159" y="1096390"/>
                  </a:lnTo>
                  <a:lnTo>
                    <a:pt x="526933" y="1049147"/>
                  </a:lnTo>
                  <a:lnTo>
                    <a:pt x="541076" y="984495"/>
                  </a:lnTo>
                  <a:lnTo>
                    <a:pt x="554763" y="918787"/>
                  </a:lnTo>
                  <a:lnTo>
                    <a:pt x="568906" y="856875"/>
                  </a:lnTo>
                  <a:lnTo>
                    <a:pt x="582592" y="829040"/>
                  </a:lnTo>
                  <a:lnTo>
                    <a:pt x="596735" y="872985"/>
                  </a:lnTo>
                  <a:lnTo>
                    <a:pt x="610878" y="962935"/>
                  </a:lnTo>
                  <a:lnTo>
                    <a:pt x="624564" y="1035030"/>
                  </a:lnTo>
                  <a:lnTo>
                    <a:pt x="638707" y="1044666"/>
                  </a:lnTo>
                  <a:lnTo>
                    <a:pt x="652394" y="987747"/>
                  </a:lnTo>
                  <a:lnTo>
                    <a:pt x="666537" y="939408"/>
                  </a:lnTo>
                  <a:lnTo>
                    <a:pt x="680679" y="948126"/>
                  </a:lnTo>
                  <a:lnTo>
                    <a:pt x="693910" y="979799"/>
                  </a:lnTo>
                  <a:lnTo>
                    <a:pt x="708053" y="1028955"/>
                  </a:lnTo>
                  <a:lnTo>
                    <a:pt x="721739" y="1121121"/>
                  </a:lnTo>
                  <a:lnTo>
                    <a:pt x="735882" y="1232678"/>
                  </a:lnTo>
                  <a:lnTo>
                    <a:pt x="749569" y="1296118"/>
                  </a:lnTo>
                  <a:lnTo>
                    <a:pt x="763711" y="1269655"/>
                  </a:lnTo>
                  <a:lnTo>
                    <a:pt x="777854" y="1173331"/>
                  </a:lnTo>
                  <a:lnTo>
                    <a:pt x="791541" y="1069676"/>
                  </a:lnTo>
                  <a:lnTo>
                    <a:pt x="805684" y="1018867"/>
                  </a:lnTo>
                  <a:lnTo>
                    <a:pt x="819370" y="1023728"/>
                  </a:lnTo>
                  <a:lnTo>
                    <a:pt x="833513" y="1041300"/>
                  </a:lnTo>
                  <a:lnTo>
                    <a:pt x="847656" y="1066590"/>
                  </a:lnTo>
                  <a:lnTo>
                    <a:pt x="860430" y="1116906"/>
                  </a:lnTo>
                  <a:lnTo>
                    <a:pt x="874573" y="1181358"/>
                  </a:lnTo>
                  <a:lnTo>
                    <a:pt x="888259" y="1236898"/>
                  </a:lnTo>
                  <a:lnTo>
                    <a:pt x="902402" y="1271224"/>
                  </a:lnTo>
                  <a:lnTo>
                    <a:pt x="916089" y="1290695"/>
                  </a:lnTo>
                  <a:lnTo>
                    <a:pt x="930232" y="1309360"/>
                  </a:lnTo>
                  <a:lnTo>
                    <a:pt x="944374" y="1329386"/>
                  </a:lnTo>
                  <a:lnTo>
                    <a:pt x="958061" y="1360786"/>
                  </a:lnTo>
                  <a:lnTo>
                    <a:pt x="972204" y="1409328"/>
                  </a:lnTo>
                  <a:lnTo>
                    <a:pt x="985890" y="1454540"/>
                  </a:lnTo>
                  <a:lnTo>
                    <a:pt x="1000033" y="1497552"/>
                  </a:lnTo>
                  <a:lnTo>
                    <a:pt x="1014176" y="1553746"/>
                  </a:lnTo>
                  <a:lnTo>
                    <a:pt x="1026950" y="1622045"/>
                  </a:lnTo>
                  <a:lnTo>
                    <a:pt x="1041093" y="1699653"/>
                  </a:lnTo>
                  <a:lnTo>
                    <a:pt x="1054780" y="1782524"/>
                  </a:lnTo>
                  <a:lnTo>
                    <a:pt x="1068922" y="1856244"/>
                  </a:lnTo>
                  <a:lnTo>
                    <a:pt x="1082609" y="1911269"/>
                  </a:lnTo>
                  <a:lnTo>
                    <a:pt x="1096752" y="1969146"/>
                  </a:lnTo>
                  <a:lnTo>
                    <a:pt x="1110895" y="2026840"/>
                  </a:lnTo>
                  <a:lnTo>
                    <a:pt x="1124581" y="2026840"/>
                  </a:lnTo>
                  <a:lnTo>
                    <a:pt x="1138724" y="2026840"/>
                  </a:lnTo>
                  <a:lnTo>
                    <a:pt x="1152411" y="2026840"/>
                  </a:lnTo>
                  <a:lnTo>
                    <a:pt x="1166553" y="2026840"/>
                  </a:lnTo>
                  <a:lnTo>
                    <a:pt x="1180696" y="2026840"/>
                  </a:lnTo>
                  <a:lnTo>
                    <a:pt x="1193470" y="2026840"/>
                  </a:lnTo>
                  <a:lnTo>
                    <a:pt x="1207613" y="1931564"/>
                  </a:lnTo>
                  <a:lnTo>
                    <a:pt x="1221300" y="1777362"/>
                  </a:lnTo>
                  <a:lnTo>
                    <a:pt x="1235443" y="1650309"/>
                  </a:lnTo>
                  <a:lnTo>
                    <a:pt x="1249129" y="1589114"/>
                  </a:lnTo>
                  <a:lnTo>
                    <a:pt x="1263272" y="1577037"/>
                  </a:lnTo>
                  <a:lnTo>
                    <a:pt x="1277415" y="1563111"/>
                  </a:lnTo>
                  <a:lnTo>
                    <a:pt x="1291101" y="1534646"/>
                  </a:lnTo>
                  <a:lnTo>
                    <a:pt x="1305244" y="1508260"/>
                  </a:lnTo>
                  <a:lnTo>
                    <a:pt x="1318931" y="1494077"/>
                  </a:lnTo>
                  <a:lnTo>
                    <a:pt x="1333074" y="1496644"/>
                  </a:lnTo>
                  <a:lnTo>
                    <a:pt x="1347216" y="1494403"/>
                  </a:lnTo>
                  <a:lnTo>
                    <a:pt x="1360447" y="1460142"/>
                  </a:lnTo>
                  <a:lnTo>
                    <a:pt x="1374590" y="1416783"/>
                  </a:lnTo>
                  <a:lnTo>
                    <a:pt x="1388276" y="1414500"/>
                  </a:lnTo>
                  <a:lnTo>
                    <a:pt x="1402419" y="1453199"/>
                  </a:lnTo>
                  <a:lnTo>
                    <a:pt x="1416106" y="1498152"/>
                  </a:lnTo>
                  <a:lnTo>
                    <a:pt x="1430248" y="1525076"/>
                  </a:lnTo>
                  <a:lnTo>
                    <a:pt x="1444391" y="1538324"/>
                  </a:lnTo>
                  <a:lnTo>
                    <a:pt x="1458078" y="1540704"/>
                  </a:lnTo>
                  <a:lnTo>
                    <a:pt x="1472221" y="1526474"/>
                  </a:lnTo>
                  <a:lnTo>
                    <a:pt x="1485907" y="1492599"/>
                  </a:lnTo>
                  <a:lnTo>
                    <a:pt x="1500050" y="1451224"/>
                  </a:lnTo>
                  <a:lnTo>
                    <a:pt x="1514193" y="1444585"/>
                  </a:lnTo>
                  <a:lnTo>
                    <a:pt x="1526967" y="1487453"/>
                  </a:lnTo>
                  <a:lnTo>
                    <a:pt x="1541110" y="1541596"/>
                  </a:lnTo>
                  <a:lnTo>
                    <a:pt x="1554796" y="1570069"/>
                  </a:lnTo>
                  <a:lnTo>
                    <a:pt x="1568939" y="1567480"/>
                  </a:lnTo>
                  <a:lnTo>
                    <a:pt x="1582626" y="1536364"/>
                  </a:lnTo>
                  <a:lnTo>
                    <a:pt x="1596769" y="1496262"/>
                  </a:lnTo>
                  <a:lnTo>
                    <a:pt x="1610911" y="1489296"/>
                  </a:lnTo>
                  <a:lnTo>
                    <a:pt x="1624598" y="1497025"/>
                  </a:lnTo>
                  <a:lnTo>
                    <a:pt x="1638741" y="1480590"/>
                  </a:lnTo>
                  <a:lnTo>
                    <a:pt x="1652427" y="1466771"/>
                  </a:lnTo>
                  <a:lnTo>
                    <a:pt x="1666570" y="1466387"/>
                  </a:lnTo>
                  <a:lnTo>
                    <a:pt x="1680713" y="1458437"/>
                  </a:lnTo>
                  <a:lnTo>
                    <a:pt x="1693487" y="1441688"/>
                  </a:lnTo>
                  <a:lnTo>
                    <a:pt x="1707630" y="1412690"/>
                  </a:lnTo>
                  <a:lnTo>
                    <a:pt x="1721317" y="1366412"/>
                  </a:lnTo>
                  <a:lnTo>
                    <a:pt x="1735459" y="1315293"/>
                  </a:lnTo>
                  <a:lnTo>
                    <a:pt x="1749146" y="1268161"/>
                  </a:lnTo>
                  <a:lnTo>
                    <a:pt x="1763289" y="1208428"/>
                  </a:lnTo>
                  <a:lnTo>
                    <a:pt x="1777432" y="1109005"/>
                  </a:lnTo>
                  <a:lnTo>
                    <a:pt x="1791118" y="1023905"/>
                  </a:lnTo>
                  <a:lnTo>
                    <a:pt x="1805261" y="1005195"/>
                  </a:lnTo>
                  <a:lnTo>
                    <a:pt x="1818948" y="1009140"/>
                  </a:lnTo>
                  <a:lnTo>
                    <a:pt x="1833091" y="1006111"/>
                  </a:lnTo>
                  <a:lnTo>
                    <a:pt x="1847233" y="988148"/>
                  </a:lnTo>
                  <a:lnTo>
                    <a:pt x="1860007" y="939511"/>
                  </a:lnTo>
                  <a:lnTo>
                    <a:pt x="1874150" y="885530"/>
                  </a:lnTo>
                  <a:lnTo>
                    <a:pt x="1887837" y="836210"/>
                  </a:lnTo>
                  <a:lnTo>
                    <a:pt x="1901980" y="784735"/>
                  </a:lnTo>
                  <a:lnTo>
                    <a:pt x="1915666" y="764877"/>
                  </a:lnTo>
                  <a:lnTo>
                    <a:pt x="1929809" y="796133"/>
                  </a:lnTo>
                  <a:lnTo>
                    <a:pt x="1943952" y="843390"/>
                  </a:lnTo>
                  <a:lnTo>
                    <a:pt x="1957639" y="865432"/>
                  </a:lnTo>
                  <a:lnTo>
                    <a:pt x="1971781" y="855648"/>
                  </a:lnTo>
                  <a:lnTo>
                    <a:pt x="1985468" y="821819"/>
                  </a:lnTo>
                  <a:lnTo>
                    <a:pt x="1999611" y="791371"/>
                  </a:lnTo>
                  <a:lnTo>
                    <a:pt x="2013754" y="785749"/>
                  </a:lnTo>
                  <a:lnTo>
                    <a:pt x="2026984" y="795773"/>
                  </a:lnTo>
                  <a:lnTo>
                    <a:pt x="2041127" y="811560"/>
                  </a:lnTo>
                  <a:lnTo>
                    <a:pt x="2054813" y="852043"/>
                  </a:lnTo>
                  <a:lnTo>
                    <a:pt x="2068956" y="906700"/>
                  </a:lnTo>
                  <a:lnTo>
                    <a:pt x="2082643" y="918414"/>
                  </a:lnTo>
                  <a:lnTo>
                    <a:pt x="2096786" y="884148"/>
                  </a:lnTo>
                  <a:lnTo>
                    <a:pt x="2110928" y="854825"/>
                  </a:lnTo>
                  <a:lnTo>
                    <a:pt x="2124615" y="845884"/>
                  </a:lnTo>
                  <a:lnTo>
                    <a:pt x="2138758" y="855026"/>
                  </a:lnTo>
                  <a:lnTo>
                    <a:pt x="2152444" y="877222"/>
                  </a:lnTo>
                  <a:lnTo>
                    <a:pt x="2166587" y="884254"/>
                  </a:lnTo>
                  <a:lnTo>
                    <a:pt x="2180730" y="866942"/>
                  </a:lnTo>
                  <a:lnTo>
                    <a:pt x="2193504" y="858304"/>
                  </a:lnTo>
                  <a:lnTo>
                    <a:pt x="2207647" y="880660"/>
                  </a:lnTo>
                  <a:lnTo>
                    <a:pt x="2221334" y="928172"/>
                  </a:lnTo>
                  <a:lnTo>
                    <a:pt x="2235476" y="995409"/>
                  </a:lnTo>
                  <a:lnTo>
                    <a:pt x="2249163" y="1066294"/>
                  </a:lnTo>
                  <a:lnTo>
                    <a:pt x="2263306" y="1126982"/>
                  </a:lnTo>
                  <a:lnTo>
                    <a:pt x="2277449" y="1171274"/>
                  </a:lnTo>
                  <a:lnTo>
                    <a:pt x="2291135" y="1201218"/>
                  </a:lnTo>
                  <a:lnTo>
                    <a:pt x="2305278" y="1235760"/>
                  </a:lnTo>
                  <a:lnTo>
                    <a:pt x="2318965" y="1269910"/>
                  </a:lnTo>
                  <a:lnTo>
                    <a:pt x="2333107" y="1308793"/>
                  </a:lnTo>
                  <a:lnTo>
                    <a:pt x="2347250" y="1369769"/>
                  </a:lnTo>
                  <a:lnTo>
                    <a:pt x="2360024" y="1435275"/>
                  </a:lnTo>
                  <a:lnTo>
                    <a:pt x="2374167" y="1494813"/>
                  </a:lnTo>
                  <a:lnTo>
                    <a:pt x="2387854" y="1548129"/>
                  </a:lnTo>
                  <a:lnTo>
                    <a:pt x="2401997" y="1579198"/>
                  </a:lnTo>
                  <a:lnTo>
                    <a:pt x="2415683" y="1601434"/>
                  </a:lnTo>
                  <a:lnTo>
                    <a:pt x="2429826" y="1635691"/>
                  </a:lnTo>
                  <a:lnTo>
                    <a:pt x="2443969" y="1686935"/>
                  </a:lnTo>
                  <a:lnTo>
                    <a:pt x="2457655" y="1754584"/>
                  </a:lnTo>
                  <a:lnTo>
                    <a:pt x="2471798" y="1831784"/>
                  </a:lnTo>
                  <a:lnTo>
                    <a:pt x="2485485" y="1931672"/>
                  </a:lnTo>
                  <a:lnTo>
                    <a:pt x="2499628" y="2017357"/>
                  </a:lnTo>
                  <a:lnTo>
                    <a:pt x="2513770" y="2026840"/>
                  </a:lnTo>
                  <a:lnTo>
                    <a:pt x="2526545" y="2026840"/>
                  </a:lnTo>
                  <a:lnTo>
                    <a:pt x="2540687" y="2019862"/>
                  </a:lnTo>
                  <a:lnTo>
                    <a:pt x="2554374" y="2026840"/>
                  </a:lnTo>
                  <a:lnTo>
                    <a:pt x="2568517" y="2026840"/>
                  </a:lnTo>
                  <a:lnTo>
                    <a:pt x="2582203" y="2026840"/>
                  </a:lnTo>
                  <a:lnTo>
                    <a:pt x="2596346" y="2026840"/>
                  </a:lnTo>
                  <a:lnTo>
                    <a:pt x="2610489" y="2026840"/>
                  </a:lnTo>
                  <a:lnTo>
                    <a:pt x="2624176" y="2026840"/>
                  </a:lnTo>
                  <a:lnTo>
                    <a:pt x="2638318" y="1988504"/>
                  </a:lnTo>
                  <a:lnTo>
                    <a:pt x="2652005" y="1918714"/>
                  </a:lnTo>
                  <a:lnTo>
                    <a:pt x="2666148" y="1838350"/>
                  </a:lnTo>
                  <a:lnTo>
                    <a:pt x="2680291" y="1793322"/>
                  </a:lnTo>
                  <a:lnTo>
                    <a:pt x="2693521" y="1825574"/>
                  </a:lnTo>
                  <a:lnTo>
                    <a:pt x="2707664" y="1895877"/>
                  </a:lnTo>
                  <a:lnTo>
                    <a:pt x="2721350" y="1976445"/>
                  </a:lnTo>
                  <a:lnTo>
                    <a:pt x="2735493" y="2026840"/>
                  </a:lnTo>
                  <a:lnTo>
                    <a:pt x="2749180" y="2013828"/>
                  </a:lnTo>
                  <a:lnTo>
                    <a:pt x="2763323" y="1926289"/>
                  </a:lnTo>
                  <a:lnTo>
                    <a:pt x="2777465" y="1842714"/>
                  </a:lnTo>
                  <a:lnTo>
                    <a:pt x="2791152" y="1843507"/>
                  </a:lnTo>
                  <a:lnTo>
                    <a:pt x="2805295" y="1914265"/>
                  </a:lnTo>
                  <a:lnTo>
                    <a:pt x="2818981" y="2008819"/>
                  </a:lnTo>
                  <a:lnTo>
                    <a:pt x="2833124" y="2026840"/>
                  </a:lnTo>
                  <a:lnTo>
                    <a:pt x="2847267" y="2026840"/>
                  </a:lnTo>
                  <a:lnTo>
                    <a:pt x="2860041" y="2026840"/>
                  </a:lnTo>
                  <a:lnTo>
                    <a:pt x="2874184" y="2026840"/>
                  </a:lnTo>
                  <a:lnTo>
                    <a:pt x="2887871" y="1966183"/>
                  </a:lnTo>
                  <a:lnTo>
                    <a:pt x="2902013" y="1920421"/>
                  </a:lnTo>
                  <a:lnTo>
                    <a:pt x="2915700" y="1966870"/>
                  </a:lnTo>
                  <a:lnTo>
                    <a:pt x="2929843" y="2026840"/>
                  </a:lnTo>
                  <a:lnTo>
                    <a:pt x="2943986" y="2026840"/>
                  </a:lnTo>
                  <a:lnTo>
                    <a:pt x="2957672" y="2026840"/>
                  </a:lnTo>
                  <a:lnTo>
                    <a:pt x="2971815" y="2026840"/>
                  </a:lnTo>
                  <a:lnTo>
                    <a:pt x="2985502" y="2026840"/>
                  </a:lnTo>
                  <a:lnTo>
                    <a:pt x="2999644" y="2011852"/>
                  </a:lnTo>
                  <a:lnTo>
                    <a:pt x="3013787" y="1973273"/>
                  </a:lnTo>
                  <a:lnTo>
                    <a:pt x="3026561" y="1976002"/>
                  </a:lnTo>
                  <a:lnTo>
                    <a:pt x="3040704" y="1997983"/>
                  </a:lnTo>
                  <a:lnTo>
                    <a:pt x="3054391" y="1996069"/>
                  </a:lnTo>
                  <a:lnTo>
                    <a:pt x="3068534" y="1951827"/>
                  </a:lnTo>
                  <a:lnTo>
                    <a:pt x="3082220" y="1926747"/>
                  </a:lnTo>
                  <a:lnTo>
                    <a:pt x="3096363" y="1958786"/>
                  </a:lnTo>
                  <a:lnTo>
                    <a:pt x="3110506" y="1973271"/>
                  </a:lnTo>
                  <a:lnTo>
                    <a:pt x="3124192" y="1946505"/>
                  </a:lnTo>
                  <a:lnTo>
                    <a:pt x="3138335" y="1913091"/>
                  </a:lnTo>
                  <a:lnTo>
                    <a:pt x="3152022" y="1883988"/>
                  </a:lnTo>
                  <a:lnTo>
                    <a:pt x="3166165" y="1886356"/>
                  </a:lnTo>
                  <a:lnTo>
                    <a:pt x="3180307" y="1928496"/>
                  </a:lnTo>
                  <a:lnTo>
                    <a:pt x="3193082" y="1994522"/>
                  </a:lnTo>
                  <a:lnTo>
                    <a:pt x="3207224" y="2026840"/>
                  </a:lnTo>
                  <a:lnTo>
                    <a:pt x="3220911" y="2026840"/>
                  </a:lnTo>
                  <a:lnTo>
                    <a:pt x="3235054" y="2026840"/>
                  </a:lnTo>
                  <a:lnTo>
                    <a:pt x="3248740" y="2026840"/>
                  </a:lnTo>
                  <a:lnTo>
                    <a:pt x="3262883" y="2026840"/>
                  </a:lnTo>
                  <a:lnTo>
                    <a:pt x="3277026" y="2026840"/>
                  </a:lnTo>
                  <a:lnTo>
                    <a:pt x="3290713" y="2026840"/>
                  </a:lnTo>
                  <a:lnTo>
                    <a:pt x="3304855" y="2026840"/>
                  </a:lnTo>
                  <a:lnTo>
                    <a:pt x="3318542" y="2026840"/>
                  </a:lnTo>
                  <a:lnTo>
                    <a:pt x="3332685" y="2026840"/>
                  </a:lnTo>
                  <a:lnTo>
                    <a:pt x="3346828" y="2026840"/>
                  </a:lnTo>
                  <a:lnTo>
                    <a:pt x="3360058" y="2026840"/>
                  </a:lnTo>
                  <a:lnTo>
                    <a:pt x="3374201" y="2001091"/>
                  </a:lnTo>
                  <a:lnTo>
                    <a:pt x="3387887" y="1933487"/>
                  </a:lnTo>
                  <a:lnTo>
                    <a:pt x="3402030" y="1902653"/>
                  </a:lnTo>
                  <a:lnTo>
                    <a:pt x="3415717" y="1921209"/>
                  </a:lnTo>
                  <a:lnTo>
                    <a:pt x="3429860" y="1953078"/>
                  </a:lnTo>
                  <a:lnTo>
                    <a:pt x="3444003" y="1976361"/>
                  </a:lnTo>
                  <a:lnTo>
                    <a:pt x="3457689" y="1999685"/>
                  </a:lnTo>
                  <a:lnTo>
                    <a:pt x="3471832" y="1999482"/>
                  </a:lnTo>
                  <a:lnTo>
                    <a:pt x="3485519" y="1995476"/>
                  </a:lnTo>
                  <a:lnTo>
                    <a:pt x="3499661" y="1992732"/>
                  </a:lnTo>
                  <a:lnTo>
                    <a:pt x="3513804" y="1953773"/>
                  </a:lnTo>
                  <a:lnTo>
                    <a:pt x="3526578" y="1916500"/>
                  </a:lnTo>
                  <a:lnTo>
                    <a:pt x="3540721" y="1935357"/>
                  </a:lnTo>
                  <a:lnTo>
                    <a:pt x="3554408" y="1977511"/>
                  </a:lnTo>
                  <a:lnTo>
                    <a:pt x="3568550" y="1995663"/>
                  </a:lnTo>
                  <a:lnTo>
                    <a:pt x="3582237" y="1999239"/>
                  </a:lnTo>
                  <a:lnTo>
                    <a:pt x="3596380" y="2012871"/>
                  </a:lnTo>
                  <a:lnTo>
                    <a:pt x="3610523" y="2026840"/>
                  </a:lnTo>
                  <a:lnTo>
                    <a:pt x="3624209" y="2026840"/>
                  </a:lnTo>
                  <a:lnTo>
                    <a:pt x="3638352" y="2010419"/>
                  </a:lnTo>
                  <a:lnTo>
                    <a:pt x="3652039" y="1967597"/>
                  </a:lnTo>
                  <a:lnTo>
                    <a:pt x="3666182" y="1949970"/>
                  </a:lnTo>
                  <a:lnTo>
                    <a:pt x="3680324" y="1958704"/>
                  </a:lnTo>
                  <a:lnTo>
                    <a:pt x="3693098" y="1946597"/>
                  </a:lnTo>
                  <a:lnTo>
                    <a:pt x="3707241" y="1914887"/>
                  </a:lnTo>
                  <a:lnTo>
                    <a:pt x="3720928" y="1889433"/>
                  </a:lnTo>
                  <a:lnTo>
                    <a:pt x="3735071" y="1854334"/>
                  </a:lnTo>
                  <a:lnTo>
                    <a:pt x="3748757" y="1817102"/>
                  </a:lnTo>
                  <a:lnTo>
                    <a:pt x="3762900" y="1791153"/>
                  </a:lnTo>
                  <a:lnTo>
                    <a:pt x="3777043" y="1739092"/>
                  </a:lnTo>
                  <a:lnTo>
                    <a:pt x="3790730" y="1674779"/>
                  </a:lnTo>
                  <a:lnTo>
                    <a:pt x="3804872" y="1671790"/>
                  </a:lnTo>
                  <a:lnTo>
                    <a:pt x="3818559" y="1680513"/>
                  </a:lnTo>
                  <a:lnTo>
                    <a:pt x="3832702" y="1635799"/>
                  </a:lnTo>
                  <a:lnTo>
                    <a:pt x="3846845" y="1606463"/>
                  </a:lnTo>
                  <a:lnTo>
                    <a:pt x="3859619" y="1614293"/>
                  </a:lnTo>
                  <a:lnTo>
                    <a:pt x="3873762" y="1610126"/>
                  </a:lnTo>
                  <a:lnTo>
                    <a:pt x="3887448" y="1599463"/>
                  </a:lnTo>
                  <a:lnTo>
                    <a:pt x="3901591" y="1580601"/>
                  </a:lnTo>
                  <a:lnTo>
                    <a:pt x="3915278" y="1519790"/>
                  </a:lnTo>
                  <a:lnTo>
                    <a:pt x="3929420" y="1431547"/>
                  </a:lnTo>
                  <a:lnTo>
                    <a:pt x="3943563" y="1385193"/>
                  </a:lnTo>
                  <a:lnTo>
                    <a:pt x="3957250" y="1410266"/>
                  </a:lnTo>
                  <a:lnTo>
                    <a:pt x="3971393" y="1438527"/>
                  </a:lnTo>
                  <a:lnTo>
                    <a:pt x="3985079" y="1437032"/>
                  </a:lnTo>
                  <a:lnTo>
                    <a:pt x="3999222" y="1454140"/>
                  </a:lnTo>
                  <a:lnTo>
                    <a:pt x="4013365" y="1453476"/>
                  </a:lnTo>
                  <a:lnTo>
                    <a:pt x="4026595" y="1418560"/>
                  </a:lnTo>
                  <a:lnTo>
                    <a:pt x="4040738" y="1400211"/>
                  </a:lnTo>
                  <a:lnTo>
                    <a:pt x="4054425" y="1372481"/>
                  </a:lnTo>
                  <a:lnTo>
                    <a:pt x="4068567" y="1331345"/>
                  </a:lnTo>
                  <a:lnTo>
                    <a:pt x="4082254" y="1326452"/>
                  </a:lnTo>
                  <a:lnTo>
                    <a:pt x="4096397" y="1373790"/>
                  </a:lnTo>
                  <a:lnTo>
                    <a:pt x="4110540" y="1412995"/>
                  </a:lnTo>
                  <a:lnTo>
                    <a:pt x="4124226" y="1396428"/>
                  </a:lnTo>
                  <a:lnTo>
                    <a:pt x="4138369" y="1345114"/>
                  </a:lnTo>
                  <a:lnTo>
                    <a:pt x="4152056" y="1312270"/>
                  </a:lnTo>
                  <a:lnTo>
                    <a:pt x="4166198" y="1300043"/>
                  </a:lnTo>
                  <a:lnTo>
                    <a:pt x="4180341" y="1271520"/>
                  </a:lnTo>
                  <a:lnTo>
                    <a:pt x="4193115" y="1238581"/>
                  </a:lnTo>
                  <a:lnTo>
                    <a:pt x="4207258" y="1206204"/>
                  </a:lnTo>
                  <a:lnTo>
                    <a:pt x="4220945" y="1199648"/>
                  </a:lnTo>
                  <a:lnTo>
                    <a:pt x="4235088" y="1223739"/>
                  </a:lnTo>
                  <a:lnTo>
                    <a:pt x="4248774" y="1206143"/>
                  </a:lnTo>
                  <a:lnTo>
                    <a:pt x="4262917" y="1134530"/>
                  </a:lnTo>
                  <a:lnTo>
                    <a:pt x="4277060" y="1069207"/>
                  </a:lnTo>
                  <a:lnTo>
                    <a:pt x="4290746" y="1024186"/>
                  </a:lnTo>
                  <a:lnTo>
                    <a:pt x="4304889" y="991727"/>
                  </a:lnTo>
                  <a:lnTo>
                    <a:pt x="4318576" y="998500"/>
                  </a:lnTo>
                  <a:lnTo>
                    <a:pt x="4332719" y="1025104"/>
                  </a:lnTo>
                  <a:lnTo>
                    <a:pt x="4346861" y="1027760"/>
                  </a:lnTo>
                  <a:lnTo>
                    <a:pt x="4359636" y="988422"/>
                  </a:lnTo>
                  <a:lnTo>
                    <a:pt x="4373778" y="912927"/>
                  </a:lnTo>
                  <a:lnTo>
                    <a:pt x="4387465" y="828917"/>
                  </a:lnTo>
                  <a:lnTo>
                    <a:pt x="4401608" y="746503"/>
                  </a:lnTo>
                  <a:lnTo>
                    <a:pt x="4415294" y="712002"/>
                  </a:lnTo>
                  <a:lnTo>
                    <a:pt x="4429437" y="709097"/>
                  </a:lnTo>
                  <a:lnTo>
                    <a:pt x="4443580" y="681104"/>
                  </a:lnTo>
                  <a:lnTo>
                    <a:pt x="4457267" y="633405"/>
                  </a:lnTo>
                  <a:lnTo>
                    <a:pt x="4471409" y="602752"/>
                  </a:lnTo>
                  <a:lnTo>
                    <a:pt x="4485096" y="598475"/>
                  </a:lnTo>
                  <a:lnTo>
                    <a:pt x="4499239" y="583843"/>
                  </a:lnTo>
                  <a:lnTo>
                    <a:pt x="4513382" y="557286"/>
                  </a:lnTo>
                  <a:lnTo>
                    <a:pt x="4526156" y="550995"/>
                  </a:lnTo>
                  <a:lnTo>
                    <a:pt x="4540299" y="566840"/>
                  </a:lnTo>
                  <a:lnTo>
                    <a:pt x="4553985" y="567045"/>
                  </a:lnTo>
                  <a:lnTo>
                    <a:pt x="4568128" y="536296"/>
                  </a:lnTo>
                  <a:lnTo>
                    <a:pt x="4581815" y="503159"/>
                  </a:lnTo>
                  <a:lnTo>
                    <a:pt x="4595957" y="496580"/>
                  </a:lnTo>
                  <a:lnTo>
                    <a:pt x="4610100" y="501350"/>
                  </a:lnTo>
                  <a:lnTo>
                    <a:pt x="4623787" y="511477"/>
                  </a:lnTo>
                  <a:lnTo>
                    <a:pt x="4637930" y="507010"/>
                  </a:lnTo>
                  <a:lnTo>
                    <a:pt x="4651616" y="474670"/>
                  </a:lnTo>
                  <a:lnTo>
                    <a:pt x="4665759" y="455954"/>
                  </a:lnTo>
                  <a:lnTo>
                    <a:pt x="4679902" y="441101"/>
                  </a:lnTo>
                  <a:lnTo>
                    <a:pt x="4693132" y="393317"/>
                  </a:lnTo>
                  <a:lnTo>
                    <a:pt x="4707275" y="321738"/>
                  </a:lnTo>
                  <a:lnTo>
                    <a:pt x="4720962" y="241508"/>
                  </a:lnTo>
                  <a:lnTo>
                    <a:pt x="4735104" y="188985"/>
                  </a:lnTo>
                  <a:lnTo>
                    <a:pt x="4748791" y="164316"/>
                  </a:lnTo>
                  <a:lnTo>
                    <a:pt x="4762934" y="155207"/>
                  </a:lnTo>
                  <a:lnTo>
                    <a:pt x="4777077" y="171731"/>
                  </a:lnTo>
                  <a:lnTo>
                    <a:pt x="4790763" y="174527"/>
                  </a:lnTo>
                  <a:lnTo>
                    <a:pt x="4804906" y="182480"/>
                  </a:lnTo>
                  <a:lnTo>
                    <a:pt x="4818593" y="185436"/>
                  </a:lnTo>
                  <a:lnTo>
                    <a:pt x="4832735" y="116650"/>
                  </a:lnTo>
                  <a:lnTo>
                    <a:pt x="4846878" y="36630"/>
                  </a:lnTo>
                  <a:lnTo>
                    <a:pt x="4859652" y="0"/>
                  </a:lnTo>
                  <a:lnTo>
                    <a:pt x="4873795" y="367"/>
                  </a:lnTo>
                  <a:lnTo>
                    <a:pt x="4887482" y="46324"/>
                  </a:lnTo>
                  <a:lnTo>
                    <a:pt x="4901625" y="99994"/>
                  </a:lnTo>
                  <a:lnTo>
                    <a:pt x="4915311" y="121181"/>
                  </a:lnTo>
                  <a:lnTo>
                    <a:pt x="4929454" y="105842"/>
                  </a:lnTo>
                  <a:lnTo>
                    <a:pt x="4943597" y="107814"/>
                  </a:lnTo>
                  <a:lnTo>
                    <a:pt x="4957283" y="183951"/>
                  </a:lnTo>
                  <a:lnTo>
                    <a:pt x="4971426" y="269544"/>
                  </a:lnTo>
                  <a:lnTo>
                    <a:pt x="4985113" y="335760"/>
                  </a:lnTo>
                  <a:lnTo>
                    <a:pt x="4999256" y="432956"/>
                  </a:lnTo>
                  <a:lnTo>
                    <a:pt x="5013398" y="553794"/>
                  </a:lnTo>
                  <a:lnTo>
                    <a:pt x="5026173" y="694926"/>
                  </a:lnTo>
                  <a:lnTo>
                    <a:pt x="5040315" y="866843"/>
                  </a:lnTo>
                  <a:lnTo>
                    <a:pt x="5054002" y="1020783"/>
                  </a:lnTo>
                  <a:lnTo>
                    <a:pt x="5068145" y="1165413"/>
                  </a:lnTo>
                  <a:lnTo>
                    <a:pt x="5081831" y="1346643"/>
                  </a:lnTo>
                  <a:lnTo>
                    <a:pt x="5095974" y="1533053"/>
                  </a:lnTo>
                  <a:lnTo>
                    <a:pt x="5110117" y="1692215"/>
                  </a:lnTo>
                  <a:lnTo>
                    <a:pt x="5123804" y="1802409"/>
                  </a:lnTo>
                  <a:lnTo>
                    <a:pt x="5137946" y="1864071"/>
                  </a:lnTo>
                  <a:lnTo>
                    <a:pt x="5151633" y="1894185"/>
                  </a:lnTo>
                  <a:lnTo>
                    <a:pt x="5165776" y="1903129"/>
                  </a:lnTo>
                  <a:lnTo>
                    <a:pt x="5179919" y="1930465"/>
                  </a:lnTo>
                  <a:lnTo>
                    <a:pt x="5192693" y="1980687"/>
                  </a:lnTo>
                  <a:lnTo>
                    <a:pt x="5206836" y="2018393"/>
                  </a:lnTo>
                  <a:lnTo>
                    <a:pt x="5220522" y="2026840"/>
                  </a:lnTo>
                  <a:lnTo>
                    <a:pt x="5234665" y="2026840"/>
                  </a:lnTo>
                  <a:lnTo>
                    <a:pt x="5248352" y="2026840"/>
                  </a:lnTo>
                  <a:lnTo>
                    <a:pt x="5262494" y="2026840"/>
                  </a:lnTo>
                  <a:lnTo>
                    <a:pt x="5276637" y="2026840"/>
                  </a:lnTo>
                  <a:lnTo>
                    <a:pt x="5290324" y="2026840"/>
                  </a:lnTo>
                  <a:lnTo>
                    <a:pt x="5304467" y="2026840"/>
                  </a:lnTo>
                  <a:lnTo>
                    <a:pt x="5318153" y="2026840"/>
                  </a:lnTo>
                  <a:lnTo>
                    <a:pt x="5332296" y="2026840"/>
                  </a:lnTo>
                  <a:lnTo>
                    <a:pt x="5346439" y="2026840"/>
                  </a:lnTo>
                  <a:lnTo>
                    <a:pt x="5359669" y="2026840"/>
                  </a:lnTo>
                  <a:lnTo>
                    <a:pt x="5373812" y="2026840"/>
                  </a:lnTo>
                  <a:lnTo>
                    <a:pt x="5387499" y="2026840"/>
                  </a:lnTo>
                  <a:lnTo>
                    <a:pt x="5401642" y="2026840"/>
                  </a:lnTo>
                  <a:lnTo>
                    <a:pt x="5415328" y="2026840"/>
                  </a:lnTo>
                  <a:lnTo>
                    <a:pt x="5429471" y="2026840"/>
                  </a:lnTo>
                  <a:lnTo>
                    <a:pt x="5443614" y="2026840"/>
                  </a:lnTo>
                  <a:lnTo>
                    <a:pt x="5457300" y="2026840"/>
                  </a:lnTo>
                  <a:lnTo>
                    <a:pt x="5471443" y="2026840"/>
                  </a:lnTo>
                  <a:lnTo>
                    <a:pt x="5485130" y="2026840"/>
                  </a:lnTo>
                  <a:lnTo>
                    <a:pt x="5499273" y="2026840"/>
                  </a:lnTo>
                  <a:lnTo>
                    <a:pt x="5513415" y="2026840"/>
                  </a:lnTo>
                  <a:lnTo>
                    <a:pt x="5526190" y="2026840"/>
                  </a:lnTo>
                  <a:lnTo>
                    <a:pt x="5540332" y="2026840"/>
                  </a:lnTo>
                  <a:lnTo>
                    <a:pt x="5554019" y="2026840"/>
                  </a:lnTo>
                  <a:lnTo>
                    <a:pt x="5568162" y="2026840"/>
                  </a:lnTo>
                  <a:lnTo>
                    <a:pt x="5581848" y="2026840"/>
                  </a:lnTo>
                  <a:lnTo>
                    <a:pt x="5595991" y="2026840"/>
                  </a:lnTo>
                  <a:lnTo>
                    <a:pt x="5610134" y="2026840"/>
                  </a:lnTo>
                  <a:lnTo>
                    <a:pt x="5623821" y="2026840"/>
                  </a:lnTo>
                  <a:lnTo>
                    <a:pt x="5637963" y="2026840"/>
                  </a:lnTo>
                  <a:lnTo>
                    <a:pt x="5651650" y="2026840"/>
                  </a:lnTo>
                  <a:lnTo>
                    <a:pt x="5665793" y="2026840"/>
                  </a:lnTo>
                  <a:lnTo>
                    <a:pt x="5679936" y="2026840"/>
                  </a:lnTo>
                  <a:lnTo>
                    <a:pt x="5692710" y="2026840"/>
                  </a:lnTo>
                  <a:lnTo>
                    <a:pt x="5706853" y="2026840"/>
                  </a:lnTo>
                  <a:lnTo>
                    <a:pt x="5720539" y="2026840"/>
                  </a:lnTo>
                  <a:lnTo>
                    <a:pt x="5734682" y="2026840"/>
                  </a:lnTo>
                  <a:lnTo>
                    <a:pt x="5748369" y="2026840"/>
                  </a:lnTo>
                  <a:lnTo>
                    <a:pt x="5762511" y="2026840"/>
                  </a:lnTo>
                  <a:lnTo>
                    <a:pt x="5776654" y="2026840"/>
                  </a:lnTo>
                  <a:lnTo>
                    <a:pt x="5790341" y="2026840"/>
                  </a:lnTo>
                  <a:lnTo>
                    <a:pt x="5804484" y="2026840"/>
                  </a:lnTo>
                  <a:lnTo>
                    <a:pt x="5818170" y="2026840"/>
                  </a:lnTo>
                  <a:lnTo>
                    <a:pt x="5832313" y="2026840"/>
                  </a:lnTo>
                  <a:lnTo>
                    <a:pt x="5846456" y="2026840"/>
                  </a:lnTo>
                  <a:lnTo>
                    <a:pt x="5859230" y="2026840"/>
                  </a:lnTo>
                  <a:lnTo>
                    <a:pt x="5873373" y="2026840"/>
                  </a:lnTo>
                  <a:lnTo>
                    <a:pt x="5887059" y="2026840"/>
                  </a:lnTo>
                  <a:lnTo>
                    <a:pt x="5901202" y="2026840"/>
                  </a:lnTo>
                  <a:lnTo>
                    <a:pt x="5914889" y="2026840"/>
                  </a:lnTo>
                  <a:lnTo>
                    <a:pt x="5929032" y="2026840"/>
                  </a:lnTo>
                  <a:lnTo>
                    <a:pt x="5943174" y="2026840"/>
                  </a:lnTo>
                  <a:lnTo>
                    <a:pt x="5956861" y="2026840"/>
                  </a:lnTo>
                  <a:lnTo>
                    <a:pt x="5971004" y="2026840"/>
                  </a:lnTo>
                  <a:lnTo>
                    <a:pt x="5984690" y="2026840"/>
                  </a:lnTo>
                  <a:lnTo>
                    <a:pt x="5998833" y="2026840"/>
                  </a:lnTo>
                  <a:lnTo>
                    <a:pt x="6012976" y="2026840"/>
                  </a:lnTo>
                  <a:lnTo>
                    <a:pt x="6026206" y="2026840"/>
                  </a:lnTo>
                  <a:lnTo>
                    <a:pt x="6040349" y="2026840"/>
                  </a:lnTo>
                  <a:lnTo>
                    <a:pt x="6054036" y="2025473"/>
                  </a:lnTo>
                  <a:lnTo>
                    <a:pt x="6068179" y="1959009"/>
                  </a:lnTo>
                  <a:lnTo>
                    <a:pt x="6081865" y="1904880"/>
                  </a:lnTo>
                  <a:lnTo>
                    <a:pt x="6096008" y="1863200"/>
                  </a:lnTo>
                  <a:lnTo>
                    <a:pt x="6110151" y="1833459"/>
                  </a:lnTo>
                  <a:lnTo>
                    <a:pt x="6123837" y="1780857"/>
                  </a:lnTo>
                  <a:lnTo>
                    <a:pt x="6137980" y="1700533"/>
                  </a:lnTo>
                  <a:lnTo>
                    <a:pt x="6151667" y="1612903"/>
                  </a:lnTo>
                  <a:lnTo>
                    <a:pt x="6165810" y="1526674"/>
                  </a:lnTo>
                  <a:lnTo>
                    <a:pt x="6179952" y="1464741"/>
                  </a:lnTo>
                  <a:lnTo>
                    <a:pt x="6192727" y="1441978"/>
                  </a:lnTo>
                  <a:lnTo>
                    <a:pt x="6206869" y="1440346"/>
                  </a:lnTo>
                  <a:lnTo>
                    <a:pt x="6220556" y="1434070"/>
                  </a:lnTo>
                  <a:lnTo>
                    <a:pt x="6234699" y="1418760"/>
                  </a:lnTo>
                  <a:lnTo>
                    <a:pt x="6248385" y="1419615"/>
                  </a:lnTo>
                  <a:lnTo>
                    <a:pt x="6262528" y="1440826"/>
                  </a:lnTo>
                  <a:lnTo>
                    <a:pt x="6276671" y="1442493"/>
                  </a:lnTo>
                  <a:lnTo>
                    <a:pt x="6290358" y="1432747"/>
                  </a:lnTo>
                  <a:lnTo>
                    <a:pt x="6304500" y="1454542"/>
                  </a:lnTo>
                  <a:lnTo>
                    <a:pt x="6318187" y="1505184"/>
                  </a:lnTo>
                  <a:lnTo>
                    <a:pt x="6332330" y="1550632"/>
                  </a:lnTo>
                  <a:lnTo>
                    <a:pt x="6346473" y="1582420"/>
                  </a:lnTo>
                  <a:lnTo>
                    <a:pt x="6359247" y="1621756"/>
                  </a:lnTo>
                  <a:lnTo>
                    <a:pt x="6373390" y="1668171"/>
                  </a:lnTo>
                  <a:lnTo>
                    <a:pt x="6387076" y="1709622"/>
                  </a:lnTo>
                  <a:lnTo>
                    <a:pt x="6401219" y="1766232"/>
                  </a:lnTo>
                  <a:lnTo>
                    <a:pt x="6414906" y="1840696"/>
                  </a:lnTo>
                  <a:lnTo>
                    <a:pt x="6429048" y="1892941"/>
                  </a:lnTo>
                  <a:lnTo>
                    <a:pt x="6443191" y="1911657"/>
                  </a:lnTo>
                  <a:lnTo>
                    <a:pt x="6456878" y="1912669"/>
                  </a:lnTo>
                  <a:lnTo>
                    <a:pt x="6471021" y="1925016"/>
                  </a:lnTo>
                  <a:lnTo>
                    <a:pt x="6484707" y="1960312"/>
                  </a:lnTo>
                  <a:lnTo>
                    <a:pt x="6498850" y="1987845"/>
                  </a:lnTo>
                  <a:lnTo>
                    <a:pt x="6512993" y="1964558"/>
                  </a:lnTo>
                  <a:lnTo>
                    <a:pt x="6525767" y="1922716"/>
                  </a:lnTo>
                  <a:lnTo>
                    <a:pt x="6539910" y="1916684"/>
                  </a:lnTo>
                  <a:lnTo>
                    <a:pt x="6553596" y="1918176"/>
                  </a:lnTo>
                  <a:lnTo>
                    <a:pt x="6567739" y="1904188"/>
                  </a:lnTo>
                  <a:lnTo>
                    <a:pt x="6581426" y="1863603"/>
                  </a:lnTo>
                  <a:lnTo>
                    <a:pt x="6595569" y="1832386"/>
                  </a:lnTo>
                  <a:lnTo>
                    <a:pt x="6609711" y="1865311"/>
                  </a:lnTo>
                  <a:lnTo>
                    <a:pt x="6623398" y="1901279"/>
                  </a:lnTo>
                  <a:lnTo>
                    <a:pt x="6637541" y="1871456"/>
                  </a:lnTo>
                  <a:lnTo>
                    <a:pt x="6651227" y="1819028"/>
                  </a:lnTo>
                  <a:lnTo>
                    <a:pt x="6665370" y="1794014"/>
                  </a:lnTo>
                  <a:lnTo>
                    <a:pt x="6679513" y="1811990"/>
                  </a:lnTo>
                  <a:lnTo>
                    <a:pt x="6692743" y="1830259"/>
                  </a:lnTo>
                  <a:lnTo>
                    <a:pt x="6706886" y="1810423"/>
                  </a:lnTo>
                  <a:lnTo>
                    <a:pt x="6720573" y="1789894"/>
                  </a:lnTo>
                  <a:lnTo>
                    <a:pt x="6734716" y="1779336"/>
                  </a:lnTo>
                  <a:lnTo>
                    <a:pt x="6748402" y="1781972"/>
                  </a:lnTo>
                  <a:lnTo>
                    <a:pt x="6762545" y="1757045"/>
                  </a:lnTo>
                  <a:lnTo>
                    <a:pt x="6776688" y="1676061"/>
                  </a:lnTo>
                  <a:lnTo>
                    <a:pt x="6790374" y="1623826"/>
                  </a:lnTo>
                  <a:lnTo>
                    <a:pt x="6804517" y="1644063"/>
                  </a:lnTo>
                  <a:lnTo>
                    <a:pt x="6818204" y="1672527"/>
                  </a:lnTo>
                  <a:lnTo>
                    <a:pt x="6832347" y="1678044"/>
                  </a:lnTo>
                  <a:lnTo>
                    <a:pt x="6846490" y="1661983"/>
                  </a:lnTo>
                  <a:lnTo>
                    <a:pt x="6859264" y="1626230"/>
                  </a:lnTo>
                  <a:lnTo>
                    <a:pt x="6873406" y="1605968"/>
                  </a:lnTo>
                  <a:lnTo>
                    <a:pt x="6887093" y="1593183"/>
                  </a:lnTo>
                  <a:lnTo>
                    <a:pt x="6901236" y="1569046"/>
                  </a:lnTo>
                  <a:lnTo>
                    <a:pt x="6901236" y="2026840"/>
                  </a:lnTo>
                  <a:lnTo>
                    <a:pt x="6887093" y="2026840"/>
                  </a:lnTo>
                  <a:lnTo>
                    <a:pt x="6873406" y="2026840"/>
                  </a:lnTo>
                  <a:lnTo>
                    <a:pt x="6859264" y="2026840"/>
                  </a:lnTo>
                  <a:lnTo>
                    <a:pt x="6846490" y="2026840"/>
                  </a:lnTo>
                  <a:lnTo>
                    <a:pt x="6832347" y="2026840"/>
                  </a:lnTo>
                  <a:lnTo>
                    <a:pt x="6818204" y="2026840"/>
                  </a:lnTo>
                  <a:lnTo>
                    <a:pt x="6804517" y="2026840"/>
                  </a:lnTo>
                  <a:lnTo>
                    <a:pt x="6790374" y="2026840"/>
                  </a:lnTo>
                  <a:lnTo>
                    <a:pt x="6776688" y="2026840"/>
                  </a:lnTo>
                  <a:lnTo>
                    <a:pt x="6762545" y="2026840"/>
                  </a:lnTo>
                  <a:lnTo>
                    <a:pt x="6748402" y="2026840"/>
                  </a:lnTo>
                  <a:lnTo>
                    <a:pt x="6734716" y="2026840"/>
                  </a:lnTo>
                  <a:lnTo>
                    <a:pt x="6720573" y="2026840"/>
                  </a:lnTo>
                  <a:lnTo>
                    <a:pt x="6706886" y="2026840"/>
                  </a:lnTo>
                  <a:lnTo>
                    <a:pt x="6692743" y="2026840"/>
                  </a:lnTo>
                  <a:lnTo>
                    <a:pt x="6679513" y="2026840"/>
                  </a:lnTo>
                  <a:lnTo>
                    <a:pt x="6665370" y="2026840"/>
                  </a:lnTo>
                  <a:lnTo>
                    <a:pt x="6651227" y="2026840"/>
                  </a:lnTo>
                  <a:lnTo>
                    <a:pt x="6637541" y="2026840"/>
                  </a:lnTo>
                  <a:lnTo>
                    <a:pt x="6623398" y="2026840"/>
                  </a:lnTo>
                  <a:lnTo>
                    <a:pt x="6609711" y="2026840"/>
                  </a:lnTo>
                  <a:lnTo>
                    <a:pt x="6595569" y="2026840"/>
                  </a:lnTo>
                  <a:lnTo>
                    <a:pt x="6581426" y="2026840"/>
                  </a:lnTo>
                  <a:lnTo>
                    <a:pt x="6567739" y="2026840"/>
                  </a:lnTo>
                  <a:lnTo>
                    <a:pt x="6553596" y="2026840"/>
                  </a:lnTo>
                  <a:lnTo>
                    <a:pt x="6539910" y="2026840"/>
                  </a:lnTo>
                  <a:lnTo>
                    <a:pt x="6525767" y="2026840"/>
                  </a:lnTo>
                  <a:lnTo>
                    <a:pt x="6512993" y="2026840"/>
                  </a:lnTo>
                  <a:lnTo>
                    <a:pt x="6498850" y="2026840"/>
                  </a:lnTo>
                  <a:lnTo>
                    <a:pt x="6484707" y="2026840"/>
                  </a:lnTo>
                  <a:lnTo>
                    <a:pt x="6471021" y="2026840"/>
                  </a:lnTo>
                  <a:lnTo>
                    <a:pt x="6456878" y="2026840"/>
                  </a:lnTo>
                  <a:lnTo>
                    <a:pt x="6443191" y="2026840"/>
                  </a:lnTo>
                  <a:lnTo>
                    <a:pt x="6429048" y="2026840"/>
                  </a:lnTo>
                  <a:lnTo>
                    <a:pt x="6414906" y="2026840"/>
                  </a:lnTo>
                  <a:lnTo>
                    <a:pt x="6401219" y="2026840"/>
                  </a:lnTo>
                  <a:lnTo>
                    <a:pt x="6387076" y="2026840"/>
                  </a:lnTo>
                  <a:lnTo>
                    <a:pt x="6373390" y="2026840"/>
                  </a:lnTo>
                  <a:lnTo>
                    <a:pt x="6359247" y="2026840"/>
                  </a:lnTo>
                  <a:lnTo>
                    <a:pt x="6346473" y="2026840"/>
                  </a:lnTo>
                  <a:lnTo>
                    <a:pt x="6332330" y="2026840"/>
                  </a:lnTo>
                  <a:lnTo>
                    <a:pt x="6318187" y="2026840"/>
                  </a:lnTo>
                  <a:lnTo>
                    <a:pt x="6304500" y="2026840"/>
                  </a:lnTo>
                  <a:lnTo>
                    <a:pt x="6290358" y="2026840"/>
                  </a:lnTo>
                  <a:lnTo>
                    <a:pt x="6276671" y="2026840"/>
                  </a:lnTo>
                  <a:lnTo>
                    <a:pt x="6262528" y="2026840"/>
                  </a:lnTo>
                  <a:lnTo>
                    <a:pt x="6248385" y="2026840"/>
                  </a:lnTo>
                  <a:lnTo>
                    <a:pt x="6234699" y="2026840"/>
                  </a:lnTo>
                  <a:lnTo>
                    <a:pt x="6220556" y="2026840"/>
                  </a:lnTo>
                  <a:lnTo>
                    <a:pt x="6206869" y="2026840"/>
                  </a:lnTo>
                  <a:lnTo>
                    <a:pt x="6192727" y="2026840"/>
                  </a:lnTo>
                  <a:lnTo>
                    <a:pt x="6179952" y="2026840"/>
                  </a:lnTo>
                  <a:lnTo>
                    <a:pt x="6165810" y="2026840"/>
                  </a:lnTo>
                  <a:lnTo>
                    <a:pt x="6151667" y="2026840"/>
                  </a:lnTo>
                  <a:lnTo>
                    <a:pt x="6137980" y="2026840"/>
                  </a:lnTo>
                  <a:lnTo>
                    <a:pt x="6123837" y="2026840"/>
                  </a:lnTo>
                  <a:lnTo>
                    <a:pt x="6110151" y="2026840"/>
                  </a:lnTo>
                  <a:lnTo>
                    <a:pt x="6096008" y="2026840"/>
                  </a:lnTo>
                  <a:lnTo>
                    <a:pt x="6081865" y="2026840"/>
                  </a:lnTo>
                  <a:lnTo>
                    <a:pt x="6068179" y="2026840"/>
                  </a:lnTo>
                  <a:lnTo>
                    <a:pt x="6054036" y="2026840"/>
                  </a:lnTo>
                  <a:lnTo>
                    <a:pt x="6040349" y="2121483"/>
                  </a:lnTo>
                  <a:lnTo>
                    <a:pt x="6026206" y="2213978"/>
                  </a:lnTo>
                  <a:lnTo>
                    <a:pt x="6012976" y="2278438"/>
                  </a:lnTo>
                  <a:lnTo>
                    <a:pt x="5998833" y="2320967"/>
                  </a:lnTo>
                  <a:lnTo>
                    <a:pt x="5984690" y="2346747"/>
                  </a:lnTo>
                  <a:lnTo>
                    <a:pt x="5971004" y="2349866"/>
                  </a:lnTo>
                  <a:lnTo>
                    <a:pt x="5956861" y="2320596"/>
                  </a:lnTo>
                  <a:lnTo>
                    <a:pt x="5943174" y="2299334"/>
                  </a:lnTo>
                  <a:lnTo>
                    <a:pt x="5929032" y="2330705"/>
                  </a:lnTo>
                  <a:lnTo>
                    <a:pt x="5914889" y="2413947"/>
                  </a:lnTo>
                  <a:lnTo>
                    <a:pt x="5901202" y="2503310"/>
                  </a:lnTo>
                  <a:lnTo>
                    <a:pt x="5887059" y="2548723"/>
                  </a:lnTo>
                  <a:lnTo>
                    <a:pt x="5873373" y="2537708"/>
                  </a:lnTo>
                  <a:lnTo>
                    <a:pt x="5859230" y="2500093"/>
                  </a:lnTo>
                  <a:lnTo>
                    <a:pt x="5846456" y="2453715"/>
                  </a:lnTo>
                  <a:lnTo>
                    <a:pt x="5832313" y="2416645"/>
                  </a:lnTo>
                  <a:lnTo>
                    <a:pt x="5818170" y="2418452"/>
                  </a:lnTo>
                  <a:lnTo>
                    <a:pt x="5804484" y="2427842"/>
                  </a:lnTo>
                  <a:lnTo>
                    <a:pt x="5790341" y="2434449"/>
                  </a:lnTo>
                  <a:lnTo>
                    <a:pt x="5776654" y="2468027"/>
                  </a:lnTo>
                  <a:lnTo>
                    <a:pt x="5762511" y="2472240"/>
                  </a:lnTo>
                  <a:lnTo>
                    <a:pt x="5748369" y="2387002"/>
                  </a:lnTo>
                  <a:lnTo>
                    <a:pt x="5734682" y="2266352"/>
                  </a:lnTo>
                  <a:lnTo>
                    <a:pt x="5720539" y="2204646"/>
                  </a:lnTo>
                  <a:lnTo>
                    <a:pt x="5706853" y="2233125"/>
                  </a:lnTo>
                  <a:lnTo>
                    <a:pt x="5692710" y="2313820"/>
                  </a:lnTo>
                  <a:lnTo>
                    <a:pt x="5679936" y="2391406"/>
                  </a:lnTo>
                  <a:lnTo>
                    <a:pt x="5665793" y="2446737"/>
                  </a:lnTo>
                  <a:lnTo>
                    <a:pt x="5651650" y="2495710"/>
                  </a:lnTo>
                  <a:lnTo>
                    <a:pt x="5637963" y="2584736"/>
                  </a:lnTo>
                  <a:lnTo>
                    <a:pt x="5623821" y="2707209"/>
                  </a:lnTo>
                  <a:lnTo>
                    <a:pt x="5610134" y="2797036"/>
                  </a:lnTo>
                  <a:lnTo>
                    <a:pt x="5595991" y="2858898"/>
                  </a:lnTo>
                  <a:lnTo>
                    <a:pt x="5581848" y="2932052"/>
                  </a:lnTo>
                  <a:lnTo>
                    <a:pt x="5568162" y="3012801"/>
                  </a:lnTo>
                  <a:lnTo>
                    <a:pt x="5554019" y="3085629"/>
                  </a:lnTo>
                  <a:lnTo>
                    <a:pt x="5540332" y="3165012"/>
                  </a:lnTo>
                  <a:lnTo>
                    <a:pt x="5526190" y="3236806"/>
                  </a:lnTo>
                  <a:lnTo>
                    <a:pt x="5513415" y="3287539"/>
                  </a:lnTo>
                  <a:lnTo>
                    <a:pt x="5499273" y="3316231"/>
                  </a:lnTo>
                  <a:lnTo>
                    <a:pt x="5485130" y="3292054"/>
                  </a:lnTo>
                  <a:lnTo>
                    <a:pt x="5471443" y="3222812"/>
                  </a:lnTo>
                  <a:lnTo>
                    <a:pt x="5457300" y="3154149"/>
                  </a:lnTo>
                  <a:lnTo>
                    <a:pt x="5443614" y="3113916"/>
                  </a:lnTo>
                  <a:lnTo>
                    <a:pt x="5429471" y="3088756"/>
                  </a:lnTo>
                  <a:lnTo>
                    <a:pt x="5415328" y="3056935"/>
                  </a:lnTo>
                  <a:lnTo>
                    <a:pt x="5401642" y="3041373"/>
                  </a:lnTo>
                  <a:lnTo>
                    <a:pt x="5387499" y="3019194"/>
                  </a:lnTo>
                  <a:lnTo>
                    <a:pt x="5373812" y="2942717"/>
                  </a:lnTo>
                  <a:lnTo>
                    <a:pt x="5359669" y="2840898"/>
                  </a:lnTo>
                  <a:lnTo>
                    <a:pt x="5346439" y="2732338"/>
                  </a:lnTo>
                  <a:lnTo>
                    <a:pt x="5332296" y="2602110"/>
                  </a:lnTo>
                  <a:lnTo>
                    <a:pt x="5318153" y="2477373"/>
                  </a:lnTo>
                  <a:lnTo>
                    <a:pt x="5304467" y="2382518"/>
                  </a:lnTo>
                  <a:lnTo>
                    <a:pt x="5290324" y="2303078"/>
                  </a:lnTo>
                  <a:lnTo>
                    <a:pt x="5276637" y="2239597"/>
                  </a:lnTo>
                  <a:lnTo>
                    <a:pt x="5262494" y="2200548"/>
                  </a:lnTo>
                  <a:lnTo>
                    <a:pt x="5248352" y="2180676"/>
                  </a:lnTo>
                  <a:lnTo>
                    <a:pt x="5234665" y="2136996"/>
                  </a:lnTo>
                  <a:lnTo>
                    <a:pt x="5220522" y="2065735"/>
                  </a:lnTo>
                  <a:lnTo>
                    <a:pt x="5206836" y="2026840"/>
                  </a:lnTo>
                  <a:lnTo>
                    <a:pt x="5192693" y="2026840"/>
                  </a:lnTo>
                  <a:lnTo>
                    <a:pt x="5179919" y="2026840"/>
                  </a:lnTo>
                  <a:lnTo>
                    <a:pt x="5165776" y="2026840"/>
                  </a:lnTo>
                  <a:lnTo>
                    <a:pt x="5151633" y="2026840"/>
                  </a:lnTo>
                  <a:lnTo>
                    <a:pt x="5137946" y="2026840"/>
                  </a:lnTo>
                  <a:lnTo>
                    <a:pt x="5123804" y="2026840"/>
                  </a:lnTo>
                  <a:lnTo>
                    <a:pt x="5110117" y="2026840"/>
                  </a:lnTo>
                  <a:lnTo>
                    <a:pt x="5095974" y="2026840"/>
                  </a:lnTo>
                  <a:lnTo>
                    <a:pt x="5081831" y="2026840"/>
                  </a:lnTo>
                  <a:lnTo>
                    <a:pt x="5068145" y="2026840"/>
                  </a:lnTo>
                  <a:lnTo>
                    <a:pt x="5054002" y="2026840"/>
                  </a:lnTo>
                  <a:lnTo>
                    <a:pt x="5040315" y="2026840"/>
                  </a:lnTo>
                  <a:lnTo>
                    <a:pt x="5026173" y="2026840"/>
                  </a:lnTo>
                  <a:lnTo>
                    <a:pt x="5013398" y="2026840"/>
                  </a:lnTo>
                  <a:lnTo>
                    <a:pt x="4999256" y="2026840"/>
                  </a:lnTo>
                  <a:lnTo>
                    <a:pt x="4985113" y="2026840"/>
                  </a:lnTo>
                  <a:lnTo>
                    <a:pt x="4971426" y="2026840"/>
                  </a:lnTo>
                  <a:lnTo>
                    <a:pt x="4957283" y="2026840"/>
                  </a:lnTo>
                  <a:lnTo>
                    <a:pt x="4943597" y="2026840"/>
                  </a:lnTo>
                  <a:lnTo>
                    <a:pt x="4929454" y="2026840"/>
                  </a:lnTo>
                  <a:lnTo>
                    <a:pt x="4915311" y="2026840"/>
                  </a:lnTo>
                  <a:lnTo>
                    <a:pt x="4901625" y="2026840"/>
                  </a:lnTo>
                  <a:lnTo>
                    <a:pt x="4887482" y="2026840"/>
                  </a:lnTo>
                  <a:lnTo>
                    <a:pt x="4873795" y="2026840"/>
                  </a:lnTo>
                  <a:lnTo>
                    <a:pt x="4859652" y="2026840"/>
                  </a:lnTo>
                  <a:lnTo>
                    <a:pt x="4846878" y="2026840"/>
                  </a:lnTo>
                  <a:lnTo>
                    <a:pt x="4832735" y="2026840"/>
                  </a:lnTo>
                  <a:lnTo>
                    <a:pt x="4818593" y="2026840"/>
                  </a:lnTo>
                  <a:lnTo>
                    <a:pt x="4804906" y="2026840"/>
                  </a:lnTo>
                  <a:lnTo>
                    <a:pt x="4790763" y="2026840"/>
                  </a:lnTo>
                  <a:lnTo>
                    <a:pt x="4777077" y="2026840"/>
                  </a:lnTo>
                  <a:lnTo>
                    <a:pt x="4762934" y="2026840"/>
                  </a:lnTo>
                  <a:lnTo>
                    <a:pt x="4748791" y="2026840"/>
                  </a:lnTo>
                  <a:lnTo>
                    <a:pt x="4735104" y="2026840"/>
                  </a:lnTo>
                  <a:lnTo>
                    <a:pt x="4720962" y="2026840"/>
                  </a:lnTo>
                  <a:lnTo>
                    <a:pt x="4707275" y="2026840"/>
                  </a:lnTo>
                  <a:lnTo>
                    <a:pt x="4693132" y="2026840"/>
                  </a:lnTo>
                  <a:lnTo>
                    <a:pt x="4679902" y="2026840"/>
                  </a:lnTo>
                  <a:lnTo>
                    <a:pt x="4665759" y="2026840"/>
                  </a:lnTo>
                  <a:lnTo>
                    <a:pt x="4651616" y="2026840"/>
                  </a:lnTo>
                  <a:lnTo>
                    <a:pt x="4637930" y="2026840"/>
                  </a:lnTo>
                  <a:lnTo>
                    <a:pt x="4623787" y="2026840"/>
                  </a:lnTo>
                  <a:lnTo>
                    <a:pt x="4610100" y="2026840"/>
                  </a:lnTo>
                  <a:lnTo>
                    <a:pt x="4595957" y="2026840"/>
                  </a:lnTo>
                  <a:lnTo>
                    <a:pt x="4581815" y="2026840"/>
                  </a:lnTo>
                  <a:lnTo>
                    <a:pt x="4568128" y="2026840"/>
                  </a:lnTo>
                  <a:lnTo>
                    <a:pt x="4553985" y="2026840"/>
                  </a:lnTo>
                  <a:lnTo>
                    <a:pt x="4540299" y="2026840"/>
                  </a:lnTo>
                  <a:lnTo>
                    <a:pt x="4526156" y="2026840"/>
                  </a:lnTo>
                  <a:lnTo>
                    <a:pt x="4513382" y="2026840"/>
                  </a:lnTo>
                  <a:lnTo>
                    <a:pt x="4499239" y="2026840"/>
                  </a:lnTo>
                  <a:lnTo>
                    <a:pt x="4485096" y="2026840"/>
                  </a:lnTo>
                  <a:lnTo>
                    <a:pt x="4471409" y="2026840"/>
                  </a:lnTo>
                  <a:lnTo>
                    <a:pt x="4457267" y="2026840"/>
                  </a:lnTo>
                  <a:lnTo>
                    <a:pt x="4443580" y="2026840"/>
                  </a:lnTo>
                  <a:lnTo>
                    <a:pt x="4429437" y="2026840"/>
                  </a:lnTo>
                  <a:lnTo>
                    <a:pt x="4415294" y="2026840"/>
                  </a:lnTo>
                  <a:lnTo>
                    <a:pt x="4401608" y="2026840"/>
                  </a:lnTo>
                  <a:lnTo>
                    <a:pt x="4387465" y="2026840"/>
                  </a:lnTo>
                  <a:lnTo>
                    <a:pt x="4373778" y="2026840"/>
                  </a:lnTo>
                  <a:lnTo>
                    <a:pt x="4359636" y="2026840"/>
                  </a:lnTo>
                  <a:lnTo>
                    <a:pt x="4346861" y="2026840"/>
                  </a:lnTo>
                  <a:lnTo>
                    <a:pt x="4332719" y="2026840"/>
                  </a:lnTo>
                  <a:lnTo>
                    <a:pt x="4318576" y="2026840"/>
                  </a:lnTo>
                  <a:lnTo>
                    <a:pt x="4304889" y="2026840"/>
                  </a:lnTo>
                  <a:lnTo>
                    <a:pt x="4290746" y="2026840"/>
                  </a:lnTo>
                  <a:lnTo>
                    <a:pt x="4277060" y="2026840"/>
                  </a:lnTo>
                  <a:lnTo>
                    <a:pt x="4262917" y="2026840"/>
                  </a:lnTo>
                  <a:lnTo>
                    <a:pt x="4248774" y="2026840"/>
                  </a:lnTo>
                  <a:lnTo>
                    <a:pt x="4235088" y="2026840"/>
                  </a:lnTo>
                  <a:lnTo>
                    <a:pt x="4220945" y="2026840"/>
                  </a:lnTo>
                  <a:lnTo>
                    <a:pt x="4207258" y="2026840"/>
                  </a:lnTo>
                  <a:lnTo>
                    <a:pt x="4193115" y="2026840"/>
                  </a:lnTo>
                  <a:lnTo>
                    <a:pt x="4180341" y="2026840"/>
                  </a:lnTo>
                  <a:lnTo>
                    <a:pt x="4166198" y="2026840"/>
                  </a:lnTo>
                  <a:lnTo>
                    <a:pt x="4152056" y="2026840"/>
                  </a:lnTo>
                  <a:lnTo>
                    <a:pt x="4138369" y="2026840"/>
                  </a:lnTo>
                  <a:lnTo>
                    <a:pt x="4124226" y="2026840"/>
                  </a:lnTo>
                  <a:lnTo>
                    <a:pt x="4110540" y="2026840"/>
                  </a:lnTo>
                  <a:lnTo>
                    <a:pt x="4096397" y="2026840"/>
                  </a:lnTo>
                  <a:lnTo>
                    <a:pt x="4082254" y="2026840"/>
                  </a:lnTo>
                  <a:lnTo>
                    <a:pt x="4068567" y="2026840"/>
                  </a:lnTo>
                  <a:lnTo>
                    <a:pt x="4054425" y="2026840"/>
                  </a:lnTo>
                  <a:lnTo>
                    <a:pt x="4040738" y="2026840"/>
                  </a:lnTo>
                  <a:lnTo>
                    <a:pt x="4026595" y="2026840"/>
                  </a:lnTo>
                  <a:lnTo>
                    <a:pt x="4013365" y="2026840"/>
                  </a:lnTo>
                  <a:lnTo>
                    <a:pt x="3999222" y="2026840"/>
                  </a:lnTo>
                  <a:lnTo>
                    <a:pt x="3985079" y="2026840"/>
                  </a:lnTo>
                  <a:lnTo>
                    <a:pt x="3971393" y="2026840"/>
                  </a:lnTo>
                  <a:lnTo>
                    <a:pt x="3957250" y="2026840"/>
                  </a:lnTo>
                  <a:lnTo>
                    <a:pt x="3943563" y="2026840"/>
                  </a:lnTo>
                  <a:lnTo>
                    <a:pt x="3929420" y="2026840"/>
                  </a:lnTo>
                  <a:lnTo>
                    <a:pt x="3915278" y="2026840"/>
                  </a:lnTo>
                  <a:lnTo>
                    <a:pt x="3901591" y="2026840"/>
                  </a:lnTo>
                  <a:lnTo>
                    <a:pt x="3887448" y="2026840"/>
                  </a:lnTo>
                  <a:lnTo>
                    <a:pt x="3873762" y="2026840"/>
                  </a:lnTo>
                  <a:lnTo>
                    <a:pt x="3859619" y="2026840"/>
                  </a:lnTo>
                  <a:lnTo>
                    <a:pt x="3846845" y="2026840"/>
                  </a:lnTo>
                  <a:lnTo>
                    <a:pt x="3832702" y="2026840"/>
                  </a:lnTo>
                  <a:lnTo>
                    <a:pt x="3818559" y="2026840"/>
                  </a:lnTo>
                  <a:lnTo>
                    <a:pt x="3804872" y="2026840"/>
                  </a:lnTo>
                  <a:lnTo>
                    <a:pt x="3790730" y="2026840"/>
                  </a:lnTo>
                  <a:lnTo>
                    <a:pt x="3777043" y="2026840"/>
                  </a:lnTo>
                  <a:lnTo>
                    <a:pt x="3762900" y="2026840"/>
                  </a:lnTo>
                  <a:lnTo>
                    <a:pt x="3748757" y="2026840"/>
                  </a:lnTo>
                  <a:lnTo>
                    <a:pt x="3735071" y="2026840"/>
                  </a:lnTo>
                  <a:lnTo>
                    <a:pt x="3720928" y="2026840"/>
                  </a:lnTo>
                  <a:lnTo>
                    <a:pt x="3707241" y="2026840"/>
                  </a:lnTo>
                  <a:lnTo>
                    <a:pt x="3693098" y="2026840"/>
                  </a:lnTo>
                  <a:lnTo>
                    <a:pt x="3680324" y="2026840"/>
                  </a:lnTo>
                  <a:lnTo>
                    <a:pt x="3666182" y="2026840"/>
                  </a:lnTo>
                  <a:lnTo>
                    <a:pt x="3652039" y="2026840"/>
                  </a:lnTo>
                  <a:lnTo>
                    <a:pt x="3638352" y="2026840"/>
                  </a:lnTo>
                  <a:lnTo>
                    <a:pt x="3624209" y="2035581"/>
                  </a:lnTo>
                  <a:lnTo>
                    <a:pt x="3610523" y="2031869"/>
                  </a:lnTo>
                  <a:lnTo>
                    <a:pt x="3596380" y="2026840"/>
                  </a:lnTo>
                  <a:lnTo>
                    <a:pt x="3582237" y="2026840"/>
                  </a:lnTo>
                  <a:lnTo>
                    <a:pt x="3568550" y="2026840"/>
                  </a:lnTo>
                  <a:lnTo>
                    <a:pt x="3554408" y="2026840"/>
                  </a:lnTo>
                  <a:lnTo>
                    <a:pt x="3540721" y="2026840"/>
                  </a:lnTo>
                  <a:lnTo>
                    <a:pt x="3526578" y="2026840"/>
                  </a:lnTo>
                  <a:lnTo>
                    <a:pt x="3513804" y="2026840"/>
                  </a:lnTo>
                  <a:lnTo>
                    <a:pt x="3499661" y="2026840"/>
                  </a:lnTo>
                  <a:lnTo>
                    <a:pt x="3485519" y="2026840"/>
                  </a:lnTo>
                  <a:lnTo>
                    <a:pt x="3471832" y="2026840"/>
                  </a:lnTo>
                  <a:lnTo>
                    <a:pt x="3457689" y="2026840"/>
                  </a:lnTo>
                  <a:lnTo>
                    <a:pt x="3444003" y="2026840"/>
                  </a:lnTo>
                  <a:lnTo>
                    <a:pt x="3429860" y="2026840"/>
                  </a:lnTo>
                  <a:lnTo>
                    <a:pt x="3415717" y="2026840"/>
                  </a:lnTo>
                  <a:lnTo>
                    <a:pt x="3402030" y="2026840"/>
                  </a:lnTo>
                  <a:lnTo>
                    <a:pt x="3387887" y="2026840"/>
                  </a:lnTo>
                  <a:lnTo>
                    <a:pt x="3374201" y="2026840"/>
                  </a:lnTo>
                  <a:lnTo>
                    <a:pt x="3360058" y="2053577"/>
                  </a:lnTo>
                  <a:lnTo>
                    <a:pt x="3346828" y="2074383"/>
                  </a:lnTo>
                  <a:lnTo>
                    <a:pt x="3332685" y="2086765"/>
                  </a:lnTo>
                  <a:lnTo>
                    <a:pt x="3318542" y="2089336"/>
                  </a:lnTo>
                  <a:lnTo>
                    <a:pt x="3304855" y="2059141"/>
                  </a:lnTo>
                  <a:lnTo>
                    <a:pt x="3290713" y="2028931"/>
                  </a:lnTo>
                  <a:lnTo>
                    <a:pt x="3277026" y="2027676"/>
                  </a:lnTo>
                  <a:lnTo>
                    <a:pt x="3262883" y="2051654"/>
                  </a:lnTo>
                  <a:lnTo>
                    <a:pt x="3248740" y="2090631"/>
                  </a:lnTo>
                  <a:lnTo>
                    <a:pt x="3235054" y="2088739"/>
                  </a:lnTo>
                  <a:lnTo>
                    <a:pt x="3220911" y="2058731"/>
                  </a:lnTo>
                  <a:lnTo>
                    <a:pt x="3207224" y="2038303"/>
                  </a:lnTo>
                  <a:lnTo>
                    <a:pt x="3193082" y="2026840"/>
                  </a:lnTo>
                  <a:lnTo>
                    <a:pt x="3180307" y="2026840"/>
                  </a:lnTo>
                  <a:lnTo>
                    <a:pt x="3166165" y="2026840"/>
                  </a:lnTo>
                  <a:lnTo>
                    <a:pt x="3152022" y="2026840"/>
                  </a:lnTo>
                  <a:lnTo>
                    <a:pt x="3138335" y="2026840"/>
                  </a:lnTo>
                  <a:lnTo>
                    <a:pt x="3124192" y="2026840"/>
                  </a:lnTo>
                  <a:lnTo>
                    <a:pt x="3110506" y="2026840"/>
                  </a:lnTo>
                  <a:lnTo>
                    <a:pt x="3096363" y="2026840"/>
                  </a:lnTo>
                  <a:lnTo>
                    <a:pt x="3082220" y="2026840"/>
                  </a:lnTo>
                  <a:lnTo>
                    <a:pt x="3068534" y="2026840"/>
                  </a:lnTo>
                  <a:lnTo>
                    <a:pt x="3054391" y="2026840"/>
                  </a:lnTo>
                  <a:lnTo>
                    <a:pt x="3040704" y="2026840"/>
                  </a:lnTo>
                  <a:lnTo>
                    <a:pt x="3026561" y="2026840"/>
                  </a:lnTo>
                  <a:lnTo>
                    <a:pt x="3013787" y="2026840"/>
                  </a:lnTo>
                  <a:lnTo>
                    <a:pt x="2999644" y="2026840"/>
                  </a:lnTo>
                  <a:lnTo>
                    <a:pt x="2985502" y="2076538"/>
                  </a:lnTo>
                  <a:lnTo>
                    <a:pt x="2971815" y="2130891"/>
                  </a:lnTo>
                  <a:lnTo>
                    <a:pt x="2957672" y="2159886"/>
                  </a:lnTo>
                  <a:lnTo>
                    <a:pt x="2943986" y="2128336"/>
                  </a:lnTo>
                  <a:lnTo>
                    <a:pt x="2929843" y="2049197"/>
                  </a:lnTo>
                  <a:lnTo>
                    <a:pt x="2915700" y="2026840"/>
                  </a:lnTo>
                  <a:lnTo>
                    <a:pt x="2902013" y="2026840"/>
                  </a:lnTo>
                  <a:lnTo>
                    <a:pt x="2887871" y="2026840"/>
                  </a:lnTo>
                  <a:lnTo>
                    <a:pt x="2874184" y="2065865"/>
                  </a:lnTo>
                  <a:lnTo>
                    <a:pt x="2860041" y="2155465"/>
                  </a:lnTo>
                  <a:lnTo>
                    <a:pt x="2847267" y="2190475"/>
                  </a:lnTo>
                  <a:lnTo>
                    <a:pt x="2833124" y="2123700"/>
                  </a:lnTo>
                  <a:lnTo>
                    <a:pt x="2818981" y="2026840"/>
                  </a:lnTo>
                  <a:lnTo>
                    <a:pt x="2805295" y="2026840"/>
                  </a:lnTo>
                  <a:lnTo>
                    <a:pt x="2791152" y="2026840"/>
                  </a:lnTo>
                  <a:lnTo>
                    <a:pt x="2777465" y="2026840"/>
                  </a:lnTo>
                  <a:lnTo>
                    <a:pt x="2763323" y="2026840"/>
                  </a:lnTo>
                  <a:lnTo>
                    <a:pt x="2749180" y="2026840"/>
                  </a:lnTo>
                  <a:lnTo>
                    <a:pt x="2735493" y="2033199"/>
                  </a:lnTo>
                  <a:lnTo>
                    <a:pt x="2721350" y="2026840"/>
                  </a:lnTo>
                  <a:lnTo>
                    <a:pt x="2707664" y="2026840"/>
                  </a:lnTo>
                  <a:lnTo>
                    <a:pt x="2693521" y="2026840"/>
                  </a:lnTo>
                  <a:lnTo>
                    <a:pt x="2680291" y="2026840"/>
                  </a:lnTo>
                  <a:lnTo>
                    <a:pt x="2666148" y="2026840"/>
                  </a:lnTo>
                  <a:lnTo>
                    <a:pt x="2652005" y="2026840"/>
                  </a:lnTo>
                  <a:lnTo>
                    <a:pt x="2638318" y="2026840"/>
                  </a:lnTo>
                  <a:lnTo>
                    <a:pt x="2624176" y="2047244"/>
                  </a:lnTo>
                  <a:lnTo>
                    <a:pt x="2610489" y="2077035"/>
                  </a:lnTo>
                  <a:lnTo>
                    <a:pt x="2596346" y="2076939"/>
                  </a:lnTo>
                  <a:lnTo>
                    <a:pt x="2582203" y="2070845"/>
                  </a:lnTo>
                  <a:lnTo>
                    <a:pt x="2568517" y="2056917"/>
                  </a:lnTo>
                  <a:lnTo>
                    <a:pt x="2554374" y="2033439"/>
                  </a:lnTo>
                  <a:lnTo>
                    <a:pt x="2540687" y="2026840"/>
                  </a:lnTo>
                  <a:lnTo>
                    <a:pt x="2526545" y="2030775"/>
                  </a:lnTo>
                  <a:lnTo>
                    <a:pt x="2513770" y="2044549"/>
                  </a:lnTo>
                  <a:lnTo>
                    <a:pt x="2499628" y="2026840"/>
                  </a:lnTo>
                  <a:lnTo>
                    <a:pt x="2485485" y="2026840"/>
                  </a:lnTo>
                  <a:lnTo>
                    <a:pt x="2471798" y="2026840"/>
                  </a:lnTo>
                  <a:lnTo>
                    <a:pt x="2457655" y="2026840"/>
                  </a:lnTo>
                  <a:lnTo>
                    <a:pt x="2443969" y="2026840"/>
                  </a:lnTo>
                  <a:lnTo>
                    <a:pt x="2429826" y="2026840"/>
                  </a:lnTo>
                  <a:lnTo>
                    <a:pt x="2415683" y="2026840"/>
                  </a:lnTo>
                  <a:lnTo>
                    <a:pt x="2401997" y="2026840"/>
                  </a:lnTo>
                  <a:lnTo>
                    <a:pt x="2387854" y="2026840"/>
                  </a:lnTo>
                  <a:lnTo>
                    <a:pt x="2374167" y="2026840"/>
                  </a:lnTo>
                  <a:lnTo>
                    <a:pt x="2360024" y="2026840"/>
                  </a:lnTo>
                  <a:lnTo>
                    <a:pt x="2347250" y="2026840"/>
                  </a:lnTo>
                  <a:lnTo>
                    <a:pt x="2333107" y="2026840"/>
                  </a:lnTo>
                  <a:lnTo>
                    <a:pt x="2318965" y="2026840"/>
                  </a:lnTo>
                  <a:lnTo>
                    <a:pt x="2305278" y="2026840"/>
                  </a:lnTo>
                  <a:lnTo>
                    <a:pt x="2291135" y="2026840"/>
                  </a:lnTo>
                  <a:lnTo>
                    <a:pt x="2277449" y="2026840"/>
                  </a:lnTo>
                  <a:lnTo>
                    <a:pt x="2263306" y="2026840"/>
                  </a:lnTo>
                  <a:lnTo>
                    <a:pt x="2249163" y="2026840"/>
                  </a:lnTo>
                  <a:lnTo>
                    <a:pt x="2235476" y="2026840"/>
                  </a:lnTo>
                  <a:lnTo>
                    <a:pt x="2221334" y="2026840"/>
                  </a:lnTo>
                  <a:lnTo>
                    <a:pt x="2207647" y="2026840"/>
                  </a:lnTo>
                  <a:lnTo>
                    <a:pt x="2193504" y="2026840"/>
                  </a:lnTo>
                  <a:lnTo>
                    <a:pt x="2180730" y="2026840"/>
                  </a:lnTo>
                  <a:lnTo>
                    <a:pt x="2166587" y="2026840"/>
                  </a:lnTo>
                  <a:lnTo>
                    <a:pt x="2152444" y="2026840"/>
                  </a:lnTo>
                  <a:lnTo>
                    <a:pt x="2138758" y="2026840"/>
                  </a:lnTo>
                  <a:lnTo>
                    <a:pt x="2124615" y="2026840"/>
                  </a:lnTo>
                  <a:lnTo>
                    <a:pt x="2110928" y="2026840"/>
                  </a:lnTo>
                  <a:lnTo>
                    <a:pt x="2096786" y="2026840"/>
                  </a:lnTo>
                  <a:lnTo>
                    <a:pt x="2082643" y="2026840"/>
                  </a:lnTo>
                  <a:lnTo>
                    <a:pt x="2068956" y="2026840"/>
                  </a:lnTo>
                  <a:lnTo>
                    <a:pt x="2054813" y="2026840"/>
                  </a:lnTo>
                  <a:lnTo>
                    <a:pt x="2041127" y="2026840"/>
                  </a:lnTo>
                  <a:lnTo>
                    <a:pt x="2026984" y="2026840"/>
                  </a:lnTo>
                  <a:lnTo>
                    <a:pt x="2013754" y="2026840"/>
                  </a:lnTo>
                  <a:lnTo>
                    <a:pt x="1999611" y="2026840"/>
                  </a:lnTo>
                  <a:lnTo>
                    <a:pt x="1985468" y="2026840"/>
                  </a:lnTo>
                  <a:lnTo>
                    <a:pt x="1971781" y="2026840"/>
                  </a:lnTo>
                  <a:lnTo>
                    <a:pt x="1957639" y="2026840"/>
                  </a:lnTo>
                  <a:lnTo>
                    <a:pt x="1943952" y="2026840"/>
                  </a:lnTo>
                  <a:lnTo>
                    <a:pt x="1929809" y="2026840"/>
                  </a:lnTo>
                  <a:lnTo>
                    <a:pt x="1915666" y="2026840"/>
                  </a:lnTo>
                  <a:lnTo>
                    <a:pt x="1901980" y="2026840"/>
                  </a:lnTo>
                  <a:lnTo>
                    <a:pt x="1887837" y="2026840"/>
                  </a:lnTo>
                  <a:lnTo>
                    <a:pt x="1874150" y="2026840"/>
                  </a:lnTo>
                  <a:lnTo>
                    <a:pt x="1860007" y="2026840"/>
                  </a:lnTo>
                  <a:lnTo>
                    <a:pt x="1847233" y="2026840"/>
                  </a:lnTo>
                  <a:lnTo>
                    <a:pt x="1833091" y="2026840"/>
                  </a:lnTo>
                  <a:lnTo>
                    <a:pt x="1818948" y="2026840"/>
                  </a:lnTo>
                  <a:lnTo>
                    <a:pt x="1805261" y="2026840"/>
                  </a:lnTo>
                  <a:lnTo>
                    <a:pt x="1791118" y="2026840"/>
                  </a:lnTo>
                  <a:lnTo>
                    <a:pt x="1777432" y="2026840"/>
                  </a:lnTo>
                  <a:lnTo>
                    <a:pt x="1763289" y="2026840"/>
                  </a:lnTo>
                  <a:lnTo>
                    <a:pt x="1749146" y="2026840"/>
                  </a:lnTo>
                  <a:lnTo>
                    <a:pt x="1735459" y="2026840"/>
                  </a:lnTo>
                  <a:lnTo>
                    <a:pt x="1721317" y="2026840"/>
                  </a:lnTo>
                  <a:lnTo>
                    <a:pt x="1707630" y="2026840"/>
                  </a:lnTo>
                  <a:lnTo>
                    <a:pt x="1693487" y="2026840"/>
                  </a:lnTo>
                  <a:lnTo>
                    <a:pt x="1680713" y="2026840"/>
                  </a:lnTo>
                  <a:lnTo>
                    <a:pt x="1666570" y="2026840"/>
                  </a:lnTo>
                  <a:lnTo>
                    <a:pt x="1652427" y="2026840"/>
                  </a:lnTo>
                  <a:lnTo>
                    <a:pt x="1638741" y="2026840"/>
                  </a:lnTo>
                  <a:lnTo>
                    <a:pt x="1624598" y="2026840"/>
                  </a:lnTo>
                  <a:lnTo>
                    <a:pt x="1610911" y="2026840"/>
                  </a:lnTo>
                  <a:lnTo>
                    <a:pt x="1596769" y="2026840"/>
                  </a:lnTo>
                  <a:lnTo>
                    <a:pt x="1582626" y="2026840"/>
                  </a:lnTo>
                  <a:lnTo>
                    <a:pt x="1568939" y="2026840"/>
                  </a:lnTo>
                  <a:lnTo>
                    <a:pt x="1554796" y="2026840"/>
                  </a:lnTo>
                  <a:lnTo>
                    <a:pt x="1541110" y="2026840"/>
                  </a:lnTo>
                  <a:lnTo>
                    <a:pt x="1526967" y="2026840"/>
                  </a:lnTo>
                  <a:lnTo>
                    <a:pt x="1514193" y="2026840"/>
                  </a:lnTo>
                  <a:lnTo>
                    <a:pt x="1500050" y="2026840"/>
                  </a:lnTo>
                  <a:lnTo>
                    <a:pt x="1485907" y="2026840"/>
                  </a:lnTo>
                  <a:lnTo>
                    <a:pt x="1472221" y="2026840"/>
                  </a:lnTo>
                  <a:lnTo>
                    <a:pt x="1458078" y="2026840"/>
                  </a:lnTo>
                  <a:lnTo>
                    <a:pt x="1444391" y="2026840"/>
                  </a:lnTo>
                  <a:lnTo>
                    <a:pt x="1430248" y="2026840"/>
                  </a:lnTo>
                  <a:lnTo>
                    <a:pt x="1416106" y="2026840"/>
                  </a:lnTo>
                  <a:lnTo>
                    <a:pt x="1402419" y="2026840"/>
                  </a:lnTo>
                  <a:lnTo>
                    <a:pt x="1388276" y="2026840"/>
                  </a:lnTo>
                  <a:lnTo>
                    <a:pt x="1374590" y="2026840"/>
                  </a:lnTo>
                  <a:lnTo>
                    <a:pt x="1360447" y="2026840"/>
                  </a:lnTo>
                  <a:lnTo>
                    <a:pt x="1347216" y="2026840"/>
                  </a:lnTo>
                  <a:lnTo>
                    <a:pt x="1333074" y="2026840"/>
                  </a:lnTo>
                  <a:lnTo>
                    <a:pt x="1318931" y="2026840"/>
                  </a:lnTo>
                  <a:lnTo>
                    <a:pt x="1305244" y="2026840"/>
                  </a:lnTo>
                  <a:lnTo>
                    <a:pt x="1291101" y="2026840"/>
                  </a:lnTo>
                  <a:lnTo>
                    <a:pt x="1277415" y="2026840"/>
                  </a:lnTo>
                  <a:lnTo>
                    <a:pt x="1263272" y="2026840"/>
                  </a:lnTo>
                  <a:lnTo>
                    <a:pt x="1249129" y="2026840"/>
                  </a:lnTo>
                  <a:lnTo>
                    <a:pt x="1235443" y="2026840"/>
                  </a:lnTo>
                  <a:lnTo>
                    <a:pt x="1221300" y="2026840"/>
                  </a:lnTo>
                  <a:lnTo>
                    <a:pt x="1207613" y="2026840"/>
                  </a:lnTo>
                  <a:lnTo>
                    <a:pt x="1193470" y="2063353"/>
                  </a:lnTo>
                  <a:lnTo>
                    <a:pt x="1180696" y="2158496"/>
                  </a:lnTo>
                  <a:lnTo>
                    <a:pt x="1166553" y="2213974"/>
                  </a:lnTo>
                  <a:lnTo>
                    <a:pt x="1152411" y="2228557"/>
                  </a:lnTo>
                  <a:lnTo>
                    <a:pt x="1138724" y="2208222"/>
                  </a:lnTo>
                  <a:lnTo>
                    <a:pt x="1124581" y="2146773"/>
                  </a:lnTo>
                  <a:lnTo>
                    <a:pt x="1110895" y="2053988"/>
                  </a:lnTo>
                  <a:lnTo>
                    <a:pt x="1096752" y="2026840"/>
                  </a:lnTo>
                  <a:lnTo>
                    <a:pt x="1082609" y="2026840"/>
                  </a:lnTo>
                  <a:lnTo>
                    <a:pt x="1068922" y="2026840"/>
                  </a:lnTo>
                  <a:lnTo>
                    <a:pt x="1054780" y="2026840"/>
                  </a:lnTo>
                  <a:lnTo>
                    <a:pt x="1041093" y="2026840"/>
                  </a:lnTo>
                  <a:lnTo>
                    <a:pt x="1026950" y="2026840"/>
                  </a:lnTo>
                  <a:lnTo>
                    <a:pt x="1014176" y="2026840"/>
                  </a:lnTo>
                  <a:lnTo>
                    <a:pt x="1000033" y="2026840"/>
                  </a:lnTo>
                  <a:lnTo>
                    <a:pt x="985890" y="2026840"/>
                  </a:lnTo>
                  <a:lnTo>
                    <a:pt x="972204" y="2026840"/>
                  </a:lnTo>
                  <a:lnTo>
                    <a:pt x="958061" y="2026840"/>
                  </a:lnTo>
                  <a:lnTo>
                    <a:pt x="944374" y="2026840"/>
                  </a:lnTo>
                  <a:lnTo>
                    <a:pt x="930232" y="2026840"/>
                  </a:lnTo>
                  <a:lnTo>
                    <a:pt x="916089" y="2026840"/>
                  </a:lnTo>
                  <a:lnTo>
                    <a:pt x="902402" y="2026840"/>
                  </a:lnTo>
                  <a:lnTo>
                    <a:pt x="888259" y="2026840"/>
                  </a:lnTo>
                  <a:lnTo>
                    <a:pt x="874573" y="2026840"/>
                  </a:lnTo>
                  <a:lnTo>
                    <a:pt x="860430" y="2026840"/>
                  </a:lnTo>
                  <a:lnTo>
                    <a:pt x="847656" y="2026840"/>
                  </a:lnTo>
                  <a:lnTo>
                    <a:pt x="833513" y="2026840"/>
                  </a:lnTo>
                  <a:lnTo>
                    <a:pt x="819370" y="2026840"/>
                  </a:lnTo>
                  <a:lnTo>
                    <a:pt x="805684" y="2026840"/>
                  </a:lnTo>
                  <a:lnTo>
                    <a:pt x="791541" y="2026840"/>
                  </a:lnTo>
                  <a:lnTo>
                    <a:pt x="777854" y="2026840"/>
                  </a:lnTo>
                  <a:lnTo>
                    <a:pt x="763711" y="2026840"/>
                  </a:lnTo>
                  <a:lnTo>
                    <a:pt x="749569" y="2026840"/>
                  </a:lnTo>
                  <a:lnTo>
                    <a:pt x="735882" y="2026840"/>
                  </a:lnTo>
                  <a:lnTo>
                    <a:pt x="721739" y="2026840"/>
                  </a:lnTo>
                  <a:lnTo>
                    <a:pt x="708053" y="2026840"/>
                  </a:lnTo>
                  <a:lnTo>
                    <a:pt x="693910" y="2026840"/>
                  </a:lnTo>
                  <a:lnTo>
                    <a:pt x="680679" y="2026840"/>
                  </a:lnTo>
                  <a:lnTo>
                    <a:pt x="666537" y="2026840"/>
                  </a:lnTo>
                  <a:lnTo>
                    <a:pt x="652394" y="2026840"/>
                  </a:lnTo>
                  <a:lnTo>
                    <a:pt x="638707" y="2026840"/>
                  </a:lnTo>
                  <a:lnTo>
                    <a:pt x="624564" y="2026840"/>
                  </a:lnTo>
                  <a:lnTo>
                    <a:pt x="610878" y="2026840"/>
                  </a:lnTo>
                  <a:lnTo>
                    <a:pt x="596735" y="2026840"/>
                  </a:lnTo>
                  <a:lnTo>
                    <a:pt x="582592" y="2026840"/>
                  </a:lnTo>
                  <a:lnTo>
                    <a:pt x="568906" y="2026840"/>
                  </a:lnTo>
                  <a:lnTo>
                    <a:pt x="554763" y="2026840"/>
                  </a:lnTo>
                  <a:lnTo>
                    <a:pt x="541076" y="2026840"/>
                  </a:lnTo>
                  <a:lnTo>
                    <a:pt x="526933" y="2026840"/>
                  </a:lnTo>
                  <a:lnTo>
                    <a:pt x="514159" y="2026840"/>
                  </a:lnTo>
                  <a:lnTo>
                    <a:pt x="500016" y="2026840"/>
                  </a:lnTo>
                  <a:lnTo>
                    <a:pt x="485874" y="2026840"/>
                  </a:lnTo>
                  <a:lnTo>
                    <a:pt x="472187" y="2026840"/>
                  </a:lnTo>
                  <a:lnTo>
                    <a:pt x="458044" y="2026840"/>
                  </a:lnTo>
                  <a:lnTo>
                    <a:pt x="444358" y="2026840"/>
                  </a:lnTo>
                  <a:lnTo>
                    <a:pt x="430215" y="2026840"/>
                  </a:lnTo>
                  <a:lnTo>
                    <a:pt x="416072" y="2026840"/>
                  </a:lnTo>
                  <a:lnTo>
                    <a:pt x="402385" y="2026840"/>
                  </a:lnTo>
                  <a:lnTo>
                    <a:pt x="388243" y="2026840"/>
                  </a:lnTo>
                  <a:lnTo>
                    <a:pt x="374556" y="2026840"/>
                  </a:lnTo>
                  <a:lnTo>
                    <a:pt x="360413" y="2026840"/>
                  </a:lnTo>
                  <a:lnTo>
                    <a:pt x="347639" y="2026840"/>
                  </a:lnTo>
                  <a:lnTo>
                    <a:pt x="333496" y="2026840"/>
                  </a:lnTo>
                  <a:lnTo>
                    <a:pt x="319353" y="2026840"/>
                  </a:lnTo>
                  <a:lnTo>
                    <a:pt x="305667" y="2026840"/>
                  </a:lnTo>
                  <a:lnTo>
                    <a:pt x="291524" y="2026840"/>
                  </a:lnTo>
                  <a:lnTo>
                    <a:pt x="277837" y="2026840"/>
                  </a:lnTo>
                  <a:lnTo>
                    <a:pt x="263695" y="2026840"/>
                  </a:lnTo>
                  <a:lnTo>
                    <a:pt x="249552" y="2026840"/>
                  </a:lnTo>
                  <a:lnTo>
                    <a:pt x="235865" y="2026840"/>
                  </a:lnTo>
                  <a:lnTo>
                    <a:pt x="221722" y="2026840"/>
                  </a:lnTo>
                  <a:lnTo>
                    <a:pt x="208036" y="2026840"/>
                  </a:lnTo>
                  <a:lnTo>
                    <a:pt x="193893" y="2026840"/>
                  </a:lnTo>
                  <a:lnTo>
                    <a:pt x="181119" y="2026840"/>
                  </a:lnTo>
                  <a:lnTo>
                    <a:pt x="166976" y="2026840"/>
                  </a:lnTo>
                  <a:lnTo>
                    <a:pt x="152833" y="2026840"/>
                  </a:lnTo>
                  <a:lnTo>
                    <a:pt x="139147" y="2026840"/>
                  </a:lnTo>
                  <a:lnTo>
                    <a:pt x="125004" y="2026840"/>
                  </a:lnTo>
                  <a:lnTo>
                    <a:pt x="111317" y="2026840"/>
                  </a:lnTo>
                  <a:lnTo>
                    <a:pt x="97174" y="2026840"/>
                  </a:lnTo>
                  <a:lnTo>
                    <a:pt x="83031" y="2026840"/>
                  </a:lnTo>
                  <a:lnTo>
                    <a:pt x="69345" y="2026840"/>
                  </a:lnTo>
                  <a:lnTo>
                    <a:pt x="55202" y="2026840"/>
                  </a:lnTo>
                  <a:lnTo>
                    <a:pt x="41515" y="2026840"/>
                  </a:lnTo>
                  <a:lnTo>
                    <a:pt x="27373" y="2026840"/>
                  </a:lnTo>
                  <a:lnTo>
                    <a:pt x="14142" y="2026840"/>
                  </a:lnTo>
                  <a:lnTo>
                    <a:pt x="0" y="2026840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025850" y="456202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696390" y="5495926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98021" y="4516776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34453" y="3537627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34453" y="2558477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69298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34497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299696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987788" y="501897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367097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2069859"/>
                  </a:moveTo>
                  <a:lnTo>
                    <a:pt x="14213" y="2062775"/>
                  </a:lnTo>
                  <a:lnTo>
                    <a:pt x="27510" y="2061203"/>
                  </a:lnTo>
                  <a:lnTo>
                    <a:pt x="41724" y="2086361"/>
                  </a:lnTo>
                  <a:lnTo>
                    <a:pt x="55479" y="2171758"/>
                  </a:lnTo>
                  <a:lnTo>
                    <a:pt x="69693" y="2335818"/>
                  </a:lnTo>
                  <a:lnTo>
                    <a:pt x="83448" y="2557705"/>
                  </a:lnTo>
                  <a:lnTo>
                    <a:pt x="97662" y="2802590"/>
                  </a:lnTo>
                  <a:lnTo>
                    <a:pt x="111875" y="3019280"/>
                  </a:lnTo>
                  <a:lnTo>
                    <a:pt x="125630" y="3140813"/>
                  </a:lnTo>
                  <a:lnTo>
                    <a:pt x="139844" y="3135790"/>
                  </a:lnTo>
                  <a:lnTo>
                    <a:pt x="153599" y="3023519"/>
                  </a:lnTo>
                  <a:lnTo>
                    <a:pt x="167813" y="2853169"/>
                  </a:lnTo>
                  <a:lnTo>
                    <a:pt x="182027" y="2683284"/>
                  </a:lnTo>
                  <a:lnTo>
                    <a:pt x="194865" y="2530360"/>
                  </a:lnTo>
                  <a:lnTo>
                    <a:pt x="209079" y="2359657"/>
                  </a:lnTo>
                  <a:lnTo>
                    <a:pt x="222834" y="2122840"/>
                  </a:lnTo>
                  <a:lnTo>
                    <a:pt x="237048" y="1788701"/>
                  </a:lnTo>
                  <a:lnTo>
                    <a:pt x="250803" y="1394878"/>
                  </a:lnTo>
                  <a:lnTo>
                    <a:pt x="265017" y="1001164"/>
                  </a:lnTo>
                  <a:lnTo>
                    <a:pt x="279230" y="663118"/>
                  </a:lnTo>
                  <a:lnTo>
                    <a:pt x="292986" y="438379"/>
                  </a:lnTo>
                  <a:lnTo>
                    <a:pt x="307199" y="347646"/>
                  </a:lnTo>
                  <a:lnTo>
                    <a:pt x="320955" y="356187"/>
                  </a:lnTo>
                  <a:lnTo>
                    <a:pt x="335168" y="401397"/>
                  </a:lnTo>
                  <a:lnTo>
                    <a:pt x="349382" y="438259"/>
                  </a:lnTo>
                  <a:lnTo>
                    <a:pt x="362220" y="461111"/>
                  </a:lnTo>
                  <a:lnTo>
                    <a:pt x="376434" y="468802"/>
                  </a:lnTo>
                  <a:lnTo>
                    <a:pt x="390189" y="452748"/>
                  </a:lnTo>
                  <a:lnTo>
                    <a:pt x="404403" y="445218"/>
                  </a:lnTo>
                  <a:lnTo>
                    <a:pt x="418158" y="432367"/>
                  </a:lnTo>
                  <a:lnTo>
                    <a:pt x="432372" y="378920"/>
                  </a:lnTo>
                  <a:lnTo>
                    <a:pt x="446586" y="294409"/>
                  </a:lnTo>
                  <a:lnTo>
                    <a:pt x="460341" y="204230"/>
                  </a:lnTo>
                  <a:lnTo>
                    <a:pt x="474554" y="140196"/>
                  </a:lnTo>
                  <a:lnTo>
                    <a:pt x="488310" y="118823"/>
                  </a:lnTo>
                  <a:lnTo>
                    <a:pt x="502523" y="158392"/>
                  </a:lnTo>
                  <a:lnTo>
                    <a:pt x="516737" y="276481"/>
                  </a:lnTo>
                  <a:lnTo>
                    <a:pt x="529575" y="468602"/>
                  </a:lnTo>
                  <a:lnTo>
                    <a:pt x="543789" y="757197"/>
                  </a:lnTo>
                  <a:lnTo>
                    <a:pt x="557544" y="1158465"/>
                  </a:lnTo>
                  <a:lnTo>
                    <a:pt x="571758" y="1591574"/>
                  </a:lnTo>
                  <a:lnTo>
                    <a:pt x="585513" y="1971658"/>
                  </a:lnTo>
                  <a:lnTo>
                    <a:pt x="599727" y="2288671"/>
                  </a:lnTo>
                  <a:lnTo>
                    <a:pt x="613941" y="2556682"/>
                  </a:lnTo>
                  <a:lnTo>
                    <a:pt x="627696" y="2778780"/>
                  </a:lnTo>
                  <a:lnTo>
                    <a:pt x="641910" y="2941989"/>
                  </a:lnTo>
                  <a:lnTo>
                    <a:pt x="655665" y="3038303"/>
                  </a:lnTo>
                  <a:lnTo>
                    <a:pt x="669879" y="3064469"/>
                  </a:lnTo>
                  <a:lnTo>
                    <a:pt x="684092" y="3006486"/>
                  </a:lnTo>
                  <a:lnTo>
                    <a:pt x="697389" y="2870541"/>
                  </a:lnTo>
                  <a:lnTo>
                    <a:pt x="711603" y="2667178"/>
                  </a:lnTo>
                  <a:lnTo>
                    <a:pt x="725358" y="2401508"/>
                  </a:lnTo>
                  <a:lnTo>
                    <a:pt x="739572" y="2119865"/>
                  </a:lnTo>
                  <a:lnTo>
                    <a:pt x="753327" y="1902301"/>
                  </a:lnTo>
                  <a:lnTo>
                    <a:pt x="767541" y="1788368"/>
                  </a:lnTo>
                  <a:lnTo>
                    <a:pt x="781754" y="1765669"/>
                  </a:lnTo>
                  <a:lnTo>
                    <a:pt x="795510" y="1799338"/>
                  </a:lnTo>
                  <a:lnTo>
                    <a:pt x="809723" y="1852744"/>
                  </a:lnTo>
                  <a:lnTo>
                    <a:pt x="823478" y="1900072"/>
                  </a:lnTo>
                  <a:lnTo>
                    <a:pt x="837692" y="1919495"/>
                  </a:lnTo>
                  <a:lnTo>
                    <a:pt x="851906" y="1912110"/>
                  </a:lnTo>
                  <a:lnTo>
                    <a:pt x="864744" y="1888162"/>
                  </a:lnTo>
                  <a:lnTo>
                    <a:pt x="878958" y="1856071"/>
                  </a:lnTo>
                  <a:lnTo>
                    <a:pt x="892713" y="1830214"/>
                  </a:lnTo>
                  <a:lnTo>
                    <a:pt x="906927" y="1815028"/>
                  </a:lnTo>
                  <a:lnTo>
                    <a:pt x="920682" y="1793295"/>
                  </a:lnTo>
                  <a:lnTo>
                    <a:pt x="934896" y="1737648"/>
                  </a:lnTo>
                  <a:lnTo>
                    <a:pt x="949109" y="1636836"/>
                  </a:lnTo>
                  <a:lnTo>
                    <a:pt x="962865" y="1516875"/>
                  </a:lnTo>
                  <a:lnTo>
                    <a:pt x="977078" y="1420631"/>
                  </a:lnTo>
                  <a:lnTo>
                    <a:pt x="990834" y="1388898"/>
                  </a:lnTo>
                  <a:lnTo>
                    <a:pt x="1005047" y="1449617"/>
                  </a:lnTo>
                  <a:lnTo>
                    <a:pt x="1019261" y="1599603"/>
                  </a:lnTo>
                  <a:lnTo>
                    <a:pt x="1032099" y="1818130"/>
                  </a:lnTo>
                  <a:lnTo>
                    <a:pt x="1046313" y="2076301"/>
                  </a:lnTo>
                  <a:lnTo>
                    <a:pt x="1060068" y="2344879"/>
                  </a:lnTo>
                  <a:lnTo>
                    <a:pt x="1074282" y="2602543"/>
                  </a:lnTo>
                  <a:lnTo>
                    <a:pt x="1088037" y="2830530"/>
                  </a:lnTo>
                  <a:lnTo>
                    <a:pt x="1102251" y="3011495"/>
                  </a:lnTo>
                  <a:lnTo>
                    <a:pt x="1116465" y="3137084"/>
                  </a:lnTo>
                  <a:lnTo>
                    <a:pt x="1130220" y="3203601"/>
                  </a:lnTo>
                  <a:lnTo>
                    <a:pt x="1144434" y="3197069"/>
                  </a:lnTo>
                  <a:lnTo>
                    <a:pt x="1158189" y="3104667"/>
                  </a:lnTo>
                  <a:lnTo>
                    <a:pt x="1172402" y="2931082"/>
                  </a:lnTo>
                  <a:lnTo>
                    <a:pt x="1186616" y="2685878"/>
                  </a:lnTo>
                  <a:lnTo>
                    <a:pt x="1199454" y="2378868"/>
                  </a:lnTo>
                  <a:lnTo>
                    <a:pt x="1213668" y="2032020"/>
                  </a:lnTo>
                  <a:lnTo>
                    <a:pt x="1227423" y="1678554"/>
                  </a:lnTo>
                  <a:lnTo>
                    <a:pt x="1241637" y="1346561"/>
                  </a:lnTo>
                  <a:lnTo>
                    <a:pt x="1255392" y="1061579"/>
                  </a:lnTo>
                  <a:lnTo>
                    <a:pt x="1269606" y="835388"/>
                  </a:lnTo>
                  <a:lnTo>
                    <a:pt x="1283820" y="652884"/>
                  </a:lnTo>
                  <a:lnTo>
                    <a:pt x="1297575" y="500836"/>
                  </a:lnTo>
                  <a:lnTo>
                    <a:pt x="1311789" y="388893"/>
                  </a:lnTo>
                  <a:lnTo>
                    <a:pt x="1325544" y="332129"/>
                  </a:lnTo>
                  <a:lnTo>
                    <a:pt x="1339758" y="320423"/>
                  </a:lnTo>
                  <a:lnTo>
                    <a:pt x="1353971" y="337821"/>
                  </a:lnTo>
                  <a:lnTo>
                    <a:pt x="1367268" y="370868"/>
                  </a:lnTo>
                  <a:lnTo>
                    <a:pt x="1381482" y="388409"/>
                  </a:lnTo>
                  <a:lnTo>
                    <a:pt x="1395237" y="373351"/>
                  </a:lnTo>
                  <a:lnTo>
                    <a:pt x="1409451" y="357990"/>
                  </a:lnTo>
                  <a:lnTo>
                    <a:pt x="1423206" y="390153"/>
                  </a:lnTo>
                  <a:lnTo>
                    <a:pt x="1437420" y="492749"/>
                  </a:lnTo>
                  <a:lnTo>
                    <a:pt x="1451633" y="651129"/>
                  </a:lnTo>
                  <a:lnTo>
                    <a:pt x="1465389" y="825611"/>
                  </a:lnTo>
                  <a:lnTo>
                    <a:pt x="1479602" y="980947"/>
                  </a:lnTo>
                  <a:lnTo>
                    <a:pt x="1493358" y="1093759"/>
                  </a:lnTo>
                  <a:lnTo>
                    <a:pt x="1507571" y="1157739"/>
                  </a:lnTo>
                  <a:lnTo>
                    <a:pt x="1521785" y="1183815"/>
                  </a:lnTo>
                  <a:lnTo>
                    <a:pt x="1534623" y="1190837"/>
                  </a:lnTo>
                  <a:lnTo>
                    <a:pt x="1548837" y="1206949"/>
                  </a:lnTo>
                  <a:lnTo>
                    <a:pt x="1562592" y="1240501"/>
                  </a:lnTo>
                  <a:lnTo>
                    <a:pt x="1576806" y="1269469"/>
                  </a:lnTo>
                  <a:lnTo>
                    <a:pt x="1590561" y="1252177"/>
                  </a:lnTo>
                  <a:lnTo>
                    <a:pt x="1604775" y="1148833"/>
                  </a:lnTo>
                  <a:lnTo>
                    <a:pt x="1618989" y="955620"/>
                  </a:lnTo>
                  <a:lnTo>
                    <a:pt x="1632744" y="717697"/>
                  </a:lnTo>
                  <a:lnTo>
                    <a:pt x="1646957" y="511836"/>
                  </a:lnTo>
                  <a:lnTo>
                    <a:pt x="1660713" y="393574"/>
                  </a:lnTo>
                  <a:lnTo>
                    <a:pt x="1674926" y="374933"/>
                  </a:lnTo>
                  <a:lnTo>
                    <a:pt x="1689140" y="427901"/>
                  </a:lnTo>
                  <a:lnTo>
                    <a:pt x="1701978" y="513864"/>
                  </a:lnTo>
                  <a:lnTo>
                    <a:pt x="1716192" y="585383"/>
                  </a:lnTo>
                  <a:lnTo>
                    <a:pt x="1729947" y="617189"/>
                  </a:lnTo>
                  <a:lnTo>
                    <a:pt x="1744161" y="599695"/>
                  </a:lnTo>
                  <a:lnTo>
                    <a:pt x="1757916" y="539527"/>
                  </a:lnTo>
                  <a:lnTo>
                    <a:pt x="1772130" y="497617"/>
                  </a:lnTo>
                  <a:lnTo>
                    <a:pt x="1786344" y="507896"/>
                  </a:lnTo>
                  <a:lnTo>
                    <a:pt x="1800099" y="542003"/>
                  </a:lnTo>
                  <a:lnTo>
                    <a:pt x="1814313" y="548029"/>
                  </a:lnTo>
                  <a:lnTo>
                    <a:pt x="1828068" y="493544"/>
                  </a:lnTo>
                  <a:lnTo>
                    <a:pt x="1842282" y="392833"/>
                  </a:lnTo>
                  <a:lnTo>
                    <a:pt x="1856495" y="284980"/>
                  </a:lnTo>
                  <a:lnTo>
                    <a:pt x="1869333" y="177031"/>
                  </a:lnTo>
                  <a:lnTo>
                    <a:pt x="1883547" y="79535"/>
                  </a:lnTo>
                  <a:lnTo>
                    <a:pt x="1897302" y="17830"/>
                  </a:lnTo>
                  <a:lnTo>
                    <a:pt x="1911516" y="0"/>
                  </a:lnTo>
                  <a:lnTo>
                    <a:pt x="1925271" y="28816"/>
                  </a:lnTo>
                  <a:lnTo>
                    <a:pt x="1939485" y="70365"/>
                  </a:lnTo>
                  <a:lnTo>
                    <a:pt x="1953699" y="106001"/>
                  </a:lnTo>
                  <a:lnTo>
                    <a:pt x="1967454" y="140028"/>
                  </a:lnTo>
                  <a:lnTo>
                    <a:pt x="1981668" y="176783"/>
                  </a:lnTo>
                  <a:lnTo>
                    <a:pt x="1995423" y="240795"/>
                  </a:lnTo>
                  <a:lnTo>
                    <a:pt x="2009637" y="338574"/>
                  </a:lnTo>
                  <a:lnTo>
                    <a:pt x="2023850" y="442226"/>
                  </a:lnTo>
                  <a:lnTo>
                    <a:pt x="2037147" y="525795"/>
                  </a:lnTo>
                  <a:lnTo>
                    <a:pt x="2051361" y="589235"/>
                  </a:lnTo>
                  <a:lnTo>
                    <a:pt x="2065116" y="652280"/>
                  </a:lnTo>
                  <a:lnTo>
                    <a:pt x="2079330" y="725224"/>
                  </a:lnTo>
                  <a:lnTo>
                    <a:pt x="2093085" y="805089"/>
                  </a:lnTo>
                  <a:lnTo>
                    <a:pt x="2107299" y="901257"/>
                  </a:lnTo>
                  <a:lnTo>
                    <a:pt x="2121512" y="1018629"/>
                  </a:lnTo>
                  <a:lnTo>
                    <a:pt x="2135268" y="1161109"/>
                  </a:lnTo>
                  <a:lnTo>
                    <a:pt x="2149481" y="1311596"/>
                  </a:lnTo>
                  <a:lnTo>
                    <a:pt x="2163237" y="1435948"/>
                  </a:lnTo>
                  <a:lnTo>
                    <a:pt x="2177450" y="1515095"/>
                  </a:lnTo>
                  <a:lnTo>
                    <a:pt x="2191664" y="1563069"/>
                  </a:lnTo>
                  <a:lnTo>
                    <a:pt x="2204502" y="1629489"/>
                  </a:lnTo>
                  <a:lnTo>
                    <a:pt x="2218716" y="1726481"/>
                  </a:lnTo>
                  <a:lnTo>
                    <a:pt x="2232471" y="1824669"/>
                  </a:lnTo>
                  <a:lnTo>
                    <a:pt x="2246685" y="1911375"/>
                  </a:lnTo>
                  <a:lnTo>
                    <a:pt x="2260440" y="1969250"/>
                  </a:lnTo>
                  <a:lnTo>
                    <a:pt x="2274654" y="1988932"/>
                  </a:lnTo>
                  <a:lnTo>
                    <a:pt x="2288868" y="2003206"/>
                  </a:lnTo>
                  <a:lnTo>
                    <a:pt x="2302623" y="2024695"/>
                  </a:lnTo>
                  <a:lnTo>
                    <a:pt x="2316837" y="2053757"/>
                  </a:lnTo>
                  <a:lnTo>
                    <a:pt x="2330592" y="2099636"/>
                  </a:lnTo>
                  <a:lnTo>
                    <a:pt x="2344805" y="2166620"/>
                  </a:lnTo>
                  <a:lnTo>
                    <a:pt x="2359019" y="2253011"/>
                  </a:lnTo>
                  <a:lnTo>
                    <a:pt x="2371857" y="2363932"/>
                  </a:lnTo>
                  <a:lnTo>
                    <a:pt x="2386071" y="2510074"/>
                  </a:lnTo>
                  <a:lnTo>
                    <a:pt x="2399826" y="2666604"/>
                  </a:lnTo>
                  <a:lnTo>
                    <a:pt x="2414040" y="2791433"/>
                  </a:lnTo>
                  <a:lnTo>
                    <a:pt x="2427795" y="2875451"/>
                  </a:lnTo>
                  <a:lnTo>
                    <a:pt x="2442009" y="2935582"/>
                  </a:lnTo>
                  <a:lnTo>
                    <a:pt x="2456223" y="2984785"/>
                  </a:lnTo>
                  <a:lnTo>
                    <a:pt x="2469978" y="3052832"/>
                  </a:lnTo>
                  <a:lnTo>
                    <a:pt x="2484192" y="3149636"/>
                  </a:lnTo>
                  <a:lnTo>
                    <a:pt x="2497947" y="3233418"/>
                  </a:lnTo>
                  <a:lnTo>
                    <a:pt x="2512161" y="3288237"/>
                  </a:lnTo>
                  <a:lnTo>
                    <a:pt x="2526374" y="3316231"/>
                  </a:lnTo>
                  <a:lnTo>
                    <a:pt x="2539213" y="3284456"/>
                  </a:lnTo>
                  <a:lnTo>
                    <a:pt x="2553426" y="3192248"/>
                  </a:lnTo>
                  <a:lnTo>
                    <a:pt x="2567181" y="3088667"/>
                  </a:lnTo>
                  <a:lnTo>
                    <a:pt x="2581395" y="3022231"/>
                  </a:lnTo>
                  <a:lnTo>
                    <a:pt x="2595150" y="3007521"/>
                  </a:lnTo>
                  <a:lnTo>
                    <a:pt x="2609364" y="3023930"/>
                  </a:lnTo>
                  <a:lnTo>
                    <a:pt x="2623578" y="3044995"/>
                  </a:lnTo>
                  <a:lnTo>
                    <a:pt x="2637333" y="3038707"/>
                  </a:lnTo>
                  <a:lnTo>
                    <a:pt x="2651547" y="2974199"/>
                  </a:lnTo>
                  <a:lnTo>
                    <a:pt x="2665302" y="2861770"/>
                  </a:lnTo>
                  <a:lnTo>
                    <a:pt x="2679516" y="2737312"/>
                  </a:lnTo>
                  <a:lnTo>
                    <a:pt x="2693729" y="2640138"/>
                  </a:lnTo>
                  <a:lnTo>
                    <a:pt x="2707026" y="2619225"/>
                  </a:lnTo>
                  <a:lnTo>
                    <a:pt x="2721240" y="2679591"/>
                  </a:lnTo>
                  <a:lnTo>
                    <a:pt x="2734995" y="2753333"/>
                  </a:lnTo>
                  <a:lnTo>
                    <a:pt x="2749209" y="2777998"/>
                  </a:lnTo>
                  <a:lnTo>
                    <a:pt x="2762964" y="2749014"/>
                  </a:lnTo>
                  <a:lnTo>
                    <a:pt x="2777178" y="2693282"/>
                  </a:lnTo>
                  <a:lnTo>
                    <a:pt x="2791392" y="2635053"/>
                  </a:lnTo>
                  <a:lnTo>
                    <a:pt x="2805147" y="2597137"/>
                  </a:lnTo>
                  <a:lnTo>
                    <a:pt x="2819360" y="2630602"/>
                  </a:lnTo>
                  <a:lnTo>
                    <a:pt x="2833116" y="2764235"/>
                  </a:lnTo>
                  <a:lnTo>
                    <a:pt x="2847329" y="2948402"/>
                  </a:lnTo>
                  <a:lnTo>
                    <a:pt x="2861543" y="3088229"/>
                  </a:lnTo>
                  <a:lnTo>
                    <a:pt x="2874381" y="3101207"/>
                  </a:lnTo>
                  <a:lnTo>
                    <a:pt x="2888595" y="2989409"/>
                  </a:lnTo>
                  <a:lnTo>
                    <a:pt x="2902350" y="2849431"/>
                  </a:lnTo>
                  <a:lnTo>
                    <a:pt x="2916564" y="2786448"/>
                  </a:lnTo>
                  <a:lnTo>
                    <a:pt x="2930319" y="2825842"/>
                  </a:lnTo>
                  <a:lnTo>
                    <a:pt x="2944533" y="2905631"/>
                  </a:lnTo>
                  <a:lnTo>
                    <a:pt x="2958747" y="2957677"/>
                  </a:lnTo>
                  <a:lnTo>
                    <a:pt x="2972502" y="2936744"/>
                  </a:lnTo>
                  <a:lnTo>
                    <a:pt x="2986716" y="2853664"/>
                  </a:lnTo>
                  <a:lnTo>
                    <a:pt x="3000471" y="2751710"/>
                  </a:lnTo>
                  <a:lnTo>
                    <a:pt x="3014685" y="2640342"/>
                  </a:lnTo>
                  <a:lnTo>
                    <a:pt x="3028898" y="2548302"/>
                  </a:lnTo>
                  <a:lnTo>
                    <a:pt x="3041736" y="2532387"/>
                  </a:lnTo>
                  <a:lnTo>
                    <a:pt x="3055950" y="2573634"/>
                  </a:lnTo>
                  <a:lnTo>
                    <a:pt x="3069705" y="2600894"/>
                  </a:lnTo>
                  <a:lnTo>
                    <a:pt x="3083919" y="2567462"/>
                  </a:lnTo>
                  <a:lnTo>
                    <a:pt x="3097674" y="2472700"/>
                  </a:lnTo>
                  <a:lnTo>
                    <a:pt x="3111888" y="2398256"/>
                  </a:lnTo>
                  <a:lnTo>
                    <a:pt x="3126102" y="2416514"/>
                  </a:lnTo>
                  <a:lnTo>
                    <a:pt x="3139857" y="2522754"/>
                  </a:lnTo>
                  <a:lnTo>
                    <a:pt x="3154071" y="2634539"/>
                  </a:lnTo>
                  <a:lnTo>
                    <a:pt x="3167826" y="2677570"/>
                  </a:lnTo>
                  <a:lnTo>
                    <a:pt x="3182040" y="2669315"/>
                  </a:lnTo>
                  <a:lnTo>
                    <a:pt x="3196253" y="2640398"/>
                  </a:lnTo>
                  <a:lnTo>
                    <a:pt x="3209092" y="2582890"/>
                  </a:lnTo>
                  <a:lnTo>
                    <a:pt x="3223305" y="2505688"/>
                  </a:lnTo>
                  <a:lnTo>
                    <a:pt x="3237061" y="2441101"/>
                  </a:lnTo>
                  <a:lnTo>
                    <a:pt x="3251274" y="2404083"/>
                  </a:lnTo>
                  <a:lnTo>
                    <a:pt x="3265030" y="2407555"/>
                  </a:lnTo>
                  <a:lnTo>
                    <a:pt x="3279243" y="2418626"/>
                  </a:lnTo>
                  <a:lnTo>
                    <a:pt x="3293457" y="2402331"/>
                  </a:lnTo>
                  <a:lnTo>
                    <a:pt x="3307212" y="2367211"/>
                  </a:lnTo>
                  <a:lnTo>
                    <a:pt x="3321426" y="2316003"/>
                  </a:lnTo>
                  <a:lnTo>
                    <a:pt x="3335181" y="2246744"/>
                  </a:lnTo>
                  <a:lnTo>
                    <a:pt x="3349395" y="2171184"/>
                  </a:lnTo>
                  <a:lnTo>
                    <a:pt x="3363609" y="2127307"/>
                  </a:lnTo>
                  <a:lnTo>
                    <a:pt x="3376905" y="2133529"/>
                  </a:lnTo>
                  <a:lnTo>
                    <a:pt x="3391119" y="2162757"/>
                  </a:lnTo>
                  <a:lnTo>
                    <a:pt x="3404874" y="2190235"/>
                  </a:lnTo>
                  <a:lnTo>
                    <a:pt x="3419088" y="2200350"/>
                  </a:lnTo>
                  <a:lnTo>
                    <a:pt x="3432843" y="2182598"/>
                  </a:lnTo>
                  <a:lnTo>
                    <a:pt x="3447057" y="2143913"/>
                  </a:lnTo>
                  <a:lnTo>
                    <a:pt x="3461271" y="2081829"/>
                  </a:lnTo>
                  <a:lnTo>
                    <a:pt x="3475026" y="2010608"/>
                  </a:lnTo>
                  <a:lnTo>
                    <a:pt x="3489240" y="1987515"/>
                  </a:lnTo>
                  <a:lnTo>
                    <a:pt x="3502995" y="2035035"/>
                  </a:lnTo>
                  <a:lnTo>
                    <a:pt x="3517208" y="2115080"/>
                  </a:lnTo>
                  <a:lnTo>
                    <a:pt x="3531422" y="2168453"/>
                  </a:lnTo>
                  <a:lnTo>
                    <a:pt x="3544260" y="2173965"/>
                  </a:lnTo>
                  <a:lnTo>
                    <a:pt x="3558474" y="2158127"/>
                  </a:lnTo>
                  <a:lnTo>
                    <a:pt x="3572229" y="2125438"/>
                  </a:lnTo>
                  <a:lnTo>
                    <a:pt x="3586443" y="2090479"/>
                  </a:lnTo>
                  <a:lnTo>
                    <a:pt x="3600198" y="2095096"/>
                  </a:lnTo>
                  <a:lnTo>
                    <a:pt x="3614412" y="2159620"/>
                  </a:lnTo>
                  <a:lnTo>
                    <a:pt x="3628626" y="2246021"/>
                  </a:lnTo>
                  <a:lnTo>
                    <a:pt x="3642381" y="2274419"/>
                  </a:lnTo>
                  <a:lnTo>
                    <a:pt x="3656595" y="2218297"/>
                  </a:lnTo>
                  <a:lnTo>
                    <a:pt x="3670350" y="2124529"/>
                  </a:lnTo>
                  <a:lnTo>
                    <a:pt x="3684564" y="2029402"/>
                  </a:lnTo>
                  <a:lnTo>
                    <a:pt x="3698777" y="1936362"/>
                  </a:lnTo>
                  <a:lnTo>
                    <a:pt x="3711616" y="1871706"/>
                  </a:lnTo>
                  <a:lnTo>
                    <a:pt x="3725829" y="1849831"/>
                  </a:lnTo>
                  <a:lnTo>
                    <a:pt x="3739584" y="1861222"/>
                  </a:lnTo>
                  <a:lnTo>
                    <a:pt x="3753798" y="1873734"/>
                  </a:lnTo>
                  <a:lnTo>
                    <a:pt x="3767553" y="1854564"/>
                  </a:lnTo>
                  <a:lnTo>
                    <a:pt x="3781767" y="1784995"/>
                  </a:lnTo>
                  <a:lnTo>
                    <a:pt x="3795981" y="1684583"/>
                  </a:lnTo>
                  <a:lnTo>
                    <a:pt x="3809736" y="1648987"/>
                  </a:lnTo>
                  <a:lnTo>
                    <a:pt x="3823950" y="1705966"/>
                  </a:lnTo>
                  <a:lnTo>
                    <a:pt x="3837705" y="1780136"/>
                  </a:lnTo>
                  <a:lnTo>
                    <a:pt x="3851919" y="1816501"/>
                  </a:lnTo>
                  <a:lnTo>
                    <a:pt x="3866132" y="1819340"/>
                  </a:lnTo>
                  <a:lnTo>
                    <a:pt x="3878971" y="1794677"/>
                  </a:lnTo>
                  <a:lnTo>
                    <a:pt x="3893184" y="1733916"/>
                  </a:lnTo>
                  <a:lnTo>
                    <a:pt x="3906940" y="1665933"/>
                  </a:lnTo>
                  <a:lnTo>
                    <a:pt x="3921153" y="1628624"/>
                  </a:lnTo>
                  <a:lnTo>
                    <a:pt x="3934909" y="1600309"/>
                  </a:lnTo>
                  <a:lnTo>
                    <a:pt x="3949122" y="1560015"/>
                  </a:lnTo>
                  <a:lnTo>
                    <a:pt x="3963336" y="1521367"/>
                  </a:lnTo>
                  <a:lnTo>
                    <a:pt x="3977091" y="1474882"/>
                  </a:lnTo>
                  <a:lnTo>
                    <a:pt x="3991305" y="1408110"/>
                  </a:lnTo>
                  <a:lnTo>
                    <a:pt x="4005060" y="1335539"/>
                  </a:lnTo>
                  <a:lnTo>
                    <a:pt x="4019274" y="1296523"/>
                  </a:lnTo>
                  <a:lnTo>
                    <a:pt x="4033488" y="1302335"/>
                  </a:lnTo>
                  <a:lnTo>
                    <a:pt x="4046784" y="1315653"/>
                  </a:lnTo>
                  <a:lnTo>
                    <a:pt x="4060998" y="1309209"/>
                  </a:lnTo>
                  <a:lnTo>
                    <a:pt x="4074753" y="1282715"/>
                  </a:lnTo>
                  <a:lnTo>
                    <a:pt x="4088967" y="1248033"/>
                  </a:lnTo>
                  <a:lnTo>
                    <a:pt x="4102722" y="1228140"/>
                  </a:lnTo>
                  <a:lnTo>
                    <a:pt x="4116936" y="1238229"/>
                  </a:lnTo>
                  <a:lnTo>
                    <a:pt x="4131150" y="1267641"/>
                  </a:lnTo>
                  <a:lnTo>
                    <a:pt x="4144905" y="1284214"/>
                  </a:lnTo>
                  <a:lnTo>
                    <a:pt x="4159119" y="1275901"/>
                  </a:lnTo>
                  <a:lnTo>
                    <a:pt x="4172874" y="1267134"/>
                  </a:lnTo>
                  <a:lnTo>
                    <a:pt x="4187088" y="1253848"/>
                  </a:lnTo>
                  <a:lnTo>
                    <a:pt x="4201301" y="1233624"/>
                  </a:lnTo>
                  <a:lnTo>
                    <a:pt x="4214139" y="1227676"/>
                  </a:lnTo>
                  <a:lnTo>
                    <a:pt x="4228353" y="1238475"/>
                  </a:lnTo>
                  <a:lnTo>
                    <a:pt x="4242108" y="1244277"/>
                  </a:lnTo>
                  <a:lnTo>
                    <a:pt x="4256322" y="1225348"/>
                  </a:lnTo>
                  <a:lnTo>
                    <a:pt x="4270077" y="1180447"/>
                  </a:lnTo>
                  <a:lnTo>
                    <a:pt x="4284291" y="1134105"/>
                  </a:lnTo>
                  <a:lnTo>
                    <a:pt x="4298505" y="1130246"/>
                  </a:lnTo>
                  <a:lnTo>
                    <a:pt x="4312260" y="1159264"/>
                  </a:lnTo>
                  <a:lnTo>
                    <a:pt x="4326474" y="1184131"/>
                  </a:lnTo>
                  <a:lnTo>
                    <a:pt x="4340229" y="1186937"/>
                  </a:lnTo>
                  <a:lnTo>
                    <a:pt x="4354443" y="1161942"/>
                  </a:lnTo>
                  <a:lnTo>
                    <a:pt x="4368656" y="1119713"/>
                  </a:lnTo>
                  <a:lnTo>
                    <a:pt x="4381495" y="1077421"/>
                  </a:lnTo>
                  <a:lnTo>
                    <a:pt x="4395708" y="1044955"/>
                  </a:lnTo>
                  <a:lnTo>
                    <a:pt x="4409464" y="1009841"/>
                  </a:lnTo>
                  <a:lnTo>
                    <a:pt x="4423677" y="956802"/>
                  </a:lnTo>
                  <a:lnTo>
                    <a:pt x="4437433" y="904373"/>
                  </a:lnTo>
                  <a:lnTo>
                    <a:pt x="4451646" y="886287"/>
                  </a:lnTo>
                  <a:lnTo>
                    <a:pt x="4465860" y="867623"/>
                  </a:lnTo>
                  <a:lnTo>
                    <a:pt x="4479615" y="828208"/>
                  </a:lnTo>
                  <a:lnTo>
                    <a:pt x="4493829" y="797637"/>
                  </a:lnTo>
                  <a:lnTo>
                    <a:pt x="4507584" y="794933"/>
                  </a:lnTo>
                  <a:lnTo>
                    <a:pt x="4521798" y="821748"/>
                  </a:lnTo>
                  <a:lnTo>
                    <a:pt x="4536012" y="856230"/>
                  </a:lnTo>
                  <a:lnTo>
                    <a:pt x="4548850" y="871194"/>
                  </a:lnTo>
                  <a:lnTo>
                    <a:pt x="4563063" y="899274"/>
                  </a:lnTo>
                  <a:lnTo>
                    <a:pt x="4576819" y="958139"/>
                  </a:lnTo>
                  <a:lnTo>
                    <a:pt x="4591032" y="1039530"/>
                  </a:lnTo>
                  <a:lnTo>
                    <a:pt x="4604788" y="1137557"/>
                  </a:lnTo>
                  <a:lnTo>
                    <a:pt x="4619001" y="1169426"/>
                  </a:lnTo>
                  <a:lnTo>
                    <a:pt x="4633215" y="1134203"/>
                  </a:lnTo>
                  <a:lnTo>
                    <a:pt x="4646970" y="1060229"/>
                  </a:lnTo>
                  <a:lnTo>
                    <a:pt x="4661184" y="972069"/>
                  </a:lnTo>
                  <a:lnTo>
                    <a:pt x="4674939" y="922060"/>
                  </a:lnTo>
                  <a:lnTo>
                    <a:pt x="4689153" y="926148"/>
                  </a:lnTo>
                  <a:lnTo>
                    <a:pt x="4703367" y="972225"/>
                  </a:lnTo>
                  <a:lnTo>
                    <a:pt x="4716663" y="1002456"/>
                  </a:lnTo>
                  <a:lnTo>
                    <a:pt x="4730877" y="960353"/>
                  </a:lnTo>
                  <a:lnTo>
                    <a:pt x="4744632" y="876114"/>
                  </a:lnTo>
                  <a:lnTo>
                    <a:pt x="4758846" y="811197"/>
                  </a:lnTo>
                  <a:lnTo>
                    <a:pt x="4772601" y="777933"/>
                  </a:lnTo>
                  <a:lnTo>
                    <a:pt x="4786815" y="798818"/>
                  </a:lnTo>
                  <a:lnTo>
                    <a:pt x="4801029" y="863109"/>
                  </a:lnTo>
                  <a:lnTo>
                    <a:pt x="4814784" y="964168"/>
                  </a:lnTo>
                  <a:lnTo>
                    <a:pt x="4828998" y="1087118"/>
                  </a:lnTo>
                  <a:lnTo>
                    <a:pt x="4842753" y="1157351"/>
                  </a:lnTo>
                  <a:lnTo>
                    <a:pt x="4856967" y="1150804"/>
                  </a:lnTo>
                  <a:lnTo>
                    <a:pt x="4871180" y="1115072"/>
                  </a:lnTo>
                  <a:lnTo>
                    <a:pt x="4884019" y="1127643"/>
                  </a:lnTo>
                  <a:lnTo>
                    <a:pt x="4898232" y="1205341"/>
                  </a:lnTo>
                  <a:lnTo>
                    <a:pt x="4911987" y="1292881"/>
                  </a:lnTo>
                  <a:lnTo>
                    <a:pt x="4926201" y="1341130"/>
                  </a:lnTo>
                  <a:lnTo>
                    <a:pt x="4939956" y="1363524"/>
                  </a:lnTo>
                  <a:lnTo>
                    <a:pt x="4954170" y="1383701"/>
                  </a:lnTo>
                  <a:lnTo>
                    <a:pt x="4968384" y="1405571"/>
                  </a:lnTo>
                  <a:lnTo>
                    <a:pt x="4982139" y="1458106"/>
                  </a:lnTo>
                  <a:lnTo>
                    <a:pt x="4996353" y="1511216"/>
                  </a:lnTo>
                  <a:lnTo>
                    <a:pt x="5010108" y="1553142"/>
                  </a:lnTo>
                  <a:lnTo>
                    <a:pt x="5024322" y="1625622"/>
                  </a:lnTo>
                  <a:lnTo>
                    <a:pt x="5038535" y="1729344"/>
                  </a:lnTo>
                  <a:lnTo>
                    <a:pt x="5051374" y="1821045"/>
                  </a:lnTo>
                  <a:lnTo>
                    <a:pt x="5065587" y="1879706"/>
                  </a:lnTo>
                  <a:lnTo>
                    <a:pt x="5079343" y="1929818"/>
                  </a:lnTo>
                  <a:lnTo>
                    <a:pt x="5093556" y="2012270"/>
                  </a:lnTo>
                  <a:lnTo>
                    <a:pt x="5107312" y="2141430"/>
                  </a:lnTo>
                  <a:lnTo>
                    <a:pt x="5121525" y="2296247"/>
                  </a:lnTo>
                  <a:lnTo>
                    <a:pt x="5135739" y="2450587"/>
                  </a:lnTo>
                  <a:lnTo>
                    <a:pt x="5149494" y="2559921"/>
                  </a:lnTo>
                  <a:lnTo>
                    <a:pt x="5163708" y="2627997"/>
                  </a:lnTo>
                  <a:lnTo>
                    <a:pt x="5177463" y="2670283"/>
                  </a:lnTo>
                  <a:lnTo>
                    <a:pt x="5191677" y="2664321"/>
                  </a:lnTo>
                  <a:lnTo>
                    <a:pt x="5205891" y="2589661"/>
                  </a:lnTo>
                  <a:lnTo>
                    <a:pt x="5218729" y="2494111"/>
                  </a:lnTo>
                  <a:lnTo>
                    <a:pt x="5232943" y="2467157"/>
                  </a:lnTo>
                  <a:lnTo>
                    <a:pt x="5246698" y="2534602"/>
                  </a:lnTo>
                  <a:lnTo>
                    <a:pt x="5260911" y="2622968"/>
                  </a:lnTo>
                  <a:lnTo>
                    <a:pt x="5274667" y="2648340"/>
                  </a:lnTo>
                  <a:lnTo>
                    <a:pt x="5288880" y="2612715"/>
                  </a:lnTo>
                  <a:lnTo>
                    <a:pt x="5303094" y="2550306"/>
                  </a:lnTo>
                  <a:lnTo>
                    <a:pt x="5316849" y="2509967"/>
                  </a:lnTo>
                  <a:lnTo>
                    <a:pt x="5331063" y="2528949"/>
                  </a:lnTo>
                  <a:lnTo>
                    <a:pt x="5344818" y="2580937"/>
                  </a:lnTo>
                  <a:lnTo>
                    <a:pt x="5359032" y="2648248"/>
                  </a:lnTo>
                  <a:lnTo>
                    <a:pt x="5373246" y="2744594"/>
                  </a:lnTo>
                  <a:lnTo>
                    <a:pt x="5386542" y="2852549"/>
                  </a:lnTo>
                  <a:lnTo>
                    <a:pt x="5400756" y="2927502"/>
                  </a:lnTo>
                  <a:lnTo>
                    <a:pt x="5414511" y="2968736"/>
                  </a:lnTo>
                  <a:lnTo>
                    <a:pt x="5428725" y="2987051"/>
                  </a:lnTo>
                  <a:lnTo>
                    <a:pt x="5442480" y="2968213"/>
                  </a:lnTo>
                  <a:lnTo>
                    <a:pt x="5456694" y="2936562"/>
                  </a:lnTo>
                  <a:lnTo>
                    <a:pt x="5470908" y="2942845"/>
                  </a:lnTo>
                  <a:lnTo>
                    <a:pt x="5484663" y="2976965"/>
                  </a:lnTo>
                  <a:lnTo>
                    <a:pt x="5498877" y="3020208"/>
                  </a:lnTo>
                  <a:lnTo>
                    <a:pt x="5512632" y="3088350"/>
                  </a:lnTo>
                  <a:lnTo>
                    <a:pt x="5526846" y="3156665"/>
                  </a:lnTo>
                  <a:lnTo>
                    <a:pt x="5541059" y="3195283"/>
                  </a:lnTo>
                  <a:lnTo>
                    <a:pt x="5553898" y="3205707"/>
                  </a:lnTo>
                  <a:lnTo>
                    <a:pt x="5568111" y="3186571"/>
                  </a:lnTo>
                  <a:lnTo>
                    <a:pt x="5581867" y="3139829"/>
                  </a:lnTo>
                  <a:lnTo>
                    <a:pt x="5596080" y="3110829"/>
                  </a:lnTo>
                  <a:lnTo>
                    <a:pt x="5609835" y="3136650"/>
                  </a:lnTo>
                  <a:lnTo>
                    <a:pt x="5624049" y="3187357"/>
                  </a:lnTo>
                  <a:lnTo>
                    <a:pt x="5638263" y="3200102"/>
                  </a:lnTo>
                  <a:lnTo>
                    <a:pt x="5652018" y="3165221"/>
                  </a:lnTo>
                  <a:lnTo>
                    <a:pt x="5666232" y="3088546"/>
                  </a:lnTo>
                  <a:lnTo>
                    <a:pt x="5679987" y="2980775"/>
                  </a:lnTo>
                  <a:lnTo>
                    <a:pt x="5694201" y="2887544"/>
                  </a:lnTo>
                  <a:lnTo>
                    <a:pt x="5708415" y="2832926"/>
                  </a:lnTo>
                  <a:lnTo>
                    <a:pt x="5721253" y="2812164"/>
                  </a:lnTo>
                  <a:lnTo>
                    <a:pt x="5735466" y="2816691"/>
                  </a:lnTo>
                  <a:lnTo>
                    <a:pt x="5749222" y="2814837"/>
                  </a:lnTo>
                  <a:lnTo>
                    <a:pt x="5763435" y="2778276"/>
                  </a:lnTo>
                  <a:lnTo>
                    <a:pt x="5777191" y="2722650"/>
                  </a:lnTo>
                  <a:lnTo>
                    <a:pt x="5791404" y="2684802"/>
                  </a:lnTo>
                  <a:lnTo>
                    <a:pt x="5805618" y="2679830"/>
                  </a:lnTo>
                  <a:lnTo>
                    <a:pt x="5819373" y="2681940"/>
                  </a:lnTo>
                  <a:lnTo>
                    <a:pt x="5833587" y="2685294"/>
                  </a:lnTo>
                  <a:lnTo>
                    <a:pt x="5847342" y="2694493"/>
                  </a:lnTo>
                  <a:lnTo>
                    <a:pt x="5861556" y="2703993"/>
                  </a:lnTo>
                  <a:lnTo>
                    <a:pt x="5875770" y="2716435"/>
                  </a:lnTo>
                  <a:lnTo>
                    <a:pt x="5888608" y="2735611"/>
                  </a:lnTo>
                  <a:lnTo>
                    <a:pt x="5902822" y="2745549"/>
                  </a:lnTo>
                  <a:lnTo>
                    <a:pt x="5916577" y="2743075"/>
                  </a:lnTo>
                  <a:lnTo>
                    <a:pt x="5930791" y="2745915"/>
                  </a:lnTo>
                  <a:lnTo>
                    <a:pt x="5944546" y="2751667"/>
                  </a:lnTo>
                  <a:lnTo>
                    <a:pt x="5958760" y="2734259"/>
                  </a:lnTo>
                  <a:lnTo>
                    <a:pt x="5972973" y="2681208"/>
                  </a:lnTo>
                  <a:lnTo>
                    <a:pt x="5986728" y="2625841"/>
                  </a:lnTo>
                  <a:lnTo>
                    <a:pt x="6000942" y="2605962"/>
                  </a:lnTo>
                  <a:lnTo>
                    <a:pt x="6014697" y="2639904"/>
                  </a:lnTo>
                  <a:lnTo>
                    <a:pt x="6028911" y="2708527"/>
                  </a:lnTo>
                  <a:lnTo>
                    <a:pt x="6043125" y="2756106"/>
                  </a:lnTo>
                  <a:lnTo>
                    <a:pt x="6056422" y="2740242"/>
                  </a:lnTo>
                  <a:lnTo>
                    <a:pt x="6070635" y="2680153"/>
                  </a:lnTo>
                  <a:lnTo>
                    <a:pt x="6084390" y="2630261"/>
                  </a:lnTo>
                  <a:lnTo>
                    <a:pt x="6098604" y="2610577"/>
                  </a:lnTo>
                  <a:lnTo>
                    <a:pt x="6112359" y="2601096"/>
                  </a:lnTo>
                  <a:lnTo>
                    <a:pt x="6126573" y="2574120"/>
                  </a:lnTo>
                  <a:lnTo>
                    <a:pt x="6140787" y="2529928"/>
                  </a:lnTo>
                  <a:lnTo>
                    <a:pt x="6154542" y="2472695"/>
                  </a:lnTo>
                  <a:lnTo>
                    <a:pt x="6168756" y="2390278"/>
                  </a:lnTo>
                  <a:lnTo>
                    <a:pt x="6182511" y="2280544"/>
                  </a:lnTo>
                  <a:lnTo>
                    <a:pt x="6196725" y="2172024"/>
                  </a:lnTo>
                  <a:lnTo>
                    <a:pt x="6210938" y="2103857"/>
                  </a:lnTo>
                  <a:lnTo>
                    <a:pt x="6223777" y="2085696"/>
                  </a:lnTo>
                  <a:lnTo>
                    <a:pt x="6237990" y="2100310"/>
                  </a:lnTo>
                  <a:lnTo>
                    <a:pt x="6251746" y="2117451"/>
                  </a:lnTo>
                  <a:lnTo>
                    <a:pt x="6265959" y="2111961"/>
                  </a:lnTo>
                  <a:lnTo>
                    <a:pt x="6279715" y="2082209"/>
                  </a:lnTo>
                  <a:lnTo>
                    <a:pt x="6293928" y="2049414"/>
                  </a:lnTo>
                  <a:lnTo>
                    <a:pt x="6308142" y="2051755"/>
                  </a:lnTo>
                  <a:lnTo>
                    <a:pt x="6321897" y="2106996"/>
                  </a:lnTo>
                  <a:lnTo>
                    <a:pt x="6336111" y="2187555"/>
                  </a:lnTo>
                  <a:lnTo>
                    <a:pt x="6349866" y="2257460"/>
                  </a:lnTo>
                  <a:lnTo>
                    <a:pt x="6364080" y="2291297"/>
                  </a:lnTo>
                  <a:lnTo>
                    <a:pt x="6378294" y="2269323"/>
                  </a:lnTo>
                  <a:lnTo>
                    <a:pt x="6391132" y="2210865"/>
                  </a:lnTo>
                  <a:lnTo>
                    <a:pt x="6405346" y="2166163"/>
                  </a:lnTo>
                  <a:lnTo>
                    <a:pt x="6419101" y="2129247"/>
                  </a:lnTo>
                  <a:lnTo>
                    <a:pt x="6433314" y="2091914"/>
                  </a:lnTo>
                  <a:lnTo>
                    <a:pt x="6447070" y="2094101"/>
                  </a:lnTo>
                  <a:lnTo>
                    <a:pt x="6461283" y="2145698"/>
                  </a:lnTo>
                  <a:lnTo>
                    <a:pt x="6475497" y="2222531"/>
                  </a:lnTo>
                  <a:lnTo>
                    <a:pt x="6489252" y="2279446"/>
                  </a:lnTo>
                  <a:lnTo>
                    <a:pt x="6503466" y="2304043"/>
                  </a:lnTo>
                  <a:lnTo>
                    <a:pt x="6517221" y="2305368"/>
                  </a:lnTo>
                  <a:lnTo>
                    <a:pt x="6531435" y="2265376"/>
                  </a:lnTo>
                  <a:lnTo>
                    <a:pt x="6545649" y="2202800"/>
                  </a:lnTo>
                  <a:lnTo>
                    <a:pt x="6558487" y="2147697"/>
                  </a:lnTo>
                  <a:lnTo>
                    <a:pt x="6572701" y="2088218"/>
                  </a:lnTo>
                  <a:lnTo>
                    <a:pt x="6586456" y="2038244"/>
                  </a:lnTo>
                  <a:lnTo>
                    <a:pt x="6600670" y="2026369"/>
                  </a:lnTo>
                  <a:lnTo>
                    <a:pt x="6614425" y="2030680"/>
                  </a:lnTo>
                  <a:lnTo>
                    <a:pt x="6628639" y="2011868"/>
                  </a:lnTo>
                  <a:lnTo>
                    <a:pt x="6642852" y="1947860"/>
                  </a:lnTo>
                  <a:lnTo>
                    <a:pt x="6656608" y="1879334"/>
                  </a:lnTo>
                  <a:lnTo>
                    <a:pt x="6670821" y="1847751"/>
                  </a:lnTo>
                  <a:lnTo>
                    <a:pt x="6684576" y="1855604"/>
                  </a:lnTo>
                  <a:lnTo>
                    <a:pt x="6698790" y="1902000"/>
                  </a:lnTo>
                  <a:lnTo>
                    <a:pt x="6713004" y="1958386"/>
                  </a:lnTo>
                  <a:lnTo>
                    <a:pt x="6726301" y="1989459"/>
                  </a:lnTo>
                  <a:lnTo>
                    <a:pt x="6740514" y="1988848"/>
                  </a:lnTo>
                  <a:lnTo>
                    <a:pt x="6754270" y="1991565"/>
                  </a:lnTo>
                  <a:lnTo>
                    <a:pt x="6768483" y="1989767"/>
                  </a:lnTo>
                  <a:lnTo>
                    <a:pt x="6782238" y="1939937"/>
                  </a:lnTo>
                  <a:lnTo>
                    <a:pt x="6796452" y="1872699"/>
                  </a:lnTo>
                  <a:lnTo>
                    <a:pt x="6810666" y="1819016"/>
                  </a:lnTo>
                  <a:lnTo>
                    <a:pt x="6824421" y="1781389"/>
                  </a:lnTo>
                  <a:lnTo>
                    <a:pt x="6838635" y="1758403"/>
                  </a:lnTo>
                  <a:lnTo>
                    <a:pt x="6852390" y="1744329"/>
                  </a:lnTo>
                  <a:lnTo>
                    <a:pt x="6866604" y="1747626"/>
                  </a:lnTo>
                  <a:lnTo>
                    <a:pt x="6880818" y="1761883"/>
                  </a:lnTo>
                  <a:lnTo>
                    <a:pt x="6893656" y="1776315"/>
                  </a:lnTo>
                  <a:lnTo>
                    <a:pt x="6907869" y="1775965"/>
                  </a:lnTo>
                  <a:lnTo>
                    <a:pt x="6921625" y="1740578"/>
                  </a:lnTo>
                  <a:lnTo>
                    <a:pt x="6935838" y="1742196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19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2069859"/>
                  </a:moveTo>
                  <a:lnTo>
                    <a:pt x="14213" y="2062775"/>
                  </a:lnTo>
                  <a:lnTo>
                    <a:pt x="27510" y="2061203"/>
                  </a:lnTo>
                  <a:lnTo>
                    <a:pt x="41724" y="2086361"/>
                  </a:lnTo>
                  <a:lnTo>
                    <a:pt x="55479" y="2171758"/>
                  </a:lnTo>
                  <a:lnTo>
                    <a:pt x="69693" y="2335818"/>
                  </a:lnTo>
                  <a:lnTo>
                    <a:pt x="83448" y="2483797"/>
                  </a:lnTo>
                  <a:lnTo>
                    <a:pt x="97662" y="2483797"/>
                  </a:lnTo>
                  <a:lnTo>
                    <a:pt x="111875" y="2483797"/>
                  </a:lnTo>
                  <a:lnTo>
                    <a:pt x="125630" y="2483797"/>
                  </a:lnTo>
                  <a:lnTo>
                    <a:pt x="139844" y="2483797"/>
                  </a:lnTo>
                  <a:lnTo>
                    <a:pt x="153599" y="2483797"/>
                  </a:lnTo>
                  <a:lnTo>
                    <a:pt x="167813" y="2483797"/>
                  </a:lnTo>
                  <a:lnTo>
                    <a:pt x="182027" y="2483797"/>
                  </a:lnTo>
                  <a:lnTo>
                    <a:pt x="194865" y="2483797"/>
                  </a:lnTo>
                  <a:lnTo>
                    <a:pt x="209079" y="2359657"/>
                  </a:lnTo>
                  <a:lnTo>
                    <a:pt x="222834" y="2122840"/>
                  </a:lnTo>
                  <a:lnTo>
                    <a:pt x="237048" y="1788701"/>
                  </a:lnTo>
                  <a:lnTo>
                    <a:pt x="250803" y="1394878"/>
                  </a:lnTo>
                  <a:lnTo>
                    <a:pt x="265017" y="1001164"/>
                  </a:lnTo>
                  <a:lnTo>
                    <a:pt x="279230" y="663118"/>
                  </a:lnTo>
                  <a:lnTo>
                    <a:pt x="292986" y="438379"/>
                  </a:lnTo>
                  <a:lnTo>
                    <a:pt x="307199" y="347646"/>
                  </a:lnTo>
                  <a:lnTo>
                    <a:pt x="320955" y="356187"/>
                  </a:lnTo>
                  <a:lnTo>
                    <a:pt x="335168" y="401397"/>
                  </a:lnTo>
                  <a:lnTo>
                    <a:pt x="349382" y="438259"/>
                  </a:lnTo>
                  <a:lnTo>
                    <a:pt x="362220" y="461111"/>
                  </a:lnTo>
                  <a:lnTo>
                    <a:pt x="376434" y="468802"/>
                  </a:lnTo>
                  <a:lnTo>
                    <a:pt x="390189" y="452748"/>
                  </a:lnTo>
                  <a:lnTo>
                    <a:pt x="404403" y="445218"/>
                  </a:lnTo>
                  <a:lnTo>
                    <a:pt x="418158" y="432367"/>
                  </a:lnTo>
                  <a:lnTo>
                    <a:pt x="432372" y="378920"/>
                  </a:lnTo>
                  <a:lnTo>
                    <a:pt x="446586" y="294409"/>
                  </a:lnTo>
                  <a:lnTo>
                    <a:pt x="460341" y="204230"/>
                  </a:lnTo>
                  <a:lnTo>
                    <a:pt x="474554" y="140196"/>
                  </a:lnTo>
                  <a:lnTo>
                    <a:pt x="488310" y="118823"/>
                  </a:lnTo>
                  <a:lnTo>
                    <a:pt x="502523" y="158392"/>
                  </a:lnTo>
                  <a:lnTo>
                    <a:pt x="516737" y="276481"/>
                  </a:lnTo>
                  <a:lnTo>
                    <a:pt x="529575" y="468602"/>
                  </a:lnTo>
                  <a:lnTo>
                    <a:pt x="543789" y="757197"/>
                  </a:lnTo>
                  <a:lnTo>
                    <a:pt x="557544" y="1158465"/>
                  </a:lnTo>
                  <a:lnTo>
                    <a:pt x="571758" y="1591574"/>
                  </a:lnTo>
                  <a:lnTo>
                    <a:pt x="585513" y="1971658"/>
                  </a:lnTo>
                  <a:lnTo>
                    <a:pt x="599727" y="2288671"/>
                  </a:lnTo>
                  <a:lnTo>
                    <a:pt x="613941" y="2483797"/>
                  </a:lnTo>
                  <a:lnTo>
                    <a:pt x="627696" y="2483797"/>
                  </a:lnTo>
                  <a:lnTo>
                    <a:pt x="641910" y="2483797"/>
                  </a:lnTo>
                  <a:lnTo>
                    <a:pt x="655665" y="2483797"/>
                  </a:lnTo>
                  <a:lnTo>
                    <a:pt x="669879" y="2483797"/>
                  </a:lnTo>
                  <a:lnTo>
                    <a:pt x="684092" y="2483797"/>
                  </a:lnTo>
                  <a:lnTo>
                    <a:pt x="697389" y="2483797"/>
                  </a:lnTo>
                  <a:lnTo>
                    <a:pt x="711603" y="2483797"/>
                  </a:lnTo>
                  <a:lnTo>
                    <a:pt x="725358" y="2401508"/>
                  </a:lnTo>
                  <a:lnTo>
                    <a:pt x="739572" y="2119865"/>
                  </a:lnTo>
                  <a:lnTo>
                    <a:pt x="753327" y="1902301"/>
                  </a:lnTo>
                  <a:lnTo>
                    <a:pt x="767541" y="1788368"/>
                  </a:lnTo>
                  <a:lnTo>
                    <a:pt x="781754" y="1765669"/>
                  </a:lnTo>
                  <a:lnTo>
                    <a:pt x="795510" y="1799338"/>
                  </a:lnTo>
                  <a:lnTo>
                    <a:pt x="809723" y="1852744"/>
                  </a:lnTo>
                  <a:lnTo>
                    <a:pt x="823478" y="1900072"/>
                  </a:lnTo>
                  <a:lnTo>
                    <a:pt x="837692" y="1919495"/>
                  </a:lnTo>
                  <a:lnTo>
                    <a:pt x="851906" y="1912110"/>
                  </a:lnTo>
                  <a:lnTo>
                    <a:pt x="864744" y="1888162"/>
                  </a:lnTo>
                  <a:lnTo>
                    <a:pt x="878958" y="1856071"/>
                  </a:lnTo>
                  <a:lnTo>
                    <a:pt x="892713" y="1830214"/>
                  </a:lnTo>
                  <a:lnTo>
                    <a:pt x="906927" y="1815028"/>
                  </a:lnTo>
                  <a:lnTo>
                    <a:pt x="920682" y="1793295"/>
                  </a:lnTo>
                  <a:lnTo>
                    <a:pt x="934896" y="1737648"/>
                  </a:lnTo>
                  <a:lnTo>
                    <a:pt x="949109" y="1636836"/>
                  </a:lnTo>
                  <a:lnTo>
                    <a:pt x="962865" y="1516875"/>
                  </a:lnTo>
                  <a:lnTo>
                    <a:pt x="977078" y="1420631"/>
                  </a:lnTo>
                  <a:lnTo>
                    <a:pt x="990834" y="1388898"/>
                  </a:lnTo>
                  <a:lnTo>
                    <a:pt x="1005047" y="1449617"/>
                  </a:lnTo>
                  <a:lnTo>
                    <a:pt x="1019261" y="1599603"/>
                  </a:lnTo>
                  <a:lnTo>
                    <a:pt x="1032099" y="1818130"/>
                  </a:lnTo>
                  <a:lnTo>
                    <a:pt x="1046313" y="2076301"/>
                  </a:lnTo>
                  <a:lnTo>
                    <a:pt x="1060068" y="2344879"/>
                  </a:lnTo>
                  <a:lnTo>
                    <a:pt x="1074282" y="2483797"/>
                  </a:lnTo>
                  <a:lnTo>
                    <a:pt x="1088037" y="2483797"/>
                  </a:lnTo>
                  <a:lnTo>
                    <a:pt x="1102251" y="2483797"/>
                  </a:lnTo>
                  <a:lnTo>
                    <a:pt x="1116465" y="2483797"/>
                  </a:lnTo>
                  <a:lnTo>
                    <a:pt x="1130220" y="2483797"/>
                  </a:lnTo>
                  <a:lnTo>
                    <a:pt x="1144434" y="2483797"/>
                  </a:lnTo>
                  <a:lnTo>
                    <a:pt x="1158189" y="2483797"/>
                  </a:lnTo>
                  <a:lnTo>
                    <a:pt x="1172402" y="2483797"/>
                  </a:lnTo>
                  <a:lnTo>
                    <a:pt x="1186616" y="2483797"/>
                  </a:lnTo>
                  <a:lnTo>
                    <a:pt x="1199454" y="2378868"/>
                  </a:lnTo>
                  <a:lnTo>
                    <a:pt x="1213668" y="2032020"/>
                  </a:lnTo>
                  <a:lnTo>
                    <a:pt x="1227423" y="1678554"/>
                  </a:lnTo>
                  <a:lnTo>
                    <a:pt x="1241637" y="1346561"/>
                  </a:lnTo>
                  <a:lnTo>
                    <a:pt x="1255392" y="1061579"/>
                  </a:lnTo>
                  <a:lnTo>
                    <a:pt x="1269606" y="835388"/>
                  </a:lnTo>
                  <a:lnTo>
                    <a:pt x="1283820" y="652884"/>
                  </a:lnTo>
                  <a:lnTo>
                    <a:pt x="1297575" y="500836"/>
                  </a:lnTo>
                  <a:lnTo>
                    <a:pt x="1311789" y="388893"/>
                  </a:lnTo>
                  <a:lnTo>
                    <a:pt x="1325544" y="332129"/>
                  </a:lnTo>
                  <a:lnTo>
                    <a:pt x="1339758" y="320423"/>
                  </a:lnTo>
                  <a:lnTo>
                    <a:pt x="1353971" y="337821"/>
                  </a:lnTo>
                  <a:lnTo>
                    <a:pt x="1367268" y="370868"/>
                  </a:lnTo>
                  <a:lnTo>
                    <a:pt x="1381482" y="388409"/>
                  </a:lnTo>
                  <a:lnTo>
                    <a:pt x="1395237" y="373351"/>
                  </a:lnTo>
                  <a:lnTo>
                    <a:pt x="1409451" y="357990"/>
                  </a:lnTo>
                  <a:lnTo>
                    <a:pt x="1423206" y="390153"/>
                  </a:lnTo>
                  <a:lnTo>
                    <a:pt x="1437420" y="492749"/>
                  </a:lnTo>
                  <a:lnTo>
                    <a:pt x="1451633" y="651129"/>
                  </a:lnTo>
                  <a:lnTo>
                    <a:pt x="1465389" y="825611"/>
                  </a:lnTo>
                  <a:lnTo>
                    <a:pt x="1479602" y="980947"/>
                  </a:lnTo>
                  <a:lnTo>
                    <a:pt x="1493358" y="1093759"/>
                  </a:lnTo>
                  <a:lnTo>
                    <a:pt x="1507571" y="1157739"/>
                  </a:lnTo>
                  <a:lnTo>
                    <a:pt x="1521785" y="1183815"/>
                  </a:lnTo>
                  <a:lnTo>
                    <a:pt x="1534623" y="1190837"/>
                  </a:lnTo>
                  <a:lnTo>
                    <a:pt x="1548837" y="1206949"/>
                  </a:lnTo>
                  <a:lnTo>
                    <a:pt x="1562592" y="1240501"/>
                  </a:lnTo>
                  <a:lnTo>
                    <a:pt x="1576806" y="1269469"/>
                  </a:lnTo>
                  <a:lnTo>
                    <a:pt x="1590561" y="1252177"/>
                  </a:lnTo>
                  <a:lnTo>
                    <a:pt x="1604775" y="1148833"/>
                  </a:lnTo>
                  <a:lnTo>
                    <a:pt x="1618989" y="955620"/>
                  </a:lnTo>
                  <a:lnTo>
                    <a:pt x="1632744" y="717697"/>
                  </a:lnTo>
                  <a:lnTo>
                    <a:pt x="1646957" y="511836"/>
                  </a:lnTo>
                  <a:lnTo>
                    <a:pt x="1660713" y="393574"/>
                  </a:lnTo>
                  <a:lnTo>
                    <a:pt x="1674926" y="374933"/>
                  </a:lnTo>
                  <a:lnTo>
                    <a:pt x="1689140" y="427901"/>
                  </a:lnTo>
                  <a:lnTo>
                    <a:pt x="1701978" y="513864"/>
                  </a:lnTo>
                  <a:lnTo>
                    <a:pt x="1716192" y="585383"/>
                  </a:lnTo>
                  <a:lnTo>
                    <a:pt x="1729947" y="617189"/>
                  </a:lnTo>
                  <a:lnTo>
                    <a:pt x="1744161" y="599695"/>
                  </a:lnTo>
                  <a:lnTo>
                    <a:pt x="1757916" y="539527"/>
                  </a:lnTo>
                  <a:lnTo>
                    <a:pt x="1772130" y="497617"/>
                  </a:lnTo>
                  <a:lnTo>
                    <a:pt x="1786344" y="507896"/>
                  </a:lnTo>
                  <a:lnTo>
                    <a:pt x="1800099" y="542003"/>
                  </a:lnTo>
                  <a:lnTo>
                    <a:pt x="1814313" y="548029"/>
                  </a:lnTo>
                  <a:lnTo>
                    <a:pt x="1828068" y="493544"/>
                  </a:lnTo>
                  <a:lnTo>
                    <a:pt x="1842282" y="392833"/>
                  </a:lnTo>
                  <a:lnTo>
                    <a:pt x="1856495" y="284980"/>
                  </a:lnTo>
                  <a:lnTo>
                    <a:pt x="1869333" y="177031"/>
                  </a:lnTo>
                  <a:lnTo>
                    <a:pt x="1883547" y="79535"/>
                  </a:lnTo>
                  <a:lnTo>
                    <a:pt x="1897302" y="17830"/>
                  </a:lnTo>
                  <a:lnTo>
                    <a:pt x="1911516" y="0"/>
                  </a:lnTo>
                  <a:lnTo>
                    <a:pt x="1925271" y="28816"/>
                  </a:lnTo>
                  <a:lnTo>
                    <a:pt x="1939485" y="70365"/>
                  </a:lnTo>
                  <a:lnTo>
                    <a:pt x="1953699" y="106001"/>
                  </a:lnTo>
                  <a:lnTo>
                    <a:pt x="1967454" y="140028"/>
                  </a:lnTo>
                  <a:lnTo>
                    <a:pt x="1981668" y="176783"/>
                  </a:lnTo>
                  <a:lnTo>
                    <a:pt x="1995423" y="240795"/>
                  </a:lnTo>
                  <a:lnTo>
                    <a:pt x="2009637" y="338574"/>
                  </a:lnTo>
                  <a:lnTo>
                    <a:pt x="2023850" y="442226"/>
                  </a:lnTo>
                  <a:lnTo>
                    <a:pt x="2037147" y="525795"/>
                  </a:lnTo>
                  <a:lnTo>
                    <a:pt x="2051361" y="589235"/>
                  </a:lnTo>
                  <a:lnTo>
                    <a:pt x="2065116" y="652280"/>
                  </a:lnTo>
                  <a:lnTo>
                    <a:pt x="2079330" y="725224"/>
                  </a:lnTo>
                  <a:lnTo>
                    <a:pt x="2093085" y="805089"/>
                  </a:lnTo>
                  <a:lnTo>
                    <a:pt x="2107299" y="901257"/>
                  </a:lnTo>
                  <a:lnTo>
                    <a:pt x="2121512" y="1018629"/>
                  </a:lnTo>
                  <a:lnTo>
                    <a:pt x="2135268" y="1161109"/>
                  </a:lnTo>
                  <a:lnTo>
                    <a:pt x="2149481" y="1311596"/>
                  </a:lnTo>
                  <a:lnTo>
                    <a:pt x="2163237" y="1435948"/>
                  </a:lnTo>
                  <a:lnTo>
                    <a:pt x="2177450" y="1515095"/>
                  </a:lnTo>
                  <a:lnTo>
                    <a:pt x="2191664" y="1563069"/>
                  </a:lnTo>
                  <a:lnTo>
                    <a:pt x="2204502" y="1629489"/>
                  </a:lnTo>
                  <a:lnTo>
                    <a:pt x="2218716" y="1726481"/>
                  </a:lnTo>
                  <a:lnTo>
                    <a:pt x="2232471" y="1824669"/>
                  </a:lnTo>
                  <a:lnTo>
                    <a:pt x="2246685" y="1911375"/>
                  </a:lnTo>
                  <a:lnTo>
                    <a:pt x="2260440" y="1969250"/>
                  </a:lnTo>
                  <a:lnTo>
                    <a:pt x="2274654" y="1988932"/>
                  </a:lnTo>
                  <a:lnTo>
                    <a:pt x="2288868" y="2003206"/>
                  </a:lnTo>
                  <a:lnTo>
                    <a:pt x="2302623" y="2024695"/>
                  </a:lnTo>
                  <a:lnTo>
                    <a:pt x="2316837" y="2053757"/>
                  </a:lnTo>
                  <a:lnTo>
                    <a:pt x="2330592" y="2099636"/>
                  </a:lnTo>
                  <a:lnTo>
                    <a:pt x="2344805" y="2166620"/>
                  </a:lnTo>
                  <a:lnTo>
                    <a:pt x="2359019" y="2253011"/>
                  </a:lnTo>
                  <a:lnTo>
                    <a:pt x="2371857" y="2363932"/>
                  </a:lnTo>
                  <a:lnTo>
                    <a:pt x="2386071" y="2483797"/>
                  </a:lnTo>
                  <a:lnTo>
                    <a:pt x="2399826" y="2483797"/>
                  </a:lnTo>
                  <a:lnTo>
                    <a:pt x="2414040" y="2483797"/>
                  </a:lnTo>
                  <a:lnTo>
                    <a:pt x="2427795" y="2483797"/>
                  </a:lnTo>
                  <a:lnTo>
                    <a:pt x="2442009" y="2483797"/>
                  </a:lnTo>
                  <a:lnTo>
                    <a:pt x="2456223" y="2483797"/>
                  </a:lnTo>
                  <a:lnTo>
                    <a:pt x="2469978" y="2483797"/>
                  </a:lnTo>
                  <a:lnTo>
                    <a:pt x="2484192" y="2483797"/>
                  </a:lnTo>
                  <a:lnTo>
                    <a:pt x="2497947" y="2483797"/>
                  </a:lnTo>
                  <a:lnTo>
                    <a:pt x="2512161" y="2483797"/>
                  </a:lnTo>
                  <a:lnTo>
                    <a:pt x="2526374" y="2483797"/>
                  </a:lnTo>
                  <a:lnTo>
                    <a:pt x="2539213" y="2483797"/>
                  </a:lnTo>
                  <a:lnTo>
                    <a:pt x="2553426" y="2483797"/>
                  </a:lnTo>
                  <a:lnTo>
                    <a:pt x="2567181" y="2483797"/>
                  </a:lnTo>
                  <a:lnTo>
                    <a:pt x="2581395" y="2483797"/>
                  </a:lnTo>
                  <a:lnTo>
                    <a:pt x="2595150" y="2483797"/>
                  </a:lnTo>
                  <a:lnTo>
                    <a:pt x="2609364" y="2483797"/>
                  </a:lnTo>
                  <a:lnTo>
                    <a:pt x="2623578" y="2483797"/>
                  </a:lnTo>
                  <a:lnTo>
                    <a:pt x="2637333" y="2483797"/>
                  </a:lnTo>
                  <a:lnTo>
                    <a:pt x="2651547" y="2483797"/>
                  </a:lnTo>
                  <a:lnTo>
                    <a:pt x="2665302" y="2483797"/>
                  </a:lnTo>
                  <a:lnTo>
                    <a:pt x="2679516" y="2483797"/>
                  </a:lnTo>
                  <a:lnTo>
                    <a:pt x="2693729" y="2483797"/>
                  </a:lnTo>
                  <a:lnTo>
                    <a:pt x="2707026" y="2483797"/>
                  </a:lnTo>
                  <a:lnTo>
                    <a:pt x="2721240" y="2483797"/>
                  </a:lnTo>
                  <a:lnTo>
                    <a:pt x="2734995" y="2483797"/>
                  </a:lnTo>
                  <a:lnTo>
                    <a:pt x="2749209" y="2483797"/>
                  </a:lnTo>
                  <a:lnTo>
                    <a:pt x="2762964" y="2483797"/>
                  </a:lnTo>
                  <a:lnTo>
                    <a:pt x="2777178" y="2483797"/>
                  </a:lnTo>
                  <a:lnTo>
                    <a:pt x="2791392" y="2483797"/>
                  </a:lnTo>
                  <a:lnTo>
                    <a:pt x="2805147" y="2483797"/>
                  </a:lnTo>
                  <a:lnTo>
                    <a:pt x="2819360" y="2483797"/>
                  </a:lnTo>
                  <a:lnTo>
                    <a:pt x="2833116" y="2483797"/>
                  </a:lnTo>
                  <a:lnTo>
                    <a:pt x="2847329" y="2483797"/>
                  </a:lnTo>
                  <a:lnTo>
                    <a:pt x="2861543" y="2483797"/>
                  </a:lnTo>
                  <a:lnTo>
                    <a:pt x="2874381" y="2483797"/>
                  </a:lnTo>
                  <a:lnTo>
                    <a:pt x="2888595" y="2483797"/>
                  </a:lnTo>
                  <a:lnTo>
                    <a:pt x="2902350" y="2483797"/>
                  </a:lnTo>
                  <a:lnTo>
                    <a:pt x="2916564" y="2483797"/>
                  </a:lnTo>
                  <a:lnTo>
                    <a:pt x="2930319" y="2483797"/>
                  </a:lnTo>
                  <a:lnTo>
                    <a:pt x="2944533" y="2483797"/>
                  </a:lnTo>
                  <a:lnTo>
                    <a:pt x="2958747" y="2483797"/>
                  </a:lnTo>
                  <a:lnTo>
                    <a:pt x="2972502" y="2483797"/>
                  </a:lnTo>
                  <a:lnTo>
                    <a:pt x="2986716" y="2483797"/>
                  </a:lnTo>
                  <a:lnTo>
                    <a:pt x="3000471" y="2483797"/>
                  </a:lnTo>
                  <a:lnTo>
                    <a:pt x="3014685" y="2483797"/>
                  </a:lnTo>
                  <a:lnTo>
                    <a:pt x="3028898" y="2483797"/>
                  </a:lnTo>
                  <a:lnTo>
                    <a:pt x="3041736" y="2483797"/>
                  </a:lnTo>
                  <a:lnTo>
                    <a:pt x="3055950" y="2483797"/>
                  </a:lnTo>
                  <a:lnTo>
                    <a:pt x="3069705" y="2483797"/>
                  </a:lnTo>
                  <a:lnTo>
                    <a:pt x="3083919" y="2483797"/>
                  </a:lnTo>
                  <a:lnTo>
                    <a:pt x="3097674" y="2472700"/>
                  </a:lnTo>
                  <a:lnTo>
                    <a:pt x="3111888" y="2398256"/>
                  </a:lnTo>
                  <a:lnTo>
                    <a:pt x="3126102" y="2416514"/>
                  </a:lnTo>
                  <a:lnTo>
                    <a:pt x="3139857" y="2483797"/>
                  </a:lnTo>
                  <a:lnTo>
                    <a:pt x="3154071" y="2483797"/>
                  </a:lnTo>
                  <a:lnTo>
                    <a:pt x="3167826" y="2483797"/>
                  </a:lnTo>
                  <a:lnTo>
                    <a:pt x="3182040" y="2483797"/>
                  </a:lnTo>
                  <a:lnTo>
                    <a:pt x="3196253" y="2483797"/>
                  </a:lnTo>
                  <a:lnTo>
                    <a:pt x="3209092" y="2483797"/>
                  </a:lnTo>
                  <a:lnTo>
                    <a:pt x="3223305" y="2483797"/>
                  </a:lnTo>
                  <a:lnTo>
                    <a:pt x="3237061" y="2441101"/>
                  </a:lnTo>
                  <a:lnTo>
                    <a:pt x="3251274" y="2404083"/>
                  </a:lnTo>
                  <a:lnTo>
                    <a:pt x="3265030" y="2407555"/>
                  </a:lnTo>
                  <a:lnTo>
                    <a:pt x="3279243" y="2418626"/>
                  </a:lnTo>
                  <a:lnTo>
                    <a:pt x="3293457" y="2402331"/>
                  </a:lnTo>
                  <a:lnTo>
                    <a:pt x="3307212" y="2367211"/>
                  </a:lnTo>
                  <a:lnTo>
                    <a:pt x="3321426" y="2316003"/>
                  </a:lnTo>
                  <a:lnTo>
                    <a:pt x="3335181" y="2246744"/>
                  </a:lnTo>
                  <a:lnTo>
                    <a:pt x="3349395" y="2171184"/>
                  </a:lnTo>
                  <a:lnTo>
                    <a:pt x="3363609" y="2127307"/>
                  </a:lnTo>
                  <a:lnTo>
                    <a:pt x="3376905" y="2133529"/>
                  </a:lnTo>
                  <a:lnTo>
                    <a:pt x="3391119" y="2162757"/>
                  </a:lnTo>
                  <a:lnTo>
                    <a:pt x="3404874" y="2190235"/>
                  </a:lnTo>
                  <a:lnTo>
                    <a:pt x="3419088" y="2200350"/>
                  </a:lnTo>
                  <a:lnTo>
                    <a:pt x="3432843" y="2182598"/>
                  </a:lnTo>
                  <a:lnTo>
                    <a:pt x="3447057" y="2143913"/>
                  </a:lnTo>
                  <a:lnTo>
                    <a:pt x="3461271" y="2081829"/>
                  </a:lnTo>
                  <a:lnTo>
                    <a:pt x="3475026" y="2010608"/>
                  </a:lnTo>
                  <a:lnTo>
                    <a:pt x="3489240" y="1987515"/>
                  </a:lnTo>
                  <a:lnTo>
                    <a:pt x="3502995" y="2035035"/>
                  </a:lnTo>
                  <a:lnTo>
                    <a:pt x="3517208" y="2115080"/>
                  </a:lnTo>
                  <a:lnTo>
                    <a:pt x="3531422" y="2168453"/>
                  </a:lnTo>
                  <a:lnTo>
                    <a:pt x="3544260" y="2173965"/>
                  </a:lnTo>
                  <a:lnTo>
                    <a:pt x="3558474" y="2158127"/>
                  </a:lnTo>
                  <a:lnTo>
                    <a:pt x="3572229" y="2125438"/>
                  </a:lnTo>
                  <a:lnTo>
                    <a:pt x="3586443" y="2090479"/>
                  </a:lnTo>
                  <a:lnTo>
                    <a:pt x="3600198" y="2095096"/>
                  </a:lnTo>
                  <a:lnTo>
                    <a:pt x="3614412" y="2159620"/>
                  </a:lnTo>
                  <a:lnTo>
                    <a:pt x="3628626" y="2246021"/>
                  </a:lnTo>
                  <a:lnTo>
                    <a:pt x="3642381" y="2274419"/>
                  </a:lnTo>
                  <a:lnTo>
                    <a:pt x="3656595" y="2218297"/>
                  </a:lnTo>
                  <a:lnTo>
                    <a:pt x="3670350" y="2124529"/>
                  </a:lnTo>
                  <a:lnTo>
                    <a:pt x="3684564" y="2029402"/>
                  </a:lnTo>
                  <a:lnTo>
                    <a:pt x="3698777" y="1936362"/>
                  </a:lnTo>
                  <a:lnTo>
                    <a:pt x="3711616" y="1871706"/>
                  </a:lnTo>
                  <a:lnTo>
                    <a:pt x="3725829" y="1849831"/>
                  </a:lnTo>
                  <a:lnTo>
                    <a:pt x="3739584" y="1861222"/>
                  </a:lnTo>
                  <a:lnTo>
                    <a:pt x="3753798" y="1873734"/>
                  </a:lnTo>
                  <a:lnTo>
                    <a:pt x="3767553" y="1854564"/>
                  </a:lnTo>
                  <a:lnTo>
                    <a:pt x="3781767" y="1784995"/>
                  </a:lnTo>
                  <a:lnTo>
                    <a:pt x="3795981" y="1684583"/>
                  </a:lnTo>
                  <a:lnTo>
                    <a:pt x="3809736" y="1648987"/>
                  </a:lnTo>
                  <a:lnTo>
                    <a:pt x="3823950" y="1705966"/>
                  </a:lnTo>
                  <a:lnTo>
                    <a:pt x="3837705" y="1780136"/>
                  </a:lnTo>
                  <a:lnTo>
                    <a:pt x="3851919" y="1816501"/>
                  </a:lnTo>
                  <a:lnTo>
                    <a:pt x="3866132" y="1819340"/>
                  </a:lnTo>
                  <a:lnTo>
                    <a:pt x="3878971" y="1794677"/>
                  </a:lnTo>
                  <a:lnTo>
                    <a:pt x="3893184" y="1733916"/>
                  </a:lnTo>
                  <a:lnTo>
                    <a:pt x="3906940" y="1665933"/>
                  </a:lnTo>
                  <a:lnTo>
                    <a:pt x="3921153" y="1628624"/>
                  </a:lnTo>
                  <a:lnTo>
                    <a:pt x="3934909" y="1600309"/>
                  </a:lnTo>
                  <a:lnTo>
                    <a:pt x="3949122" y="1560015"/>
                  </a:lnTo>
                  <a:lnTo>
                    <a:pt x="3963336" y="1521367"/>
                  </a:lnTo>
                  <a:lnTo>
                    <a:pt x="3977091" y="1474882"/>
                  </a:lnTo>
                  <a:lnTo>
                    <a:pt x="3991305" y="1408110"/>
                  </a:lnTo>
                  <a:lnTo>
                    <a:pt x="4005060" y="1335539"/>
                  </a:lnTo>
                  <a:lnTo>
                    <a:pt x="4019274" y="1296523"/>
                  </a:lnTo>
                  <a:lnTo>
                    <a:pt x="4033488" y="1302335"/>
                  </a:lnTo>
                  <a:lnTo>
                    <a:pt x="4046784" y="1315653"/>
                  </a:lnTo>
                  <a:lnTo>
                    <a:pt x="4060998" y="1309209"/>
                  </a:lnTo>
                  <a:lnTo>
                    <a:pt x="4074753" y="1282715"/>
                  </a:lnTo>
                  <a:lnTo>
                    <a:pt x="4088967" y="1248033"/>
                  </a:lnTo>
                  <a:lnTo>
                    <a:pt x="4102722" y="1228140"/>
                  </a:lnTo>
                  <a:lnTo>
                    <a:pt x="4116936" y="1238229"/>
                  </a:lnTo>
                  <a:lnTo>
                    <a:pt x="4131150" y="1267641"/>
                  </a:lnTo>
                  <a:lnTo>
                    <a:pt x="4144905" y="1284214"/>
                  </a:lnTo>
                  <a:lnTo>
                    <a:pt x="4159119" y="1275901"/>
                  </a:lnTo>
                  <a:lnTo>
                    <a:pt x="4172874" y="1267134"/>
                  </a:lnTo>
                  <a:lnTo>
                    <a:pt x="4187088" y="1253848"/>
                  </a:lnTo>
                  <a:lnTo>
                    <a:pt x="4201301" y="1233624"/>
                  </a:lnTo>
                  <a:lnTo>
                    <a:pt x="4214139" y="1227676"/>
                  </a:lnTo>
                  <a:lnTo>
                    <a:pt x="4228353" y="1238475"/>
                  </a:lnTo>
                  <a:lnTo>
                    <a:pt x="4242108" y="1244277"/>
                  </a:lnTo>
                  <a:lnTo>
                    <a:pt x="4256322" y="1225348"/>
                  </a:lnTo>
                  <a:lnTo>
                    <a:pt x="4270077" y="1180447"/>
                  </a:lnTo>
                  <a:lnTo>
                    <a:pt x="4284291" y="1134105"/>
                  </a:lnTo>
                  <a:lnTo>
                    <a:pt x="4298505" y="1130246"/>
                  </a:lnTo>
                  <a:lnTo>
                    <a:pt x="4312260" y="1159264"/>
                  </a:lnTo>
                  <a:lnTo>
                    <a:pt x="4326474" y="1184131"/>
                  </a:lnTo>
                  <a:lnTo>
                    <a:pt x="4340229" y="1186937"/>
                  </a:lnTo>
                  <a:lnTo>
                    <a:pt x="4354443" y="1161942"/>
                  </a:lnTo>
                  <a:lnTo>
                    <a:pt x="4368656" y="1119713"/>
                  </a:lnTo>
                  <a:lnTo>
                    <a:pt x="4381495" y="1077421"/>
                  </a:lnTo>
                  <a:lnTo>
                    <a:pt x="4395708" y="1044955"/>
                  </a:lnTo>
                  <a:lnTo>
                    <a:pt x="4409464" y="1009841"/>
                  </a:lnTo>
                  <a:lnTo>
                    <a:pt x="4423677" y="956802"/>
                  </a:lnTo>
                  <a:lnTo>
                    <a:pt x="4437433" y="904373"/>
                  </a:lnTo>
                  <a:lnTo>
                    <a:pt x="4451646" y="886287"/>
                  </a:lnTo>
                  <a:lnTo>
                    <a:pt x="4465860" y="867623"/>
                  </a:lnTo>
                  <a:lnTo>
                    <a:pt x="4479615" y="828208"/>
                  </a:lnTo>
                  <a:lnTo>
                    <a:pt x="4493829" y="797637"/>
                  </a:lnTo>
                  <a:lnTo>
                    <a:pt x="4507584" y="794933"/>
                  </a:lnTo>
                  <a:lnTo>
                    <a:pt x="4521798" y="821748"/>
                  </a:lnTo>
                  <a:lnTo>
                    <a:pt x="4536012" y="856230"/>
                  </a:lnTo>
                  <a:lnTo>
                    <a:pt x="4548850" y="871194"/>
                  </a:lnTo>
                  <a:lnTo>
                    <a:pt x="4563063" y="899274"/>
                  </a:lnTo>
                  <a:lnTo>
                    <a:pt x="4576819" y="958139"/>
                  </a:lnTo>
                  <a:lnTo>
                    <a:pt x="4591032" y="1039530"/>
                  </a:lnTo>
                  <a:lnTo>
                    <a:pt x="4604788" y="1137557"/>
                  </a:lnTo>
                  <a:lnTo>
                    <a:pt x="4619001" y="1169426"/>
                  </a:lnTo>
                  <a:lnTo>
                    <a:pt x="4633215" y="1134203"/>
                  </a:lnTo>
                  <a:lnTo>
                    <a:pt x="4646970" y="1060229"/>
                  </a:lnTo>
                  <a:lnTo>
                    <a:pt x="4661184" y="972069"/>
                  </a:lnTo>
                  <a:lnTo>
                    <a:pt x="4674939" y="922060"/>
                  </a:lnTo>
                  <a:lnTo>
                    <a:pt x="4689153" y="926148"/>
                  </a:lnTo>
                  <a:lnTo>
                    <a:pt x="4703367" y="972225"/>
                  </a:lnTo>
                  <a:lnTo>
                    <a:pt x="4716663" y="1002456"/>
                  </a:lnTo>
                  <a:lnTo>
                    <a:pt x="4730877" y="960353"/>
                  </a:lnTo>
                  <a:lnTo>
                    <a:pt x="4744632" y="876114"/>
                  </a:lnTo>
                  <a:lnTo>
                    <a:pt x="4758846" y="811197"/>
                  </a:lnTo>
                  <a:lnTo>
                    <a:pt x="4772601" y="777933"/>
                  </a:lnTo>
                  <a:lnTo>
                    <a:pt x="4786815" y="798818"/>
                  </a:lnTo>
                  <a:lnTo>
                    <a:pt x="4801029" y="863109"/>
                  </a:lnTo>
                  <a:lnTo>
                    <a:pt x="4814784" y="964168"/>
                  </a:lnTo>
                  <a:lnTo>
                    <a:pt x="4828998" y="1087118"/>
                  </a:lnTo>
                  <a:lnTo>
                    <a:pt x="4842753" y="1157351"/>
                  </a:lnTo>
                  <a:lnTo>
                    <a:pt x="4856967" y="1150804"/>
                  </a:lnTo>
                  <a:lnTo>
                    <a:pt x="4871180" y="1115072"/>
                  </a:lnTo>
                  <a:lnTo>
                    <a:pt x="4884019" y="1127643"/>
                  </a:lnTo>
                  <a:lnTo>
                    <a:pt x="4898232" y="1205341"/>
                  </a:lnTo>
                  <a:lnTo>
                    <a:pt x="4911987" y="1292881"/>
                  </a:lnTo>
                  <a:lnTo>
                    <a:pt x="4926201" y="1341130"/>
                  </a:lnTo>
                  <a:lnTo>
                    <a:pt x="4939956" y="1363524"/>
                  </a:lnTo>
                  <a:lnTo>
                    <a:pt x="4954170" y="1383701"/>
                  </a:lnTo>
                  <a:lnTo>
                    <a:pt x="4968384" y="1405571"/>
                  </a:lnTo>
                  <a:lnTo>
                    <a:pt x="4982139" y="1458106"/>
                  </a:lnTo>
                  <a:lnTo>
                    <a:pt x="4996353" y="1511216"/>
                  </a:lnTo>
                  <a:lnTo>
                    <a:pt x="5010108" y="1553142"/>
                  </a:lnTo>
                  <a:lnTo>
                    <a:pt x="5024322" y="1625622"/>
                  </a:lnTo>
                  <a:lnTo>
                    <a:pt x="5038535" y="1729344"/>
                  </a:lnTo>
                  <a:lnTo>
                    <a:pt x="5051374" y="1821045"/>
                  </a:lnTo>
                  <a:lnTo>
                    <a:pt x="5065587" y="1879706"/>
                  </a:lnTo>
                  <a:lnTo>
                    <a:pt x="5079343" y="1929818"/>
                  </a:lnTo>
                  <a:lnTo>
                    <a:pt x="5093556" y="2012270"/>
                  </a:lnTo>
                  <a:lnTo>
                    <a:pt x="5107312" y="2141430"/>
                  </a:lnTo>
                  <a:lnTo>
                    <a:pt x="5121525" y="2296247"/>
                  </a:lnTo>
                  <a:lnTo>
                    <a:pt x="5135739" y="2450587"/>
                  </a:lnTo>
                  <a:lnTo>
                    <a:pt x="5149494" y="2483797"/>
                  </a:lnTo>
                  <a:lnTo>
                    <a:pt x="5163708" y="2483797"/>
                  </a:lnTo>
                  <a:lnTo>
                    <a:pt x="5177463" y="2483797"/>
                  </a:lnTo>
                  <a:lnTo>
                    <a:pt x="5191677" y="2483797"/>
                  </a:lnTo>
                  <a:lnTo>
                    <a:pt x="5205891" y="2483797"/>
                  </a:lnTo>
                  <a:lnTo>
                    <a:pt x="5218729" y="2483797"/>
                  </a:lnTo>
                  <a:lnTo>
                    <a:pt x="5232943" y="2467157"/>
                  </a:lnTo>
                  <a:lnTo>
                    <a:pt x="5246698" y="2483797"/>
                  </a:lnTo>
                  <a:lnTo>
                    <a:pt x="5260911" y="2483797"/>
                  </a:lnTo>
                  <a:lnTo>
                    <a:pt x="5274667" y="2483797"/>
                  </a:lnTo>
                  <a:lnTo>
                    <a:pt x="5288880" y="2483797"/>
                  </a:lnTo>
                  <a:lnTo>
                    <a:pt x="5303094" y="2483797"/>
                  </a:lnTo>
                  <a:lnTo>
                    <a:pt x="5316849" y="2483797"/>
                  </a:lnTo>
                  <a:lnTo>
                    <a:pt x="5331063" y="2483797"/>
                  </a:lnTo>
                  <a:lnTo>
                    <a:pt x="5344818" y="2483797"/>
                  </a:lnTo>
                  <a:lnTo>
                    <a:pt x="5359032" y="2483797"/>
                  </a:lnTo>
                  <a:lnTo>
                    <a:pt x="5373246" y="2483797"/>
                  </a:lnTo>
                  <a:lnTo>
                    <a:pt x="5386542" y="2483797"/>
                  </a:lnTo>
                  <a:lnTo>
                    <a:pt x="5400756" y="2483797"/>
                  </a:lnTo>
                  <a:lnTo>
                    <a:pt x="5414511" y="2483797"/>
                  </a:lnTo>
                  <a:lnTo>
                    <a:pt x="5428725" y="2483797"/>
                  </a:lnTo>
                  <a:lnTo>
                    <a:pt x="5442480" y="2483797"/>
                  </a:lnTo>
                  <a:lnTo>
                    <a:pt x="5456694" y="2483797"/>
                  </a:lnTo>
                  <a:lnTo>
                    <a:pt x="5470908" y="2483797"/>
                  </a:lnTo>
                  <a:lnTo>
                    <a:pt x="5484663" y="2483797"/>
                  </a:lnTo>
                  <a:lnTo>
                    <a:pt x="5498877" y="2483797"/>
                  </a:lnTo>
                  <a:lnTo>
                    <a:pt x="5512632" y="2483797"/>
                  </a:lnTo>
                  <a:lnTo>
                    <a:pt x="5526846" y="2483797"/>
                  </a:lnTo>
                  <a:lnTo>
                    <a:pt x="5541059" y="2483797"/>
                  </a:lnTo>
                  <a:lnTo>
                    <a:pt x="5553898" y="2483797"/>
                  </a:lnTo>
                  <a:lnTo>
                    <a:pt x="5568111" y="2483797"/>
                  </a:lnTo>
                  <a:lnTo>
                    <a:pt x="5581867" y="2483797"/>
                  </a:lnTo>
                  <a:lnTo>
                    <a:pt x="5596080" y="2483797"/>
                  </a:lnTo>
                  <a:lnTo>
                    <a:pt x="5609835" y="2483797"/>
                  </a:lnTo>
                  <a:lnTo>
                    <a:pt x="5624049" y="2483797"/>
                  </a:lnTo>
                  <a:lnTo>
                    <a:pt x="5638263" y="2483797"/>
                  </a:lnTo>
                  <a:lnTo>
                    <a:pt x="5652018" y="2483797"/>
                  </a:lnTo>
                  <a:lnTo>
                    <a:pt x="5666232" y="2483797"/>
                  </a:lnTo>
                  <a:lnTo>
                    <a:pt x="5679987" y="2483797"/>
                  </a:lnTo>
                  <a:lnTo>
                    <a:pt x="5694201" y="2483797"/>
                  </a:lnTo>
                  <a:lnTo>
                    <a:pt x="5708415" y="2483797"/>
                  </a:lnTo>
                  <a:lnTo>
                    <a:pt x="5721253" y="2483797"/>
                  </a:lnTo>
                  <a:lnTo>
                    <a:pt x="5735466" y="2483797"/>
                  </a:lnTo>
                  <a:lnTo>
                    <a:pt x="5749222" y="2483797"/>
                  </a:lnTo>
                  <a:lnTo>
                    <a:pt x="5763435" y="2483797"/>
                  </a:lnTo>
                  <a:lnTo>
                    <a:pt x="5777191" y="2483797"/>
                  </a:lnTo>
                  <a:lnTo>
                    <a:pt x="5791404" y="2483797"/>
                  </a:lnTo>
                  <a:lnTo>
                    <a:pt x="5805618" y="2483797"/>
                  </a:lnTo>
                  <a:lnTo>
                    <a:pt x="5819373" y="2483797"/>
                  </a:lnTo>
                  <a:lnTo>
                    <a:pt x="5833587" y="2483797"/>
                  </a:lnTo>
                  <a:lnTo>
                    <a:pt x="5847342" y="2483797"/>
                  </a:lnTo>
                  <a:lnTo>
                    <a:pt x="5861556" y="2483797"/>
                  </a:lnTo>
                  <a:lnTo>
                    <a:pt x="5875770" y="2483797"/>
                  </a:lnTo>
                  <a:lnTo>
                    <a:pt x="5888608" y="2483797"/>
                  </a:lnTo>
                  <a:lnTo>
                    <a:pt x="5902822" y="2483797"/>
                  </a:lnTo>
                  <a:lnTo>
                    <a:pt x="5916577" y="2483797"/>
                  </a:lnTo>
                  <a:lnTo>
                    <a:pt x="5930791" y="2483797"/>
                  </a:lnTo>
                  <a:lnTo>
                    <a:pt x="5944546" y="2483797"/>
                  </a:lnTo>
                  <a:lnTo>
                    <a:pt x="5958760" y="2483797"/>
                  </a:lnTo>
                  <a:lnTo>
                    <a:pt x="5972973" y="2483797"/>
                  </a:lnTo>
                  <a:lnTo>
                    <a:pt x="5986728" y="2483797"/>
                  </a:lnTo>
                  <a:lnTo>
                    <a:pt x="6000942" y="2483797"/>
                  </a:lnTo>
                  <a:lnTo>
                    <a:pt x="6014697" y="2483797"/>
                  </a:lnTo>
                  <a:lnTo>
                    <a:pt x="6028911" y="2483797"/>
                  </a:lnTo>
                  <a:lnTo>
                    <a:pt x="6043125" y="2483797"/>
                  </a:lnTo>
                  <a:lnTo>
                    <a:pt x="6056422" y="2483797"/>
                  </a:lnTo>
                  <a:lnTo>
                    <a:pt x="6070635" y="2483797"/>
                  </a:lnTo>
                  <a:lnTo>
                    <a:pt x="6084390" y="2483797"/>
                  </a:lnTo>
                  <a:lnTo>
                    <a:pt x="6098604" y="2483797"/>
                  </a:lnTo>
                  <a:lnTo>
                    <a:pt x="6112359" y="2483797"/>
                  </a:lnTo>
                  <a:lnTo>
                    <a:pt x="6126573" y="2483797"/>
                  </a:lnTo>
                  <a:lnTo>
                    <a:pt x="6140787" y="2483797"/>
                  </a:lnTo>
                  <a:lnTo>
                    <a:pt x="6154542" y="2472695"/>
                  </a:lnTo>
                  <a:lnTo>
                    <a:pt x="6168756" y="2390278"/>
                  </a:lnTo>
                  <a:lnTo>
                    <a:pt x="6182511" y="2280544"/>
                  </a:lnTo>
                  <a:lnTo>
                    <a:pt x="6196725" y="2172024"/>
                  </a:lnTo>
                  <a:lnTo>
                    <a:pt x="6210938" y="2103857"/>
                  </a:lnTo>
                  <a:lnTo>
                    <a:pt x="6223777" y="2085696"/>
                  </a:lnTo>
                  <a:lnTo>
                    <a:pt x="6237990" y="2100310"/>
                  </a:lnTo>
                  <a:lnTo>
                    <a:pt x="6251746" y="2117451"/>
                  </a:lnTo>
                  <a:lnTo>
                    <a:pt x="6265959" y="2111961"/>
                  </a:lnTo>
                  <a:lnTo>
                    <a:pt x="6279715" y="2082209"/>
                  </a:lnTo>
                  <a:lnTo>
                    <a:pt x="6293928" y="2049414"/>
                  </a:lnTo>
                  <a:lnTo>
                    <a:pt x="6308142" y="2051755"/>
                  </a:lnTo>
                  <a:lnTo>
                    <a:pt x="6321897" y="2106996"/>
                  </a:lnTo>
                  <a:lnTo>
                    <a:pt x="6336111" y="2187555"/>
                  </a:lnTo>
                  <a:lnTo>
                    <a:pt x="6349866" y="2257460"/>
                  </a:lnTo>
                  <a:lnTo>
                    <a:pt x="6364080" y="2291297"/>
                  </a:lnTo>
                  <a:lnTo>
                    <a:pt x="6378294" y="2269323"/>
                  </a:lnTo>
                  <a:lnTo>
                    <a:pt x="6391132" y="2210865"/>
                  </a:lnTo>
                  <a:lnTo>
                    <a:pt x="6405346" y="2166163"/>
                  </a:lnTo>
                  <a:lnTo>
                    <a:pt x="6419101" y="2129247"/>
                  </a:lnTo>
                  <a:lnTo>
                    <a:pt x="6433314" y="2091914"/>
                  </a:lnTo>
                  <a:lnTo>
                    <a:pt x="6447070" y="2094101"/>
                  </a:lnTo>
                  <a:lnTo>
                    <a:pt x="6461283" y="2145698"/>
                  </a:lnTo>
                  <a:lnTo>
                    <a:pt x="6475497" y="2222531"/>
                  </a:lnTo>
                  <a:lnTo>
                    <a:pt x="6489252" y="2279446"/>
                  </a:lnTo>
                  <a:lnTo>
                    <a:pt x="6503466" y="2304043"/>
                  </a:lnTo>
                  <a:lnTo>
                    <a:pt x="6517221" y="2305368"/>
                  </a:lnTo>
                  <a:lnTo>
                    <a:pt x="6531435" y="2265376"/>
                  </a:lnTo>
                  <a:lnTo>
                    <a:pt x="6545649" y="2202800"/>
                  </a:lnTo>
                  <a:lnTo>
                    <a:pt x="6558487" y="2147697"/>
                  </a:lnTo>
                  <a:lnTo>
                    <a:pt x="6572701" y="2088218"/>
                  </a:lnTo>
                  <a:lnTo>
                    <a:pt x="6586456" y="2038244"/>
                  </a:lnTo>
                  <a:lnTo>
                    <a:pt x="6600670" y="2026369"/>
                  </a:lnTo>
                  <a:lnTo>
                    <a:pt x="6614425" y="2030680"/>
                  </a:lnTo>
                  <a:lnTo>
                    <a:pt x="6628639" y="2011868"/>
                  </a:lnTo>
                  <a:lnTo>
                    <a:pt x="6642852" y="1947860"/>
                  </a:lnTo>
                  <a:lnTo>
                    <a:pt x="6656608" y="1879334"/>
                  </a:lnTo>
                  <a:lnTo>
                    <a:pt x="6670821" y="1847751"/>
                  </a:lnTo>
                  <a:lnTo>
                    <a:pt x="6684576" y="1855604"/>
                  </a:lnTo>
                  <a:lnTo>
                    <a:pt x="6698790" y="1902000"/>
                  </a:lnTo>
                  <a:lnTo>
                    <a:pt x="6713004" y="1958386"/>
                  </a:lnTo>
                  <a:lnTo>
                    <a:pt x="6726301" y="1989459"/>
                  </a:lnTo>
                  <a:lnTo>
                    <a:pt x="6740514" y="1988848"/>
                  </a:lnTo>
                  <a:lnTo>
                    <a:pt x="6754270" y="1991565"/>
                  </a:lnTo>
                  <a:lnTo>
                    <a:pt x="6768483" y="1989767"/>
                  </a:lnTo>
                  <a:lnTo>
                    <a:pt x="6782238" y="1939937"/>
                  </a:lnTo>
                  <a:lnTo>
                    <a:pt x="6796452" y="1872699"/>
                  </a:lnTo>
                  <a:lnTo>
                    <a:pt x="6810666" y="1819016"/>
                  </a:lnTo>
                  <a:lnTo>
                    <a:pt x="6824421" y="1781389"/>
                  </a:lnTo>
                  <a:lnTo>
                    <a:pt x="6838635" y="1758403"/>
                  </a:lnTo>
                  <a:lnTo>
                    <a:pt x="6852390" y="1744329"/>
                  </a:lnTo>
                  <a:lnTo>
                    <a:pt x="6866604" y="1747626"/>
                  </a:lnTo>
                  <a:lnTo>
                    <a:pt x="6880818" y="1761883"/>
                  </a:lnTo>
                  <a:lnTo>
                    <a:pt x="6893656" y="1776315"/>
                  </a:lnTo>
                  <a:lnTo>
                    <a:pt x="6907869" y="1775965"/>
                  </a:lnTo>
                  <a:lnTo>
                    <a:pt x="6921625" y="1740578"/>
                  </a:lnTo>
                  <a:lnTo>
                    <a:pt x="6935838" y="1742196"/>
                  </a:lnTo>
                  <a:lnTo>
                    <a:pt x="6935838" y="2483797"/>
                  </a:lnTo>
                  <a:lnTo>
                    <a:pt x="6921625" y="2483797"/>
                  </a:lnTo>
                  <a:lnTo>
                    <a:pt x="6907869" y="2483797"/>
                  </a:lnTo>
                  <a:lnTo>
                    <a:pt x="6893656" y="2483797"/>
                  </a:lnTo>
                  <a:lnTo>
                    <a:pt x="6880818" y="2483797"/>
                  </a:lnTo>
                  <a:lnTo>
                    <a:pt x="6866604" y="2483797"/>
                  </a:lnTo>
                  <a:lnTo>
                    <a:pt x="6852390" y="2483797"/>
                  </a:lnTo>
                  <a:lnTo>
                    <a:pt x="6838635" y="2483797"/>
                  </a:lnTo>
                  <a:lnTo>
                    <a:pt x="6824421" y="2483797"/>
                  </a:lnTo>
                  <a:lnTo>
                    <a:pt x="6810666" y="2483797"/>
                  </a:lnTo>
                  <a:lnTo>
                    <a:pt x="6796452" y="2483797"/>
                  </a:lnTo>
                  <a:lnTo>
                    <a:pt x="6782238" y="2483797"/>
                  </a:lnTo>
                  <a:lnTo>
                    <a:pt x="6768483" y="2483797"/>
                  </a:lnTo>
                  <a:lnTo>
                    <a:pt x="6754270" y="2483797"/>
                  </a:lnTo>
                  <a:lnTo>
                    <a:pt x="6740514" y="2483797"/>
                  </a:lnTo>
                  <a:lnTo>
                    <a:pt x="6726301" y="2483797"/>
                  </a:lnTo>
                  <a:lnTo>
                    <a:pt x="6713004" y="2483797"/>
                  </a:lnTo>
                  <a:lnTo>
                    <a:pt x="6698790" y="2483797"/>
                  </a:lnTo>
                  <a:lnTo>
                    <a:pt x="6684576" y="2483797"/>
                  </a:lnTo>
                  <a:lnTo>
                    <a:pt x="6670821" y="2483797"/>
                  </a:lnTo>
                  <a:lnTo>
                    <a:pt x="6656608" y="2483797"/>
                  </a:lnTo>
                  <a:lnTo>
                    <a:pt x="6642852" y="2483797"/>
                  </a:lnTo>
                  <a:lnTo>
                    <a:pt x="6628639" y="2483797"/>
                  </a:lnTo>
                  <a:lnTo>
                    <a:pt x="6614425" y="2483797"/>
                  </a:lnTo>
                  <a:lnTo>
                    <a:pt x="6600670" y="2483797"/>
                  </a:lnTo>
                  <a:lnTo>
                    <a:pt x="6586456" y="2483797"/>
                  </a:lnTo>
                  <a:lnTo>
                    <a:pt x="6572701" y="2483797"/>
                  </a:lnTo>
                  <a:lnTo>
                    <a:pt x="6558487" y="2483797"/>
                  </a:lnTo>
                  <a:lnTo>
                    <a:pt x="6545649" y="2483797"/>
                  </a:lnTo>
                  <a:lnTo>
                    <a:pt x="6531435" y="2483797"/>
                  </a:lnTo>
                  <a:lnTo>
                    <a:pt x="6517221" y="2483797"/>
                  </a:lnTo>
                  <a:lnTo>
                    <a:pt x="6503466" y="2483797"/>
                  </a:lnTo>
                  <a:lnTo>
                    <a:pt x="6489252" y="2483797"/>
                  </a:lnTo>
                  <a:lnTo>
                    <a:pt x="6475497" y="2483797"/>
                  </a:lnTo>
                  <a:lnTo>
                    <a:pt x="6461283" y="2483797"/>
                  </a:lnTo>
                  <a:lnTo>
                    <a:pt x="6447070" y="2483797"/>
                  </a:lnTo>
                  <a:lnTo>
                    <a:pt x="6433314" y="2483797"/>
                  </a:lnTo>
                  <a:lnTo>
                    <a:pt x="6419101" y="2483797"/>
                  </a:lnTo>
                  <a:lnTo>
                    <a:pt x="6405346" y="2483797"/>
                  </a:lnTo>
                  <a:lnTo>
                    <a:pt x="6391132" y="2483797"/>
                  </a:lnTo>
                  <a:lnTo>
                    <a:pt x="6378294" y="2483797"/>
                  </a:lnTo>
                  <a:lnTo>
                    <a:pt x="6364080" y="2483797"/>
                  </a:lnTo>
                  <a:lnTo>
                    <a:pt x="6349866" y="2483797"/>
                  </a:lnTo>
                  <a:lnTo>
                    <a:pt x="6336111" y="2483797"/>
                  </a:lnTo>
                  <a:lnTo>
                    <a:pt x="6321897" y="2483797"/>
                  </a:lnTo>
                  <a:lnTo>
                    <a:pt x="6308142" y="2483797"/>
                  </a:lnTo>
                  <a:lnTo>
                    <a:pt x="6293928" y="2483797"/>
                  </a:lnTo>
                  <a:lnTo>
                    <a:pt x="6279715" y="2483797"/>
                  </a:lnTo>
                  <a:lnTo>
                    <a:pt x="6265959" y="2483797"/>
                  </a:lnTo>
                  <a:lnTo>
                    <a:pt x="6251746" y="2483797"/>
                  </a:lnTo>
                  <a:lnTo>
                    <a:pt x="6237990" y="2483797"/>
                  </a:lnTo>
                  <a:lnTo>
                    <a:pt x="6223777" y="2483797"/>
                  </a:lnTo>
                  <a:lnTo>
                    <a:pt x="6210938" y="2483797"/>
                  </a:lnTo>
                  <a:lnTo>
                    <a:pt x="6196725" y="2483797"/>
                  </a:lnTo>
                  <a:lnTo>
                    <a:pt x="6182511" y="2483797"/>
                  </a:lnTo>
                  <a:lnTo>
                    <a:pt x="6168756" y="2483797"/>
                  </a:lnTo>
                  <a:lnTo>
                    <a:pt x="6154542" y="2483797"/>
                  </a:lnTo>
                  <a:lnTo>
                    <a:pt x="6140787" y="2529928"/>
                  </a:lnTo>
                  <a:lnTo>
                    <a:pt x="6126573" y="2574120"/>
                  </a:lnTo>
                  <a:lnTo>
                    <a:pt x="6112359" y="2601096"/>
                  </a:lnTo>
                  <a:lnTo>
                    <a:pt x="6098604" y="2610577"/>
                  </a:lnTo>
                  <a:lnTo>
                    <a:pt x="6084390" y="2630261"/>
                  </a:lnTo>
                  <a:lnTo>
                    <a:pt x="6070635" y="2680153"/>
                  </a:lnTo>
                  <a:lnTo>
                    <a:pt x="6056422" y="2740242"/>
                  </a:lnTo>
                  <a:lnTo>
                    <a:pt x="6043125" y="2756106"/>
                  </a:lnTo>
                  <a:lnTo>
                    <a:pt x="6028911" y="2708527"/>
                  </a:lnTo>
                  <a:lnTo>
                    <a:pt x="6014697" y="2639904"/>
                  </a:lnTo>
                  <a:lnTo>
                    <a:pt x="6000942" y="2605962"/>
                  </a:lnTo>
                  <a:lnTo>
                    <a:pt x="5986728" y="2625841"/>
                  </a:lnTo>
                  <a:lnTo>
                    <a:pt x="5972973" y="2681208"/>
                  </a:lnTo>
                  <a:lnTo>
                    <a:pt x="5958760" y="2734259"/>
                  </a:lnTo>
                  <a:lnTo>
                    <a:pt x="5944546" y="2751667"/>
                  </a:lnTo>
                  <a:lnTo>
                    <a:pt x="5930791" y="2745915"/>
                  </a:lnTo>
                  <a:lnTo>
                    <a:pt x="5916577" y="2743075"/>
                  </a:lnTo>
                  <a:lnTo>
                    <a:pt x="5902822" y="2745549"/>
                  </a:lnTo>
                  <a:lnTo>
                    <a:pt x="5888608" y="2735611"/>
                  </a:lnTo>
                  <a:lnTo>
                    <a:pt x="5875770" y="2716435"/>
                  </a:lnTo>
                  <a:lnTo>
                    <a:pt x="5861556" y="2703993"/>
                  </a:lnTo>
                  <a:lnTo>
                    <a:pt x="5847342" y="2694493"/>
                  </a:lnTo>
                  <a:lnTo>
                    <a:pt x="5833587" y="2685294"/>
                  </a:lnTo>
                  <a:lnTo>
                    <a:pt x="5819373" y="2681940"/>
                  </a:lnTo>
                  <a:lnTo>
                    <a:pt x="5805618" y="2679830"/>
                  </a:lnTo>
                  <a:lnTo>
                    <a:pt x="5791404" y="2684802"/>
                  </a:lnTo>
                  <a:lnTo>
                    <a:pt x="5777191" y="2722650"/>
                  </a:lnTo>
                  <a:lnTo>
                    <a:pt x="5763435" y="2778276"/>
                  </a:lnTo>
                  <a:lnTo>
                    <a:pt x="5749222" y="2814837"/>
                  </a:lnTo>
                  <a:lnTo>
                    <a:pt x="5735466" y="2816691"/>
                  </a:lnTo>
                  <a:lnTo>
                    <a:pt x="5721253" y="2812164"/>
                  </a:lnTo>
                  <a:lnTo>
                    <a:pt x="5708415" y="2832926"/>
                  </a:lnTo>
                  <a:lnTo>
                    <a:pt x="5694201" y="2887544"/>
                  </a:lnTo>
                  <a:lnTo>
                    <a:pt x="5679987" y="2980775"/>
                  </a:lnTo>
                  <a:lnTo>
                    <a:pt x="5666232" y="3088546"/>
                  </a:lnTo>
                  <a:lnTo>
                    <a:pt x="5652018" y="3165221"/>
                  </a:lnTo>
                  <a:lnTo>
                    <a:pt x="5638263" y="3200102"/>
                  </a:lnTo>
                  <a:lnTo>
                    <a:pt x="5624049" y="3187357"/>
                  </a:lnTo>
                  <a:lnTo>
                    <a:pt x="5609835" y="3136650"/>
                  </a:lnTo>
                  <a:lnTo>
                    <a:pt x="5596080" y="3110829"/>
                  </a:lnTo>
                  <a:lnTo>
                    <a:pt x="5581867" y="3139829"/>
                  </a:lnTo>
                  <a:lnTo>
                    <a:pt x="5568111" y="3186571"/>
                  </a:lnTo>
                  <a:lnTo>
                    <a:pt x="5553898" y="3205707"/>
                  </a:lnTo>
                  <a:lnTo>
                    <a:pt x="5541059" y="3195283"/>
                  </a:lnTo>
                  <a:lnTo>
                    <a:pt x="5526846" y="3156665"/>
                  </a:lnTo>
                  <a:lnTo>
                    <a:pt x="5512632" y="3088350"/>
                  </a:lnTo>
                  <a:lnTo>
                    <a:pt x="5498877" y="3020208"/>
                  </a:lnTo>
                  <a:lnTo>
                    <a:pt x="5484663" y="2976965"/>
                  </a:lnTo>
                  <a:lnTo>
                    <a:pt x="5470908" y="2942845"/>
                  </a:lnTo>
                  <a:lnTo>
                    <a:pt x="5456694" y="2936562"/>
                  </a:lnTo>
                  <a:lnTo>
                    <a:pt x="5442480" y="2968213"/>
                  </a:lnTo>
                  <a:lnTo>
                    <a:pt x="5428725" y="2987051"/>
                  </a:lnTo>
                  <a:lnTo>
                    <a:pt x="5414511" y="2968736"/>
                  </a:lnTo>
                  <a:lnTo>
                    <a:pt x="5400756" y="2927502"/>
                  </a:lnTo>
                  <a:lnTo>
                    <a:pt x="5386542" y="2852549"/>
                  </a:lnTo>
                  <a:lnTo>
                    <a:pt x="5373246" y="2744594"/>
                  </a:lnTo>
                  <a:lnTo>
                    <a:pt x="5359032" y="2648248"/>
                  </a:lnTo>
                  <a:lnTo>
                    <a:pt x="5344818" y="2580937"/>
                  </a:lnTo>
                  <a:lnTo>
                    <a:pt x="5331063" y="2528949"/>
                  </a:lnTo>
                  <a:lnTo>
                    <a:pt x="5316849" y="2509967"/>
                  </a:lnTo>
                  <a:lnTo>
                    <a:pt x="5303094" y="2550306"/>
                  </a:lnTo>
                  <a:lnTo>
                    <a:pt x="5288880" y="2612715"/>
                  </a:lnTo>
                  <a:lnTo>
                    <a:pt x="5274667" y="2648340"/>
                  </a:lnTo>
                  <a:lnTo>
                    <a:pt x="5260911" y="2622968"/>
                  </a:lnTo>
                  <a:lnTo>
                    <a:pt x="5246698" y="2534602"/>
                  </a:lnTo>
                  <a:lnTo>
                    <a:pt x="5232943" y="2483797"/>
                  </a:lnTo>
                  <a:lnTo>
                    <a:pt x="5218729" y="2494111"/>
                  </a:lnTo>
                  <a:lnTo>
                    <a:pt x="5205891" y="2589661"/>
                  </a:lnTo>
                  <a:lnTo>
                    <a:pt x="5191677" y="2664321"/>
                  </a:lnTo>
                  <a:lnTo>
                    <a:pt x="5177463" y="2670283"/>
                  </a:lnTo>
                  <a:lnTo>
                    <a:pt x="5163708" y="2627997"/>
                  </a:lnTo>
                  <a:lnTo>
                    <a:pt x="5149494" y="2559921"/>
                  </a:lnTo>
                  <a:lnTo>
                    <a:pt x="5135739" y="2483797"/>
                  </a:lnTo>
                  <a:lnTo>
                    <a:pt x="5121525" y="2483797"/>
                  </a:lnTo>
                  <a:lnTo>
                    <a:pt x="5107312" y="2483797"/>
                  </a:lnTo>
                  <a:lnTo>
                    <a:pt x="5093556" y="2483797"/>
                  </a:lnTo>
                  <a:lnTo>
                    <a:pt x="5079343" y="2483797"/>
                  </a:lnTo>
                  <a:lnTo>
                    <a:pt x="5065587" y="2483797"/>
                  </a:lnTo>
                  <a:lnTo>
                    <a:pt x="5051374" y="2483797"/>
                  </a:lnTo>
                  <a:lnTo>
                    <a:pt x="5038535" y="2483797"/>
                  </a:lnTo>
                  <a:lnTo>
                    <a:pt x="5024322" y="2483797"/>
                  </a:lnTo>
                  <a:lnTo>
                    <a:pt x="5010108" y="2483797"/>
                  </a:lnTo>
                  <a:lnTo>
                    <a:pt x="4996353" y="2483797"/>
                  </a:lnTo>
                  <a:lnTo>
                    <a:pt x="4982139" y="2483797"/>
                  </a:lnTo>
                  <a:lnTo>
                    <a:pt x="4968384" y="2483797"/>
                  </a:lnTo>
                  <a:lnTo>
                    <a:pt x="4954170" y="2483797"/>
                  </a:lnTo>
                  <a:lnTo>
                    <a:pt x="4939956" y="2483797"/>
                  </a:lnTo>
                  <a:lnTo>
                    <a:pt x="4926201" y="2483797"/>
                  </a:lnTo>
                  <a:lnTo>
                    <a:pt x="4911987" y="2483797"/>
                  </a:lnTo>
                  <a:lnTo>
                    <a:pt x="4898232" y="2483797"/>
                  </a:lnTo>
                  <a:lnTo>
                    <a:pt x="4884019" y="2483797"/>
                  </a:lnTo>
                  <a:lnTo>
                    <a:pt x="4871180" y="2483797"/>
                  </a:lnTo>
                  <a:lnTo>
                    <a:pt x="4856967" y="2483797"/>
                  </a:lnTo>
                  <a:lnTo>
                    <a:pt x="4842753" y="2483797"/>
                  </a:lnTo>
                  <a:lnTo>
                    <a:pt x="4828998" y="2483797"/>
                  </a:lnTo>
                  <a:lnTo>
                    <a:pt x="4814784" y="2483797"/>
                  </a:lnTo>
                  <a:lnTo>
                    <a:pt x="4801029" y="2483797"/>
                  </a:lnTo>
                  <a:lnTo>
                    <a:pt x="4786815" y="2483797"/>
                  </a:lnTo>
                  <a:lnTo>
                    <a:pt x="4772601" y="2483797"/>
                  </a:lnTo>
                  <a:lnTo>
                    <a:pt x="4758846" y="2483797"/>
                  </a:lnTo>
                  <a:lnTo>
                    <a:pt x="4744632" y="2483797"/>
                  </a:lnTo>
                  <a:lnTo>
                    <a:pt x="4730877" y="2483797"/>
                  </a:lnTo>
                  <a:lnTo>
                    <a:pt x="4716663" y="2483797"/>
                  </a:lnTo>
                  <a:lnTo>
                    <a:pt x="4703367" y="2483797"/>
                  </a:lnTo>
                  <a:lnTo>
                    <a:pt x="4689153" y="2483797"/>
                  </a:lnTo>
                  <a:lnTo>
                    <a:pt x="4674939" y="2483797"/>
                  </a:lnTo>
                  <a:lnTo>
                    <a:pt x="4661184" y="2483797"/>
                  </a:lnTo>
                  <a:lnTo>
                    <a:pt x="4646970" y="2483797"/>
                  </a:lnTo>
                  <a:lnTo>
                    <a:pt x="4633215" y="2483797"/>
                  </a:lnTo>
                  <a:lnTo>
                    <a:pt x="4619001" y="2483797"/>
                  </a:lnTo>
                  <a:lnTo>
                    <a:pt x="4604788" y="2483797"/>
                  </a:lnTo>
                  <a:lnTo>
                    <a:pt x="4591032" y="2483797"/>
                  </a:lnTo>
                  <a:lnTo>
                    <a:pt x="4576819" y="2483797"/>
                  </a:lnTo>
                  <a:lnTo>
                    <a:pt x="4563063" y="2483797"/>
                  </a:lnTo>
                  <a:lnTo>
                    <a:pt x="4548850" y="2483797"/>
                  </a:lnTo>
                  <a:lnTo>
                    <a:pt x="4536012" y="2483797"/>
                  </a:lnTo>
                  <a:lnTo>
                    <a:pt x="4521798" y="2483797"/>
                  </a:lnTo>
                  <a:lnTo>
                    <a:pt x="4507584" y="2483797"/>
                  </a:lnTo>
                  <a:lnTo>
                    <a:pt x="4493829" y="2483797"/>
                  </a:lnTo>
                  <a:lnTo>
                    <a:pt x="4479615" y="2483797"/>
                  </a:lnTo>
                  <a:lnTo>
                    <a:pt x="4465860" y="2483797"/>
                  </a:lnTo>
                  <a:lnTo>
                    <a:pt x="4451646" y="2483797"/>
                  </a:lnTo>
                  <a:lnTo>
                    <a:pt x="4437433" y="2483797"/>
                  </a:lnTo>
                  <a:lnTo>
                    <a:pt x="4423677" y="2483797"/>
                  </a:lnTo>
                  <a:lnTo>
                    <a:pt x="4409464" y="2483797"/>
                  </a:lnTo>
                  <a:lnTo>
                    <a:pt x="4395708" y="2483797"/>
                  </a:lnTo>
                  <a:lnTo>
                    <a:pt x="4381495" y="2483797"/>
                  </a:lnTo>
                  <a:lnTo>
                    <a:pt x="4368656" y="2483797"/>
                  </a:lnTo>
                  <a:lnTo>
                    <a:pt x="4354443" y="2483797"/>
                  </a:lnTo>
                  <a:lnTo>
                    <a:pt x="4340229" y="2483797"/>
                  </a:lnTo>
                  <a:lnTo>
                    <a:pt x="4326474" y="2483797"/>
                  </a:lnTo>
                  <a:lnTo>
                    <a:pt x="4312260" y="2483797"/>
                  </a:lnTo>
                  <a:lnTo>
                    <a:pt x="4298505" y="2483797"/>
                  </a:lnTo>
                  <a:lnTo>
                    <a:pt x="4284291" y="2483797"/>
                  </a:lnTo>
                  <a:lnTo>
                    <a:pt x="4270077" y="2483797"/>
                  </a:lnTo>
                  <a:lnTo>
                    <a:pt x="4256322" y="2483797"/>
                  </a:lnTo>
                  <a:lnTo>
                    <a:pt x="4242108" y="2483797"/>
                  </a:lnTo>
                  <a:lnTo>
                    <a:pt x="4228353" y="2483797"/>
                  </a:lnTo>
                  <a:lnTo>
                    <a:pt x="4214139" y="2483797"/>
                  </a:lnTo>
                  <a:lnTo>
                    <a:pt x="4201301" y="2483797"/>
                  </a:lnTo>
                  <a:lnTo>
                    <a:pt x="4187088" y="2483797"/>
                  </a:lnTo>
                  <a:lnTo>
                    <a:pt x="4172874" y="2483797"/>
                  </a:lnTo>
                  <a:lnTo>
                    <a:pt x="4159119" y="2483797"/>
                  </a:lnTo>
                  <a:lnTo>
                    <a:pt x="4144905" y="2483797"/>
                  </a:lnTo>
                  <a:lnTo>
                    <a:pt x="4131150" y="2483797"/>
                  </a:lnTo>
                  <a:lnTo>
                    <a:pt x="4116936" y="2483797"/>
                  </a:lnTo>
                  <a:lnTo>
                    <a:pt x="4102722" y="2483797"/>
                  </a:lnTo>
                  <a:lnTo>
                    <a:pt x="4088967" y="2483797"/>
                  </a:lnTo>
                  <a:lnTo>
                    <a:pt x="4074753" y="2483797"/>
                  </a:lnTo>
                  <a:lnTo>
                    <a:pt x="4060998" y="2483797"/>
                  </a:lnTo>
                  <a:lnTo>
                    <a:pt x="4046784" y="2483797"/>
                  </a:lnTo>
                  <a:lnTo>
                    <a:pt x="4033488" y="2483797"/>
                  </a:lnTo>
                  <a:lnTo>
                    <a:pt x="4019274" y="2483797"/>
                  </a:lnTo>
                  <a:lnTo>
                    <a:pt x="4005060" y="2483797"/>
                  </a:lnTo>
                  <a:lnTo>
                    <a:pt x="3991305" y="2483797"/>
                  </a:lnTo>
                  <a:lnTo>
                    <a:pt x="3977091" y="2483797"/>
                  </a:lnTo>
                  <a:lnTo>
                    <a:pt x="3963336" y="2483797"/>
                  </a:lnTo>
                  <a:lnTo>
                    <a:pt x="3949122" y="2483797"/>
                  </a:lnTo>
                  <a:lnTo>
                    <a:pt x="3934909" y="2483797"/>
                  </a:lnTo>
                  <a:lnTo>
                    <a:pt x="3921153" y="2483797"/>
                  </a:lnTo>
                  <a:lnTo>
                    <a:pt x="3906940" y="2483797"/>
                  </a:lnTo>
                  <a:lnTo>
                    <a:pt x="3893184" y="2483797"/>
                  </a:lnTo>
                  <a:lnTo>
                    <a:pt x="3878971" y="2483797"/>
                  </a:lnTo>
                  <a:lnTo>
                    <a:pt x="3866132" y="2483797"/>
                  </a:lnTo>
                  <a:lnTo>
                    <a:pt x="3851919" y="2483797"/>
                  </a:lnTo>
                  <a:lnTo>
                    <a:pt x="3837705" y="2483797"/>
                  </a:lnTo>
                  <a:lnTo>
                    <a:pt x="3823950" y="2483797"/>
                  </a:lnTo>
                  <a:lnTo>
                    <a:pt x="3809736" y="2483797"/>
                  </a:lnTo>
                  <a:lnTo>
                    <a:pt x="3795981" y="2483797"/>
                  </a:lnTo>
                  <a:lnTo>
                    <a:pt x="3781767" y="2483797"/>
                  </a:lnTo>
                  <a:lnTo>
                    <a:pt x="3767553" y="2483797"/>
                  </a:lnTo>
                  <a:lnTo>
                    <a:pt x="3753798" y="2483797"/>
                  </a:lnTo>
                  <a:lnTo>
                    <a:pt x="3739584" y="2483797"/>
                  </a:lnTo>
                  <a:lnTo>
                    <a:pt x="3725829" y="2483797"/>
                  </a:lnTo>
                  <a:lnTo>
                    <a:pt x="3711616" y="2483797"/>
                  </a:lnTo>
                  <a:lnTo>
                    <a:pt x="3698777" y="2483797"/>
                  </a:lnTo>
                  <a:lnTo>
                    <a:pt x="3684564" y="2483797"/>
                  </a:lnTo>
                  <a:lnTo>
                    <a:pt x="3670350" y="2483797"/>
                  </a:lnTo>
                  <a:lnTo>
                    <a:pt x="3656595" y="2483797"/>
                  </a:lnTo>
                  <a:lnTo>
                    <a:pt x="3642381" y="2483797"/>
                  </a:lnTo>
                  <a:lnTo>
                    <a:pt x="3628626" y="2483797"/>
                  </a:lnTo>
                  <a:lnTo>
                    <a:pt x="3614412" y="2483797"/>
                  </a:lnTo>
                  <a:lnTo>
                    <a:pt x="3600198" y="2483797"/>
                  </a:lnTo>
                  <a:lnTo>
                    <a:pt x="3586443" y="2483797"/>
                  </a:lnTo>
                  <a:lnTo>
                    <a:pt x="3572229" y="2483797"/>
                  </a:lnTo>
                  <a:lnTo>
                    <a:pt x="3558474" y="2483797"/>
                  </a:lnTo>
                  <a:lnTo>
                    <a:pt x="3544260" y="2483797"/>
                  </a:lnTo>
                  <a:lnTo>
                    <a:pt x="3531422" y="2483797"/>
                  </a:lnTo>
                  <a:lnTo>
                    <a:pt x="3517208" y="2483797"/>
                  </a:lnTo>
                  <a:lnTo>
                    <a:pt x="3502995" y="2483797"/>
                  </a:lnTo>
                  <a:lnTo>
                    <a:pt x="3489240" y="2483797"/>
                  </a:lnTo>
                  <a:lnTo>
                    <a:pt x="3475026" y="2483797"/>
                  </a:lnTo>
                  <a:lnTo>
                    <a:pt x="3461271" y="2483797"/>
                  </a:lnTo>
                  <a:lnTo>
                    <a:pt x="3447057" y="2483797"/>
                  </a:lnTo>
                  <a:lnTo>
                    <a:pt x="3432843" y="2483797"/>
                  </a:lnTo>
                  <a:lnTo>
                    <a:pt x="3419088" y="2483797"/>
                  </a:lnTo>
                  <a:lnTo>
                    <a:pt x="3404874" y="2483797"/>
                  </a:lnTo>
                  <a:lnTo>
                    <a:pt x="3391119" y="2483797"/>
                  </a:lnTo>
                  <a:lnTo>
                    <a:pt x="3376905" y="2483797"/>
                  </a:lnTo>
                  <a:lnTo>
                    <a:pt x="3363609" y="2483797"/>
                  </a:lnTo>
                  <a:lnTo>
                    <a:pt x="3349395" y="2483797"/>
                  </a:lnTo>
                  <a:lnTo>
                    <a:pt x="3335181" y="2483797"/>
                  </a:lnTo>
                  <a:lnTo>
                    <a:pt x="3321426" y="2483797"/>
                  </a:lnTo>
                  <a:lnTo>
                    <a:pt x="3307212" y="2483797"/>
                  </a:lnTo>
                  <a:lnTo>
                    <a:pt x="3293457" y="2483797"/>
                  </a:lnTo>
                  <a:lnTo>
                    <a:pt x="3279243" y="2483797"/>
                  </a:lnTo>
                  <a:lnTo>
                    <a:pt x="3265030" y="2483797"/>
                  </a:lnTo>
                  <a:lnTo>
                    <a:pt x="3251274" y="2483797"/>
                  </a:lnTo>
                  <a:lnTo>
                    <a:pt x="3237061" y="2483797"/>
                  </a:lnTo>
                  <a:lnTo>
                    <a:pt x="3223305" y="2505688"/>
                  </a:lnTo>
                  <a:lnTo>
                    <a:pt x="3209092" y="2582890"/>
                  </a:lnTo>
                  <a:lnTo>
                    <a:pt x="3196253" y="2640398"/>
                  </a:lnTo>
                  <a:lnTo>
                    <a:pt x="3182040" y="2669315"/>
                  </a:lnTo>
                  <a:lnTo>
                    <a:pt x="3167826" y="2677570"/>
                  </a:lnTo>
                  <a:lnTo>
                    <a:pt x="3154071" y="2634539"/>
                  </a:lnTo>
                  <a:lnTo>
                    <a:pt x="3139857" y="2522754"/>
                  </a:lnTo>
                  <a:lnTo>
                    <a:pt x="3126102" y="2483797"/>
                  </a:lnTo>
                  <a:lnTo>
                    <a:pt x="3111888" y="2483797"/>
                  </a:lnTo>
                  <a:lnTo>
                    <a:pt x="3097674" y="2483797"/>
                  </a:lnTo>
                  <a:lnTo>
                    <a:pt x="3083919" y="2567462"/>
                  </a:lnTo>
                  <a:lnTo>
                    <a:pt x="3069705" y="2600894"/>
                  </a:lnTo>
                  <a:lnTo>
                    <a:pt x="3055950" y="2573634"/>
                  </a:lnTo>
                  <a:lnTo>
                    <a:pt x="3041736" y="2532387"/>
                  </a:lnTo>
                  <a:lnTo>
                    <a:pt x="3028898" y="2548302"/>
                  </a:lnTo>
                  <a:lnTo>
                    <a:pt x="3014685" y="2640342"/>
                  </a:lnTo>
                  <a:lnTo>
                    <a:pt x="3000471" y="2751710"/>
                  </a:lnTo>
                  <a:lnTo>
                    <a:pt x="2986716" y="2853664"/>
                  </a:lnTo>
                  <a:lnTo>
                    <a:pt x="2972502" y="2936744"/>
                  </a:lnTo>
                  <a:lnTo>
                    <a:pt x="2958747" y="2957677"/>
                  </a:lnTo>
                  <a:lnTo>
                    <a:pt x="2944533" y="2905631"/>
                  </a:lnTo>
                  <a:lnTo>
                    <a:pt x="2930319" y="2825842"/>
                  </a:lnTo>
                  <a:lnTo>
                    <a:pt x="2916564" y="2786448"/>
                  </a:lnTo>
                  <a:lnTo>
                    <a:pt x="2902350" y="2849431"/>
                  </a:lnTo>
                  <a:lnTo>
                    <a:pt x="2888595" y="2989409"/>
                  </a:lnTo>
                  <a:lnTo>
                    <a:pt x="2874381" y="3101207"/>
                  </a:lnTo>
                  <a:lnTo>
                    <a:pt x="2861543" y="3088229"/>
                  </a:lnTo>
                  <a:lnTo>
                    <a:pt x="2847329" y="2948402"/>
                  </a:lnTo>
                  <a:lnTo>
                    <a:pt x="2833116" y="2764235"/>
                  </a:lnTo>
                  <a:lnTo>
                    <a:pt x="2819360" y="2630602"/>
                  </a:lnTo>
                  <a:lnTo>
                    <a:pt x="2805147" y="2597137"/>
                  </a:lnTo>
                  <a:lnTo>
                    <a:pt x="2791392" y="2635053"/>
                  </a:lnTo>
                  <a:lnTo>
                    <a:pt x="2777178" y="2693282"/>
                  </a:lnTo>
                  <a:lnTo>
                    <a:pt x="2762964" y="2749014"/>
                  </a:lnTo>
                  <a:lnTo>
                    <a:pt x="2749209" y="2777998"/>
                  </a:lnTo>
                  <a:lnTo>
                    <a:pt x="2734995" y="2753333"/>
                  </a:lnTo>
                  <a:lnTo>
                    <a:pt x="2721240" y="2679591"/>
                  </a:lnTo>
                  <a:lnTo>
                    <a:pt x="2707026" y="2619225"/>
                  </a:lnTo>
                  <a:lnTo>
                    <a:pt x="2693729" y="2640138"/>
                  </a:lnTo>
                  <a:lnTo>
                    <a:pt x="2679516" y="2737312"/>
                  </a:lnTo>
                  <a:lnTo>
                    <a:pt x="2665302" y="2861770"/>
                  </a:lnTo>
                  <a:lnTo>
                    <a:pt x="2651547" y="2974199"/>
                  </a:lnTo>
                  <a:lnTo>
                    <a:pt x="2637333" y="3038707"/>
                  </a:lnTo>
                  <a:lnTo>
                    <a:pt x="2623578" y="3044995"/>
                  </a:lnTo>
                  <a:lnTo>
                    <a:pt x="2609364" y="3023930"/>
                  </a:lnTo>
                  <a:lnTo>
                    <a:pt x="2595150" y="3007521"/>
                  </a:lnTo>
                  <a:lnTo>
                    <a:pt x="2581395" y="3022231"/>
                  </a:lnTo>
                  <a:lnTo>
                    <a:pt x="2567181" y="3088667"/>
                  </a:lnTo>
                  <a:lnTo>
                    <a:pt x="2553426" y="3192248"/>
                  </a:lnTo>
                  <a:lnTo>
                    <a:pt x="2539213" y="3284456"/>
                  </a:lnTo>
                  <a:lnTo>
                    <a:pt x="2526374" y="3316231"/>
                  </a:lnTo>
                  <a:lnTo>
                    <a:pt x="2512161" y="3288237"/>
                  </a:lnTo>
                  <a:lnTo>
                    <a:pt x="2497947" y="3233418"/>
                  </a:lnTo>
                  <a:lnTo>
                    <a:pt x="2484192" y="3149636"/>
                  </a:lnTo>
                  <a:lnTo>
                    <a:pt x="2469978" y="3052832"/>
                  </a:lnTo>
                  <a:lnTo>
                    <a:pt x="2456223" y="2984785"/>
                  </a:lnTo>
                  <a:lnTo>
                    <a:pt x="2442009" y="2935582"/>
                  </a:lnTo>
                  <a:lnTo>
                    <a:pt x="2427795" y="2875451"/>
                  </a:lnTo>
                  <a:lnTo>
                    <a:pt x="2414040" y="2791433"/>
                  </a:lnTo>
                  <a:lnTo>
                    <a:pt x="2399826" y="2666604"/>
                  </a:lnTo>
                  <a:lnTo>
                    <a:pt x="2386071" y="2510074"/>
                  </a:lnTo>
                  <a:lnTo>
                    <a:pt x="2371857" y="2483797"/>
                  </a:lnTo>
                  <a:lnTo>
                    <a:pt x="2359019" y="2483797"/>
                  </a:lnTo>
                  <a:lnTo>
                    <a:pt x="2344805" y="2483797"/>
                  </a:lnTo>
                  <a:lnTo>
                    <a:pt x="2330592" y="2483797"/>
                  </a:lnTo>
                  <a:lnTo>
                    <a:pt x="2316837" y="2483797"/>
                  </a:lnTo>
                  <a:lnTo>
                    <a:pt x="2302623" y="2483797"/>
                  </a:lnTo>
                  <a:lnTo>
                    <a:pt x="2288868" y="2483797"/>
                  </a:lnTo>
                  <a:lnTo>
                    <a:pt x="2274654" y="2483797"/>
                  </a:lnTo>
                  <a:lnTo>
                    <a:pt x="2260440" y="2483797"/>
                  </a:lnTo>
                  <a:lnTo>
                    <a:pt x="2246685" y="2483797"/>
                  </a:lnTo>
                  <a:lnTo>
                    <a:pt x="2232471" y="2483797"/>
                  </a:lnTo>
                  <a:lnTo>
                    <a:pt x="2218716" y="2483797"/>
                  </a:lnTo>
                  <a:lnTo>
                    <a:pt x="2204502" y="2483797"/>
                  </a:lnTo>
                  <a:lnTo>
                    <a:pt x="2191664" y="2483797"/>
                  </a:lnTo>
                  <a:lnTo>
                    <a:pt x="2177450" y="2483797"/>
                  </a:lnTo>
                  <a:lnTo>
                    <a:pt x="2163237" y="2483797"/>
                  </a:lnTo>
                  <a:lnTo>
                    <a:pt x="2149481" y="2483797"/>
                  </a:lnTo>
                  <a:lnTo>
                    <a:pt x="2135268" y="2483797"/>
                  </a:lnTo>
                  <a:lnTo>
                    <a:pt x="2121512" y="2483797"/>
                  </a:lnTo>
                  <a:lnTo>
                    <a:pt x="2107299" y="2483797"/>
                  </a:lnTo>
                  <a:lnTo>
                    <a:pt x="2093085" y="2483797"/>
                  </a:lnTo>
                  <a:lnTo>
                    <a:pt x="2079330" y="2483797"/>
                  </a:lnTo>
                  <a:lnTo>
                    <a:pt x="2065116" y="2483797"/>
                  </a:lnTo>
                  <a:lnTo>
                    <a:pt x="2051361" y="2483797"/>
                  </a:lnTo>
                  <a:lnTo>
                    <a:pt x="2037147" y="2483797"/>
                  </a:lnTo>
                  <a:lnTo>
                    <a:pt x="2023850" y="2483797"/>
                  </a:lnTo>
                  <a:lnTo>
                    <a:pt x="2009637" y="2483797"/>
                  </a:lnTo>
                  <a:lnTo>
                    <a:pt x="1995423" y="2483797"/>
                  </a:lnTo>
                  <a:lnTo>
                    <a:pt x="1981668" y="2483797"/>
                  </a:lnTo>
                  <a:lnTo>
                    <a:pt x="1967454" y="2483797"/>
                  </a:lnTo>
                  <a:lnTo>
                    <a:pt x="1953699" y="2483797"/>
                  </a:lnTo>
                  <a:lnTo>
                    <a:pt x="1939485" y="2483797"/>
                  </a:lnTo>
                  <a:lnTo>
                    <a:pt x="1925271" y="2483797"/>
                  </a:lnTo>
                  <a:lnTo>
                    <a:pt x="1911516" y="2483797"/>
                  </a:lnTo>
                  <a:lnTo>
                    <a:pt x="1897302" y="2483797"/>
                  </a:lnTo>
                  <a:lnTo>
                    <a:pt x="1883547" y="2483797"/>
                  </a:lnTo>
                  <a:lnTo>
                    <a:pt x="1869333" y="2483797"/>
                  </a:lnTo>
                  <a:lnTo>
                    <a:pt x="1856495" y="2483797"/>
                  </a:lnTo>
                  <a:lnTo>
                    <a:pt x="1842282" y="2483797"/>
                  </a:lnTo>
                  <a:lnTo>
                    <a:pt x="1828068" y="2483797"/>
                  </a:lnTo>
                  <a:lnTo>
                    <a:pt x="1814313" y="2483797"/>
                  </a:lnTo>
                  <a:lnTo>
                    <a:pt x="1800099" y="2483797"/>
                  </a:lnTo>
                  <a:lnTo>
                    <a:pt x="1786344" y="2483797"/>
                  </a:lnTo>
                  <a:lnTo>
                    <a:pt x="1772130" y="2483797"/>
                  </a:lnTo>
                  <a:lnTo>
                    <a:pt x="1757916" y="2483797"/>
                  </a:lnTo>
                  <a:lnTo>
                    <a:pt x="1744161" y="2483797"/>
                  </a:lnTo>
                  <a:lnTo>
                    <a:pt x="1729947" y="2483797"/>
                  </a:lnTo>
                  <a:lnTo>
                    <a:pt x="1716192" y="2483797"/>
                  </a:lnTo>
                  <a:lnTo>
                    <a:pt x="1701978" y="2483797"/>
                  </a:lnTo>
                  <a:lnTo>
                    <a:pt x="1689140" y="2483797"/>
                  </a:lnTo>
                  <a:lnTo>
                    <a:pt x="1674926" y="2483797"/>
                  </a:lnTo>
                  <a:lnTo>
                    <a:pt x="1660713" y="2483797"/>
                  </a:lnTo>
                  <a:lnTo>
                    <a:pt x="1646957" y="2483797"/>
                  </a:lnTo>
                  <a:lnTo>
                    <a:pt x="1632744" y="2483797"/>
                  </a:lnTo>
                  <a:lnTo>
                    <a:pt x="1618989" y="2483797"/>
                  </a:lnTo>
                  <a:lnTo>
                    <a:pt x="1604775" y="2483797"/>
                  </a:lnTo>
                  <a:lnTo>
                    <a:pt x="1590561" y="2483797"/>
                  </a:lnTo>
                  <a:lnTo>
                    <a:pt x="1576806" y="2483797"/>
                  </a:lnTo>
                  <a:lnTo>
                    <a:pt x="1562592" y="2483797"/>
                  </a:lnTo>
                  <a:lnTo>
                    <a:pt x="1548837" y="2483797"/>
                  </a:lnTo>
                  <a:lnTo>
                    <a:pt x="1534623" y="2483797"/>
                  </a:lnTo>
                  <a:lnTo>
                    <a:pt x="1521785" y="2483797"/>
                  </a:lnTo>
                  <a:lnTo>
                    <a:pt x="1507571" y="2483797"/>
                  </a:lnTo>
                  <a:lnTo>
                    <a:pt x="1493358" y="2483797"/>
                  </a:lnTo>
                  <a:lnTo>
                    <a:pt x="1479602" y="2483797"/>
                  </a:lnTo>
                  <a:lnTo>
                    <a:pt x="1465389" y="2483797"/>
                  </a:lnTo>
                  <a:lnTo>
                    <a:pt x="1451633" y="2483797"/>
                  </a:lnTo>
                  <a:lnTo>
                    <a:pt x="1437420" y="2483797"/>
                  </a:lnTo>
                  <a:lnTo>
                    <a:pt x="1423206" y="2483797"/>
                  </a:lnTo>
                  <a:lnTo>
                    <a:pt x="1409451" y="2483797"/>
                  </a:lnTo>
                  <a:lnTo>
                    <a:pt x="1395237" y="2483797"/>
                  </a:lnTo>
                  <a:lnTo>
                    <a:pt x="1381482" y="2483797"/>
                  </a:lnTo>
                  <a:lnTo>
                    <a:pt x="1367268" y="2483797"/>
                  </a:lnTo>
                  <a:lnTo>
                    <a:pt x="1353971" y="2483797"/>
                  </a:lnTo>
                  <a:lnTo>
                    <a:pt x="1339758" y="2483797"/>
                  </a:lnTo>
                  <a:lnTo>
                    <a:pt x="1325544" y="2483797"/>
                  </a:lnTo>
                  <a:lnTo>
                    <a:pt x="1311789" y="2483797"/>
                  </a:lnTo>
                  <a:lnTo>
                    <a:pt x="1297575" y="2483797"/>
                  </a:lnTo>
                  <a:lnTo>
                    <a:pt x="1283820" y="2483797"/>
                  </a:lnTo>
                  <a:lnTo>
                    <a:pt x="1269606" y="2483797"/>
                  </a:lnTo>
                  <a:lnTo>
                    <a:pt x="1255392" y="2483797"/>
                  </a:lnTo>
                  <a:lnTo>
                    <a:pt x="1241637" y="2483797"/>
                  </a:lnTo>
                  <a:lnTo>
                    <a:pt x="1227423" y="2483797"/>
                  </a:lnTo>
                  <a:lnTo>
                    <a:pt x="1213668" y="2483797"/>
                  </a:lnTo>
                  <a:lnTo>
                    <a:pt x="1199454" y="2483797"/>
                  </a:lnTo>
                  <a:lnTo>
                    <a:pt x="1186616" y="2685878"/>
                  </a:lnTo>
                  <a:lnTo>
                    <a:pt x="1172402" y="2931082"/>
                  </a:lnTo>
                  <a:lnTo>
                    <a:pt x="1158189" y="3104667"/>
                  </a:lnTo>
                  <a:lnTo>
                    <a:pt x="1144434" y="3197069"/>
                  </a:lnTo>
                  <a:lnTo>
                    <a:pt x="1130220" y="3203601"/>
                  </a:lnTo>
                  <a:lnTo>
                    <a:pt x="1116465" y="3137084"/>
                  </a:lnTo>
                  <a:lnTo>
                    <a:pt x="1102251" y="3011495"/>
                  </a:lnTo>
                  <a:lnTo>
                    <a:pt x="1088037" y="2830530"/>
                  </a:lnTo>
                  <a:lnTo>
                    <a:pt x="1074282" y="2602543"/>
                  </a:lnTo>
                  <a:lnTo>
                    <a:pt x="1060068" y="2483797"/>
                  </a:lnTo>
                  <a:lnTo>
                    <a:pt x="1046313" y="2483797"/>
                  </a:lnTo>
                  <a:lnTo>
                    <a:pt x="1032099" y="2483797"/>
                  </a:lnTo>
                  <a:lnTo>
                    <a:pt x="1019261" y="2483797"/>
                  </a:lnTo>
                  <a:lnTo>
                    <a:pt x="1005047" y="2483797"/>
                  </a:lnTo>
                  <a:lnTo>
                    <a:pt x="990834" y="2483797"/>
                  </a:lnTo>
                  <a:lnTo>
                    <a:pt x="977078" y="2483797"/>
                  </a:lnTo>
                  <a:lnTo>
                    <a:pt x="962865" y="2483797"/>
                  </a:lnTo>
                  <a:lnTo>
                    <a:pt x="949109" y="2483797"/>
                  </a:lnTo>
                  <a:lnTo>
                    <a:pt x="934896" y="2483797"/>
                  </a:lnTo>
                  <a:lnTo>
                    <a:pt x="920682" y="2483797"/>
                  </a:lnTo>
                  <a:lnTo>
                    <a:pt x="906927" y="2483797"/>
                  </a:lnTo>
                  <a:lnTo>
                    <a:pt x="892713" y="2483797"/>
                  </a:lnTo>
                  <a:lnTo>
                    <a:pt x="878958" y="2483797"/>
                  </a:lnTo>
                  <a:lnTo>
                    <a:pt x="864744" y="2483797"/>
                  </a:lnTo>
                  <a:lnTo>
                    <a:pt x="851906" y="2483797"/>
                  </a:lnTo>
                  <a:lnTo>
                    <a:pt x="837692" y="2483797"/>
                  </a:lnTo>
                  <a:lnTo>
                    <a:pt x="823478" y="2483797"/>
                  </a:lnTo>
                  <a:lnTo>
                    <a:pt x="809723" y="2483797"/>
                  </a:lnTo>
                  <a:lnTo>
                    <a:pt x="795510" y="2483797"/>
                  </a:lnTo>
                  <a:lnTo>
                    <a:pt x="781754" y="2483797"/>
                  </a:lnTo>
                  <a:lnTo>
                    <a:pt x="767541" y="2483797"/>
                  </a:lnTo>
                  <a:lnTo>
                    <a:pt x="753327" y="2483797"/>
                  </a:lnTo>
                  <a:lnTo>
                    <a:pt x="739572" y="2483797"/>
                  </a:lnTo>
                  <a:lnTo>
                    <a:pt x="725358" y="2483797"/>
                  </a:lnTo>
                  <a:lnTo>
                    <a:pt x="711603" y="2667178"/>
                  </a:lnTo>
                  <a:lnTo>
                    <a:pt x="697389" y="2870541"/>
                  </a:lnTo>
                  <a:lnTo>
                    <a:pt x="684092" y="3006486"/>
                  </a:lnTo>
                  <a:lnTo>
                    <a:pt x="669879" y="3064469"/>
                  </a:lnTo>
                  <a:lnTo>
                    <a:pt x="655665" y="3038303"/>
                  </a:lnTo>
                  <a:lnTo>
                    <a:pt x="641910" y="2941989"/>
                  </a:lnTo>
                  <a:lnTo>
                    <a:pt x="627696" y="2778780"/>
                  </a:lnTo>
                  <a:lnTo>
                    <a:pt x="613941" y="2556682"/>
                  </a:lnTo>
                  <a:lnTo>
                    <a:pt x="599727" y="2483797"/>
                  </a:lnTo>
                  <a:lnTo>
                    <a:pt x="585513" y="2483797"/>
                  </a:lnTo>
                  <a:lnTo>
                    <a:pt x="571758" y="2483797"/>
                  </a:lnTo>
                  <a:lnTo>
                    <a:pt x="557544" y="2483797"/>
                  </a:lnTo>
                  <a:lnTo>
                    <a:pt x="543789" y="2483797"/>
                  </a:lnTo>
                  <a:lnTo>
                    <a:pt x="529575" y="2483797"/>
                  </a:lnTo>
                  <a:lnTo>
                    <a:pt x="516737" y="2483797"/>
                  </a:lnTo>
                  <a:lnTo>
                    <a:pt x="502523" y="2483797"/>
                  </a:lnTo>
                  <a:lnTo>
                    <a:pt x="488310" y="2483797"/>
                  </a:lnTo>
                  <a:lnTo>
                    <a:pt x="474554" y="2483797"/>
                  </a:lnTo>
                  <a:lnTo>
                    <a:pt x="460341" y="2483797"/>
                  </a:lnTo>
                  <a:lnTo>
                    <a:pt x="446586" y="2483797"/>
                  </a:lnTo>
                  <a:lnTo>
                    <a:pt x="432372" y="2483797"/>
                  </a:lnTo>
                  <a:lnTo>
                    <a:pt x="418158" y="2483797"/>
                  </a:lnTo>
                  <a:lnTo>
                    <a:pt x="404403" y="2483797"/>
                  </a:lnTo>
                  <a:lnTo>
                    <a:pt x="390189" y="2483797"/>
                  </a:lnTo>
                  <a:lnTo>
                    <a:pt x="376434" y="2483797"/>
                  </a:lnTo>
                  <a:lnTo>
                    <a:pt x="362220" y="2483797"/>
                  </a:lnTo>
                  <a:lnTo>
                    <a:pt x="349382" y="2483797"/>
                  </a:lnTo>
                  <a:lnTo>
                    <a:pt x="335168" y="2483797"/>
                  </a:lnTo>
                  <a:lnTo>
                    <a:pt x="320955" y="2483797"/>
                  </a:lnTo>
                  <a:lnTo>
                    <a:pt x="307199" y="2483797"/>
                  </a:lnTo>
                  <a:lnTo>
                    <a:pt x="292986" y="2483797"/>
                  </a:lnTo>
                  <a:lnTo>
                    <a:pt x="279230" y="2483797"/>
                  </a:lnTo>
                  <a:lnTo>
                    <a:pt x="265017" y="2483797"/>
                  </a:lnTo>
                  <a:lnTo>
                    <a:pt x="250803" y="2483797"/>
                  </a:lnTo>
                  <a:lnTo>
                    <a:pt x="237048" y="2483797"/>
                  </a:lnTo>
                  <a:lnTo>
                    <a:pt x="222834" y="2483797"/>
                  </a:lnTo>
                  <a:lnTo>
                    <a:pt x="209079" y="2483797"/>
                  </a:lnTo>
                  <a:lnTo>
                    <a:pt x="194865" y="2530360"/>
                  </a:lnTo>
                  <a:lnTo>
                    <a:pt x="182027" y="2683284"/>
                  </a:lnTo>
                  <a:lnTo>
                    <a:pt x="167813" y="2853169"/>
                  </a:lnTo>
                  <a:lnTo>
                    <a:pt x="153599" y="3023519"/>
                  </a:lnTo>
                  <a:lnTo>
                    <a:pt x="139844" y="3135790"/>
                  </a:lnTo>
                  <a:lnTo>
                    <a:pt x="125630" y="3140813"/>
                  </a:lnTo>
                  <a:lnTo>
                    <a:pt x="111875" y="3019280"/>
                  </a:lnTo>
                  <a:lnTo>
                    <a:pt x="97662" y="2802590"/>
                  </a:lnTo>
                  <a:lnTo>
                    <a:pt x="83448" y="2557705"/>
                  </a:lnTo>
                  <a:lnTo>
                    <a:pt x="69693" y="2483797"/>
                  </a:lnTo>
                  <a:lnTo>
                    <a:pt x="55479" y="2483797"/>
                  </a:lnTo>
                  <a:lnTo>
                    <a:pt x="41724" y="2483797"/>
                  </a:lnTo>
                  <a:lnTo>
                    <a:pt x="27510" y="2483797"/>
                  </a:lnTo>
                  <a:lnTo>
                    <a:pt x="14213" y="2483797"/>
                  </a:lnTo>
                  <a:lnTo>
                    <a:pt x="0" y="2483797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987788" y="501897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tx21"/>
            <p:cNvSpPr/>
            <p:nvPr/>
          </p:nvSpPr>
          <p:spPr>
            <a:xfrm>
              <a:off x="759958" y="4973733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696390" y="3625726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58177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465768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373359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025850" y="280950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25850" y="511973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419564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327155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391019"/>
                  </a:moveTo>
                  <a:lnTo>
                    <a:pt x="14142" y="1509465"/>
                  </a:lnTo>
                  <a:lnTo>
                    <a:pt x="27373" y="1568808"/>
                  </a:lnTo>
                  <a:lnTo>
                    <a:pt x="41515" y="1568016"/>
                  </a:lnTo>
                  <a:lnTo>
                    <a:pt x="55202" y="1544416"/>
                  </a:lnTo>
                  <a:lnTo>
                    <a:pt x="69345" y="1487843"/>
                  </a:lnTo>
                  <a:lnTo>
                    <a:pt x="83031" y="1429899"/>
                  </a:lnTo>
                  <a:lnTo>
                    <a:pt x="97174" y="1425230"/>
                  </a:lnTo>
                  <a:lnTo>
                    <a:pt x="111317" y="1408938"/>
                  </a:lnTo>
                  <a:lnTo>
                    <a:pt x="125004" y="1325359"/>
                  </a:lnTo>
                  <a:lnTo>
                    <a:pt x="139147" y="1231531"/>
                  </a:lnTo>
                  <a:lnTo>
                    <a:pt x="152833" y="1178669"/>
                  </a:lnTo>
                  <a:lnTo>
                    <a:pt x="166976" y="1143194"/>
                  </a:lnTo>
                  <a:lnTo>
                    <a:pt x="181119" y="1102038"/>
                  </a:lnTo>
                  <a:lnTo>
                    <a:pt x="193893" y="1100234"/>
                  </a:lnTo>
                  <a:lnTo>
                    <a:pt x="208036" y="1119053"/>
                  </a:lnTo>
                  <a:lnTo>
                    <a:pt x="221722" y="1085957"/>
                  </a:lnTo>
                  <a:lnTo>
                    <a:pt x="235865" y="1008038"/>
                  </a:lnTo>
                  <a:lnTo>
                    <a:pt x="249552" y="930147"/>
                  </a:lnTo>
                  <a:lnTo>
                    <a:pt x="263695" y="873739"/>
                  </a:lnTo>
                  <a:lnTo>
                    <a:pt x="277837" y="828532"/>
                  </a:lnTo>
                  <a:lnTo>
                    <a:pt x="291524" y="763970"/>
                  </a:lnTo>
                  <a:lnTo>
                    <a:pt x="305667" y="687379"/>
                  </a:lnTo>
                  <a:lnTo>
                    <a:pt x="319353" y="626232"/>
                  </a:lnTo>
                  <a:lnTo>
                    <a:pt x="333496" y="585357"/>
                  </a:lnTo>
                  <a:lnTo>
                    <a:pt x="347639" y="555771"/>
                  </a:lnTo>
                  <a:lnTo>
                    <a:pt x="360413" y="498816"/>
                  </a:lnTo>
                  <a:lnTo>
                    <a:pt x="374556" y="404631"/>
                  </a:lnTo>
                  <a:lnTo>
                    <a:pt x="388243" y="317791"/>
                  </a:lnTo>
                  <a:lnTo>
                    <a:pt x="402385" y="279165"/>
                  </a:lnTo>
                  <a:lnTo>
                    <a:pt x="416072" y="245835"/>
                  </a:lnTo>
                  <a:lnTo>
                    <a:pt x="430215" y="199050"/>
                  </a:lnTo>
                  <a:lnTo>
                    <a:pt x="444358" y="163253"/>
                  </a:lnTo>
                  <a:lnTo>
                    <a:pt x="458044" y="152920"/>
                  </a:lnTo>
                  <a:lnTo>
                    <a:pt x="472187" y="175436"/>
                  </a:lnTo>
                  <a:lnTo>
                    <a:pt x="485874" y="162119"/>
                  </a:lnTo>
                  <a:lnTo>
                    <a:pt x="500016" y="78895"/>
                  </a:lnTo>
                  <a:lnTo>
                    <a:pt x="514159" y="0"/>
                  </a:lnTo>
                  <a:lnTo>
                    <a:pt x="526933" y="1671"/>
                  </a:lnTo>
                  <a:lnTo>
                    <a:pt x="541076" y="57920"/>
                  </a:lnTo>
                  <a:lnTo>
                    <a:pt x="554763" y="55047"/>
                  </a:lnTo>
                  <a:lnTo>
                    <a:pt x="568906" y="9607"/>
                  </a:lnTo>
                  <a:lnTo>
                    <a:pt x="582592" y="70924"/>
                  </a:lnTo>
                  <a:lnTo>
                    <a:pt x="596735" y="186763"/>
                  </a:lnTo>
                  <a:lnTo>
                    <a:pt x="610878" y="278361"/>
                  </a:lnTo>
                  <a:lnTo>
                    <a:pt x="624564" y="415096"/>
                  </a:lnTo>
                  <a:lnTo>
                    <a:pt x="638707" y="573708"/>
                  </a:lnTo>
                  <a:lnTo>
                    <a:pt x="652394" y="701431"/>
                  </a:lnTo>
                  <a:lnTo>
                    <a:pt x="666537" y="812879"/>
                  </a:lnTo>
                  <a:lnTo>
                    <a:pt x="680679" y="906295"/>
                  </a:lnTo>
                  <a:lnTo>
                    <a:pt x="693910" y="967485"/>
                  </a:lnTo>
                  <a:lnTo>
                    <a:pt x="708053" y="1033463"/>
                  </a:lnTo>
                  <a:lnTo>
                    <a:pt x="721739" y="1168303"/>
                  </a:lnTo>
                  <a:lnTo>
                    <a:pt x="735882" y="1321520"/>
                  </a:lnTo>
                  <a:lnTo>
                    <a:pt x="749569" y="1395696"/>
                  </a:lnTo>
                  <a:lnTo>
                    <a:pt x="763711" y="1401294"/>
                  </a:lnTo>
                  <a:lnTo>
                    <a:pt x="777854" y="1392263"/>
                  </a:lnTo>
                  <a:lnTo>
                    <a:pt x="791541" y="1381487"/>
                  </a:lnTo>
                  <a:lnTo>
                    <a:pt x="805684" y="1374733"/>
                  </a:lnTo>
                  <a:lnTo>
                    <a:pt x="819370" y="1407482"/>
                  </a:lnTo>
                  <a:lnTo>
                    <a:pt x="833513" y="1475452"/>
                  </a:lnTo>
                  <a:lnTo>
                    <a:pt x="847656" y="1516172"/>
                  </a:lnTo>
                  <a:lnTo>
                    <a:pt x="860430" y="1509297"/>
                  </a:lnTo>
                  <a:lnTo>
                    <a:pt x="874573" y="1475607"/>
                  </a:lnTo>
                  <a:lnTo>
                    <a:pt x="888259" y="1429688"/>
                  </a:lnTo>
                  <a:lnTo>
                    <a:pt x="902402" y="1387639"/>
                  </a:lnTo>
                  <a:lnTo>
                    <a:pt x="916089" y="1358941"/>
                  </a:lnTo>
                  <a:lnTo>
                    <a:pt x="930232" y="1388297"/>
                  </a:lnTo>
                  <a:lnTo>
                    <a:pt x="944374" y="1461963"/>
                  </a:lnTo>
                  <a:lnTo>
                    <a:pt x="958061" y="1463330"/>
                  </a:lnTo>
                  <a:lnTo>
                    <a:pt x="972204" y="1380549"/>
                  </a:lnTo>
                  <a:lnTo>
                    <a:pt x="985890" y="1307073"/>
                  </a:lnTo>
                  <a:lnTo>
                    <a:pt x="1000033" y="1302283"/>
                  </a:lnTo>
                  <a:lnTo>
                    <a:pt x="1014176" y="1379473"/>
                  </a:lnTo>
                  <a:lnTo>
                    <a:pt x="1026950" y="1506128"/>
                  </a:lnTo>
                  <a:lnTo>
                    <a:pt x="1041093" y="1645879"/>
                  </a:lnTo>
                  <a:lnTo>
                    <a:pt x="1054780" y="1804698"/>
                  </a:lnTo>
                  <a:lnTo>
                    <a:pt x="1068922" y="1986363"/>
                  </a:lnTo>
                  <a:lnTo>
                    <a:pt x="1082609" y="2188276"/>
                  </a:lnTo>
                  <a:lnTo>
                    <a:pt x="1096752" y="2436393"/>
                  </a:lnTo>
                  <a:lnTo>
                    <a:pt x="1110895" y="2768437"/>
                  </a:lnTo>
                  <a:lnTo>
                    <a:pt x="1124581" y="3147262"/>
                  </a:lnTo>
                  <a:lnTo>
                    <a:pt x="1138724" y="3316231"/>
                  </a:lnTo>
                  <a:lnTo>
                    <a:pt x="1152411" y="3069189"/>
                  </a:lnTo>
                  <a:lnTo>
                    <a:pt x="1166553" y="2635963"/>
                  </a:lnTo>
                  <a:lnTo>
                    <a:pt x="1180696" y="2319536"/>
                  </a:lnTo>
                  <a:lnTo>
                    <a:pt x="1193470" y="2139801"/>
                  </a:lnTo>
                  <a:lnTo>
                    <a:pt x="1207613" y="2006689"/>
                  </a:lnTo>
                  <a:lnTo>
                    <a:pt x="1221300" y="1863868"/>
                  </a:lnTo>
                  <a:lnTo>
                    <a:pt x="1235443" y="1719097"/>
                  </a:lnTo>
                  <a:lnTo>
                    <a:pt x="1249129" y="1545248"/>
                  </a:lnTo>
                  <a:lnTo>
                    <a:pt x="1263272" y="1269302"/>
                  </a:lnTo>
                  <a:lnTo>
                    <a:pt x="1277415" y="859096"/>
                  </a:lnTo>
                  <a:lnTo>
                    <a:pt x="1291101" y="401356"/>
                  </a:lnTo>
                  <a:lnTo>
                    <a:pt x="1305244" y="240018"/>
                  </a:lnTo>
                  <a:lnTo>
                    <a:pt x="1318931" y="594100"/>
                  </a:lnTo>
                  <a:lnTo>
                    <a:pt x="1333074" y="1069316"/>
                  </a:lnTo>
                  <a:lnTo>
                    <a:pt x="1347216" y="1346963"/>
                  </a:lnTo>
                  <a:lnTo>
                    <a:pt x="1360447" y="1467226"/>
                  </a:lnTo>
                  <a:lnTo>
                    <a:pt x="1374590" y="1517765"/>
                  </a:lnTo>
                  <a:lnTo>
                    <a:pt x="1388276" y="1547932"/>
                  </a:lnTo>
                  <a:lnTo>
                    <a:pt x="1402419" y="1560817"/>
                  </a:lnTo>
                  <a:lnTo>
                    <a:pt x="1416106" y="1579984"/>
                  </a:lnTo>
                  <a:lnTo>
                    <a:pt x="1430248" y="1622300"/>
                  </a:lnTo>
                  <a:lnTo>
                    <a:pt x="1444391" y="1641071"/>
                  </a:lnTo>
                  <a:lnTo>
                    <a:pt x="1458078" y="1594490"/>
                  </a:lnTo>
                  <a:lnTo>
                    <a:pt x="1472221" y="1520828"/>
                  </a:lnTo>
                  <a:lnTo>
                    <a:pt x="1485907" y="1475433"/>
                  </a:lnTo>
                  <a:lnTo>
                    <a:pt x="1500050" y="1482761"/>
                  </a:lnTo>
                  <a:lnTo>
                    <a:pt x="1514193" y="1508549"/>
                  </a:lnTo>
                  <a:lnTo>
                    <a:pt x="1526967" y="1499834"/>
                  </a:lnTo>
                  <a:lnTo>
                    <a:pt x="1541110" y="1463090"/>
                  </a:lnTo>
                  <a:lnTo>
                    <a:pt x="1554796" y="1425706"/>
                  </a:lnTo>
                  <a:lnTo>
                    <a:pt x="1568939" y="1379283"/>
                  </a:lnTo>
                  <a:lnTo>
                    <a:pt x="1582626" y="1300653"/>
                  </a:lnTo>
                  <a:lnTo>
                    <a:pt x="1596769" y="1212450"/>
                  </a:lnTo>
                  <a:lnTo>
                    <a:pt x="1610911" y="1135494"/>
                  </a:lnTo>
                  <a:lnTo>
                    <a:pt x="1624598" y="1091621"/>
                  </a:lnTo>
                  <a:lnTo>
                    <a:pt x="1638741" y="1112431"/>
                  </a:lnTo>
                  <a:lnTo>
                    <a:pt x="1652427" y="1164955"/>
                  </a:lnTo>
                  <a:lnTo>
                    <a:pt x="1666570" y="1196403"/>
                  </a:lnTo>
                  <a:lnTo>
                    <a:pt x="1680713" y="1179813"/>
                  </a:lnTo>
                  <a:lnTo>
                    <a:pt x="1693487" y="1118420"/>
                  </a:lnTo>
                  <a:lnTo>
                    <a:pt x="1707630" y="1058902"/>
                  </a:lnTo>
                  <a:lnTo>
                    <a:pt x="1721317" y="1046278"/>
                  </a:lnTo>
                  <a:lnTo>
                    <a:pt x="1735459" y="965532"/>
                  </a:lnTo>
                  <a:lnTo>
                    <a:pt x="1749146" y="830584"/>
                  </a:lnTo>
                  <a:lnTo>
                    <a:pt x="1763289" y="759970"/>
                  </a:lnTo>
                  <a:lnTo>
                    <a:pt x="1777432" y="781429"/>
                  </a:lnTo>
                  <a:lnTo>
                    <a:pt x="1791118" y="838818"/>
                  </a:lnTo>
                  <a:lnTo>
                    <a:pt x="1805261" y="807718"/>
                  </a:lnTo>
                  <a:lnTo>
                    <a:pt x="1818948" y="764940"/>
                  </a:lnTo>
                  <a:lnTo>
                    <a:pt x="1833091" y="747934"/>
                  </a:lnTo>
                  <a:lnTo>
                    <a:pt x="1847233" y="707554"/>
                  </a:lnTo>
                  <a:lnTo>
                    <a:pt x="1860007" y="675264"/>
                  </a:lnTo>
                  <a:lnTo>
                    <a:pt x="1874150" y="667350"/>
                  </a:lnTo>
                  <a:lnTo>
                    <a:pt x="1887837" y="638656"/>
                  </a:lnTo>
                  <a:lnTo>
                    <a:pt x="1901980" y="674079"/>
                  </a:lnTo>
                  <a:lnTo>
                    <a:pt x="1915666" y="787016"/>
                  </a:lnTo>
                  <a:lnTo>
                    <a:pt x="1929809" y="852968"/>
                  </a:lnTo>
                  <a:lnTo>
                    <a:pt x="1943952" y="837841"/>
                  </a:lnTo>
                  <a:lnTo>
                    <a:pt x="1957639" y="793587"/>
                  </a:lnTo>
                  <a:lnTo>
                    <a:pt x="1971781" y="826396"/>
                  </a:lnTo>
                  <a:lnTo>
                    <a:pt x="1985468" y="893735"/>
                  </a:lnTo>
                  <a:lnTo>
                    <a:pt x="1999611" y="923457"/>
                  </a:lnTo>
                  <a:lnTo>
                    <a:pt x="2013754" y="937188"/>
                  </a:lnTo>
                  <a:lnTo>
                    <a:pt x="2026984" y="957170"/>
                  </a:lnTo>
                  <a:lnTo>
                    <a:pt x="2041127" y="960801"/>
                  </a:lnTo>
                  <a:lnTo>
                    <a:pt x="2054813" y="966812"/>
                  </a:lnTo>
                  <a:lnTo>
                    <a:pt x="2068956" y="1009987"/>
                  </a:lnTo>
                  <a:lnTo>
                    <a:pt x="2082643" y="1037589"/>
                  </a:lnTo>
                  <a:lnTo>
                    <a:pt x="2096786" y="1032807"/>
                  </a:lnTo>
                  <a:lnTo>
                    <a:pt x="2110928" y="1033878"/>
                  </a:lnTo>
                  <a:lnTo>
                    <a:pt x="2124615" y="1049558"/>
                  </a:lnTo>
                  <a:lnTo>
                    <a:pt x="2138758" y="1051972"/>
                  </a:lnTo>
                  <a:lnTo>
                    <a:pt x="2152444" y="1022311"/>
                  </a:lnTo>
                  <a:lnTo>
                    <a:pt x="2166587" y="1004836"/>
                  </a:lnTo>
                  <a:lnTo>
                    <a:pt x="2180730" y="1024927"/>
                  </a:lnTo>
                  <a:lnTo>
                    <a:pt x="2193504" y="1031869"/>
                  </a:lnTo>
                  <a:lnTo>
                    <a:pt x="2207647" y="1020674"/>
                  </a:lnTo>
                  <a:lnTo>
                    <a:pt x="2221334" y="1017603"/>
                  </a:lnTo>
                  <a:lnTo>
                    <a:pt x="2235476" y="1015873"/>
                  </a:lnTo>
                  <a:lnTo>
                    <a:pt x="2249163" y="999325"/>
                  </a:lnTo>
                  <a:lnTo>
                    <a:pt x="2263306" y="983762"/>
                  </a:lnTo>
                  <a:lnTo>
                    <a:pt x="2277449" y="1007214"/>
                  </a:lnTo>
                  <a:lnTo>
                    <a:pt x="2291135" y="1050359"/>
                  </a:lnTo>
                  <a:lnTo>
                    <a:pt x="2305278" y="1063240"/>
                  </a:lnTo>
                  <a:lnTo>
                    <a:pt x="2318965" y="1060317"/>
                  </a:lnTo>
                  <a:lnTo>
                    <a:pt x="2333107" y="1043967"/>
                  </a:lnTo>
                  <a:lnTo>
                    <a:pt x="2347250" y="1007426"/>
                  </a:lnTo>
                  <a:lnTo>
                    <a:pt x="2360024" y="1012073"/>
                  </a:lnTo>
                  <a:lnTo>
                    <a:pt x="2374167" y="1054653"/>
                  </a:lnTo>
                  <a:lnTo>
                    <a:pt x="2387854" y="1088350"/>
                  </a:lnTo>
                  <a:lnTo>
                    <a:pt x="2401997" y="1120194"/>
                  </a:lnTo>
                  <a:lnTo>
                    <a:pt x="2415683" y="1173709"/>
                  </a:lnTo>
                  <a:lnTo>
                    <a:pt x="2429826" y="1238368"/>
                  </a:lnTo>
                  <a:lnTo>
                    <a:pt x="2443969" y="1263923"/>
                  </a:lnTo>
                  <a:lnTo>
                    <a:pt x="2457655" y="1243094"/>
                  </a:lnTo>
                  <a:lnTo>
                    <a:pt x="2471798" y="1251059"/>
                  </a:lnTo>
                  <a:lnTo>
                    <a:pt x="2485485" y="1278947"/>
                  </a:lnTo>
                  <a:lnTo>
                    <a:pt x="2499628" y="1314666"/>
                  </a:lnTo>
                  <a:lnTo>
                    <a:pt x="2513770" y="1362344"/>
                  </a:lnTo>
                  <a:lnTo>
                    <a:pt x="2526545" y="1384212"/>
                  </a:lnTo>
                  <a:lnTo>
                    <a:pt x="2540687" y="1393569"/>
                  </a:lnTo>
                  <a:lnTo>
                    <a:pt x="2554374" y="1410121"/>
                  </a:lnTo>
                  <a:lnTo>
                    <a:pt x="2568517" y="1421782"/>
                  </a:lnTo>
                  <a:lnTo>
                    <a:pt x="2582203" y="1428050"/>
                  </a:lnTo>
                  <a:lnTo>
                    <a:pt x="2596346" y="1407334"/>
                  </a:lnTo>
                  <a:lnTo>
                    <a:pt x="2610489" y="1366348"/>
                  </a:lnTo>
                  <a:lnTo>
                    <a:pt x="2624176" y="1351570"/>
                  </a:lnTo>
                  <a:lnTo>
                    <a:pt x="2638318" y="1341721"/>
                  </a:lnTo>
                  <a:lnTo>
                    <a:pt x="2652005" y="1345389"/>
                  </a:lnTo>
                  <a:lnTo>
                    <a:pt x="2666148" y="1346982"/>
                  </a:lnTo>
                  <a:lnTo>
                    <a:pt x="2680291" y="1308572"/>
                  </a:lnTo>
                  <a:lnTo>
                    <a:pt x="2693521" y="1286327"/>
                  </a:lnTo>
                  <a:lnTo>
                    <a:pt x="2707664" y="1316121"/>
                  </a:lnTo>
                  <a:lnTo>
                    <a:pt x="2721350" y="1332970"/>
                  </a:lnTo>
                  <a:lnTo>
                    <a:pt x="2735493" y="1323098"/>
                  </a:lnTo>
                  <a:lnTo>
                    <a:pt x="2749180" y="1314116"/>
                  </a:lnTo>
                  <a:lnTo>
                    <a:pt x="2763323" y="1312875"/>
                  </a:lnTo>
                  <a:lnTo>
                    <a:pt x="2777465" y="1309676"/>
                  </a:lnTo>
                  <a:lnTo>
                    <a:pt x="2791152" y="1308926"/>
                  </a:lnTo>
                  <a:lnTo>
                    <a:pt x="2805295" y="1325850"/>
                  </a:lnTo>
                  <a:lnTo>
                    <a:pt x="2818981" y="1346761"/>
                  </a:lnTo>
                  <a:lnTo>
                    <a:pt x="2833124" y="1342665"/>
                  </a:lnTo>
                  <a:lnTo>
                    <a:pt x="2847267" y="1260670"/>
                  </a:lnTo>
                  <a:lnTo>
                    <a:pt x="2860041" y="1115822"/>
                  </a:lnTo>
                  <a:lnTo>
                    <a:pt x="2874184" y="1031698"/>
                  </a:lnTo>
                  <a:lnTo>
                    <a:pt x="2887871" y="972478"/>
                  </a:lnTo>
                  <a:lnTo>
                    <a:pt x="2902013" y="942096"/>
                  </a:lnTo>
                  <a:lnTo>
                    <a:pt x="2915700" y="1007067"/>
                  </a:lnTo>
                  <a:lnTo>
                    <a:pt x="2929843" y="1043409"/>
                  </a:lnTo>
                  <a:lnTo>
                    <a:pt x="2943986" y="1084603"/>
                  </a:lnTo>
                  <a:lnTo>
                    <a:pt x="2957672" y="1260511"/>
                  </a:lnTo>
                  <a:lnTo>
                    <a:pt x="2971815" y="1403584"/>
                  </a:lnTo>
                  <a:lnTo>
                    <a:pt x="2985502" y="1386910"/>
                  </a:lnTo>
                  <a:lnTo>
                    <a:pt x="2999644" y="1358280"/>
                  </a:lnTo>
                  <a:lnTo>
                    <a:pt x="3013787" y="1459241"/>
                  </a:lnTo>
                  <a:lnTo>
                    <a:pt x="3026561" y="1613317"/>
                  </a:lnTo>
                  <a:lnTo>
                    <a:pt x="3040704" y="1606446"/>
                  </a:lnTo>
                  <a:lnTo>
                    <a:pt x="3054391" y="1561165"/>
                  </a:lnTo>
                  <a:lnTo>
                    <a:pt x="3068534" y="1549693"/>
                  </a:lnTo>
                  <a:lnTo>
                    <a:pt x="3082220" y="1466945"/>
                  </a:lnTo>
                  <a:lnTo>
                    <a:pt x="3096363" y="1415425"/>
                  </a:lnTo>
                  <a:lnTo>
                    <a:pt x="3110506" y="1374411"/>
                  </a:lnTo>
                  <a:lnTo>
                    <a:pt x="3124192" y="1204293"/>
                  </a:lnTo>
                  <a:lnTo>
                    <a:pt x="3138335" y="1046352"/>
                  </a:lnTo>
                  <a:lnTo>
                    <a:pt x="3152022" y="1014040"/>
                  </a:lnTo>
                  <a:lnTo>
                    <a:pt x="3166165" y="1014755"/>
                  </a:lnTo>
                  <a:lnTo>
                    <a:pt x="3180307" y="1003797"/>
                  </a:lnTo>
                  <a:lnTo>
                    <a:pt x="3193082" y="996138"/>
                  </a:lnTo>
                  <a:lnTo>
                    <a:pt x="3207224" y="1035492"/>
                  </a:lnTo>
                  <a:lnTo>
                    <a:pt x="3220911" y="1070679"/>
                  </a:lnTo>
                  <a:lnTo>
                    <a:pt x="3235054" y="1059670"/>
                  </a:lnTo>
                  <a:lnTo>
                    <a:pt x="3248740" y="1047325"/>
                  </a:lnTo>
                  <a:lnTo>
                    <a:pt x="3262883" y="1020877"/>
                  </a:lnTo>
                  <a:lnTo>
                    <a:pt x="3277026" y="1003098"/>
                  </a:lnTo>
                  <a:lnTo>
                    <a:pt x="3290713" y="1015482"/>
                  </a:lnTo>
                  <a:lnTo>
                    <a:pt x="3304855" y="1007613"/>
                  </a:lnTo>
                  <a:lnTo>
                    <a:pt x="3318542" y="997656"/>
                  </a:lnTo>
                  <a:lnTo>
                    <a:pt x="3332685" y="1008214"/>
                  </a:lnTo>
                  <a:lnTo>
                    <a:pt x="3346828" y="996684"/>
                  </a:lnTo>
                  <a:lnTo>
                    <a:pt x="3360058" y="932334"/>
                  </a:lnTo>
                  <a:lnTo>
                    <a:pt x="3374201" y="886755"/>
                  </a:lnTo>
                  <a:lnTo>
                    <a:pt x="3387887" y="892865"/>
                  </a:lnTo>
                  <a:lnTo>
                    <a:pt x="3402030" y="905166"/>
                  </a:lnTo>
                  <a:lnTo>
                    <a:pt x="3415717" y="899212"/>
                  </a:lnTo>
                  <a:lnTo>
                    <a:pt x="3429860" y="922784"/>
                  </a:lnTo>
                  <a:lnTo>
                    <a:pt x="3444003" y="950581"/>
                  </a:lnTo>
                  <a:lnTo>
                    <a:pt x="3457689" y="946431"/>
                  </a:lnTo>
                  <a:lnTo>
                    <a:pt x="3471832" y="953034"/>
                  </a:lnTo>
                  <a:lnTo>
                    <a:pt x="3485519" y="971629"/>
                  </a:lnTo>
                  <a:lnTo>
                    <a:pt x="3499661" y="974505"/>
                  </a:lnTo>
                  <a:lnTo>
                    <a:pt x="3513804" y="971534"/>
                  </a:lnTo>
                  <a:lnTo>
                    <a:pt x="3526578" y="995762"/>
                  </a:lnTo>
                  <a:lnTo>
                    <a:pt x="3540721" y="1024030"/>
                  </a:lnTo>
                  <a:lnTo>
                    <a:pt x="3554408" y="1033312"/>
                  </a:lnTo>
                  <a:lnTo>
                    <a:pt x="3568550" y="1046901"/>
                  </a:lnTo>
                  <a:lnTo>
                    <a:pt x="3582237" y="1072263"/>
                  </a:lnTo>
                  <a:lnTo>
                    <a:pt x="3596380" y="1084177"/>
                  </a:lnTo>
                  <a:lnTo>
                    <a:pt x="3610523" y="1068846"/>
                  </a:lnTo>
                  <a:lnTo>
                    <a:pt x="3624209" y="1045806"/>
                  </a:lnTo>
                  <a:lnTo>
                    <a:pt x="3638352" y="1053269"/>
                  </a:lnTo>
                  <a:lnTo>
                    <a:pt x="3652039" y="1083260"/>
                  </a:lnTo>
                  <a:lnTo>
                    <a:pt x="3666182" y="1090896"/>
                  </a:lnTo>
                  <a:lnTo>
                    <a:pt x="3680324" y="1084808"/>
                  </a:lnTo>
                  <a:lnTo>
                    <a:pt x="3693098" y="1098656"/>
                  </a:lnTo>
                  <a:lnTo>
                    <a:pt x="3707241" y="1110015"/>
                  </a:lnTo>
                  <a:lnTo>
                    <a:pt x="3720928" y="1102952"/>
                  </a:lnTo>
                  <a:lnTo>
                    <a:pt x="3735071" y="1089265"/>
                  </a:lnTo>
                  <a:lnTo>
                    <a:pt x="3748757" y="1093731"/>
                  </a:lnTo>
                  <a:lnTo>
                    <a:pt x="3762900" y="1109084"/>
                  </a:lnTo>
                  <a:lnTo>
                    <a:pt x="3777043" y="1114331"/>
                  </a:lnTo>
                  <a:lnTo>
                    <a:pt x="3790730" y="1112563"/>
                  </a:lnTo>
                  <a:lnTo>
                    <a:pt x="3804872" y="1095626"/>
                  </a:lnTo>
                  <a:lnTo>
                    <a:pt x="3818559" y="1078564"/>
                  </a:lnTo>
                  <a:lnTo>
                    <a:pt x="3832702" y="1087402"/>
                  </a:lnTo>
                  <a:lnTo>
                    <a:pt x="3846845" y="1103758"/>
                  </a:lnTo>
                  <a:lnTo>
                    <a:pt x="3859619" y="1105146"/>
                  </a:lnTo>
                  <a:lnTo>
                    <a:pt x="3873762" y="1096593"/>
                  </a:lnTo>
                  <a:lnTo>
                    <a:pt x="3887448" y="1083761"/>
                  </a:lnTo>
                  <a:lnTo>
                    <a:pt x="3901591" y="1063147"/>
                  </a:lnTo>
                  <a:lnTo>
                    <a:pt x="3915278" y="1021367"/>
                  </a:lnTo>
                  <a:lnTo>
                    <a:pt x="3929420" y="989976"/>
                  </a:lnTo>
                  <a:lnTo>
                    <a:pt x="3943563" y="1001518"/>
                  </a:lnTo>
                  <a:lnTo>
                    <a:pt x="3957250" y="1025050"/>
                  </a:lnTo>
                  <a:lnTo>
                    <a:pt x="3971393" y="1035272"/>
                  </a:lnTo>
                  <a:lnTo>
                    <a:pt x="3985079" y="1003798"/>
                  </a:lnTo>
                  <a:lnTo>
                    <a:pt x="3999222" y="960572"/>
                  </a:lnTo>
                  <a:lnTo>
                    <a:pt x="4013365" y="942531"/>
                  </a:lnTo>
                  <a:lnTo>
                    <a:pt x="4026595" y="930981"/>
                  </a:lnTo>
                  <a:lnTo>
                    <a:pt x="4040738" y="927981"/>
                  </a:lnTo>
                  <a:lnTo>
                    <a:pt x="4054425" y="941346"/>
                  </a:lnTo>
                  <a:lnTo>
                    <a:pt x="4068567" y="980558"/>
                  </a:lnTo>
                  <a:lnTo>
                    <a:pt x="4082254" y="1013368"/>
                  </a:lnTo>
                  <a:lnTo>
                    <a:pt x="4096397" y="1020316"/>
                  </a:lnTo>
                  <a:lnTo>
                    <a:pt x="4110540" y="1041358"/>
                  </a:lnTo>
                  <a:lnTo>
                    <a:pt x="4124226" y="1062264"/>
                  </a:lnTo>
                  <a:lnTo>
                    <a:pt x="4138369" y="1076787"/>
                  </a:lnTo>
                  <a:lnTo>
                    <a:pt x="4152056" y="1124307"/>
                  </a:lnTo>
                  <a:lnTo>
                    <a:pt x="4166198" y="1183556"/>
                  </a:lnTo>
                  <a:lnTo>
                    <a:pt x="4180341" y="1224798"/>
                  </a:lnTo>
                  <a:lnTo>
                    <a:pt x="4193115" y="1251812"/>
                  </a:lnTo>
                  <a:lnTo>
                    <a:pt x="4207258" y="1280294"/>
                  </a:lnTo>
                  <a:lnTo>
                    <a:pt x="4220945" y="1301708"/>
                  </a:lnTo>
                  <a:lnTo>
                    <a:pt x="4235088" y="1294310"/>
                  </a:lnTo>
                  <a:lnTo>
                    <a:pt x="4248774" y="1295459"/>
                  </a:lnTo>
                  <a:lnTo>
                    <a:pt x="4262917" y="1317960"/>
                  </a:lnTo>
                  <a:lnTo>
                    <a:pt x="4277060" y="1326929"/>
                  </a:lnTo>
                  <a:lnTo>
                    <a:pt x="4290746" y="1343687"/>
                  </a:lnTo>
                  <a:lnTo>
                    <a:pt x="4304889" y="1343762"/>
                  </a:lnTo>
                  <a:lnTo>
                    <a:pt x="4318576" y="1306300"/>
                  </a:lnTo>
                  <a:lnTo>
                    <a:pt x="4332719" y="1264278"/>
                  </a:lnTo>
                  <a:lnTo>
                    <a:pt x="4346861" y="1257489"/>
                  </a:lnTo>
                  <a:lnTo>
                    <a:pt x="4359636" y="1268092"/>
                  </a:lnTo>
                  <a:lnTo>
                    <a:pt x="4373778" y="1260739"/>
                  </a:lnTo>
                  <a:lnTo>
                    <a:pt x="4387465" y="1261527"/>
                  </a:lnTo>
                  <a:lnTo>
                    <a:pt x="4401608" y="1270427"/>
                  </a:lnTo>
                  <a:lnTo>
                    <a:pt x="4415294" y="1280313"/>
                  </a:lnTo>
                  <a:lnTo>
                    <a:pt x="4429437" y="1284243"/>
                  </a:lnTo>
                  <a:lnTo>
                    <a:pt x="4443580" y="1259817"/>
                  </a:lnTo>
                  <a:lnTo>
                    <a:pt x="4457267" y="1242339"/>
                  </a:lnTo>
                  <a:lnTo>
                    <a:pt x="4471409" y="1260487"/>
                  </a:lnTo>
                  <a:lnTo>
                    <a:pt x="4485096" y="1301287"/>
                  </a:lnTo>
                  <a:lnTo>
                    <a:pt x="4499239" y="1356742"/>
                  </a:lnTo>
                  <a:lnTo>
                    <a:pt x="4513382" y="1371518"/>
                  </a:lnTo>
                  <a:lnTo>
                    <a:pt x="4526156" y="1386125"/>
                  </a:lnTo>
                  <a:lnTo>
                    <a:pt x="4540299" y="1413347"/>
                  </a:lnTo>
                  <a:lnTo>
                    <a:pt x="4553985" y="1418284"/>
                  </a:lnTo>
                  <a:lnTo>
                    <a:pt x="4568128" y="1426283"/>
                  </a:lnTo>
                  <a:lnTo>
                    <a:pt x="4581815" y="1417600"/>
                  </a:lnTo>
                  <a:lnTo>
                    <a:pt x="4595957" y="1396107"/>
                  </a:lnTo>
                  <a:lnTo>
                    <a:pt x="4610100" y="1404835"/>
                  </a:lnTo>
                  <a:lnTo>
                    <a:pt x="4623787" y="1423897"/>
                  </a:lnTo>
                  <a:lnTo>
                    <a:pt x="4637930" y="1427939"/>
                  </a:lnTo>
                  <a:lnTo>
                    <a:pt x="4651616" y="1437768"/>
                  </a:lnTo>
                  <a:lnTo>
                    <a:pt x="4665759" y="1446987"/>
                  </a:lnTo>
                  <a:lnTo>
                    <a:pt x="4679902" y="1447198"/>
                  </a:lnTo>
                  <a:lnTo>
                    <a:pt x="4693132" y="1426867"/>
                  </a:lnTo>
                  <a:lnTo>
                    <a:pt x="4707275" y="1399267"/>
                  </a:lnTo>
                  <a:lnTo>
                    <a:pt x="4720962" y="1366038"/>
                  </a:lnTo>
                  <a:lnTo>
                    <a:pt x="4735104" y="1337378"/>
                  </a:lnTo>
                  <a:lnTo>
                    <a:pt x="4748791" y="1355781"/>
                  </a:lnTo>
                  <a:lnTo>
                    <a:pt x="4762934" y="1402125"/>
                  </a:lnTo>
                  <a:lnTo>
                    <a:pt x="4777077" y="1420699"/>
                  </a:lnTo>
                  <a:lnTo>
                    <a:pt x="4790763" y="1419299"/>
                  </a:lnTo>
                  <a:lnTo>
                    <a:pt x="4804906" y="1439991"/>
                  </a:lnTo>
                  <a:lnTo>
                    <a:pt x="4818593" y="1442990"/>
                  </a:lnTo>
                  <a:lnTo>
                    <a:pt x="4832735" y="1415326"/>
                  </a:lnTo>
                  <a:lnTo>
                    <a:pt x="4846878" y="1434007"/>
                  </a:lnTo>
                  <a:lnTo>
                    <a:pt x="4859652" y="1472156"/>
                  </a:lnTo>
                  <a:lnTo>
                    <a:pt x="4873795" y="1480479"/>
                  </a:lnTo>
                  <a:lnTo>
                    <a:pt x="4887482" y="1502025"/>
                  </a:lnTo>
                  <a:lnTo>
                    <a:pt x="4901625" y="1540155"/>
                  </a:lnTo>
                  <a:lnTo>
                    <a:pt x="4915311" y="1563196"/>
                  </a:lnTo>
                  <a:lnTo>
                    <a:pt x="4929454" y="1570345"/>
                  </a:lnTo>
                  <a:lnTo>
                    <a:pt x="4943597" y="1588621"/>
                  </a:lnTo>
                  <a:lnTo>
                    <a:pt x="4957283" y="1613286"/>
                  </a:lnTo>
                  <a:lnTo>
                    <a:pt x="4971426" y="1637910"/>
                  </a:lnTo>
                  <a:lnTo>
                    <a:pt x="4985113" y="1699347"/>
                  </a:lnTo>
                  <a:lnTo>
                    <a:pt x="4999256" y="1786894"/>
                  </a:lnTo>
                  <a:lnTo>
                    <a:pt x="5013398" y="1814468"/>
                  </a:lnTo>
                  <a:lnTo>
                    <a:pt x="5026173" y="1795382"/>
                  </a:lnTo>
                  <a:lnTo>
                    <a:pt x="5040315" y="1799998"/>
                  </a:lnTo>
                  <a:lnTo>
                    <a:pt x="5054002" y="1813410"/>
                  </a:lnTo>
                  <a:lnTo>
                    <a:pt x="5068145" y="1822931"/>
                  </a:lnTo>
                  <a:lnTo>
                    <a:pt x="5081831" y="1854177"/>
                  </a:lnTo>
                  <a:lnTo>
                    <a:pt x="5095974" y="1919409"/>
                  </a:lnTo>
                  <a:lnTo>
                    <a:pt x="5110117" y="1997210"/>
                  </a:lnTo>
                  <a:lnTo>
                    <a:pt x="5123804" y="2063153"/>
                  </a:lnTo>
                  <a:lnTo>
                    <a:pt x="5137946" y="2115540"/>
                  </a:lnTo>
                  <a:lnTo>
                    <a:pt x="5151633" y="2135984"/>
                  </a:lnTo>
                  <a:lnTo>
                    <a:pt x="5165776" y="2139100"/>
                  </a:lnTo>
                  <a:lnTo>
                    <a:pt x="5179919" y="2177344"/>
                  </a:lnTo>
                  <a:lnTo>
                    <a:pt x="5192693" y="2238335"/>
                  </a:lnTo>
                  <a:lnTo>
                    <a:pt x="5206836" y="2285295"/>
                  </a:lnTo>
                  <a:lnTo>
                    <a:pt x="5220522" y="2306841"/>
                  </a:lnTo>
                  <a:lnTo>
                    <a:pt x="5234665" y="2335231"/>
                  </a:lnTo>
                  <a:lnTo>
                    <a:pt x="5248352" y="2387421"/>
                  </a:lnTo>
                  <a:lnTo>
                    <a:pt x="5262494" y="2442521"/>
                  </a:lnTo>
                  <a:lnTo>
                    <a:pt x="5276637" y="2518070"/>
                  </a:lnTo>
                  <a:lnTo>
                    <a:pt x="5290324" y="2607822"/>
                  </a:lnTo>
                  <a:lnTo>
                    <a:pt x="5304467" y="2686127"/>
                  </a:lnTo>
                  <a:lnTo>
                    <a:pt x="5318153" y="2779352"/>
                  </a:lnTo>
                  <a:lnTo>
                    <a:pt x="5332296" y="2887869"/>
                  </a:lnTo>
                  <a:lnTo>
                    <a:pt x="5346439" y="2973714"/>
                  </a:lnTo>
                  <a:lnTo>
                    <a:pt x="5359669" y="3004568"/>
                  </a:lnTo>
                  <a:lnTo>
                    <a:pt x="5373812" y="2993589"/>
                  </a:lnTo>
                  <a:lnTo>
                    <a:pt x="5387499" y="3012614"/>
                  </a:lnTo>
                  <a:lnTo>
                    <a:pt x="5401642" y="3022466"/>
                  </a:lnTo>
                  <a:lnTo>
                    <a:pt x="5415328" y="2968413"/>
                  </a:lnTo>
                  <a:lnTo>
                    <a:pt x="5429471" y="2912204"/>
                  </a:lnTo>
                  <a:lnTo>
                    <a:pt x="5443614" y="2888523"/>
                  </a:lnTo>
                  <a:lnTo>
                    <a:pt x="5457300" y="2928694"/>
                  </a:lnTo>
                  <a:lnTo>
                    <a:pt x="5471443" y="3034019"/>
                  </a:lnTo>
                  <a:lnTo>
                    <a:pt x="5485130" y="3128435"/>
                  </a:lnTo>
                  <a:lnTo>
                    <a:pt x="5499273" y="3123594"/>
                  </a:lnTo>
                  <a:lnTo>
                    <a:pt x="5513415" y="3055034"/>
                  </a:lnTo>
                  <a:lnTo>
                    <a:pt x="5526190" y="3028388"/>
                  </a:lnTo>
                  <a:lnTo>
                    <a:pt x="5540332" y="3025181"/>
                  </a:lnTo>
                  <a:lnTo>
                    <a:pt x="5554019" y="2974120"/>
                  </a:lnTo>
                  <a:lnTo>
                    <a:pt x="5568162" y="2892684"/>
                  </a:lnTo>
                  <a:lnTo>
                    <a:pt x="5581848" y="2848862"/>
                  </a:lnTo>
                  <a:lnTo>
                    <a:pt x="5595991" y="2818925"/>
                  </a:lnTo>
                  <a:lnTo>
                    <a:pt x="5610134" y="2719846"/>
                  </a:lnTo>
                  <a:lnTo>
                    <a:pt x="5623821" y="2529405"/>
                  </a:lnTo>
                  <a:lnTo>
                    <a:pt x="5637963" y="2310920"/>
                  </a:lnTo>
                  <a:lnTo>
                    <a:pt x="5651650" y="2127188"/>
                  </a:lnTo>
                  <a:lnTo>
                    <a:pt x="5665793" y="2026100"/>
                  </a:lnTo>
                  <a:lnTo>
                    <a:pt x="5679936" y="1969829"/>
                  </a:lnTo>
                  <a:lnTo>
                    <a:pt x="5692710" y="1884684"/>
                  </a:lnTo>
                  <a:lnTo>
                    <a:pt x="5706853" y="1775863"/>
                  </a:lnTo>
                  <a:lnTo>
                    <a:pt x="5720539" y="1704637"/>
                  </a:lnTo>
                  <a:lnTo>
                    <a:pt x="5734682" y="1752440"/>
                  </a:lnTo>
                  <a:lnTo>
                    <a:pt x="5748369" y="1833079"/>
                  </a:lnTo>
                  <a:lnTo>
                    <a:pt x="5762511" y="1873011"/>
                  </a:lnTo>
                  <a:lnTo>
                    <a:pt x="5776654" y="1910686"/>
                  </a:lnTo>
                  <a:lnTo>
                    <a:pt x="5790341" y="1940401"/>
                  </a:lnTo>
                  <a:lnTo>
                    <a:pt x="5804484" y="1939858"/>
                  </a:lnTo>
                  <a:lnTo>
                    <a:pt x="5818170" y="1911130"/>
                  </a:lnTo>
                  <a:lnTo>
                    <a:pt x="5832313" y="1917059"/>
                  </a:lnTo>
                  <a:lnTo>
                    <a:pt x="5846456" y="1981480"/>
                  </a:lnTo>
                  <a:lnTo>
                    <a:pt x="5859230" y="2053820"/>
                  </a:lnTo>
                  <a:lnTo>
                    <a:pt x="5873373" y="2091450"/>
                  </a:lnTo>
                  <a:lnTo>
                    <a:pt x="5887059" y="2051360"/>
                  </a:lnTo>
                  <a:lnTo>
                    <a:pt x="5901202" y="1921996"/>
                  </a:lnTo>
                  <a:lnTo>
                    <a:pt x="5914889" y="1797864"/>
                  </a:lnTo>
                  <a:lnTo>
                    <a:pt x="5929032" y="1736439"/>
                  </a:lnTo>
                  <a:lnTo>
                    <a:pt x="5943174" y="1700930"/>
                  </a:lnTo>
                  <a:lnTo>
                    <a:pt x="5956861" y="1670615"/>
                  </a:lnTo>
                  <a:lnTo>
                    <a:pt x="5971004" y="1665455"/>
                  </a:lnTo>
                  <a:lnTo>
                    <a:pt x="5984690" y="1715118"/>
                  </a:lnTo>
                  <a:lnTo>
                    <a:pt x="5998833" y="1741055"/>
                  </a:lnTo>
                  <a:lnTo>
                    <a:pt x="6012976" y="1651563"/>
                  </a:lnTo>
                  <a:lnTo>
                    <a:pt x="6026206" y="1457821"/>
                  </a:lnTo>
                  <a:lnTo>
                    <a:pt x="6040349" y="1272276"/>
                  </a:lnTo>
                  <a:lnTo>
                    <a:pt x="6054036" y="1193232"/>
                  </a:lnTo>
                  <a:lnTo>
                    <a:pt x="6068179" y="1191075"/>
                  </a:lnTo>
                  <a:lnTo>
                    <a:pt x="6081865" y="1197567"/>
                  </a:lnTo>
                  <a:lnTo>
                    <a:pt x="6096008" y="1136720"/>
                  </a:lnTo>
                  <a:lnTo>
                    <a:pt x="6110151" y="1043930"/>
                  </a:lnTo>
                  <a:lnTo>
                    <a:pt x="6123837" y="989333"/>
                  </a:lnTo>
                  <a:lnTo>
                    <a:pt x="6137980" y="911410"/>
                  </a:lnTo>
                  <a:lnTo>
                    <a:pt x="6151667" y="771059"/>
                  </a:lnTo>
                  <a:lnTo>
                    <a:pt x="6165810" y="613643"/>
                  </a:lnTo>
                  <a:lnTo>
                    <a:pt x="6179952" y="496470"/>
                  </a:lnTo>
                  <a:lnTo>
                    <a:pt x="6192727" y="482637"/>
                  </a:lnTo>
                  <a:lnTo>
                    <a:pt x="6206869" y="535654"/>
                  </a:lnTo>
                  <a:lnTo>
                    <a:pt x="6220556" y="582341"/>
                  </a:lnTo>
                  <a:lnTo>
                    <a:pt x="6234699" y="558552"/>
                  </a:lnTo>
                  <a:lnTo>
                    <a:pt x="6248385" y="466090"/>
                  </a:lnTo>
                  <a:lnTo>
                    <a:pt x="6262528" y="438843"/>
                  </a:lnTo>
                  <a:lnTo>
                    <a:pt x="6276671" y="468532"/>
                  </a:lnTo>
                  <a:lnTo>
                    <a:pt x="6290358" y="490841"/>
                  </a:lnTo>
                  <a:lnTo>
                    <a:pt x="6304500" y="510989"/>
                  </a:lnTo>
                  <a:lnTo>
                    <a:pt x="6318187" y="519637"/>
                  </a:lnTo>
                  <a:lnTo>
                    <a:pt x="6332330" y="543037"/>
                  </a:lnTo>
                  <a:lnTo>
                    <a:pt x="6346473" y="603601"/>
                  </a:lnTo>
                  <a:lnTo>
                    <a:pt x="6359247" y="677406"/>
                  </a:lnTo>
                  <a:lnTo>
                    <a:pt x="6373390" y="763280"/>
                  </a:lnTo>
                  <a:lnTo>
                    <a:pt x="6387076" y="839025"/>
                  </a:lnTo>
                  <a:lnTo>
                    <a:pt x="6401219" y="899689"/>
                  </a:lnTo>
                  <a:lnTo>
                    <a:pt x="6414906" y="954078"/>
                  </a:lnTo>
                  <a:lnTo>
                    <a:pt x="6429048" y="949169"/>
                  </a:lnTo>
                  <a:lnTo>
                    <a:pt x="6443191" y="951541"/>
                  </a:lnTo>
                  <a:lnTo>
                    <a:pt x="6456878" y="984200"/>
                  </a:lnTo>
                  <a:lnTo>
                    <a:pt x="6471021" y="1002328"/>
                  </a:lnTo>
                  <a:lnTo>
                    <a:pt x="6484707" y="1042786"/>
                  </a:lnTo>
                  <a:lnTo>
                    <a:pt x="6498850" y="1088259"/>
                  </a:lnTo>
                  <a:lnTo>
                    <a:pt x="6512993" y="1111378"/>
                  </a:lnTo>
                  <a:lnTo>
                    <a:pt x="6525767" y="1107584"/>
                  </a:lnTo>
                  <a:lnTo>
                    <a:pt x="6539910" y="1075489"/>
                  </a:lnTo>
                  <a:lnTo>
                    <a:pt x="6553596" y="1055515"/>
                  </a:lnTo>
                  <a:lnTo>
                    <a:pt x="6567739" y="1100692"/>
                  </a:lnTo>
                  <a:lnTo>
                    <a:pt x="6581426" y="1169320"/>
                  </a:lnTo>
                  <a:lnTo>
                    <a:pt x="6595569" y="1208388"/>
                  </a:lnTo>
                  <a:lnTo>
                    <a:pt x="6609711" y="1181004"/>
                  </a:lnTo>
                  <a:lnTo>
                    <a:pt x="6623398" y="1127146"/>
                  </a:lnTo>
                  <a:lnTo>
                    <a:pt x="6637541" y="1129911"/>
                  </a:lnTo>
                  <a:lnTo>
                    <a:pt x="6651227" y="1147159"/>
                  </a:lnTo>
                  <a:lnTo>
                    <a:pt x="6665370" y="1144777"/>
                  </a:lnTo>
                  <a:lnTo>
                    <a:pt x="6679513" y="1138343"/>
                  </a:lnTo>
                  <a:lnTo>
                    <a:pt x="6692743" y="1140236"/>
                  </a:lnTo>
                  <a:lnTo>
                    <a:pt x="6706886" y="1155563"/>
                  </a:lnTo>
                  <a:lnTo>
                    <a:pt x="6720573" y="1137923"/>
                  </a:lnTo>
                  <a:lnTo>
                    <a:pt x="6734716" y="1061070"/>
                  </a:lnTo>
                  <a:lnTo>
                    <a:pt x="6748402" y="990563"/>
                  </a:lnTo>
                  <a:lnTo>
                    <a:pt x="6762545" y="1014314"/>
                  </a:lnTo>
                  <a:lnTo>
                    <a:pt x="6776688" y="1064902"/>
                  </a:lnTo>
                  <a:lnTo>
                    <a:pt x="6790374" y="1075063"/>
                  </a:lnTo>
                  <a:lnTo>
                    <a:pt x="6804517" y="1060994"/>
                  </a:lnTo>
                  <a:lnTo>
                    <a:pt x="6818204" y="1013941"/>
                  </a:lnTo>
                  <a:lnTo>
                    <a:pt x="6832347" y="950881"/>
                  </a:lnTo>
                  <a:lnTo>
                    <a:pt x="6846490" y="905258"/>
                  </a:lnTo>
                  <a:lnTo>
                    <a:pt x="6859264" y="890132"/>
                  </a:lnTo>
                  <a:lnTo>
                    <a:pt x="6873406" y="878702"/>
                  </a:lnTo>
                  <a:lnTo>
                    <a:pt x="6887093" y="892025"/>
                  </a:lnTo>
                  <a:lnTo>
                    <a:pt x="6901236" y="913471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1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391019"/>
                  </a:moveTo>
                  <a:lnTo>
                    <a:pt x="14142" y="1509465"/>
                  </a:lnTo>
                  <a:lnTo>
                    <a:pt x="27373" y="1568808"/>
                  </a:lnTo>
                  <a:lnTo>
                    <a:pt x="41515" y="1568016"/>
                  </a:lnTo>
                  <a:lnTo>
                    <a:pt x="55202" y="1544416"/>
                  </a:lnTo>
                  <a:lnTo>
                    <a:pt x="69345" y="1487843"/>
                  </a:lnTo>
                  <a:lnTo>
                    <a:pt x="83031" y="1429899"/>
                  </a:lnTo>
                  <a:lnTo>
                    <a:pt x="97174" y="1425230"/>
                  </a:lnTo>
                  <a:lnTo>
                    <a:pt x="111317" y="1408938"/>
                  </a:lnTo>
                  <a:lnTo>
                    <a:pt x="125004" y="1325359"/>
                  </a:lnTo>
                  <a:lnTo>
                    <a:pt x="139147" y="1231531"/>
                  </a:lnTo>
                  <a:lnTo>
                    <a:pt x="152833" y="1178669"/>
                  </a:lnTo>
                  <a:lnTo>
                    <a:pt x="166976" y="1143194"/>
                  </a:lnTo>
                  <a:lnTo>
                    <a:pt x="181119" y="1102038"/>
                  </a:lnTo>
                  <a:lnTo>
                    <a:pt x="193893" y="1100234"/>
                  </a:lnTo>
                  <a:lnTo>
                    <a:pt x="208036" y="1119053"/>
                  </a:lnTo>
                  <a:lnTo>
                    <a:pt x="221722" y="1085957"/>
                  </a:lnTo>
                  <a:lnTo>
                    <a:pt x="235865" y="1008038"/>
                  </a:lnTo>
                  <a:lnTo>
                    <a:pt x="249552" y="930147"/>
                  </a:lnTo>
                  <a:lnTo>
                    <a:pt x="263695" y="873739"/>
                  </a:lnTo>
                  <a:lnTo>
                    <a:pt x="277837" y="828532"/>
                  </a:lnTo>
                  <a:lnTo>
                    <a:pt x="291524" y="763970"/>
                  </a:lnTo>
                  <a:lnTo>
                    <a:pt x="305667" y="687379"/>
                  </a:lnTo>
                  <a:lnTo>
                    <a:pt x="319353" y="626232"/>
                  </a:lnTo>
                  <a:lnTo>
                    <a:pt x="333496" y="585357"/>
                  </a:lnTo>
                  <a:lnTo>
                    <a:pt x="347639" y="555771"/>
                  </a:lnTo>
                  <a:lnTo>
                    <a:pt x="360413" y="498816"/>
                  </a:lnTo>
                  <a:lnTo>
                    <a:pt x="374556" y="404631"/>
                  </a:lnTo>
                  <a:lnTo>
                    <a:pt x="388243" y="317791"/>
                  </a:lnTo>
                  <a:lnTo>
                    <a:pt x="402385" y="279165"/>
                  </a:lnTo>
                  <a:lnTo>
                    <a:pt x="416072" y="245835"/>
                  </a:lnTo>
                  <a:lnTo>
                    <a:pt x="430215" y="199050"/>
                  </a:lnTo>
                  <a:lnTo>
                    <a:pt x="444358" y="163253"/>
                  </a:lnTo>
                  <a:lnTo>
                    <a:pt x="458044" y="152920"/>
                  </a:lnTo>
                  <a:lnTo>
                    <a:pt x="472187" y="175436"/>
                  </a:lnTo>
                  <a:lnTo>
                    <a:pt x="485874" y="162119"/>
                  </a:lnTo>
                  <a:lnTo>
                    <a:pt x="500016" y="78895"/>
                  </a:lnTo>
                  <a:lnTo>
                    <a:pt x="514159" y="0"/>
                  </a:lnTo>
                  <a:lnTo>
                    <a:pt x="526933" y="1671"/>
                  </a:lnTo>
                  <a:lnTo>
                    <a:pt x="541076" y="57920"/>
                  </a:lnTo>
                  <a:lnTo>
                    <a:pt x="554763" y="55047"/>
                  </a:lnTo>
                  <a:lnTo>
                    <a:pt x="568906" y="9607"/>
                  </a:lnTo>
                  <a:lnTo>
                    <a:pt x="582592" y="70924"/>
                  </a:lnTo>
                  <a:lnTo>
                    <a:pt x="596735" y="186763"/>
                  </a:lnTo>
                  <a:lnTo>
                    <a:pt x="610878" y="278361"/>
                  </a:lnTo>
                  <a:lnTo>
                    <a:pt x="624564" y="415096"/>
                  </a:lnTo>
                  <a:lnTo>
                    <a:pt x="638707" y="573708"/>
                  </a:lnTo>
                  <a:lnTo>
                    <a:pt x="652394" y="701431"/>
                  </a:lnTo>
                  <a:lnTo>
                    <a:pt x="666537" y="812879"/>
                  </a:lnTo>
                  <a:lnTo>
                    <a:pt x="680679" y="906295"/>
                  </a:lnTo>
                  <a:lnTo>
                    <a:pt x="693910" y="967485"/>
                  </a:lnTo>
                  <a:lnTo>
                    <a:pt x="708053" y="1033463"/>
                  </a:lnTo>
                  <a:lnTo>
                    <a:pt x="721739" y="1168303"/>
                  </a:lnTo>
                  <a:lnTo>
                    <a:pt x="735882" y="1321520"/>
                  </a:lnTo>
                  <a:lnTo>
                    <a:pt x="749569" y="1395696"/>
                  </a:lnTo>
                  <a:lnTo>
                    <a:pt x="763711" y="1401294"/>
                  </a:lnTo>
                  <a:lnTo>
                    <a:pt x="777854" y="1392263"/>
                  </a:lnTo>
                  <a:lnTo>
                    <a:pt x="791541" y="1381487"/>
                  </a:lnTo>
                  <a:lnTo>
                    <a:pt x="805684" y="1374733"/>
                  </a:lnTo>
                  <a:lnTo>
                    <a:pt x="819370" y="1407482"/>
                  </a:lnTo>
                  <a:lnTo>
                    <a:pt x="833513" y="1475452"/>
                  </a:lnTo>
                  <a:lnTo>
                    <a:pt x="847656" y="1516172"/>
                  </a:lnTo>
                  <a:lnTo>
                    <a:pt x="860430" y="1509297"/>
                  </a:lnTo>
                  <a:lnTo>
                    <a:pt x="874573" y="1475607"/>
                  </a:lnTo>
                  <a:lnTo>
                    <a:pt x="888259" y="1429688"/>
                  </a:lnTo>
                  <a:lnTo>
                    <a:pt x="902402" y="1387639"/>
                  </a:lnTo>
                  <a:lnTo>
                    <a:pt x="916089" y="1358941"/>
                  </a:lnTo>
                  <a:lnTo>
                    <a:pt x="930232" y="1388297"/>
                  </a:lnTo>
                  <a:lnTo>
                    <a:pt x="944374" y="1461963"/>
                  </a:lnTo>
                  <a:lnTo>
                    <a:pt x="958061" y="1463330"/>
                  </a:lnTo>
                  <a:lnTo>
                    <a:pt x="972204" y="1380549"/>
                  </a:lnTo>
                  <a:lnTo>
                    <a:pt x="985890" y="1307073"/>
                  </a:lnTo>
                  <a:lnTo>
                    <a:pt x="1000033" y="1302283"/>
                  </a:lnTo>
                  <a:lnTo>
                    <a:pt x="1014176" y="1379473"/>
                  </a:lnTo>
                  <a:lnTo>
                    <a:pt x="1026950" y="1506128"/>
                  </a:lnTo>
                  <a:lnTo>
                    <a:pt x="1041093" y="1645879"/>
                  </a:lnTo>
                  <a:lnTo>
                    <a:pt x="1054780" y="1660461"/>
                  </a:lnTo>
                  <a:lnTo>
                    <a:pt x="1068922" y="1660461"/>
                  </a:lnTo>
                  <a:lnTo>
                    <a:pt x="1082609" y="1660461"/>
                  </a:lnTo>
                  <a:lnTo>
                    <a:pt x="1096752" y="1660461"/>
                  </a:lnTo>
                  <a:lnTo>
                    <a:pt x="1110895" y="1660461"/>
                  </a:lnTo>
                  <a:lnTo>
                    <a:pt x="1124581" y="1660461"/>
                  </a:lnTo>
                  <a:lnTo>
                    <a:pt x="1138724" y="1660461"/>
                  </a:lnTo>
                  <a:lnTo>
                    <a:pt x="1152411" y="1660461"/>
                  </a:lnTo>
                  <a:lnTo>
                    <a:pt x="1166553" y="1660461"/>
                  </a:lnTo>
                  <a:lnTo>
                    <a:pt x="1180696" y="1660461"/>
                  </a:lnTo>
                  <a:lnTo>
                    <a:pt x="1193470" y="1660461"/>
                  </a:lnTo>
                  <a:lnTo>
                    <a:pt x="1207613" y="1660461"/>
                  </a:lnTo>
                  <a:lnTo>
                    <a:pt x="1221300" y="1660461"/>
                  </a:lnTo>
                  <a:lnTo>
                    <a:pt x="1235443" y="1660461"/>
                  </a:lnTo>
                  <a:lnTo>
                    <a:pt x="1249129" y="1545248"/>
                  </a:lnTo>
                  <a:lnTo>
                    <a:pt x="1263272" y="1269302"/>
                  </a:lnTo>
                  <a:lnTo>
                    <a:pt x="1277415" y="859096"/>
                  </a:lnTo>
                  <a:lnTo>
                    <a:pt x="1291101" y="401356"/>
                  </a:lnTo>
                  <a:lnTo>
                    <a:pt x="1305244" y="240018"/>
                  </a:lnTo>
                  <a:lnTo>
                    <a:pt x="1318931" y="594100"/>
                  </a:lnTo>
                  <a:lnTo>
                    <a:pt x="1333074" y="1069316"/>
                  </a:lnTo>
                  <a:lnTo>
                    <a:pt x="1347216" y="1346963"/>
                  </a:lnTo>
                  <a:lnTo>
                    <a:pt x="1360447" y="1467226"/>
                  </a:lnTo>
                  <a:lnTo>
                    <a:pt x="1374590" y="1517765"/>
                  </a:lnTo>
                  <a:lnTo>
                    <a:pt x="1388276" y="1547932"/>
                  </a:lnTo>
                  <a:lnTo>
                    <a:pt x="1402419" y="1560817"/>
                  </a:lnTo>
                  <a:lnTo>
                    <a:pt x="1416106" y="1579984"/>
                  </a:lnTo>
                  <a:lnTo>
                    <a:pt x="1430248" y="1622300"/>
                  </a:lnTo>
                  <a:lnTo>
                    <a:pt x="1444391" y="1641071"/>
                  </a:lnTo>
                  <a:lnTo>
                    <a:pt x="1458078" y="1594490"/>
                  </a:lnTo>
                  <a:lnTo>
                    <a:pt x="1472221" y="1520828"/>
                  </a:lnTo>
                  <a:lnTo>
                    <a:pt x="1485907" y="1475433"/>
                  </a:lnTo>
                  <a:lnTo>
                    <a:pt x="1500050" y="1482761"/>
                  </a:lnTo>
                  <a:lnTo>
                    <a:pt x="1514193" y="1508549"/>
                  </a:lnTo>
                  <a:lnTo>
                    <a:pt x="1526967" y="1499834"/>
                  </a:lnTo>
                  <a:lnTo>
                    <a:pt x="1541110" y="1463090"/>
                  </a:lnTo>
                  <a:lnTo>
                    <a:pt x="1554796" y="1425706"/>
                  </a:lnTo>
                  <a:lnTo>
                    <a:pt x="1568939" y="1379283"/>
                  </a:lnTo>
                  <a:lnTo>
                    <a:pt x="1582626" y="1300653"/>
                  </a:lnTo>
                  <a:lnTo>
                    <a:pt x="1596769" y="1212450"/>
                  </a:lnTo>
                  <a:lnTo>
                    <a:pt x="1610911" y="1135494"/>
                  </a:lnTo>
                  <a:lnTo>
                    <a:pt x="1624598" y="1091621"/>
                  </a:lnTo>
                  <a:lnTo>
                    <a:pt x="1638741" y="1112431"/>
                  </a:lnTo>
                  <a:lnTo>
                    <a:pt x="1652427" y="1164955"/>
                  </a:lnTo>
                  <a:lnTo>
                    <a:pt x="1666570" y="1196403"/>
                  </a:lnTo>
                  <a:lnTo>
                    <a:pt x="1680713" y="1179813"/>
                  </a:lnTo>
                  <a:lnTo>
                    <a:pt x="1693487" y="1118420"/>
                  </a:lnTo>
                  <a:lnTo>
                    <a:pt x="1707630" y="1058902"/>
                  </a:lnTo>
                  <a:lnTo>
                    <a:pt x="1721317" y="1046278"/>
                  </a:lnTo>
                  <a:lnTo>
                    <a:pt x="1735459" y="965532"/>
                  </a:lnTo>
                  <a:lnTo>
                    <a:pt x="1749146" y="830584"/>
                  </a:lnTo>
                  <a:lnTo>
                    <a:pt x="1763289" y="759970"/>
                  </a:lnTo>
                  <a:lnTo>
                    <a:pt x="1777432" y="781429"/>
                  </a:lnTo>
                  <a:lnTo>
                    <a:pt x="1791118" y="838818"/>
                  </a:lnTo>
                  <a:lnTo>
                    <a:pt x="1805261" y="807718"/>
                  </a:lnTo>
                  <a:lnTo>
                    <a:pt x="1818948" y="764940"/>
                  </a:lnTo>
                  <a:lnTo>
                    <a:pt x="1833091" y="747934"/>
                  </a:lnTo>
                  <a:lnTo>
                    <a:pt x="1847233" y="707554"/>
                  </a:lnTo>
                  <a:lnTo>
                    <a:pt x="1860007" y="675264"/>
                  </a:lnTo>
                  <a:lnTo>
                    <a:pt x="1874150" y="667350"/>
                  </a:lnTo>
                  <a:lnTo>
                    <a:pt x="1887837" y="638656"/>
                  </a:lnTo>
                  <a:lnTo>
                    <a:pt x="1901980" y="674079"/>
                  </a:lnTo>
                  <a:lnTo>
                    <a:pt x="1915666" y="787016"/>
                  </a:lnTo>
                  <a:lnTo>
                    <a:pt x="1929809" y="852968"/>
                  </a:lnTo>
                  <a:lnTo>
                    <a:pt x="1943952" y="837841"/>
                  </a:lnTo>
                  <a:lnTo>
                    <a:pt x="1957639" y="793587"/>
                  </a:lnTo>
                  <a:lnTo>
                    <a:pt x="1971781" y="826396"/>
                  </a:lnTo>
                  <a:lnTo>
                    <a:pt x="1985468" y="893735"/>
                  </a:lnTo>
                  <a:lnTo>
                    <a:pt x="1999611" y="923457"/>
                  </a:lnTo>
                  <a:lnTo>
                    <a:pt x="2013754" y="937188"/>
                  </a:lnTo>
                  <a:lnTo>
                    <a:pt x="2026984" y="957170"/>
                  </a:lnTo>
                  <a:lnTo>
                    <a:pt x="2041127" y="960801"/>
                  </a:lnTo>
                  <a:lnTo>
                    <a:pt x="2054813" y="966812"/>
                  </a:lnTo>
                  <a:lnTo>
                    <a:pt x="2068956" y="1009987"/>
                  </a:lnTo>
                  <a:lnTo>
                    <a:pt x="2082643" y="1037589"/>
                  </a:lnTo>
                  <a:lnTo>
                    <a:pt x="2096786" y="1032807"/>
                  </a:lnTo>
                  <a:lnTo>
                    <a:pt x="2110928" y="1033878"/>
                  </a:lnTo>
                  <a:lnTo>
                    <a:pt x="2124615" y="1049558"/>
                  </a:lnTo>
                  <a:lnTo>
                    <a:pt x="2138758" y="1051972"/>
                  </a:lnTo>
                  <a:lnTo>
                    <a:pt x="2152444" y="1022311"/>
                  </a:lnTo>
                  <a:lnTo>
                    <a:pt x="2166587" y="1004836"/>
                  </a:lnTo>
                  <a:lnTo>
                    <a:pt x="2180730" y="1024927"/>
                  </a:lnTo>
                  <a:lnTo>
                    <a:pt x="2193504" y="1031869"/>
                  </a:lnTo>
                  <a:lnTo>
                    <a:pt x="2207647" y="1020674"/>
                  </a:lnTo>
                  <a:lnTo>
                    <a:pt x="2221334" y="1017603"/>
                  </a:lnTo>
                  <a:lnTo>
                    <a:pt x="2235476" y="1015873"/>
                  </a:lnTo>
                  <a:lnTo>
                    <a:pt x="2249163" y="999325"/>
                  </a:lnTo>
                  <a:lnTo>
                    <a:pt x="2263306" y="983762"/>
                  </a:lnTo>
                  <a:lnTo>
                    <a:pt x="2277449" y="1007214"/>
                  </a:lnTo>
                  <a:lnTo>
                    <a:pt x="2291135" y="1050359"/>
                  </a:lnTo>
                  <a:lnTo>
                    <a:pt x="2305278" y="1063240"/>
                  </a:lnTo>
                  <a:lnTo>
                    <a:pt x="2318965" y="1060317"/>
                  </a:lnTo>
                  <a:lnTo>
                    <a:pt x="2333107" y="1043967"/>
                  </a:lnTo>
                  <a:lnTo>
                    <a:pt x="2347250" y="1007426"/>
                  </a:lnTo>
                  <a:lnTo>
                    <a:pt x="2360024" y="1012073"/>
                  </a:lnTo>
                  <a:lnTo>
                    <a:pt x="2374167" y="1054653"/>
                  </a:lnTo>
                  <a:lnTo>
                    <a:pt x="2387854" y="1088350"/>
                  </a:lnTo>
                  <a:lnTo>
                    <a:pt x="2401997" y="1120194"/>
                  </a:lnTo>
                  <a:lnTo>
                    <a:pt x="2415683" y="1173709"/>
                  </a:lnTo>
                  <a:lnTo>
                    <a:pt x="2429826" y="1238368"/>
                  </a:lnTo>
                  <a:lnTo>
                    <a:pt x="2443969" y="1263923"/>
                  </a:lnTo>
                  <a:lnTo>
                    <a:pt x="2457655" y="1243094"/>
                  </a:lnTo>
                  <a:lnTo>
                    <a:pt x="2471798" y="1251059"/>
                  </a:lnTo>
                  <a:lnTo>
                    <a:pt x="2485485" y="1278947"/>
                  </a:lnTo>
                  <a:lnTo>
                    <a:pt x="2499628" y="1314666"/>
                  </a:lnTo>
                  <a:lnTo>
                    <a:pt x="2513770" y="1362344"/>
                  </a:lnTo>
                  <a:lnTo>
                    <a:pt x="2526545" y="1384212"/>
                  </a:lnTo>
                  <a:lnTo>
                    <a:pt x="2540687" y="1393569"/>
                  </a:lnTo>
                  <a:lnTo>
                    <a:pt x="2554374" y="1410121"/>
                  </a:lnTo>
                  <a:lnTo>
                    <a:pt x="2568517" y="1421782"/>
                  </a:lnTo>
                  <a:lnTo>
                    <a:pt x="2582203" y="1428050"/>
                  </a:lnTo>
                  <a:lnTo>
                    <a:pt x="2596346" y="1407334"/>
                  </a:lnTo>
                  <a:lnTo>
                    <a:pt x="2610489" y="1366348"/>
                  </a:lnTo>
                  <a:lnTo>
                    <a:pt x="2624176" y="1351570"/>
                  </a:lnTo>
                  <a:lnTo>
                    <a:pt x="2638318" y="1341721"/>
                  </a:lnTo>
                  <a:lnTo>
                    <a:pt x="2652005" y="1345389"/>
                  </a:lnTo>
                  <a:lnTo>
                    <a:pt x="2666148" y="1346982"/>
                  </a:lnTo>
                  <a:lnTo>
                    <a:pt x="2680291" y="1308572"/>
                  </a:lnTo>
                  <a:lnTo>
                    <a:pt x="2693521" y="1286327"/>
                  </a:lnTo>
                  <a:lnTo>
                    <a:pt x="2707664" y="1316121"/>
                  </a:lnTo>
                  <a:lnTo>
                    <a:pt x="2721350" y="1332970"/>
                  </a:lnTo>
                  <a:lnTo>
                    <a:pt x="2735493" y="1323098"/>
                  </a:lnTo>
                  <a:lnTo>
                    <a:pt x="2749180" y="1314116"/>
                  </a:lnTo>
                  <a:lnTo>
                    <a:pt x="2763323" y="1312875"/>
                  </a:lnTo>
                  <a:lnTo>
                    <a:pt x="2777465" y="1309676"/>
                  </a:lnTo>
                  <a:lnTo>
                    <a:pt x="2791152" y="1308926"/>
                  </a:lnTo>
                  <a:lnTo>
                    <a:pt x="2805295" y="1325850"/>
                  </a:lnTo>
                  <a:lnTo>
                    <a:pt x="2818981" y="1346761"/>
                  </a:lnTo>
                  <a:lnTo>
                    <a:pt x="2833124" y="1342665"/>
                  </a:lnTo>
                  <a:lnTo>
                    <a:pt x="2847267" y="1260670"/>
                  </a:lnTo>
                  <a:lnTo>
                    <a:pt x="2860041" y="1115822"/>
                  </a:lnTo>
                  <a:lnTo>
                    <a:pt x="2874184" y="1031698"/>
                  </a:lnTo>
                  <a:lnTo>
                    <a:pt x="2887871" y="972478"/>
                  </a:lnTo>
                  <a:lnTo>
                    <a:pt x="2902013" y="942096"/>
                  </a:lnTo>
                  <a:lnTo>
                    <a:pt x="2915700" y="1007067"/>
                  </a:lnTo>
                  <a:lnTo>
                    <a:pt x="2929843" y="1043409"/>
                  </a:lnTo>
                  <a:lnTo>
                    <a:pt x="2943986" y="1084603"/>
                  </a:lnTo>
                  <a:lnTo>
                    <a:pt x="2957672" y="1260511"/>
                  </a:lnTo>
                  <a:lnTo>
                    <a:pt x="2971815" y="1403584"/>
                  </a:lnTo>
                  <a:lnTo>
                    <a:pt x="2985502" y="1386910"/>
                  </a:lnTo>
                  <a:lnTo>
                    <a:pt x="2999644" y="1358280"/>
                  </a:lnTo>
                  <a:lnTo>
                    <a:pt x="3013787" y="1459241"/>
                  </a:lnTo>
                  <a:lnTo>
                    <a:pt x="3026561" y="1613317"/>
                  </a:lnTo>
                  <a:lnTo>
                    <a:pt x="3040704" y="1606446"/>
                  </a:lnTo>
                  <a:lnTo>
                    <a:pt x="3054391" y="1561165"/>
                  </a:lnTo>
                  <a:lnTo>
                    <a:pt x="3068534" y="1549693"/>
                  </a:lnTo>
                  <a:lnTo>
                    <a:pt x="3082220" y="1466945"/>
                  </a:lnTo>
                  <a:lnTo>
                    <a:pt x="3096363" y="1415425"/>
                  </a:lnTo>
                  <a:lnTo>
                    <a:pt x="3110506" y="1374411"/>
                  </a:lnTo>
                  <a:lnTo>
                    <a:pt x="3124192" y="1204293"/>
                  </a:lnTo>
                  <a:lnTo>
                    <a:pt x="3138335" y="1046352"/>
                  </a:lnTo>
                  <a:lnTo>
                    <a:pt x="3152022" y="1014040"/>
                  </a:lnTo>
                  <a:lnTo>
                    <a:pt x="3166165" y="1014755"/>
                  </a:lnTo>
                  <a:lnTo>
                    <a:pt x="3180307" y="1003797"/>
                  </a:lnTo>
                  <a:lnTo>
                    <a:pt x="3193082" y="996138"/>
                  </a:lnTo>
                  <a:lnTo>
                    <a:pt x="3207224" y="1035492"/>
                  </a:lnTo>
                  <a:lnTo>
                    <a:pt x="3220911" y="1070679"/>
                  </a:lnTo>
                  <a:lnTo>
                    <a:pt x="3235054" y="1059670"/>
                  </a:lnTo>
                  <a:lnTo>
                    <a:pt x="3248740" y="1047325"/>
                  </a:lnTo>
                  <a:lnTo>
                    <a:pt x="3262883" y="1020877"/>
                  </a:lnTo>
                  <a:lnTo>
                    <a:pt x="3277026" y="1003098"/>
                  </a:lnTo>
                  <a:lnTo>
                    <a:pt x="3290713" y="1015482"/>
                  </a:lnTo>
                  <a:lnTo>
                    <a:pt x="3304855" y="1007613"/>
                  </a:lnTo>
                  <a:lnTo>
                    <a:pt x="3318542" y="997656"/>
                  </a:lnTo>
                  <a:lnTo>
                    <a:pt x="3332685" y="1008214"/>
                  </a:lnTo>
                  <a:lnTo>
                    <a:pt x="3346828" y="996684"/>
                  </a:lnTo>
                  <a:lnTo>
                    <a:pt x="3360058" y="932334"/>
                  </a:lnTo>
                  <a:lnTo>
                    <a:pt x="3374201" y="886755"/>
                  </a:lnTo>
                  <a:lnTo>
                    <a:pt x="3387887" y="892865"/>
                  </a:lnTo>
                  <a:lnTo>
                    <a:pt x="3402030" y="905166"/>
                  </a:lnTo>
                  <a:lnTo>
                    <a:pt x="3415717" y="899212"/>
                  </a:lnTo>
                  <a:lnTo>
                    <a:pt x="3429860" y="922784"/>
                  </a:lnTo>
                  <a:lnTo>
                    <a:pt x="3444003" y="950581"/>
                  </a:lnTo>
                  <a:lnTo>
                    <a:pt x="3457689" y="946431"/>
                  </a:lnTo>
                  <a:lnTo>
                    <a:pt x="3471832" y="953034"/>
                  </a:lnTo>
                  <a:lnTo>
                    <a:pt x="3485519" y="971629"/>
                  </a:lnTo>
                  <a:lnTo>
                    <a:pt x="3499661" y="974505"/>
                  </a:lnTo>
                  <a:lnTo>
                    <a:pt x="3513804" y="971534"/>
                  </a:lnTo>
                  <a:lnTo>
                    <a:pt x="3526578" y="995762"/>
                  </a:lnTo>
                  <a:lnTo>
                    <a:pt x="3540721" y="1024030"/>
                  </a:lnTo>
                  <a:lnTo>
                    <a:pt x="3554408" y="1033312"/>
                  </a:lnTo>
                  <a:lnTo>
                    <a:pt x="3568550" y="1046901"/>
                  </a:lnTo>
                  <a:lnTo>
                    <a:pt x="3582237" y="1072263"/>
                  </a:lnTo>
                  <a:lnTo>
                    <a:pt x="3596380" y="1084177"/>
                  </a:lnTo>
                  <a:lnTo>
                    <a:pt x="3610523" y="1068846"/>
                  </a:lnTo>
                  <a:lnTo>
                    <a:pt x="3624209" y="1045806"/>
                  </a:lnTo>
                  <a:lnTo>
                    <a:pt x="3638352" y="1053269"/>
                  </a:lnTo>
                  <a:lnTo>
                    <a:pt x="3652039" y="1083260"/>
                  </a:lnTo>
                  <a:lnTo>
                    <a:pt x="3666182" y="1090896"/>
                  </a:lnTo>
                  <a:lnTo>
                    <a:pt x="3680324" y="1084808"/>
                  </a:lnTo>
                  <a:lnTo>
                    <a:pt x="3693098" y="1098656"/>
                  </a:lnTo>
                  <a:lnTo>
                    <a:pt x="3707241" y="1110015"/>
                  </a:lnTo>
                  <a:lnTo>
                    <a:pt x="3720928" y="1102952"/>
                  </a:lnTo>
                  <a:lnTo>
                    <a:pt x="3735071" y="1089265"/>
                  </a:lnTo>
                  <a:lnTo>
                    <a:pt x="3748757" y="1093731"/>
                  </a:lnTo>
                  <a:lnTo>
                    <a:pt x="3762900" y="1109084"/>
                  </a:lnTo>
                  <a:lnTo>
                    <a:pt x="3777043" y="1114331"/>
                  </a:lnTo>
                  <a:lnTo>
                    <a:pt x="3790730" y="1112563"/>
                  </a:lnTo>
                  <a:lnTo>
                    <a:pt x="3804872" y="1095626"/>
                  </a:lnTo>
                  <a:lnTo>
                    <a:pt x="3818559" y="1078564"/>
                  </a:lnTo>
                  <a:lnTo>
                    <a:pt x="3832702" y="1087402"/>
                  </a:lnTo>
                  <a:lnTo>
                    <a:pt x="3846845" y="1103758"/>
                  </a:lnTo>
                  <a:lnTo>
                    <a:pt x="3859619" y="1105146"/>
                  </a:lnTo>
                  <a:lnTo>
                    <a:pt x="3873762" y="1096593"/>
                  </a:lnTo>
                  <a:lnTo>
                    <a:pt x="3887448" y="1083761"/>
                  </a:lnTo>
                  <a:lnTo>
                    <a:pt x="3901591" y="1063147"/>
                  </a:lnTo>
                  <a:lnTo>
                    <a:pt x="3915278" y="1021367"/>
                  </a:lnTo>
                  <a:lnTo>
                    <a:pt x="3929420" y="989976"/>
                  </a:lnTo>
                  <a:lnTo>
                    <a:pt x="3943563" y="1001518"/>
                  </a:lnTo>
                  <a:lnTo>
                    <a:pt x="3957250" y="1025050"/>
                  </a:lnTo>
                  <a:lnTo>
                    <a:pt x="3971393" y="1035272"/>
                  </a:lnTo>
                  <a:lnTo>
                    <a:pt x="3985079" y="1003798"/>
                  </a:lnTo>
                  <a:lnTo>
                    <a:pt x="3999222" y="960572"/>
                  </a:lnTo>
                  <a:lnTo>
                    <a:pt x="4013365" y="942531"/>
                  </a:lnTo>
                  <a:lnTo>
                    <a:pt x="4026595" y="930981"/>
                  </a:lnTo>
                  <a:lnTo>
                    <a:pt x="4040738" y="927981"/>
                  </a:lnTo>
                  <a:lnTo>
                    <a:pt x="4054425" y="941346"/>
                  </a:lnTo>
                  <a:lnTo>
                    <a:pt x="4068567" y="980558"/>
                  </a:lnTo>
                  <a:lnTo>
                    <a:pt x="4082254" y="1013368"/>
                  </a:lnTo>
                  <a:lnTo>
                    <a:pt x="4096397" y="1020316"/>
                  </a:lnTo>
                  <a:lnTo>
                    <a:pt x="4110540" y="1041358"/>
                  </a:lnTo>
                  <a:lnTo>
                    <a:pt x="4124226" y="1062264"/>
                  </a:lnTo>
                  <a:lnTo>
                    <a:pt x="4138369" y="1076787"/>
                  </a:lnTo>
                  <a:lnTo>
                    <a:pt x="4152056" y="1124307"/>
                  </a:lnTo>
                  <a:lnTo>
                    <a:pt x="4166198" y="1183556"/>
                  </a:lnTo>
                  <a:lnTo>
                    <a:pt x="4180341" y="1224798"/>
                  </a:lnTo>
                  <a:lnTo>
                    <a:pt x="4193115" y="1251812"/>
                  </a:lnTo>
                  <a:lnTo>
                    <a:pt x="4207258" y="1280294"/>
                  </a:lnTo>
                  <a:lnTo>
                    <a:pt x="4220945" y="1301708"/>
                  </a:lnTo>
                  <a:lnTo>
                    <a:pt x="4235088" y="1294310"/>
                  </a:lnTo>
                  <a:lnTo>
                    <a:pt x="4248774" y="1295459"/>
                  </a:lnTo>
                  <a:lnTo>
                    <a:pt x="4262917" y="1317960"/>
                  </a:lnTo>
                  <a:lnTo>
                    <a:pt x="4277060" y="1326929"/>
                  </a:lnTo>
                  <a:lnTo>
                    <a:pt x="4290746" y="1343687"/>
                  </a:lnTo>
                  <a:lnTo>
                    <a:pt x="4304889" y="1343762"/>
                  </a:lnTo>
                  <a:lnTo>
                    <a:pt x="4318576" y="1306300"/>
                  </a:lnTo>
                  <a:lnTo>
                    <a:pt x="4332719" y="1264278"/>
                  </a:lnTo>
                  <a:lnTo>
                    <a:pt x="4346861" y="1257489"/>
                  </a:lnTo>
                  <a:lnTo>
                    <a:pt x="4359636" y="1268092"/>
                  </a:lnTo>
                  <a:lnTo>
                    <a:pt x="4373778" y="1260739"/>
                  </a:lnTo>
                  <a:lnTo>
                    <a:pt x="4387465" y="1261527"/>
                  </a:lnTo>
                  <a:lnTo>
                    <a:pt x="4401608" y="1270427"/>
                  </a:lnTo>
                  <a:lnTo>
                    <a:pt x="4415294" y="1280313"/>
                  </a:lnTo>
                  <a:lnTo>
                    <a:pt x="4429437" y="1284243"/>
                  </a:lnTo>
                  <a:lnTo>
                    <a:pt x="4443580" y="1259817"/>
                  </a:lnTo>
                  <a:lnTo>
                    <a:pt x="4457267" y="1242339"/>
                  </a:lnTo>
                  <a:lnTo>
                    <a:pt x="4471409" y="1260487"/>
                  </a:lnTo>
                  <a:lnTo>
                    <a:pt x="4485096" y="1301287"/>
                  </a:lnTo>
                  <a:lnTo>
                    <a:pt x="4499239" y="1356742"/>
                  </a:lnTo>
                  <a:lnTo>
                    <a:pt x="4513382" y="1371518"/>
                  </a:lnTo>
                  <a:lnTo>
                    <a:pt x="4526156" y="1386125"/>
                  </a:lnTo>
                  <a:lnTo>
                    <a:pt x="4540299" y="1413347"/>
                  </a:lnTo>
                  <a:lnTo>
                    <a:pt x="4553985" y="1418284"/>
                  </a:lnTo>
                  <a:lnTo>
                    <a:pt x="4568128" y="1426283"/>
                  </a:lnTo>
                  <a:lnTo>
                    <a:pt x="4581815" y="1417600"/>
                  </a:lnTo>
                  <a:lnTo>
                    <a:pt x="4595957" y="1396107"/>
                  </a:lnTo>
                  <a:lnTo>
                    <a:pt x="4610100" y="1404835"/>
                  </a:lnTo>
                  <a:lnTo>
                    <a:pt x="4623787" y="1423897"/>
                  </a:lnTo>
                  <a:lnTo>
                    <a:pt x="4637930" y="1427939"/>
                  </a:lnTo>
                  <a:lnTo>
                    <a:pt x="4651616" y="1437768"/>
                  </a:lnTo>
                  <a:lnTo>
                    <a:pt x="4665759" y="1446987"/>
                  </a:lnTo>
                  <a:lnTo>
                    <a:pt x="4679902" y="1447198"/>
                  </a:lnTo>
                  <a:lnTo>
                    <a:pt x="4693132" y="1426867"/>
                  </a:lnTo>
                  <a:lnTo>
                    <a:pt x="4707275" y="1399267"/>
                  </a:lnTo>
                  <a:lnTo>
                    <a:pt x="4720962" y="1366038"/>
                  </a:lnTo>
                  <a:lnTo>
                    <a:pt x="4735104" y="1337378"/>
                  </a:lnTo>
                  <a:lnTo>
                    <a:pt x="4748791" y="1355781"/>
                  </a:lnTo>
                  <a:lnTo>
                    <a:pt x="4762934" y="1402125"/>
                  </a:lnTo>
                  <a:lnTo>
                    <a:pt x="4777077" y="1420699"/>
                  </a:lnTo>
                  <a:lnTo>
                    <a:pt x="4790763" y="1419299"/>
                  </a:lnTo>
                  <a:lnTo>
                    <a:pt x="4804906" y="1439991"/>
                  </a:lnTo>
                  <a:lnTo>
                    <a:pt x="4818593" y="1442990"/>
                  </a:lnTo>
                  <a:lnTo>
                    <a:pt x="4832735" y="1415326"/>
                  </a:lnTo>
                  <a:lnTo>
                    <a:pt x="4846878" y="1434007"/>
                  </a:lnTo>
                  <a:lnTo>
                    <a:pt x="4859652" y="1472156"/>
                  </a:lnTo>
                  <a:lnTo>
                    <a:pt x="4873795" y="1480479"/>
                  </a:lnTo>
                  <a:lnTo>
                    <a:pt x="4887482" y="1502025"/>
                  </a:lnTo>
                  <a:lnTo>
                    <a:pt x="4901625" y="1540155"/>
                  </a:lnTo>
                  <a:lnTo>
                    <a:pt x="4915311" y="1563196"/>
                  </a:lnTo>
                  <a:lnTo>
                    <a:pt x="4929454" y="1570345"/>
                  </a:lnTo>
                  <a:lnTo>
                    <a:pt x="4943597" y="1588621"/>
                  </a:lnTo>
                  <a:lnTo>
                    <a:pt x="4957283" y="1613286"/>
                  </a:lnTo>
                  <a:lnTo>
                    <a:pt x="4971426" y="1637910"/>
                  </a:lnTo>
                  <a:lnTo>
                    <a:pt x="4985113" y="1660461"/>
                  </a:lnTo>
                  <a:lnTo>
                    <a:pt x="4999256" y="1660461"/>
                  </a:lnTo>
                  <a:lnTo>
                    <a:pt x="5013398" y="1660461"/>
                  </a:lnTo>
                  <a:lnTo>
                    <a:pt x="5026173" y="1660461"/>
                  </a:lnTo>
                  <a:lnTo>
                    <a:pt x="5040315" y="1660461"/>
                  </a:lnTo>
                  <a:lnTo>
                    <a:pt x="5054002" y="1660461"/>
                  </a:lnTo>
                  <a:lnTo>
                    <a:pt x="5068145" y="1660461"/>
                  </a:lnTo>
                  <a:lnTo>
                    <a:pt x="5081831" y="1660461"/>
                  </a:lnTo>
                  <a:lnTo>
                    <a:pt x="5095974" y="1660461"/>
                  </a:lnTo>
                  <a:lnTo>
                    <a:pt x="5110117" y="1660461"/>
                  </a:lnTo>
                  <a:lnTo>
                    <a:pt x="5123804" y="1660461"/>
                  </a:lnTo>
                  <a:lnTo>
                    <a:pt x="5137946" y="1660461"/>
                  </a:lnTo>
                  <a:lnTo>
                    <a:pt x="5151633" y="1660461"/>
                  </a:lnTo>
                  <a:lnTo>
                    <a:pt x="5165776" y="1660461"/>
                  </a:lnTo>
                  <a:lnTo>
                    <a:pt x="5179919" y="1660461"/>
                  </a:lnTo>
                  <a:lnTo>
                    <a:pt x="5192693" y="1660461"/>
                  </a:lnTo>
                  <a:lnTo>
                    <a:pt x="5206836" y="1660461"/>
                  </a:lnTo>
                  <a:lnTo>
                    <a:pt x="5220522" y="1660461"/>
                  </a:lnTo>
                  <a:lnTo>
                    <a:pt x="5234665" y="1660461"/>
                  </a:lnTo>
                  <a:lnTo>
                    <a:pt x="5248352" y="1660461"/>
                  </a:lnTo>
                  <a:lnTo>
                    <a:pt x="5262494" y="1660461"/>
                  </a:lnTo>
                  <a:lnTo>
                    <a:pt x="5276637" y="1660461"/>
                  </a:lnTo>
                  <a:lnTo>
                    <a:pt x="5290324" y="1660461"/>
                  </a:lnTo>
                  <a:lnTo>
                    <a:pt x="5304467" y="1660461"/>
                  </a:lnTo>
                  <a:lnTo>
                    <a:pt x="5318153" y="1660461"/>
                  </a:lnTo>
                  <a:lnTo>
                    <a:pt x="5332296" y="1660461"/>
                  </a:lnTo>
                  <a:lnTo>
                    <a:pt x="5346439" y="1660461"/>
                  </a:lnTo>
                  <a:lnTo>
                    <a:pt x="5359669" y="1660461"/>
                  </a:lnTo>
                  <a:lnTo>
                    <a:pt x="5373812" y="1660461"/>
                  </a:lnTo>
                  <a:lnTo>
                    <a:pt x="5387499" y="1660461"/>
                  </a:lnTo>
                  <a:lnTo>
                    <a:pt x="5401642" y="1660461"/>
                  </a:lnTo>
                  <a:lnTo>
                    <a:pt x="5415328" y="1660461"/>
                  </a:lnTo>
                  <a:lnTo>
                    <a:pt x="5429471" y="1660461"/>
                  </a:lnTo>
                  <a:lnTo>
                    <a:pt x="5443614" y="1660461"/>
                  </a:lnTo>
                  <a:lnTo>
                    <a:pt x="5457300" y="1660461"/>
                  </a:lnTo>
                  <a:lnTo>
                    <a:pt x="5471443" y="1660461"/>
                  </a:lnTo>
                  <a:lnTo>
                    <a:pt x="5485130" y="1660461"/>
                  </a:lnTo>
                  <a:lnTo>
                    <a:pt x="5499273" y="1660461"/>
                  </a:lnTo>
                  <a:lnTo>
                    <a:pt x="5513415" y="1660461"/>
                  </a:lnTo>
                  <a:lnTo>
                    <a:pt x="5526190" y="1660461"/>
                  </a:lnTo>
                  <a:lnTo>
                    <a:pt x="5540332" y="1660461"/>
                  </a:lnTo>
                  <a:lnTo>
                    <a:pt x="5554019" y="1660461"/>
                  </a:lnTo>
                  <a:lnTo>
                    <a:pt x="5568162" y="1660461"/>
                  </a:lnTo>
                  <a:lnTo>
                    <a:pt x="5581848" y="1660461"/>
                  </a:lnTo>
                  <a:lnTo>
                    <a:pt x="5595991" y="1660461"/>
                  </a:lnTo>
                  <a:lnTo>
                    <a:pt x="5610134" y="1660461"/>
                  </a:lnTo>
                  <a:lnTo>
                    <a:pt x="5623821" y="1660461"/>
                  </a:lnTo>
                  <a:lnTo>
                    <a:pt x="5637963" y="1660461"/>
                  </a:lnTo>
                  <a:lnTo>
                    <a:pt x="5651650" y="1660461"/>
                  </a:lnTo>
                  <a:lnTo>
                    <a:pt x="5665793" y="1660461"/>
                  </a:lnTo>
                  <a:lnTo>
                    <a:pt x="5679936" y="1660461"/>
                  </a:lnTo>
                  <a:lnTo>
                    <a:pt x="5692710" y="1660461"/>
                  </a:lnTo>
                  <a:lnTo>
                    <a:pt x="5706853" y="1660461"/>
                  </a:lnTo>
                  <a:lnTo>
                    <a:pt x="5720539" y="1660461"/>
                  </a:lnTo>
                  <a:lnTo>
                    <a:pt x="5734682" y="1660461"/>
                  </a:lnTo>
                  <a:lnTo>
                    <a:pt x="5748369" y="1660461"/>
                  </a:lnTo>
                  <a:lnTo>
                    <a:pt x="5762511" y="1660461"/>
                  </a:lnTo>
                  <a:lnTo>
                    <a:pt x="5776654" y="1660461"/>
                  </a:lnTo>
                  <a:lnTo>
                    <a:pt x="5790341" y="1660461"/>
                  </a:lnTo>
                  <a:lnTo>
                    <a:pt x="5804484" y="1660461"/>
                  </a:lnTo>
                  <a:lnTo>
                    <a:pt x="5818170" y="1660461"/>
                  </a:lnTo>
                  <a:lnTo>
                    <a:pt x="5832313" y="1660461"/>
                  </a:lnTo>
                  <a:lnTo>
                    <a:pt x="5846456" y="1660461"/>
                  </a:lnTo>
                  <a:lnTo>
                    <a:pt x="5859230" y="1660461"/>
                  </a:lnTo>
                  <a:lnTo>
                    <a:pt x="5873373" y="1660461"/>
                  </a:lnTo>
                  <a:lnTo>
                    <a:pt x="5887059" y="1660461"/>
                  </a:lnTo>
                  <a:lnTo>
                    <a:pt x="5901202" y="1660461"/>
                  </a:lnTo>
                  <a:lnTo>
                    <a:pt x="5914889" y="1660461"/>
                  </a:lnTo>
                  <a:lnTo>
                    <a:pt x="5929032" y="1660461"/>
                  </a:lnTo>
                  <a:lnTo>
                    <a:pt x="5943174" y="1660461"/>
                  </a:lnTo>
                  <a:lnTo>
                    <a:pt x="5956861" y="1660461"/>
                  </a:lnTo>
                  <a:lnTo>
                    <a:pt x="5971004" y="1660461"/>
                  </a:lnTo>
                  <a:lnTo>
                    <a:pt x="5984690" y="1660461"/>
                  </a:lnTo>
                  <a:lnTo>
                    <a:pt x="5998833" y="1660461"/>
                  </a:lnTo>
                  <a:lnTo>
                    <a:pt x="6012976" y="1651563"/>
                  </a:lnTo>
                  <a:lnTo>
                    <a:pt x="6026206" y="1457821"/>
                  </a:lnTo>
                  <a:lnTo>
                    <a:pt x="6040349" y="1272276"/>
                  </a:lnTo>
                  <a:lnTo>
                    <a:pt x="6054036" y="1193232"/>
                  </a:lnTo>
                  <a:lnTo>
                    <a:pt x="6068179" y="1191075"/>
                  </a:lnTo>
                  <a:lnTo>
                    <a:pt x="6081865" y="1197567"/>
                  </a:lnTo>
                  <a:lnTo>
                    <a:pt x="6096008" y="1136720"/>
                  </a:lnTo>
                  <a:lnTo>
                    <a:pt x="6110151" y="1043930"/>
                  </a:lnTo>
                  <a:lnTo>
                    <a:pt x="6123837" y="989333"/>
                  </a:lnTo>
                  <a:lnTo>
                    <a:pt x="6137980" y="911410"/>
                  </a:lnTo>
                  <a:lnTo>
                    <a:pt x="6151667" y="771059"/>
                  </a:lnTo>
                  <a:lnTo>
                    <a:pt x="6165810" y="613643"/>
                  </a:lnTo>
                  <a:lnTo>
                    <a:pt x="6179952" y="496470"/>
                  </a:lnTo>
                  <a:lnTo>
                    <a:pt x="6192727" y="482637"/>
                  </a:lnTo>
                  <a:lnTo>
                    <a:pt x="6206869" y="535654"/>
                  </a:lnTo>
                  <a:lnTo>
                    <a:pt x="6220556" y="582341"/>
                  </a:lnTo>
                  <a:lnTo>
                    <a:pt x="6234699" y="558552"/>
                  </a:lnTo>
                  <a:lnTo>
                    <a:pt x="6248385" y="466090"/>
                  </a:lnTo>
                  <a:lnTo>
                    <a:pt x="6262528" y="438843"/>
                  </a:lnTo>
                  <a:lnTo>
                    <a:pt x="6276671" y="468532"/>
                  </a:lnTo>
                  <a:lnTo>
                    <a:pt x="6290358" y="490841"/>
                  </a:lnTo>
                  <a:lnTo>
                    <a:pt x="6304500" y="510989"/>
                  </a:lnTo>
                  <a:lnTo>
                    <a:pt x="6318187" y="519637"/>
                  </a:lnTo>
                  <a:lnTo>
                    <a:pt x="6332330" y="543037"/>
                  </a:lnTo>
                  <a:lnTo>
                    <a:pt x="6346473" y="603601"/>
                  </a:lnTo>
                  <a:lnTo>
                    <a:pt x="6359247" y="677406"/>
                  </a:lnTo>
                  <a:lnTo>
                    <a:pt x="6373390" y="763280"/>
                  </a:lnTo>
                  <a:lnTo>
                    <a:pt x="6387076" y="839025"/>
                  </a:lnTo>
                  <a:lnTo>
                    <a:pt x="6401219" y="899689"/>
                  </a:lnTo>
                  <a:lnTo>
                    <a:pt x="6414906" y="954078"/>
                  </a:lnTo>
                  <a:lnTo>
                    <a:pt x="6429048" y="949169"/>
                  </a:lnTo>
                  <a:lnTo>
                    <a:pt x="6443191" y="951541"/>
                  </a:lnTo>
                  <a:lnTo>
                    <a:pt x="6456878" y="984200"/>
                  </a:lnTo>
                  <a:lnTo>
                    <a:pt x="6471021" y="1002328"/>
                  </a:lnTo>
                  <a:lnTo>
                    <a:pt x="6484707" y="1042786"/>
                  </a:lnTo>
                  <a:lnTo>
                    <a:pt x="6498850" y="1088259"/>
                  </a:lnTo>
                  <a:lnTo>
                    <a:pt x="6512993" y="1111378"/>
                  </a:lnTo>
                  <a:lnTo>
                    <a:pt x="6525767" y="1107584"/>
                  </a:lnTo>
                  <a:lnTo>
                    <a:pt x="6539910" y="1075489"/>
                  </a:lnTo>
                  <a:lnTo>
                    <a:pt x="6553596" y="1055515"/>
                  </a:lnTo>
                  <a:lnTo>
                    <a:pt x="6567739" y="1100692"/>
                  </a:lnTo>
                  <a:lnTo>
                    <a:pt x="6581426" y="1169320"/>
                  </a:lnTo>
                  <a:lnTo>
                    <a:pt x="6595569" y="1208388"/>
                  </a:lnTo>
                  <a:lnTo>
                    <a:pt x="6609711" y="1181004"/>
                  </a:lnTo>
                  <a:lnTo>
                    <a:pt x="6623398" y="1127146"/>
                  </a:lnTo>
                  <a:lnTo>
                    <a:pt x="6637541" y="1129911"/>
                  </a:lnTo>
                  <a:lnTo>
                    <a:pt x="6651227" y="1147159"/>
                  </a:lnTo>
                  <a:lnTo>
                    <a:pt x="6665370" y="1144777"/>
                  </a:lnTo>
                  <a:lnTo>
                    <a:pt x="6679513" y="1138343"/>
                  </a:lnTo>
                  <a:lnTo>
                    <a:pt x="6692743" y="1140236"/>
                  </a:lnTo>
                  <a:lnTo>
                    <a:pt x="6706886" y="1155563"/>
                  </a:lnTo>
                  <a:lnTo>
                    <a:pt x="6720573" y="1137923"/>
                  </a:lnTo>
                  <a:lnTo>
                    <a:pt x="6734716" y="1061070"/>
                  </a:lnTo>
                  <a:lnTo>
                    <a:pt x="6748402" y="990563"/>
                  </a:lnTo>
                  <a:lnTo>
                    <a:pt x="6762545" y="1014314"/>
                  </a:lnTo>
                  <a:lnTo>
                    <a:pt x="6776688" y="1064902"/>
                  </a:lnTo>
                  <a:lnTo>
                    <a:pt x="6790374" y="1075063"/>
                  </a:lnTo>
                  <a:lnTo>
                    <a:pt x="6804517" y="1060994"/>
                  </a:lnTo>
                  <a:lnTo>
                    <a:pt x="6818204" y="1013941"/>
                  </a:lnTo>
                  <a:lnTo>
                    <a:pt x="6832347" y="950881"/>
                  </a:lnTo>
                  <a:lnTo>
                    <a:pt x="6846490" y="905258"/>
                  </a:lnTo>
                  <a:lnTo>
                    <a:pt x="6859264" y="890132"/>
                  </a:lnTo>
                  <a:lnTo>
                    <a:pt x="6873406" y="878702"/>
                  </a:lnTo>
                  <a:lnTo>
                    <a:pt x="6887093" y="892025"/>
                  </a:lnTo>
                  <a:lnTo>
                    <a:pt x="6901236" y="913471"/>
                  </a:lnTo>
                  <a:lnTo>
                    <a:pt x="6901236" y="1660461"/>
                  </a:lnTo>
                  <a:lnTo>
                    <a:pt x="6887093" y="1660461"/>
                  </a:lnTo>
                  <a:lnTo>
                    <a:pt x="6873406" y="1660461"/>
                  </a:lnTo>
                  <a:lnTo>
                    <a:pt x="6859264" y="1660461"/>
                  </a:lnTo>
                  <a:lnTo>
                    <a:pt x="6846490" y="1660461"/>
                  </a:lnTo>
                  <a:lnTo>
                    <a:pt x="6832347" y="1660461"/>
                  </a:lnTo>
                  <a:lnTo>
                    <a:pt x="6818204" y="1660461"/>
                  </a:lnTo>
                  <a:lnTo>
                    <a:pt x="6804517" y="1660461"/>
                  </a:lnTo>
                  <a:lnTo>
                    <a:pt x="6790374" y="1660461"/>
                  </a:lnTo>
                  <a:lnTo>
                    <a:pt x="6776688" y="1660461"/>
                  </a:lnTo>
                  <a:lnTo>
                    <a:pt x="6762545" y="1660461"/>
                  </a:lnTo>
                  <a:lnTo>
                    <a:pt x="6748402" y="1660461"/>
                  </a:lnTo>
                  <a:lnTo>
                    <a:pt x="6734716" y="1660461"/>
                  </a:lnTo>
                  <a:lnTo>
                    <a:pt x="6720573" y="1660461"/>
                  </a:lnTo>
                  <a:lnTo>
                    <a:pt x="6706886" y="1660461"/>
                  </a:lnTo>
                  <a:lnTo>
                    <a:pt x="6692743" y="1660461"/>
                  </a:lnTo>
                  <a:lnTo>
                    <a:pt x="6679513" y="1660461"/>
                  </a:lnTo>
                  <a:lnTo>
                    <a:pt x="6665370" y="1660461"/>
                  </a:lnTo>
                  <a:lnTo>
                    <a:pt x="6651227" y="1660461"/>
                  </a:lnTo>
                  <a:lnTo>
                    <a:pt x="6637541" y="1660461"/>
                  </a:lnTo>
                  <a:lnTo>
                    <a:pt x="6623398" y="1660461"/>
                  </a:lnTo>
                  <a:lnTo>
                    <a:pt x="6609711" y="1660461"/>
                  </a:lnTo>
                  <a:lnTo>
                    <a:pt x="6595569" y="1660461"/>
                  </a:lnTo>
                  <a:lnTo>
                    <a:pt x="6581426" y="1660461"/>
                  </a:lnTo>
                  <a:lnTo>
                    <a:pt x="6567739" y="1660461"/>
                  </a:lnTo>
                  <a:lnTo>
                    <a:pt x="6553596" y="1660461"/>
                  </a:lnTo>
                  <a:lnTo>
                    <a:pt x="6539910" y="1660461"/>
                  </a:lnTo>
                  <a:lnTo>
                    <a:pt x="6525767" y="1660461"/>
                  </a:lnTo>
                  <a:lnTo>
                    <a:pt x="6512993" y="1660461"/>
                  </a:lnTo>
                  <a:lnTo>
                    <a:pt x="6498850" y="1660461"/>
                  </a:lnTo>
                  <a:lnTo>
                    <a:pt x="6484707" y="1660461"/>
                  </a:lnTo>
                  <a:lnTo>
                    <a:pt x="6471021" y="1660461"/>
                  </a:lnTo>
                  <a:lnTo>
                    <a:pt x="6456878" y="1660461"/>
                  </a:lnTo>
                  <a:lnTo>
                    <a:pt x="6443191" y="1660461"/>
                  </a:lnTo>
                  <a:lnTo>
                    <a:pt x="6429048" y="1660461"/>
                  </a:lnTo>
                  <a:lnTo>
                    <a:pt x="6414906" y="1660461"/>
                  </a:lnTo>
                  <a:lnTo>
                    <a:pt x="6401219" y="1660461"/>
                  </a:lnTo>
                  <a:lnTo>
                    <a:pt x="6387076" y="1660461"/>
                  </a:lnTo>
                  <a:lnTo>
                    <a:pt x="6373390" y="1660461"/>
                  </a:lnTo>
                  <a:lnTo>
                    <a:pt x="6359247" y="1660461"/>
                  </a:lnTo>
                  <a:lnTo>
                    <a:pt x="6346473" y="1660461"/>
                  </a:lnTo>
                  <a:lnTo>
                    <a:pt x="6332330" y="1660461"/>
                  </a:lnTo>
                  <a:lnTo>
                    <a:pt x="6318187" y="1660461"/>
                  </a:lnTo>
                  <a:lnTo>
                    <a:pt x="6304500" y="1660461"/>
                  </a:lnTo>
                  <a:lnTo>
                    <a:pt x="6290358" y="1660461"/>
                  </a:lnTo>
                  <a:lnTo>
                    <a:pt x="6276671" y="1660461"/>
                  </a:lnTo>
                  <a:lnTo>
                    <a:pt x="6262528" y="1660461"/>
                  </a:lnTo>
                  <a:lnTo>
                    <a:pt x="6248385" y="1660461"/>
                  </a:lnTo>
                  <a:lnTo>
                    <a:pt x="6234699" y="1660461"/>
                  </a:lnTo>
                  <a:lnTo>
                    <a:pt x="6220556" y="1660461"/>
                  </a:lnTo>
                  <a:lnTo>
                    <a:pt x="6206869" y="1660461"/>
                  </a:lnTo>
                  <a:lnTo>
                    <a:pt x="6192727" y="1660461"/>
                  </a:lnTo>
                  <a:lnTo>
                    <a:pt x="6179952" y="1660461"/>
                  </a:lnTo>
                  <a:lnTo>
                    <a:pt x="6165810" y="1660461"/>
                  </a:lnTo>
                  <a:lnTo>
                    <a:pt x="6151667" y="1660461"/>
                  </a:lnTo>
                  <a:lnTo>
                    <a:pt x="6137980" y="1660461"/>
                  </a:lnTo>
                  <a:lnTo>
                    <a:pt x="6123837" y="1660461"/>
                  </a:lnTo>
                  <a:lnTo>
                    <a:pt x="6110151" y="1660461"/>
                  </a:lnTo>
                  <a:lnTo>
                    <a:pt x="6096008" y="1660461"/>
                  </a:lnTo>
                  <a:lnTo>
                    <a:pt x="6081865" y="1660461"/>
                  </a:lnTo>
                  <a:lnTo>
                    <a:pt x="6068179" y="1660461"/>
                  </a:lnTo>
                  <a:lnTo>
                    <a:pt x="6054036" y="1660461"/>
                  </a:lnTo>
                  <a:lnTo>
                    <a:pt x="6040349" y="1660461"/>
                  </a:lnTo>
                  <a:lnTo>
                    <a:pt x="6026206" y="1660461"/>
                  </a:lnTo>
                  <a:lnTo>
                    <a:pt x="6012976" y="1660461"/>
                  </a:lnTo>
                  <a:lnTo>
                    <a:pt x="5998833" y="1741055"/>
                  </a:lnTo>
                  <a:lnTo>
                    <a:pt x="5984690" y="1715118"/>
                  </a:lnTo>
                  <a:lnTo>
                    <a:pt x="5971004" y="1665455"/>
                  </a:lnTo>
                  <a:lnTo>
                    <a:pt x="5956861" y="1670615"/>
                  </a:lnTo>
                  <a:lnTo>
                    <a:pt x="5943174" y="1700930"/>
                  </a:lnTo>
                  <a:lnTo>
                    <a:pt x="5929032" y="1736439"/>
                  </a:lnTo>
                  <a:lnTo>
                    <a:pt x="5914889" y="1797864"/>
                  </a:lnTo>
                  <a:lnTo>
                    <a:pt x="5901202" y="1921996"/>
                  </a:lnTo>
                  <a:lnTo>
                    <a:pt x="5887059" y="2051360"/>
                  </a:lnTo>
                  <a:lnTo>
                    <a:pt x="5873373" y="2091450"/>
                  </a:lnTo>
                  <a:lnTo>
                    <a:pt x="5859230" y="2053820"/>
                  </a:lnTo>
                  <a:lnTo>
                    <a:pt x="5846456" y="1981480"/>
                  </a:lnTo>
                  <a:lnTo>
                    <a:pt x="5832313" y="1917059"/>
                  </a:lnTo>
                  <a:lnTo>
                    <a:pt x="5818170" y="1911130"/>
                  </a:lnTo>
                  <a:lnTo>
                    <a:pt x="5804484" y="1939858"/>
                  </a:lnTo>
                  <a:lnTo>
                    <a:pt x="5790341" y="1940401"/>
                  </a:lnTo>
                  <a:lnTo>
                    <a:pt x="5776654" y="1910686"/>
                  </a:lnTo>
                  <a:lnTo>
                    <a:pt x="5762511" y="1873011"/>
                  </a:lnTo>
                  <a:lnTo>
                    <a:pt x="5748369" y="1833079"/>
                  </a:lnTo>
                  <a:lnTo>
                    <a:pt x="5734682" y="1752440"/>
                  </a:lnTo>
                  <a:lnTo>
                    <a:pt x="5720539" y="1704637"/>
                  </a:lnTo>
                  <a:lnTo>
                    <a:pt x="5706853" y="1775863"/>
                  </a:lnTo>
                  <a:lnTo>
                    <a:pt x="5692710" y="1884684"/>
                  </a:lnTo>
                  <a:lnTo>
                    <a:pt x="5679936" y="1969829"/>
                  </a:lnTo>
                  <a:lnTo>
                    <a:pt x="5665793" y="2026100"/>
                  </a:lnTo>
                  <a:lnTo>
                    <a:pt x="5651650" y="2127188"/>
                  </a:lnTo>
                  <a:lnTo>
                    <a:pt x="5637963" y="2310920"/>
                  </a:lnTo>
                  <a:lnTo>
                    <a:pt x="5623821" y="2529405"/>
                  </a:lnTo>
                  <a:lnTo>
                    <a:pt x="5610134" y="2719846"/>
                  </a:lnTo>
                  <a:lnTo>
                    <a:pt x="5595991" y="2818925"/>
                  </a:lnTo>
                  <a:lnTo>
                    <a:pt x="5581848" y="2848862"/>
                  </a:lnTo>
                  <a:lnTo>
                    <a:pt x="5568162" y="2892684"/>
                  </a:lnTo>
                  <a:lnTo>
                    <a:pt x="5554019" y="2974120"/>
                  </a:lnTo>
                  <a:lnTo>
                    <a:pt x="5540332" y="3025181"/>
                  </a:lnTo>
                  <a:lnTo>
                    <a:pt x="5526190" y="3028388"/>
                  </a:lnTo>
                  <a:lnTo>
                    <a:pt x="5513415" y="3055034"/>
                  </a:lnTo>
                  <a:lnTo>
                    <a:pt x="5499273" y="3123594"/>
                  </a:lnTo>
                  <a:lnTo>
                    <a:pt x="5485130" y="3128435"/>
                  </a:lnTo>
                  <a:lnTo>
                    <a:pt x="5471443" y="3034019"/>
                  </a:lnTo>
                  <a:lnTo>
                    <a:pt x="5457300" y="2928694"/>
                  </a:lnTo>
                  <a:lnTo>
                    <a:pt x="5443614" y="2888523"/>
                  </a:lnTo>
                  <a:lnTo>
                    <a:pt x="5429471" y="2912204"/>
                  </a:lnTo>
                  <a:lnTo>
                    <a:pt x="5415328" y="2968413"/>
                  </a:lnTo>
                  <a:lnTo>
                    <a:pt x="5401642" y="3022466"/>
                  </a:lnTo>
                  <a:lnTo>
                    <a:pt x="5387499" y="3012614"/>
                  </a:lnTo>
                  <a:lnTo>
                    <a:pt x="5373812" y="2993589"/>
                  </a:lnTo>
                  <a:lnTo>
                    <a:pt x="5359669" y="3004568"/>
                  </a:lnTo>
                  <a:lnTo>
                    <a:pt x="5346439" y="2973714"/>
                  </a:lnTo>
                  <a:lnTo>
                    <a:pt x="5332296" y="2887869"/>
                  </a:lnTo>
                  <a:lnTo>
                    <a:pt x="5318153" y="2779352"/>
                  </a:lnTo>
                  <a:lnTo>
                    <a:pt x="5304467" y="2686127"/>
                  </a:lnTo>
                  <a:lnTo>
                    <a:pt x="5290324" y="2607822"/>
                  </a:lnTo>
                  <a:lnTo>
                    <a:pt x="5276637" y="2518070"/>
                  </a:lnTo>
                  <a:lnTo>
                    <a:pt x="5262494" y="2442521"/>
                  </a:lnTo>
                  <a:lnTo>
                    <a:pt x="5248352" y="2387421"/>
                  </a:lnTo>
                  <a:lnTo>
                    <a:pt x="5234665" y="2335231"/>
                  </a:lnTo>
                  <a:lnTo>
                    <a:pt x="5220522" y="2306841"/>
                  </a:lnTo>
                  <a:lnTo>
                    <a:pt x="5206836" y="2285295"/>
                  </a:lnTo>
                  <a:lnTo>
                    <a:pt x="5192693" y="2238335"/>
                  </a:lnTo>
                  <a:lnTo>
                    <a:pt x="5179919" y="2177344"/>
                  </a:lnTo>
                  <a:lnTo>
                    <a:pt x="5165776" y="2139100"/>
                  </a:lnTo>
                  <a:lnTo>
                    <a:pt x="5151633" y="2135984"/>
                  </a:lnTo>
                  <a:lnTo>
                    <a:pt x="5137946" y="2115540"/>
                  </a:lnTo>
                  <a:lnTo>
                    <a:pt x="5123804" y="2063153"/>
                  </a:lnTo>
                  <a:lnTo>
                    <a:pt x="5110117" y="1997210"/>
                  </a:lnTo>
                  <a:lnTo>
                    <a:pt x="5095974" y="1919409"/>
                  </a:lnTo>
                  <a:lnTo>
                    <a:pt x="5081831" y="1854177"/>
                  </a:lnTo>
                  <a:lnTo>
                    <a:pt x="5068145" y="1822931"/>
                  </a:lnTo>
                  <a:lnTo>
                    <a:pt x="5054002" y="1813410"/>
                  </a:lnTo>
                  <a:lnTo>
                    <a:pt x="5040315" y="1799998"/>
                  </a:lnTo>
                  <a:lnTo>
                    <a:pt x="5026173" y="1795382"/>
                  </a:lnTo>
                  <a:lnTo>
                    <a:pt x="5013398" y="1814468"/>
                  </a:lnTo>
                  <a:lnTo>
                    <a:pt x="4999256" y="1786894"/>
                  </a:lnTo>
                  <a:lnTo>
                    <a:pt x="4985113" y="1699347"/>
                  </a:lnTo>
                  <a:lnTo>
                    <a:pt x="4971426" y="1660461"/>
                  </a:lnTo>
                  <a:lnTo>
                    <a:pt x="4957283" y="1660461"/>
                  </a:lnTo>
                  <a:lnTo>
                    <a:pt x="4943597" y="1660461"/>
                  </a:lnTo>
                  <a:lnTo>
                    <a:pt x="4929454" y="1660461"/>
                  </a:lnTo>
                  <a:lnTo>
                    <a:pt x="4915311" y="1660461"/>
                  </a:lnTo>
                  <a:lnTo>
                    <a:pt x="4901625" y="1660461"/>
                  </a:lnTo>
                  <a:lnTo>
                    <a:pt x="4887482" y="1660461"/>
                  </a:lnTo>
                  <a:lnTo>
                    <a:pt x="4873795" y="1660461"/>
                  </a:lnTo>
                  <a:lnTo>
                    <a:pt x="4859652" y="1660461"/>
                  </a:lnTo>
                  <a:lnTo>
                    <a:pt x="4846878" y="1660461"/>
                  </a:lnTo>
                  <a:lnTo>
                    <a:pt x="4832735" y="1660461"/>
                  </a:lnTo>
                  <a:lnTo>
                    <a:pt x="4818593" y="1660461"/>
                  </a:lnTo>
                  <a:lnTo>
                    <a:pt x="4804906" y="1660461"/>
                  </a:lnTo>
                  <a:lnTo>
                    <a:pt x="4790763" y="1660461"/>
                  </a:lnTo>
                  <a:lnTo>
                    <a:pt x="4777077" y="1660461"/>
                  </a:lnTo>
                  <a:lnTo>
                    <a:pt x="4762934" y="1660461"/>
                  </a:lnTo>
                  <a:lnTo>
                    <a:pt x="4748791" y="1660461"/>
                  </a:lnTo>
                  <a:lnTo>
                    <a:pt x="4735104" y="1660461"/>
                  </a:lnTo>
                  <a:lnTo>
                    <a:pt x="4720962" y="1660461"/>
                  </a:lnTo>
                  <a:lnTo>
                    <a:pt x="4707275" y="1660461"/>
                  </a:lnTo>
                  <a:lnTo>
                    <a:pt x="4693132" y="1660461"/>
                  </a:lnTo>
                  <a:lnTo>
                    <a:pt x="4679902" y="1660461"/>
                  </a:lnTo>
                  <a:lnTo>
                    <a:pt x="4665759" y="1660461"/>
                  </a:lnTo>
                  <a:lnTo>
                    <a:pt x="4651616" y="1660461"/>
                  </a:lnTo>
                  <a:lnTo>
                    <a:pt x="4637930" y="1660461"/>
                  </a:lnTo>
                  <a:lnTo>
                    <a:pt x="4623787" y="1660461"/>
                  </a:lnTo>
                  <a:lnTo>
                    <a:pt x="4610100" y="1660461"/>
                  </a:lnTo>
                  <a:lnTo>
                    <a:pt x="4595957" y="1660461"/>
                  </a:lnTo>
                  <a:lnTo>
                    <a:pt x="4581815" y="1660461"/>
                  </a:lnTo>
                  <a:lnTo>
                    <a:pt x="4568128" y="1660461"/>
                  </a:lnTo>
                  <a:lnTo>
                    <a:pt x="4553985" y="1660461"/>
                  </a:lnTo>
                  <a:lnTo>
                    <a:pt x="4540299" y="1660461"/>
                  </a:lnTo>
                  <a:lnTo>
                    <a:pt x="4526156" y="1660461"/>
                  </a:lnTo>
                  <a:lnTo>
                    <a:pt x="4513382" y="1660461"/>
                  </a:lnTo>
                  <a:lnTo>
                    <a:pt x="4499239" y="1660461"/>
                  </a:lnTo>
                  <a:lnTo>
                    <a:pt x="4485096" y="1660461"/>
                  </a:lnTo>
                  <a:lnTo>
                    <a:pt x="4471409" y="1660461"/>
                  </a:lnTo>
                  <a:lnTo>
                    <a:pt x="4457267" y="1660461"/>
                  </a:lnTo>
                  <a:lnTo>
                    <a:pt x="4443580" y="1660461"/>
                  </a:lnTo>
                  <a:lnTo>
                    <a:pt x="4429437" y="1660461"/>
                  </a:lnTo>
                  <a:lnTo>
                    <a:pt x="4415294" y="1660461"/>
                  </a:lnTo>
                  <a:lnTo>
                    <a:pt x="4401608" y="1660461"/>
                  </a:lnTo>
                  <a:lnTo>
                    <a:pt x="4387465" y="1660461"/>
                  </a:lnTo>
                  <a:lnTo>
                    <a:pt x="4373778" y="1660461"/>
                  </a:lnTo>
                  <a:lnTo>
                    <a:pt x="4359636" y="1660461"/>
                  </a:lnTo>
                  <a:lnTo>
                    <a:pt x="4346861" y="1660461"/>
                  </a:lnTo>
                  <a:lnTo>
                    <a:pt x="4332719" y="1660461"/>
                  </a:lnTo>
                  <a:lnTo>
                    <a:pt x="4318576" y="1660461"/>
                  </a:lnTo>
                  <a:lnTo>
                    <a:pt x="4304889" y="1660461"/>
                  </a:lnTo>
                  <a:lnTo>
                    <a:pt x="4290746" y="1660461"/>
                  </a:lnTo>
                  <a:lnTo>
                    <a:pt x="4277060" y="1660461"/>
                  </a:lnTo>
                  <a:lnTo>
                    <a:pt x="4262917" y="1660461"/>
                  </a:lnTo>
                  <a:lnTo>
                    <a:pt x="4248774" y="1660461"/>
                  </a:lnTo>
                  <a:lnTo>
                    <a:pt x="4235088" y="1660461"/>
                  </a:lnTo>
                  <a:lnTo>
                    <a:pt x="4220945" y="1660461"/>
                  </a:lnTo>
                  <a:lnTo>
                    <a:pt x="4207258" y="1660461"/>
                  </a:lnTo>
                  <a:lnTo>
                    <a:pt x="4193115" y="1660461"/>
                  </a:lnTo>
                  <a:lnTo>
                    <a:pt x="4180341" y="1660461"/>
                  </a:lnTo>
                  <a:lnTo>
                    <a:pt x="4166198" y="1660461"/>
                  </a:lnTo>
                  <a:lnTo>
                    <a:pt x="4152056" y="1660461"/>
                  </a:lnTo>
                  <a:lnTo>
                    <a:pt x="4138369" y="1660461"/>
                  </a:lnTo>
                  <a:lnTo>
                    <a:pt x="4124226" y="1660461"/>
                  </a:lnTo>
                  <a:lnTo>
                    <a:pt x="4110540" y="1660461"/>
                  </a:lnTo>
                  <a:lnTo>
                    <a:pt x="4096397" y="1660461"/>
                  </a:lnTo>
                  <a:lnTo>
                    <a:pt x="4082254" y="1660461"/>
                  </a:lnTo>
                  <a:lnTo>
                    <a:pt x="4068567" y="1660461"/>
                  </a:lnTo>
                  <a:lnTo>
                    <a:pt x="4054425" y="1660461"/>
                  </a:lnTo>
                  <a:lnTo>
                    <a:pt x="4040738" y="1660461"/>
                  </a:lnTo>
                  <a:lnTo>
                    <a:pt x="4026595" y="1660461"/>
                  </a:lnTo>
                  <a:lnTo>
                    <a:pt x="4013365" y="1660461"/>
                  </a:lnTo>
                  <a:lnTo>
                    <a:pt x="3999222" y="1660461"/>
                  </a:lnTo>
                  <a:lnTo>
                    <a:pt x="3985079" y="1660461"/>
                  </a:lnTo>
                  <a:lnTo>
                    <a:pt x="3971393" y="1660461"/>
                  </a:lnTo>
                  <a:lnTo>
                    <a:pt x="3957250" y="1660461"/>
                  </a:lnTo>
                  <a:lnTo>
                    <a:pt x="3943563" y="1660461"/>
                  </a:lnTo>
                  <a:lnTo>
                    <a:pt x="3929420" y="1660461"/>
                  </a:lnTo>
                  <a:lnTo>
                    <a:pt x="3915278" y="1660461"/>
                  </a:lnTo>
                  <a:lnTo>
                    <a:pt x="3901591" y="1660461"/>
                  </a:lnTo>
                  <a:lnTo>
                    <a:pt x="3887448" y="1660461"/>
                  </a:lnTo>
                  <a:lnTo>
                    <a:pt x="3873762" y="1660461"/>
                  </a:lnTo>
                  <a:lnTo>
                    <a:pt x="3859619" y="1660461"/>
                  </a:lnTo>
                  <a:lnTo>
                    <a:pt x="3846845" y="1660461"/>
                  </a:lnTo>
                  <a:lnTo>
                    <a:pt x="3832702" y="1660461"/>
                  </a:lnTo>
                  <a:lnTo>
                    <a:pt x="3818559" y="1660461"/>
                  </a:lnTo>
                  <a:lnTo>
                    <a:pt x="3804872" y="1660461"/>
                  </a:lnTo>
                  <a:lnTo>
                    <a:pt x="3790730" y="1660461"/>
                  </a:lnTo>
                  <a:lnTo>
                    <a:pt x="3777043" y="1660461"/>
                  </a:lnTo>
                  <a:lnTo>
                    <a:pt x="3762900" y="1660461"/>
                  </a:lnTo>
                  <a:lnTo>
                    <a:pt x="3748757" y="1660461"/>
                  </a:lnTo>
                  <a:lnTo>
                    <a:pt x="3735071" y="1660461"/>
                  </a:lnTo>
                  <a:lnTo>
                    <a:pt x="3720928" y="1660461"/>
                  </a:lnTo>
                  <a:lnTo>
                    <a:pt x="3707241" y="1660461"/>
                  </a:lnTo>
                  <a:lnTo>
                    <a:pt x="3693098" y="1660461"/>
                  </a:lnTo>
                  <a:lnTo>
                    <a:pt x="3680324" y="1660461"/>
                  </a:lnTo>
                  <a:lnTo>
                    <a:pt x="3666182" y="1660461"/>
                  </a:lnTo>
                  <a:lnTo>
                    <a:pt x="3652039" y="1660461"/>
                  </a:lnTo>
                  <a:lnTo>
                    <a:pt x="3638352" y="1660461"/>
                  </a:lnTo>
                  <a:lnTo>
                    <a:pt x="3624209" y="1660461"/>
                  </a:lnTo>
                  <a:lnTo>
                    <a:pt x="3610523" y="1660461"/>
                  </a:lnTo>
                  <a:lnTo>
                    <a:pt x="3596380" y="1660461"/>
                  </a:lnTo>
                  <a:lnTo>
                    <a:pt x="3582237" y="1660461"/>
                  </a:lnTo>
                  <a:lnTo>
                    <a:pt x="3568550" y="1660461"/>
                  </a:lnTo>
                  <a:lnTo>
                    <a:pt x="3554408" y="1660461"/>
                  </a:lnTo>
                  <a:lnTo>
                    <a:pt x="3540721" y="1660461"/>
                  </a:lnTo>
                  <a:lnTo>
                    <a:pt x="3526578" y="1660461"/>
                  </a:lnTo>
                  <a:lnTo>
                    <a:pt x="3513804" y="1660461"/>
                  </a:lnTo>
                  <a:lnTo>
                    <a:pt x="3499661" y="1660461"/>
                  </a:lnTo>
                  <a:lnTo>
                    <a:pt x="3485519" y="1660461"/>
                  </a:lnTo>
                  <a:lnTo>
                    <a:pt x="3471832" y="1660461"/>
                  </a:lnTo>
                  <a:lnTo>
                    <a:pt x="3457689" y="1660461"/>
                  </a:lnTo>
                  <a:lnTo>
                    <a:pt x="3444003" y="1660461"/>
                  </a:lnTo>
                  <a:lnTo>
                    <a:pt x="3429860" y="1660461"/>
                  </a:lnTo>
                  <a:lnTo>
                    <a:pt x="3415717" y="1660461"/>
                  </a:lnTo>
                  <a:lnTo>
                    <a:pt x="3402030" y="1660461"/>
                  </a:lnTo>
                  <a:lnTo>
                    <a:pt x="3387887" y="1660461"/>
                  </a:lnTo>
                  <a:lnTo>
                    <a:pt x="3374201" y="1660461"/>
                  </a:lnTo>
                  <a:lnTo>
                    <a:pt x="3360058" y="1660461"/>
                  </a:lnTo>
                  <a:lnTo>
                    <a:pt x="3346828" y="1660461"/>
                  </a:lnTo>
                  <a:lnTo>
                    <a:pt x="3332685" y="1660461"/>
                  </a:lnTo>
                  <a:lnTo>
                    <a:pt x="3318542" y="1660461"/>
                  </a:lnTo>
                  <a:lnTo>
                    <a:pt x="3304855" y="1660461"/>
                  </a:lnTo>
                  <a:lnTo>
                    <a:pt x="3290713" y="1660461"/>
                  </a:lnTo>
                  <a:lnTo>
                    <a:pt x="3277026" y="1660461"/>
                  </a:lnTo>
                  <a:lnTo>
                    <a:pt x="3262883" y="1660461"/>
                  </a:lnTo>
                  <a:lnTo>
                    <a:pt x="3248740" y="1660461"/>
                  </a:lnTo>
                  <a:lnTo>
                    <a:pt x="3235054" y="1660461"/>
                  </a:lnTo>
                  <a:lnTo>
                    <a:pt x="3220911" y="1660461"/>
                  </a:lnTo>
                  <a:lnTo>
                    <a:pt x="3207224" y="1660461"/>
                  </a:lnTo>
                  <a:lnTo>
                    <a:pt x="3193082" y="1660461"/>
                  </a:lnTo>
                  <a:lnTo>
                    <a:pt x="3180307" y="1660461"/>
                  </a:lnTo>
                  <a:lnTo>
                    <a:pt x="3166165" y="1660461"/>
                  </a:lnTo>
                  <a:lnTo>
                    <a:pt x="3152022" y="1660461"/>
                  </a:lnTo>
                  <a:lnTo>
                    <a:pt x="3138335" y="1660461"/>
                  </a:lnTo>
                  <a:lnTo>
                    <a:pt x="3124192" y="1660461"/>
                  </a:lnTo>
                  <a:lnTo>
                    <a:pt x="3110506" y="1660461"/>
                  </a:lnTo>
                  <a:lnTo>
                    <a:pt x="3096363" y="1660461"/>
                  </a:lnTo>
                  <a:lnTo>
                    <a:pt x="3082220" y="1660461"/>
                  </a:lnTo>
                  <a:lnTo>
                    <a:pt x="3068534" y="1660461"/>
                  </a:lnTo>
                  <a:lnTo>
                    <a:pt x="3054391" y="1660461"/>
                  </a:lnTo>
                  <a:lnTo>
                    <a:pt x="3040704" y="1660461"/>
                  </a:lnTo>
                  <a:lnTo>
                    <a:pt x="3026561" y="1660461"/>
                  </a:lnTo>
                  <a:lnTo>
                    <a:pt x="3013787" y="1660461"/>
                  </a:lnTo>
                  <a:lnTo>
                    <a:pt x="2999644" y="1660461"/>
                  </a:lnTo>
                  <a:lnTo>
                    <a:pt x="2985502" y="1660461"/>
                  </a:lnTo>
                  <a:lnTo>
                    <a:pt x="2971815" y="1660461"/>
                  </a:lnTo>
                  <a:lnTo>
                    <a:pt x="2957672" y="1660461"/>
                  </a:lnTo>
                  <a:lnTo>
                    <a:pt x="2943986" y="1660461"/>
                  </a:lnTo>
                  <a:lnTo>
                    <a:pt x="2929843" y="1660461"/>
                  </a:lnTo>
                  <a:lnTo>
                    <a:pt x="2915700" y="1660461"/>
                  </a:lnTo>
                  <a:lnTo>
                    <a:pt x="2902013" y="1660461"/>
                  </a:lnTo>
                  <a:lnTo>
                    <a:pt x="2887871" y="1660461"/>
                  </a:lnTo>
                  <a:lnTo>
                    <a:pt x="2874184" y="1660461"/>
                  </a:lnTo>
                  <a:lnTo>
                    <a:pt x="2860041" y="1660461"/>
                  </a:lnTo>
                  <a:lnTo>
                    <a:pt x="2847267" y="1660461"/>
                  </a:lnTo>
                  <a:lnTo>
                    <a:pt x="2833124" y="1660461"/>
                  </a:lnTo>
                  <a:lnTo>
                    <a:pt x="2818981" y="1660461"/>
                  </a:lnTo>
                  <a:lnTo>
                    <a:pt x="2805295" y="1660461"/>
                  </a:lnTo>
                  <a:lnTo>
                    <a:pt x="2791152" y="1660461"/>
                  </a:lnTo>
                  <a:lnTo>
                    <a:pt x="2777465" y="1660461"/>
                  </a:lnTo>
                  <a:lnTo>
                    <a:pt x="2763323" y="1660461"/>
                  </a:lnTo>
                  <a:lnTo>
                    <a:pt x="2749180" y="1660461"/>
                  </a:lnTo>
                  <a:lnTo>
                    <a:pt x="2735493" y="1660461"/>
                  </a:lnTo>
                  <a:lnTo>
                    <a:pt x="2721350" y="1660461"/>
                  </a:lnTo>
                  <a:lnTo>
                    <a:pt x="2707664" y="1660461"/>
                  </a:lnTo>
                  <a:lnTo>
                    <a:pt x="2693521" y="1660461"/>
                  </a:lnTo>
                  <a:lnTo>
                    <a:pt x="2680291" y="1660461"/>
                  </a:lnTo>
                  <a:lnTo>
                    <a:pt x="2666148" y="1660461"/>
                  </a:lnTo>
                  <a:lnTo>
                    <a:pt x="2652005" y="1660461"/>
                  </a:lnTo>
                  <a:lnTo>
                    <a:pt x="2638318" y="1660461"/>
                  </a:lnTo>
                  <a:lnTo>
                    <a:pt x="2624176" y="1660461"/>
                  </a:lnTo>
                  <a:lnTo>
                    <a:pt x="2610489" y="1660461"/>
                  </a:lnTo>
                  <a:lnTo>
                    <a:pt x="2596346" y="1660461"/>
                  </a:lnTo>
                  <a:lnTo>
                    <a:pt x="2582203" y="1660461"/>
                  </a:lnTo>
                  <a:lnTo>
                    <a:pt x="2568517" y="1660461"/>
                  </a:lnTo>
                  <a:lnTo>
                    <a:pt x="2554374" y="1660461"/>
                  </a:lnTo>
                  <a:lnTo>
                    <a:pt x="2540687" y="1660461"/>
                  </a:lnTo>
                  <a:lnTo>
                    <a:pt x="2526545" y="1660461"/>
                  </a:lnTo>
                  <a:lnTo>
                    <a:pt x="2513770" y="1660461"/>
                  </a:lnTo>
                  <a:lnTo>
                    <a:pt x="2499628" y="1660461"/>
                  </a:lnTo>
                  <a:lnTo>
                    <a:pt x="2485485" y="1660461"/>
                  </a:lnTo>
                  <a:lnTo>
                    <a:pt x="2471798" y="1660461"/>
                  </a:lnTo>
                  <a:lnTo>
                    <a:pt x="2457655" y="1660461"/>
                  </a:lnTo>
                  <a:lnTo>
                    <a:pt x="2443969" y="1660461"/>
                  </a:lnTo>
                  <a:lnTo>
                    <a:pt x="2429826" y="1660461"/>
                  </a:lnTo>
                  <a:lnTo>
                    <a:pt x="2415683" y="1660461"/>
                  </a:lnTo>
                  <a:lnTo>
                    <a:pt x="2401997" y="1660461"/>
                  </a:lnTo>
                  <a:lnTo>
                    <a:pt x="2387854" y="1660461"/>
                  </a:lnTo>
                  <a:lnTo>
                    <a:pt x="2374167" y="1660461"/>
                  </a:lnTo>
                  <a:lnTo>
                    <a:pt x="2360024" y="1660461"/>
                  </a:lnTo>
                  <a:lnTo>
                    <a:pt x="2347250" y="1660461"/>
                  </a:lnTo>
                  <a:lnTo>
                    <a:pt x="2333107" y="1660461"/>
                  </a:lnTo>
                  <a:lnTo>
                    <a:pt x="2318965" y="1660461"/>
                  </a:lnTo>
                  <a:lnTo>
                    <a:pt x="2305278" y="1660461"/>
                  </a:lnTo>
                  <a:lnTo>
                    <a:pt x="2291135" y="1660461"/>
                  </a:lnTo>
                  <a:lnTo>
                    <a:pt x="2277449" y="1660461"/>
                  </a:lnTo>
                  <a:lnTo>
                    <a:pt x="2263306" y="1660461"/>
                  </a:lnTo>
                  <a:lnTo>
                    <a:pt x="2249163" y="1660461"/>
                  </a:lnTo>
                  <a:lnTo>
                    <a:pt x="2235476" y="1660461"/>
                  </a:lnTo>
                  <a:lnTo>
                    <a:pt x="2221334" y="1660461"/>
                  </a:lnTo>
                  <a:lnTo>
                    <a:pt x="2207647" y="1660461"/>
                  </a:lnTo>
                  <a:lnTo>
                    <a:pt x="2193504" y="1660461"/>
                  </a:lnTo>
                  <a:lnTo>
                    <a:pt x="2180730" y="1660461"/>
                  </a:lnTo>
                  <a:lnTo>
                    <a:pt x="2166587" y="1660461"/>
                  </a:lnTo>
                  <a:lnTo>
                    <a:pt x="2152444" y="1660461"/>
                  </a:lnTo>
                  <a:lnTo>
                    <a:pt x="2138758" y="1660461"/>
                  </a:lnTo>
                  <a:lnTo>
                    <a:pt x="2124615" y="1660461"/>
                  </a:lnTo>
                  <a:lnTo>
                    <a:pt x="2110928" y="1660461"/>
                  </a:lnTo>
                  <a:lnTo>
                    <a:pt x="2096786" y="1660461"/>
                  </a:lnTo>
                  <a:lnTo>
                    <a:pt x="2082643" y="1660461"/>
                  </a:lnTo>
                  <a:lnTo>
                    <a:pt x="2068956" y="1660461"/>
                  </a:lnTo>
                  <a:lnTo>
                    <a:pt x="2054813" y="1660461"/>
                  </a:lnTo>
                  <a:lnTo>
                    <a:pt x="2041127" y="1660461"/>
                  </a:lnTo>
                  <a:lnTo>
                    <a:pt x="2026984" y="1660461"/>
                  </a:lnTo>
                  <a:lnTo>
                    <a:pt x="2013754" y="1660461"/>
                  </a:lnTo>
                  <a:lnTo>
                    <a:pt x="1999611" y="1660461"/>
                  </a:lnTo>
                  <a:lnTo>
                    <a:pt x="1985468" y="1660461"/>
                  </a:lnTo>
                  <a:lnTo>
                    <a:pt x="1971781" y="1660461"/>
                  </a:lnTo>
                  <a:lnTo>
                    <a:pt x="1957639" y="1660461"/>
                  </a:lnTo>
                  <a:lnTo>
                    <a:pt x="1943952" y="1660461"/>
                  </a:lnTo>
                  <a:lnTo>
                    <a:pt x="1929809" y="1660461"/>
                  </a:lnTo>
                  <a:lnTo>
                    <a:pt x="1915666" y="1660461"/>
                  </a:lnTo>
                  <a:lnTo>
                    <a:pt x="1901980" y="1660461"/>
                  </a:lnTo>
                  <a:lnTo>
                    <a:pt x="1887837" y="1660461"/>
                  </a:lnTo>
                  <a:lnTo>
                    <a:pt x="1874150" y="1660461"/>
                  </a:lnTo>
                  <a:lnTo>
                    <a:pt x="1860007" y="1660461"/>
                  </a:lnTo>
                  <a:lnTo>
                    <a:pt x="1847233" y="1660461"/>
                  </a:lnTo>
                  <a:lnTo>
                    <a:pt x="1833091" y="1660461"/>
                  </a:lnTo>
                  <a:lnTo>
                    <a:pt x="1818948" y="1660461"/>
                  </a:lnTo>
                  <a:lnTo>
                    <a:pt x="1805261" y="1660461"/>
                  </a:lnTo>
                  <a:lnTo>
                    <a:pt x="1791118" y="1660461"/>
                  </a:lnTo>
                  <a:lnTo>
                    <a:pt x="1777432" y="1660461"/>
                  </a:lnTo>
                  <a:lnTo>
                    <a:pt x="1763289" y="1660461"/>
                  </a:lnTo>
                  <a:lnTo>
                    <a:pt x="1749146" y="1660461"/>
                  </a:lnTo>
                  <a:lnTo>
                    <a:pt x="1735459" y="1660461"/>
                  </a:lnTo>
                  <a:lnTo>
                    <a:pt x="1721317" y="1660461"/>
                  </a:lnTo>
                  <a:lnTo>
                    <a:pt x="1707630" y="1660461"/>
                  </a:lnTo>
                  <a:lnTo>
                    <a:pt x="1693487" y="1660461"/>
                  </a:lnTo>
                  <a:lnTo>
                    <a:pt x="1680713" y="1660461"/>
                  </a:lnTo>
                  <a:lnTo>
                    <a:pt x="1666570" y="1660461"/>
                  </a:lnTo>
                  <a:lnTo>
                    <a:pt x="1652427" y="1660461"/>
                  </a:lnTo>
                  <a:lnTo>
                    <a:pt x="1638741" y="1660461"/>
                  </a:lnTo>
                  <a:lnTo>
                    <a:pt x="1624598" y="1660461"/>
                  </a:lnTo>
                  <a:lnTo>
                    <a:pt x="1610911" y="1660461"/>
                  </a:lnTo>
                  <a:lnTo>
                    <a:pt x="1596769" y="1660461"/>
                  </a:lnTo>
                  <a:lnTo>
                    <a:pt x="1582626" y="1660461"/>
                  </a:lnTo>
                  <a:lnTo>
                    <a:pt x="1568939" y="1660461"/>
                  </a:lnTo>
                  <a:lnTo>
                    <a:pt x="1554796" y="1660461"/>
                  </a:lnTo>
                  <a:lnTo>
                    <a:pt x="1541110" y="1660461"/>
                  </a:lnTo>
                  <a:lnTo>
                    <a:pt x="1526967" y="1660461"/>
                  </a:lnTo>
                  <a:lnTo>
                    <a:pt x="1514193" y="1660461"/>
                  </a:lnTo>
                  <a:lnTo>
                    <a:pt x="1500050" y="1660461"/>
                  </a:lnTo>
                  <a:lnTo>
                    <a:pt x="1485907" y="1660461"/>
                  </a:lnTo>
                  <a:lnTo>
                    <a:pt x="1472221" y="1660461"/>
                  </a:lnTo>
                  <a:lnTo>
                    <a:pt x="1458078" y="1660461"/>
                  </a:lnTo>
                  <a:lnTo>
                    <a:pt x="1444391" y="1660461"/>
                  </a:lnTo>
                  <a:lnTo>
                    <a:pt x="1430248" y="1660461"/>
                  </a:lnTo>
                  <a:lnTo>
                    <a:pt x="1416106" y="1660461"/>
                  </a:lnTo>
                  <a:lnTo>
                    <a:pt x="1402419" y="1660461"/>
                  </a:lnTo>
                  <a:lnTo>
                    <a:pt x="1388276" y="1660461"/>
                  </a:lnTo>
                  <a:lnTo>
                    <a:pt x="1374590" y="1660461"/>
                  </a:lnTo>
                  <a:lnTo>
                    <a:pt x="1360447" y="1660461"/>
                  </a:lnTo>
                  <a:lnTo>
                    <a:pt x="1347216" y="1660461"/>
                  </a:lnTo>
                  <a:lnTo>
                    <a:pt x="1333074" y="1660461"/>
                  </a:lnTo>
                  <a:lnTo>
                    <a:pt x="1318931" y="1660461"/>
                  </a:lnTo>
                  <a:lnTo>
                    <a:pt x="1305244" y="1660461"/>
                  </a:lnTo>
                  <a:lnTo>
                    <a:pt x="1291101" y="1660461"/>
                  </a:lnTo>
                  <a:lnTo>
                    <a:pt x="1277415" y="1660461"/>
                  </a:lnTo>
                  <a:lnTo>
                    <a:pt x="1263272" y="1660461"/>
                  </a:lnTo>
                  <a:lnTo>
                    <a:pt x="1249129" y="1660461"/>
                  </a:lnTo>
                  <a:lnTo>
                    <a:pt x="1235443" y="1719097"/>
                  </a:lnTo>
                  <a:lnTo>
                    <a:pt x="1221300" y="1863868"/>
                  </a:lnTo>
                  <a:lnTo>
                    <a:pt x="1207613" y="2006689"/>
                  </a:lnTo>
                  <a:lnTo>
                    <a:pt x="1193470" y="2139801"/>
                  </a:lnTo>
                  <a:lnTo>
                    <a:pt x="1180696" y="2319536"/>
                  </a:lnTo>
                  <a:lnTo>
                    <a:pt x="1166553" y="2635963"/>
                  </a:lnTo>
                  <a:lnTo>
                    <a:pt x="1152411" y="3069189"/>
                  </a:lnTo>
                  <a:lnTo>
                    <a:pt x="1138724" y="3316231"/>
                  </a:lnTo>
                  <a:lnTo>
                    <a:pt x="1124581" y="3147262"/>
                  </a:lnTo>
                  <a:lnTo>
                    <a:pt x="1110895" y="2768437"/>
                  </a:lnTo>
                  <a:lnTo>
                    <a:pt x="1096752" y="2436393"/>
                  </a:lnTo>
                  <a:lnTo>
                    <a:pt x="1082609" y="2188276"/>
                  </a:lnTo>
                  <a:lnTo>
                    <a:pt x="1068922" y="1986363"/>
                  </a:lnTo>
                  <a:lnTo>
                    <a:pt x="1054780" y="1804698"/>
                  </a:lnTo>
                  <a:lnTo>
                    <a:pt x="1041093" y="1660461"/>
                  </a:lnTo>
                  <a:lnTo>
                    <a:pt x="1026950" y="1660461"/>
                  </a:lnTo>
                  <a:lnTo>
                    <a:pt x="1014176" y="1660461"/>
                  </a:lnTo>
                  <a:lnTo>
                    <a:pt x="1000033" y="1660461"/>
                  </a:lnTo>
                  <a:lnTo>
                    <a:pt x="985890" y="1660461"/>
                  </a:lnTo>
                  <a:lnTo>
                    <a:pt x="972204" y="1660461"/>
                  </a:lnTo>
                  <a:lnTo>
                    <a:pt x="958061" y="1660461"/>
                  </a:lnTo>
                  <a:lnTo>
                    <a:pt x="944374" y="1660461"/>
                  </a:lnTo>
                  <a:lnTo>
                    <a:pt x="930232" y="1660461"/>
                  </a:lnTo>
                  <a:lnTo>
                    <a:pt x="916089" y="1660461"/>
                  </a:lnTo>
                  <a:lnTo>
                    <a:pt x="902402" y="1660461"/>
                  </a:lnTo>
                  <a:lnTo>
                    <a:pt x="888259" y="1660461"/>
                  </a:lnTo>
                  <a:lnTo>
                    <a:pt x="874573" y="1660461"/>
                  </a:lnTo>
                  <a:lnTo>
                    <a:pt x="860430" y="1660461"/>
                  </a:lnTo>
                  <a:lnTo>
                    <a:pt x="847656" y="1660461"/>
                  </a:lnTo>
                  <a:lnTo>
                    <a:pt x="833513" y="1660461"/>
                  </a:lnTo>
                  <a:lnTo>
                    <a:pt x="819370" y="1660461"/>
                  </a:lnTo>
                  <a:lnTo>
                    <a:pt x="805684" y="1660461"/>
                  </a:lnTo>
                  <a:lnTo>
                    <a:pt x="791541" y="1660461"/>
                  </a:lnTo>
                  <a:lnTo>
                    <a:pt x="777854" y="1660461"/>
                  </a:lnTo>
                  <a:lnTo>
                    <a:pt x="763711" y="1660461"/>
                  </a:lnTo>
                  <a:lnTo>
                    <a:pt x="749569" y="1660461"/>
                  </a:lnTo>
                  <a:lnTo>
                    <a:pt x="735882" y="1660461"/>
                  </a:lnTo>
                  <a:lnTo>
                    <a:pt x="721739" y="1660461"/>
                  </a:lnTo>
                  <a:lnTo>
                    <a:pt x="708053" y="1660461"/>
                  </a:lnTo>
                  <a:lnTo>
                    <a:pt x="693910" y="1660461"/>
                  </a:lnTo>
                  <a:lnTo>
                    <a:pt x="680679" y="1660461"/>
                  </a:lnTo>
                  <a:lnTo>
                    <a:pt x="666537" y="1660461"/>
                  </a:lnTo>
                  <a:lnTo>
                    <a:pt x="652394" y="1660461"/>
                  </a:lnTo>
                  <a:lnTo>
                    <a:pt x="638707" y="1660461"/>
                  </a:lnTo>
                  <a:lnTo>
                    <a:pt x="624564" y="1660461"/>
                  </a:lnTo>
                  <a:lnTo>
                    <a:pt x="610878" y="1660461"/>
                  </a:lnTo>
                  <a:lnTo>
                    <a:pt x="596735" y="1660461"/>
                  </a:lnTo>
                  <a:lnTo>
                    <a:pt x="582592" y="1660461"/>
                  </a:lnTo>
                  <a:lnTo>
                    <a:pt x="568906" y="1660461"/>
                  </a:lnTo>
                  <a:lnTo>
                    <a:pt x="554763" y="1660461"/>
                  </a:lnTo>
                  <a:lnTo>
                    <a:pt x="541076" y="1660461"/>
                  </a:lnTo>
                  <a:lnTo>
                    <a:pt x="526933" y="1660461"/>
                  </a:lnTo>
                  <a:lnTo>
                    <a:pt x="514159" y="1660461"/>
                  </a:lnTo>
                  <a:lnTo>
                    <a:pt x="500016" y="1660461"/>
                  </a:lnTo>
                  <a:lnTo>
                    <a:pt x="485874" y="1660461"/>
                  </a:lnTo>
                  <a:lnTo>
                    <a:pt x="472187" y="1660461"/>
                  </a:lnTo>
                  <a:lnTo>
                    <a:pt x="458044" y="1660461"/>
                  </a:lnTo>
                  <a:lnTo>
                    <a:pt x="444358" y="1660461"/>
                  </a:lnTo>
                  <a:lnTo>
                    <a:pt x="430215" y="1660461"/>
                  </a:lnTo>
                  <a:lnTo>
                    <a:pt x="416072" y="1660461"/>
                  </a:lnTo>
                  <a:lnTo>
                    <a:pt x="402385" y="1660461"/>
                  </a:lnTo>
                  <a:lnTo>
                    <a:pt x="388243" y="1660461"/>
                  </a:lnTo>
                  <a:lnTo>
                    <a:pt x="374556" y="1660461"/>
                  </a:lnTo>
                  <a:lnTo>
                    <a:pt x="360413" y="1660461"/>
                  </a:lnTo>
                  <a:lnTo>
                    <a:pt x="347639" y="1660461"/>
                  </a:lnTo>
                  <a:lnTo>
                    <a:pt x="333496" y="1660461"/>
                  </a:lnTo>
                  <a:lnTo>
                    <a:pt x="319353" y="1660461"/>
                  </a:lnTo>
                  <a:lnTo>
                    <a:pt x="305667" y="1660461"/>
                  </a:lnTo>
                  <a:lnTo>
                    <a:pt x="291524" y="1660461"/>
                  </a:lnTo>
                  <a:lnTo>
                    <a:pt x="277837" y="1660461"/>
                  </a:lnTo>
                  <a:lnTo>
                    <a:pt x="263695" y="1660461"/>
                  </a:lnTo>
                  <a:lnTo>
                    <a:pt x="249552" y="1660461"/>
                  </a:lnTo>
                  <a:lnTo>
                    <a:pt x="235865" y="1660461"/>
                  </a:lnTo>
                  <a:lnTo>
                    <a:pt x="221722" y="1660461"/>
                  </a:lnTo>
                  <a:lnTo>
                    <a:pt x="208036" y="1660461"/>
                  </a:lnTo>
                  <a:lnTo>
                    <a:pt x="193893" y="1660461"/>
                  </a:lnTo>
                  <a:lnTo>
                    <a:pt x="181119" y="1660461"/>
                  </a:lnTo>
                  <a:lnTo>
                    <a:pt x="166976" y="1660461"/>
                  </a:lnTo>
                  <a:lnTo>
                    <a:pt x="152833" y="1660461"/>
                  </a:lnTo>
                  <a:lnTo>
                    <a:pt x="139147" y="1660461"/>
                  </a:lnTo>
                  <a:lnTo>
                    <a:pt x="125004" y="1660461"/>
                  </a:lnTo>
                  <a:lnTo>
                    <a:pt x="111317" y="1660461"/>
                  </a:lnTo>
                  <a:lnTo>
                    <a:pt x="97174" y="1660461"/>
                  </a:lnTo>
                  <a:lnTo>
                    <a:pt x="83031" y="1660461"/>
                  </a:lnTo>
                  <a:lnTo>
                    <a:pt x="69345" y="1660461"/>
                  </a:lnTo>
                  <a:lnTo>
                    <a:pt x="55202" y="1660461"/>
                  </a:lnTo>
                  <a:lnTo>
                    <a:pt x="41515" y="1660461"/>
                  </a:lnTo>
                  <a:lnTo>
                    <a:pt x="27373" y="1660461"/>
                  </a:lnTo>
                  <a:lnTo>
                    <a:pt x="14142" y="1660461"/>
                  </a:lnTo>
                  <a:lnTo>
                    <a:pt x="0" y="1660461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025850" y="419564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696390" y="5074487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98021" y="4150397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34453" y="3226308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19467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400124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280781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025850" y="579139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25850" y="459796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340453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167736"/>
                  </a:moveTo>
                  <a:lnTo>
                    <a:pt x="14142" y="1312215"/>
                  </a:lnTo>
                  <a:lnTo>
                    <a:pt x="27373" y="1395225"/>
                  </a:lnTo>
                  <a:lnTo>
                    <a:pt x="41515" y="1442343"/>
                  </a:lnTo>
                  <a:lnTo>
                    <a:pt x="55202" y="1499314"/>
                  </a:lnTo>
                  <a:lnTo>
                    <a:pt x="69345" y="1556734"/>
                  </a:lnTo>
                  <a:lnTo>
                    <a:pt x="83031" y="1586729"/>
                  </a:lnTo>
                  <a:lnTo>
                    <a:pt x="97174" y="1610228"/>
                  </a:lnTo>
                  <a:lnTo>
                    <a:pt x="111317" y="1630082"/>
                  </a:lnTo>
                  <a:lnTo>
                    <a:pt x="125004" y="1594274"/>
                  </a:lnTo>
                  <a:lnTo>
                    <a:pt x="139147" y="1490797"/>
                  </a:lnTo>
                  <a:lnTo>
                    <a:pt x="152833" y="1348572"/>
                  </a:lnTo>
                  <a:lnTo>
                    <a:pt x="166976" y="1211919"/>
                  </a:lnTo>
                  <a:lnTo>
                    <a:pt x="181119" y="1125954"/>
                  </a:lnTo>
                  <a:lnTo>
                    <a:pt x="193893" y="1068552"/>
                  </a:lnTo>
                  <a:lnTo>
                    <a:pt x="208036" y="977653"/>
                  </a:lnTo>
                  <a:lnTo>
                    <a:pt x="221722" y="838112"/>
                  </a:lnTo>
                  <a:lnTo>
                    <a:pt x="235865" y="688427"/>
                  </a:lnTo>
                  <a:lnTo>
                    <a:pt x="249552" y="588602"/>
                  </a:lnTo>
                  <a:lnTo>
                    <a:pt x="263695" y="528812"/>
                  </a:lnTo>
                  <a:lnTo>
                    <a:pt x="277837" y="487595"/>
                  </a:lnTo>
                  <a:lnTo>
                    <a:pt x="291524" y="466988"/>
                  </a:lnTo>
                  <a:lnTo>
                    <a:pt x="305667" y="446211"/>
                  </a:lnTo>
                  <a:lnTo>
                    <a:pt x="319353" y="442036"/>
                  </a:lnTo>
                  <a:lnTo>
                    <a:pt x="333496" y="458098"/>
                  </a:lnTo>
                  <a:lnTo>
                    <a:pt x="347639" y="425988"/>
                  </a:lnTo>
                  <a:lnTo>
                    <a:pt x="360413" y="309903"/>
                  </a:lnTo>
                  <a:lnTo>
                    <a:pt x="374556" y="176685"/>
                  </a:lnTo>
                  <a:lnTo>
                    <a:pt x="388243" y="88174"/>
                  </a:lnTo>
                  <a:lnTo>
                    <a:pt x="402385" y="66395"/>
                  </a:lnTo>
                  <a:lnTo>
                    <a:pt x="416072" y="83218"/>
                  </a:lnTo>
                  <a:lnTo>
                    <a:pt x="430215" y="87726"/>
                  </a:lnTo>
                  <a:lnTo>
                    <a:pt x="444358" y="48088"/>
                  </a:lnTo>
                  <a:lnTo>
                    <a:pt x="458044" y="0"/>
                  </a:lnTo>
                  <a:lnTo>
                    <a:pt x="472187" y="15799"/>
                  </a:lnTo>
                  <a:lnTo>
                    <a:pt x="485874" y="83746"/>
                  </a:lnTo>
                  <a:lnTo>
                    <a:pt x="500016" y="121233"/>
                  </a:lnTo>
                  <a:lnTo>
                    <a:pt x="514159" y="119928"/>
                  </a:lnTo>
                  <a:lnTo>
                    <a:pt x="526933" y="175723"/>
                  </a:lnTo>
                  <a:lnTo>
                    <a:pt x="541076" y="303401"/>
                  </a:lnTo>
                  <a:lnTo>
                    <a:pt x="554763" y="442223"/>
                  </a:lnTo>
                  <a:lnTo>
                    <a:pt x="568906" y="543250"/>
                  </a:lnTo>
                  <a:lnTo>
                    <a:pt x="582592" y="602915"/>
                  </a:lnTo>
                  <a:lnTo>
                    <a:pt x="596735" y="644824"/>
                  </a:lnTo>
                  <a:lnTo>
                    <a:pt x="610878" y="693585"/>
                  </a:lnTo>
                  <a:lnTo>
                    <a:pt x="624564" y="769251"/>
                  </a:lnTo>
                  <a:lnTo>
                    <a:pt x="638707" y="854435"/>
                  </a:lnTo>
                  <a:lnTo>
                    <a:pt x="652394" y="903481"/>
                  </a:lnTo>
                  <a:lnTo>
                    <a:pt x="666537" y="925303"/>
                  </a:lnTo>
                  <a:lnTo>
                    <a:pt x="680679" y="959007"/>
                  </a:lnTo>
                  <a:lnTo>
                    <a:pt x="693910" y="977777"/>
                  </a:lnTo>
                  <a:lnTo>
                    <a:pt x="708053" y="985147"/>
                  </a:lnTo>
                  <a:lnTo>
                    <a:pt x="721739" y="1016885"/>
                  </a:lnTo>
                  <a:lnTo>
                    <a:pt x="735882" y="1077685"/>
                  </a:lnTo>
                  <a:lnTo>
                    <a:pt x="749569" y="1149717"/>
                  </a:lnTo>
                  <a:lnTo>
                    <a:pt x="763711" y="1223600"/>
                  </a:lnTo>
                  <a:lnTo>
                    <a:pt x="777854" y="1293967"/>
                  </a:lnTo>
                  <a:lnTo>
                    <a:pt x="791541" y="1344851"/>
                  </a:lnTo>
                  <a:lnTo>
                    <a:pt x="805684" y="1365224"/>
                  </a:lnTo>
                  <a:lnTo>
                    <a:pt x="819370" y="1376375"/>
                  </a:lnTo>
                  <a:lnTo>
                    <a:pt x="833513" y="1419866"/>
                  </a:lnTo>
                  <a:lnTo>
                    <a:pt x="847656" y="1509590"/>
                  </a:lnTo>
                  <a:lnTo>
                    <a:pt x="860430" y="1634708"/>
                  </a:lnTo>
                  <a:lnTo>
                    <a:pt x="874573" y="1750503"/>
                  </a:lnTo>
                  <a:lnTo>
                    <a:pt x="888259" y="1817620"/>
                  </a:lnTo>
                  <a:lnTo>
                    <a:pt x="902402" y="1830602"/>
                  </a:lnTo>
                  <a:lnTo>
                    <a:pt x="916089" y="1806767"/>
                  </a:lnTo>
                  <a:lnTo>
                    <a:pt x="930232" y="1765382"/>
                  </a:lnTo>
                  <a:lnTo>
                    <a:pt x="944374" y="1715469"/>
                  </a:lnTo>
                  <a:lnTo>
                    <a:pt x="958061" y="1649114"/>
                  </a:lnTo>
                  <a:lnTo>
                    <a:pt x="972204" y="1564221"/>
                  </a:lnTo>
                  <a:lnTo>
                    <a:pt x="985890" y="1487508"/>
                  </a:lnTo>
                  <a:lnTo>
                    <a:pt x="1000033" y="1432721"/>
                  </a:lnTo>
                  <a:lnTo>
                    <a:pt x="1014176" y="1413024"/>
                  </a:lnTo>
                  <a:lnTo>
                    <a:pt x="1026950" y="1453438"/>
                  </a:lnTo>
                  <a:lnTo>
                    <a:pt x="1041093" y="1552935"/>
                  </a:lnTo>
                  <a:lnTo>
                    <a:pt x="1054780" y="1674400"/>
                  </a:lnTo>
                  <a:lnTo>
                    <a:pt x="1068922" y="1784921"/>
                  </a:lnTo>
                  <a:lnTo>
                    <a:pt x="1082609" y="1883606"/>
                  </a:lnTo>
                  <a:lnTo>
                    <a:pt x="1096752" y="1975231"/>
                  </a:lnTo>
                  <a:lnTo>
                    <a:pt x="1110895" y="2050150"/>
                  </a:lnTo>
                  <a:lnTo>
                    <a:pt x="1124581" y="2105780"/>
                  </a:lnTo>
                  <a:lnTo>
                    <a:pt x="1138724" y="2155354"/>
                  </a:lnTo>
                  <a:lnTo>
                    <a:pt x="1152411" y="2180239"/>
                  </a:lnTo>
                  <a:lnTo>
                    <a:pt x="1166553" y="2136212"/>
                  </a:lnTo>
                  <a:lnTo>
                    <a:pt x="1180696" y="2029808"/>
                  </a:lnTo>
                  <a:lnTo>
                    <a:pt x="1193470" y="1898303"/>
                  </a:lnTo>
                  <a:lnTo>
                    <a:pt x="1207613" y="1769982"/>
                  </a:lnTo>
                  <a:lnTo>
                    <a:pt x="1221300" y="1665000"/>
                  </a:lnTo>
                  <a:lnTo>
                    <a:pt x="1235443" y="1611202"/>
                  </a:lnTo>
                  <a:lnTo>
                    <a:pt x="1249129" y="1618754"/>
                  </a:lnTo>
                  <a:lnTo>
                    <a:pt x="1263272" y="1668140"/>
                  </a:lnTo>
                  <a:lnTo>
                    <a:pt x="1277415" y="1742977"/>
                  </a:lnTo>
                  <a:lnTo>
                    <a:pt x="1291101" y="1826762"/>
                  </a:lnTo>
                  <a:lnTo>
                    <a:pt x="1305244" y="1895840"/>
                  </a:lnTo>
                  <a:lnTo>
                    <a:pt x="1318931" y="1949640"/>
                  </a:lnTo>
                  <a:lnTo>
                    <a:pt x="1333074" y="2015896"/>
                  </a:lnTo>
                  <a:lnTo>
                    <a:pt x="1347216" y="2083546"/>
                  </a:lnTo>
                  <a:lnTo>
                    <a:pt x="1360447" y="2114274"/>
                  </a:lnTo>
                  <a:lnTo>
                    <a:pt x="1374590" y="2087587"/>
                  </a:lnTo>
                  <a:lnTo>
                    <a:pt x="1388276" y="2016342"/>
                  </a:lnTo>
                  <a:lnTo>
                    <a:pt x="1402419" y="1931693"/>
                  </a:lnTo>
                  <a:lnTo>
                    <a:pt x="1416106" y="1865604"/>
                  </a:lnTo>
                  <a:lnTo>
                    <a:pt x="1430248" y="1813622"/>
                  </a:lnTo>
                  <a:lnTo>
                    <a:pt x="1444391" y="1738295"/>
                  </a:lnTo>
                  <a:lnTo>
                    <a:pt x="1458078" y="1632547"/>
                  </a:lnTo>
                  <a:lnTo>
                    <a:pt x="1472221" y="1534459"/>
                  </a:lnTo>
                  <a:lnTo>
                    <a:pt x="1485907" y="1490633"/>
                  </a:lnTo>
                  <a:lnTo>
                    <a:pt x="1500050" y="1493038"/>
                  </a:lnTo>
                  <a:lnTo>
                    <a:pt x="1514193" y="1506067"/>
                  </a:lnTo>
                  <a:lnTo>
                    <a:pt x="1526967" y="1553551"/>
                  </a:lnTo>
                  <a:lnTo>
                    <a:pt x="1541110" y="1709705"/>
                  </a:lnTo>
                  <a:lnTo>
                    <a:pt x="1554796" y="2036390"/>
                  </a:lnTo>
                  <a:lnTo>
                    <a:pt x="1568939" y="2451934"/>
                  </a:lnTo>
                  <a:lnTo>
                    <a:pt x="1582626" y="2561221"/>
                  </a:lnTo>
                  <a:lnTo>
                    <a:pt x="1596769" y="2256822"/>
                  </a:lnTo>
                  <a:lnTo>
                    <a:pt x="1610911" y="1937099"/>
                  </a:lnTo>
                  <a:lnTo>
                    <a:pt x="1624598" y="1816950"/>
                  </a:lnTo>
                  <a:lnTo>
                    <a:pt x="1638741" y="1806661"/>
                  </a:lnTo>
                  <a:lnTo>
                    <a:pt x="1652427" y="1797069"/>
                  </a:lnTo>
                  <a:lnTo>
                    <a:pt x="1666570" y="1802877"/>
                  </a:lnTo>
                  <a:lnTo>
                    <a:pt x="1680713" y="1908075"/>
                  </a:lnTo>
                  <a:lnTo>
                    <a:pt x="1693487" y="2087073"/>
                  </a:lnTo>
                  <a:lnTo>
                    <a:pt x="1707630" y="2047957"/>
                  </a:lnTo>
                  <a:lnTo>
                    <a:pt x="1721317" y="1613482"/>
                  </a:lnTo>
                  <a:lnTo>
                    <a:pt x="1735459" y="1014344"/>
                  </a:lnTo>
                  <a:lnTo>
                    <a:pt x="1749146" y="816294"/>
                  </a:lnTo>
                  <a:lnTo>
                    <a:pt x="1763289" y="1218090"/>
                  </a:lnTo>
                  <a:lnTo>
                    <a:pt x="1777432" y="1688738"/>
                  </a:lnTo>
                  <a:lnTo>
                    <a:pt x="1791118" y="1837311"/>
                  </a:lnTo>
                  <a:lnTo>
                    <a:pt x="1805261" y="1786005"/>
                  </a:lnTo>
                  <a:lnTo>
                    <a:pt x="1818948" y="1738015"/>
                  </a:lnTo>
                  <a:lnTo>
                    <a:pt x="1833091" y="1674013"/>
                  </a:lnTo>
                  <a:lnTo>
                    <a:pt x="1847233" y="1536553"/>
                  </a:lnTo>
                  <a:lnTo>
                    <a:pt x="1860007" y="1319096"/>
                  </a:lnTo>
                  <a:lnTo>
                    <a:pt x="1874150" y="1219849"/>
                  </a:lnTo>
                  <a:lnTo>
                    <a:pt x="1887837" y="1336201"/>
                  </a:lnTo>
                  <a:lnTo>
                    <a:pt x="1901980" y="1509722"/>
                  </a:lnTo>
                  <a:lnTo>
                    <a:pt x="1915666" y="1617006"/>
                  </a:lnTo>
                  <a:lnTo>
                    <a:pt x="1929809" y="1575083"/>
                  </a:lnTo>
                  <a:lnTo>
                    <a:pt x="1943952" y="1460197"/>
                  </a:lnTo>
                  <a:lnTo>
                    <a:pt x="1957639" y="1479088"/>
                  </a:lnTo>
                  <a:lnTo>
                    <a:pt x="1971781" y="1598499"/>
                  </a:lnTo>
                  <a:lnTo>
                    <a:pt x="1985468" y="1670437"/>
                  </a:lnTo>
                  <a:lnTo>
                    <a:pt x="1999611" y="1685816"/>
                  </a:lnTo>
                  <a:lnTo>
                    <a:pt x="2013754" y="1664999"/>
                  </a:lnTo>
                  <a:lnTo>
                    <a:pt x="2026984" y="1632686"/>
                  </a:lnTo>
                  <a:lnTo>
                    <a:pt x="2041127" y="1621667"/>
                  </a:lnTo>
                  <a:lnTo>
                    <a:pt x="2054813" y="1654102"/>
                  </a:lnTo>
                  <a:lnTo>
                    <a:pt x="2068956" y="1693126"/>
                  </a:lnTo>
                  <a:lnTo>
                    <a:pt x="2082643" y="1726515"/>
                  </a:lnTo>
                  <a:lnTo>
                    <a:pt x="2096786" y="1767482"/>
                  </a:lnTo>
                  <a:lnTo>
                    <a:pt x="2110928" y="1775019"/>
                  </a:lnTo>
                  <a:lnTo>
                    <a:pt x="2124615" y="1734530"/>
                  </a:lnTo>
                  <a:lnTo>
                    <a:pt x="2138758" y="1673421"/>
                  </a:lnTo>
                  <a:lnTo>
                    <a:pt x="2152444" y="1630561"/>
                  </a:lnTo>
                  <a:lnTo>
                    <a:pt x="2166587" y="1648352"/>
                  </a:lnTo>
                  <a:lnTo>
                    <a:pt x="2180730" y="1699987"/>
                  </a:lnTo>
                  <a:lnTo>
                    <a:pt x="2193504" y="1729139"/>
                  </a:lnTo>
                  <a:lnTo>
                    <a:pt x="2207647" y="1739400"/>
                  </a:lnTo>
                  <a:lnTo>
                    <a:pt x="2221334" y="1751370"/>
                  </a:lnTo>
                  <a:lnTo>
                    <a:pt x="2235476" y="1733096"/>
                  </a:lnTo>
                  <a:lnTo>
                    <a:pt x="2249163" y="1656215"/>
                  </a:lnTo>
                  <a:lnTo>
                    <a:pt x="2263306" y="1583251"/>
                  </a:lnTo>
                  <a:lnTo>
                    <a:pt x="2277449" y="1583394"/>
                  </a:lnTo>
                  <a:lnTo>
                    <a:pt x="2291135" y="1614892"/>
                  </a:lnTo>
                  <a:lnTo>
                    <a:pt x="2305278" y="1626303"/>
                  </a:lnTo>
                  <a:lnTo>
                    <a:pt x="2318965" y="1640485"/>
                  </a:lnTo>
                  <a:lnTo>
                    <a:pt x="2333107" y="1665068"/>
                  </a:lnTo>
                  <a:lnTo>
                    <a:pt x="2347250" y="1678477"/>
                  </a:lnTo>
                  <a:lnTo>
                    <a:pt x="2360024" y="1695271"/>
                  </a:lnTo>
                  <a:lnTo>
                    <a:pt x="2374167" y="1732702"/>
                  </a:lnTo>
                  <a:lnTo>
                    <a:pt x="2387854" y="1760659"/>
                  </a:lnTo>
                  <a:lnTo>
                    <a:pt x="2401997" y="1791677"/>
                  </a:lnTo>
                  <a:lnTo>
                    <a:pt x="2415683" y="1839201"/>
                  </a:lnTo>
                  <a:lnTo>
                    <a:pt x="2429826" y="1860234"/>
                  </a:lnTo>
                  <a:lnTo>
                    <a:pt x="2443969" y="1860615"/>
                  </a:lnTo>
                  <a:lnTo>
                    <a:pt x="2457655" y="1875170"/>
                  </a:lnTo>
                  <a:lnTo>
                    <a:pt x="2471798" y="1902497"/>
                  </a:lnTo>
                  <a:lnTo>
                    <a:pt x="2485485" y="1918520"/>
                  </a:lnTo>
                  <a:lnTo>
                    <a:pt x="2499628" y="1905943"/>
                  </a:lnTo>
                  <a:lnTo>
                    <a:pt x="2513770" y="1889875"/>
                  </a:lnTo>
                  <a:lnTo>
                    <a:pt x="2526545" y="1888527"/>
                  </a:lnTo>
                  <a:lnTo>
                    <a:pt x="2540687" y="1887928"/>
                  </a:lnTo>
                  <a:lnTo>
                    <a:pt x="2554374" y="1892339"/>
                  </a:lnTo>
                  <a:lnTo>
                    <a:pt x="2568517" y="1886080"/>
                  </a:lnTo>
                  <a:lnTo>
                    <a:pt x="2582203" y="1884122"/>
                  </a:lnTo>
                  <a:lnTo>
                    <a:pt x="2596346" y="1898695"/>
                  </a:lnTo>
                  <a:lnTo>
                    <a:pt x="2610489" y="1886010"/>
                  </a:lnTo>
                  <a:lnTo>
                    <a:pt x="2624176" y="1859490"/>
                  </a:lnTo>
                  <a:lnTo>
                    <a:pt x="2638318" y="1859597"/>
                  </a:lnTo>
                  <a:lnTo>
                    <a:pt x="2652005" y="1864833"/>
                  </a:lnTo>
                  <a:lnTo>
                    <a:pt x="2666148" y="1843317"/>
                  </a:lnTo>
                  <a:lnTo>
                    <a:pt x="2680291" y="1802303"/>
                  </a:lnTo>
                  <a:lnTo>
                    <a:pt x="2693521" y="1758267"/>
                  </a:lnTo>
                  <a:lnTo>
                    <a:pt x="2707664" y="1731628"/>
                  </a:lnTo>
                  <a:lnTo>
                    <a:pt x="2721350" y="1704802"/>
                  </a:lnTo>
                  <a:lnTo>
                    <a:pt x="2735493" y="1664834"/>
                  </a:lnTo>
                  <a:lnTo>
                    <a:pt x="2749180" y="1639916"/>
                  </a:lnTo>
                  <a:lnTo>
                    <a:pt x="2763323" y="1630153"/>
                  </a:lnTo>
                  <a:lnTo>
                    <a:pt x="2777465" y="1619760"/>
                  </a:lnTo>
                  <a:lnTo>
                    <a:pt x="2791152" y="1598355"/>
                  </a:lnTo>
                  <a:lnTo>
                    <a:pt x="2805295" y="1580436"/>
                  </a:lnTo>
                  <a:lnTo>
                    <a:pt x="2818981" y="1593349"/>
                  </a:lnTo>
                  <a:lnTo>
                    <a:pt x="2833124" y="1630480"/>
                  </a:lnTo>
                  <a:lnTo>
                    <a:pt x="2847267" y="1657074"/>
                  </a:lnTo>
                  <a:lnTo>
                    <a:pt x="2860041" y="1669698"/>
                  </a:lnTo>
                  <a:lnTo>
                    <a:pt x="2874184" y="1656087"/>
                  </a:lnTo>
                  <a:lnTo>
                    <a:pt x="2887871" y="1591741"/>
                  </a:lnTo>
                  <a:lnTo>
                    <a:pt x="2902013" y="1523743"/>
                  </a:lnTo>
                  <a:lnTo>
                    <a:pt x="2915700" y="1483250"/>
                  </a:lnTo>
                  <a:lnTo>
                    <a:pt x="2929843" y="1451616"/>
                  </a:lnTo>
                  <a:lnTo>
                    <a:pt x="2943986" y="1447750"/>
                  </a:lnTo>
                  <a:lnTo>
                    <a:pt x="2957672" y="1486243"/>
                  </a:lnTo>
                  <a:lnTo>
                    <a:pt x="2971815" y="1508287"/>
                  </a:lnTo>
                  <a:lnTo>
                    <a:pt x="2985502" y="1487934"/>
                  </a:lnTo>
                  <a:lnTo>
                    <a:pt x="2999644" y="1455791"/>
                  </a:lnTo>
                  <a:lnTo>
                    <a:pt x="3013787" y="1447682"/>
                  </a:lnTo>
                  <a:lnTo>
                    <a:pt x="3026561" y="1450346"/>
                  </a:lnTo>
                  <a:lnTo>
                    <a:pt x="3040704" y="1451595"/>
                  </a:lnTo>
                  <a:lnTo>
                    <a:pt x="3054391" y="1472823"/>
                  </a:lnTo>
                  <a:lnTo>
                    <a:pt x="3068534" y="1498086"/>
                  </a:lnTo>
                  <a:lnTo>
                    <a:pt x="3082220" y="1515416"/>
                  </a:lnTo>
                  <a:lnTo>
                    <a:pt x="3096363" y="1560264"/>
                  </a:lnTo>
                  <a:lnTo>
                    <a:pt x="3110506" y="1618194"/>
                  </a:lnTo>
                  <a:lnTo>
                    <a:pt x="3124192" y="1626531"/>
                  </a:lnTo>
                  <a:lnTo>
                    <a:pt x="3138335" y="1593189"/>
                  </a:lnTo>
                  <a:lnTo>
                    <a:pt x="3152022" y="1574762"/>
                  </a:lnTo>
                  <a:lnTo>
                    <a:pt x="3166165" y="1606001"/>
                  </a:lnTo>
                  <a:lnTo>
                    <a:pt x="3180307" y="1638307"/>
                  </a:lnTo>
                  <a:lnTo>
                    <a:pt x="3193082" y="1649230"/>
                  </a:lnTo>
                  <a:lnTo>
                    <a:pt x="3207224" y="1649508"/>
                  </a:lnTo>
                  <a:lnTo>
                    <a:pt x="3220911" y="1669928"/>
                  </a:lnTo>
                  <a:lnTo>
                    <a:pt x="3235054" y="1690319"/>
                  </a:lnTo>
                  <a:lnTo>
                    <a:pt x="3248740" y="1657521"/>
                  </a:lnTo>
                  <a:lnTo>
                    <a:pt x="3262883" y="1591585"/>
                  </a:lnTo>
                  <a:lnTo>
                    <a:pt x="3277026" y="1519643"/>
                  </a:lnTo>
                  <a:lnTo>
                    <a:pt x="3290713" y="1496355"/>
                  </a:lnTo>
                  <a:lnTo>
                    <a:pt x="3304855" y="1546442"/>
                  </a:lnTo>
                  <a:lnTo>
                    <a:pt x="3318542" y="1590074"/>
                  </a:lnTo>
                  <a:lnTo>
                    <a:pt x="3332685" y="1574282"/>
                  </a:lnTo>
                  <a:lnTo>
                    <a:pt x="3346828" y="1530199"/>
                  </a:lnTo>
                  <a:lnTo>
                    <a:pt x="3360058" y="1479582"/>
                  </a:lnTo>
                  <a:lnTo>
                    <a:pt x="3374201" y="1438196"/>
                  </a:lnTo>
                  <a:lnTo>
                    <a:pt x="3387887" y="1410744"/>
                  </a:lnTo>
                  <a:lnTo>
                    <a:pt x="3402030" y="1432886"/>
                  </a:lnTo>
                  <a:lnTo>
                    <a:pt x="3415717" y="1469875"/>
                  </a:lnTo>
                  <a:lnTo>
                    <a:pt x="3429860" y="1496976"/>
                  </a:lnTo>
                  <a:lnTo>
                    <a:pt x="3444003" y="1536469"/>
                  </a:lnTo>
                  <a:lnTo>
                    <a:pt x="3457689" y="1537614"/>
                  </a:lnTo>
                  <a:lnTo>
                    <a:pt x="3471832" y="1496029"/>
                  </a:lnTo>
                  <a:lnTo>
                    <a:pt x="3485519" y="1470708"/>
                  </a:lnTo>
                  <a:lnTo>
                    <a:pt x="3499661" y="1475729"/>
                  </a:lnTo>
                  <a:lnTo>
                    <a:pt x="3513804" y="1512274"/>
                  </a:lnTo>
                  <a:lnTo>
                    <a:pt x="3526578" y="1561530"/>
                  </a:lnTo>
                  <a:lnTo>
                    <a:pt x="3540721" y="1578040"/>
                  </a:lnTo>
                  <a:lnTo>
                    <a:pt x="3554408" y="1578819"/>
                  </a:lnTo>
                  <a:lnTo>
                    <a:pt x="3568550" y="1564389"/>
                  </a:lnTo>
                  <a:lnTo>
                    <a:pt x="3582237" y="1562940"/>
                  </a:lnTo>
                  <a:lnTo>
                    <a:pt x="3596380" y="1552824"/>
                  </a:lnTo>
                  <a:lnTo>
                    <a:pt x="3610523" y="1518397"/>
                  </a:lnTo>
                  <a:lnTo>
                    <a:pt x="3624209" y="1529539"/>
                  </a:lnTo>
                  <a:lnTo>
                    <a:pt x="3638352" y="1573549"/>
                  </a:lnTo>
                  <a:lnTo>
                    <a:pt x="3652039" y="1590149"/>
                  </a:lnTo>
                  <a:lnTo>
                    <a:pt x="3666182" y="1580178"/>
                  </a:lnTo>
                  <a:lnTo>
                    <a:pt x="3680324" y="1556980"/>
                  </a:lnTo>
                  <a:lnTo>
                    <a:pt x="3693098" y="1499058"/>
                  </a:lnTo>
                  <a:lnTo>
                    <a:pt x="3707241" y="1450699"/>
                  </a:lnTo>
                  <a:lnTo>
                    <a:pt x="3720928" y="1433644"/>
                  </a:lnTo>
                  <a:lnTo>
                    <a:pt x="3735071" y="1403957"/>
                  </a:lnTo>
                  <a:lnTo>
                    <a:pt x="3748757" y="1339802"/>
                  </a:lnTo>
                  <a:lnTo>
                    <a:pt x="3762900" y="1288986"/>
                  </a:lnTo>
                  <a:lnTo>
                    <a:pt x="3777043" y="1283234"/>
                  </a:lnTo>
                  <a:lnTo>
                    <a:pt x="3790730" y="1241620"/>
                  </a:lnTo>
                  <a:lnTo>
                    <a:pt x="3804872" y="1153178"/>
                  </a:lnTo>
                  <a:lnTo>
                    <a:pt x="3818559" y="1091855"/>
                  </a:lnTo>
                  <a:lnTo>
                    <a:pt x="3832702" y="1077479"/>
                  </a:lnTo>
                  <a:lnTo>
                    <a:pt x="3846845" y="1065069"/>
                  </a:lnTo>
                  <a:lnTo>
                    <a:pt x="3859619" y="1041376"/>
                  </a:lnTo>
                  <a:lnTo>
                    <a:pt x="3873762" y="995961"/>
                  </a:lnTo>
                  <a:lnTo>
                    <a:pt x="3887448" y="916259"/>
                  </a:lnTo>
                  <a:lnTo>
                    <a:pt x="3901591" y="845933"/>
                  </a:lnTo>
                  <a:lnTo>
                    <a:pt x="3915278" y="813629"/>
                  </a:lnTo>
                  <a:lnTo>
                    <a:pt x="3929420" y="788404"/>
                  </a:lnTo>
                  <a:lnTo>
                    <a:pt x="3943563" y="761224"/>
                  </a:lnTo>
                  <a:lnTo>
                    <a:pt x="3957250" y="781963"/>
                  </a:lnTo>
                  <a:lnTo>
                    <a:pt x="3971393" y="823756"/>
                  </a:lnTo>
                  <a:lnTo>
                    <a:pt x="3985079" y="803707"/>
                  </a:lnTo>
                  <a:lnTo>
                    <a:pt x="3999222" y="753307"/>
                  </a:lnTo>
                  <a:lnTo>
                    <a:pt x="4013365" y="704565"/>
                  </a:lnTo>
                  <a:lnTo>
                    <a:pt x="4026595" y="663180"/>
                  </a:lnTo>
                  <a:lnTo>
                    <a:pt x="4040738" y="650189"/>
                  </a:lnTo>
                  <a:lnTo>
                    <a:pt x="4054425" y="655499"/>
                  </a:lnTo>
                  <a:lnTo>
                    <a:pt x="4068567" y="689607"/>
                  </a:lnTo>
                  <a:lnTo>
                    <a:pt x="4082254" y="754640"/>
                  </a:lnTo>
                  <a:lnTo>
                    <a:pt x="4096397" y="805278"/>
                  </a:lnTo>
                  <a:lnTo>
                    <a:pt x="4110540" y="786582"/>
                  </a:lnTo>
                  <a:lnTo>
                    <a:pt x="4124226" y="735151"/>
                  </a:lnTo>
                  <a:lnTo>
                    <a:pt x="4138369" y="726098"/>
                  </a:lnTo>
                  <a:lnTo>
                    <a:pt x="4152056" y="766561"/>
                  </a:lnTo>
                  <a:lnTo>
                    <a:pt x="4166198" y="792519"/>
                  </a:lnTo>
                  <a:lnTo>
                    <a:pt x="4180341" y="818917"/>
                  </a:lnTo>
                  <a:lnTo>
                    <a:pt x="4193115" y="853590"/>
                  </a:lnTo>
                  <a:lnTo>
                    <a:pt x="4207258" y="847894"/>
                  </a:lnTo>
                  <a:lnTo>
                    <a:pt x="4220945" y="854137"/>
                  </a:lnTo>
                  <a:lnTo>
                    <a:pt x="4235088" y="878072"/>
                  </a:lnTo>
                  <a:lnTo>
                    <a:pt x="4248774" y="866522"/>
                  </a:lnTo>
                  <a:lnTo>
                    <a:pt x="4262917" y="862457"/>
                  </a:lnTo>
                  <a:lnTo>
                    <a:pt x="4277060" y="879971"/>
                  </a:lnTo>
                  <a:lnTo>
                    <a:pt x="4290746" y="909291"/>
                  </a:lnTo>
                  <a:lnTo>
                    <a:pt x="4304889" y="936205"/>
                  </a:lnTo>
                  <a:lnTo>
                    <a:pt x="4318576" y="955038"/>
                  </a:lnTo>
                  <a:lnTo>
                    <a:pt x="4332719" y="960322"/>
                  </a:lnTo>
                  <a:lnTo>
                    <a:pt x="4346861" y="936994"/>
                  </a:lnTo>
                  <a:lnTo>
                    <a:pt x="4359636" y="920408"/>
                  </a:lnTo>
                  <a:lnTo>
                    <a:pt x="4373778" y="934813"/>
                  </a:lnTo>
                  <a:lnTo>
                    <a:pt x="4387465" y="939640"/>
                  </a:lnTo>
                  <a:lnTo>
                    <a:pt x="4401608" y="928824"/>
                  </a:lnTo>
                  <a:lnTo>
                    <a:pt x="4415294" y="911921"/>
                  </a:lnTo>
                  <a:lnTo>
                    <a:pt x="4429437" y="891168"/>
                  </a:lnTo>
                  <a:lnTo>
                    <a:pt x="4443580" y="899750"/>
                  </a:lnTo>
                  <a:lnTo>
                    <a:pt x="4457267" y="884080"/>
                  </a:lnTo>
                  <a:lnTo>
                    <a:pt x="4471409" y="859588"/>
                  </a:lnTo>
                  <a:lnTo>
                    <a:pt x="4485096" y="873927"/>
                  </a:lnTo>
                  <a:lnTo>
                    <a:pt x="4499239" y="925016"/>
                  </a:lnTo>
                  <a:lnTo>
                    <a:pt x="4513382" y="987118"/>
                  </a:lnTo>
                  <a:lnTo>
                    <a:pt x="4526156" y="1046257"/>
                  </a:lnTo>
                  <a:lnTo>
                    <a:pt x="4540299" y="1089956"/>
                  </a:lnTo>
                  <a:lnTo>
                    <a:pt x="4553985" y="1105306"/>
                  </a:lnTo>
                  <a:lnTo>
                    <a:pt x="4568128" y="1105401"/>
                  </a:lnTo>
                  <a:lnTo>
                    <a:pt x="4581815" y="1121595"/>
                  </a:lnTo>
                  <a:lnTo>
                    <a:pt x="4595957" y="1145480"/>
                  </a:lnTo>
                  <a:lnTo>
                    <a:pt x="4610100" y="1163814"/>
                  </a:lnTo>
                  <a:lnTo>
                    <a:pt x="4623787" y="1181320"/>
                  </a:lnTo>
                  <a:lnTo>
                    <a:pt x="4637930" y="1183961"/>
                  </a:lnTo>
                  <a:lnTo>
                    <a:pt x="4651616" y="1194235"/>
                  </a:lnTo>
                  <a:lnTo>
                    <a:pt x="4665759" y="1199064"/>
                  </a:lnTo>
                  <a:lnTo>
                    <a:pt x="4679902" y="1185605"/>
                  </a:lnTo>
                  <a:lnTo>
                    <a:pt x="4693132" y="1176517"/>
                  </a:lnTo>
                  <a:lnTo>
                    <a:pt x="4707275" y="1175812"/>
                  </a:lnTo>
                  <a:lnTo>
                    <a:pt x="4720962" y="1145461"/>
                  </a:lnTo>
                  <a:lnTo>
                    <a:pt x="4735104" y="1116283"/>
                  </a:lnTo>
                  <a:lnTo>
                    <a:pt x="4748791" y="1127236"/>
                  </a:lnTo>
                  <a:lnTo>
                    <a:pt x="4762934" y="1167643"/>
                  </a:lnTo>
                  <a:lnTo>
                    <a:pt x="4777077" y="1216051"/>
                  </a:lnTo>
                  <a:lnTo>
                    <a:pt x="4790763" y="1261839"/>
                  </a:lnTo>
                  <a:lnTo>
                    <a:pt x="4804906" y="1310574"/>
                  </a:lnTo>
                  <a:lnTo>
                    <a:pt x="4818593" y="1345762"/>
                  </a:lnTo>
                  <a:lnTo>
                    <a:pt x="4832735" y="1364990"/>
                  </a:lnTo>
                  <a:lnTo>
                    <a:pt x="4846878" y="1374513"/>
                  </a:lnTo>
                  <a:lnTo>
                    <a:pt x="4859652" y="1347828"/>
                  </a:lnTo>
                  <a:lnTo>
                    <a:pt x="4873795" y="1313725"/>
                  </a:lnTo>
                  <a:lnTo>
                    <a:pt x="4887482" y="1353247"/>
                  </a:lnTo>
                  <a:lnTo>
                    <a:pt x="4901625" y="1404469"/>
                  </a:lnTo>
                  <a:lnTo>
                    <a:pt x="4915311" y="1438030"/>
                  </a:lnTo>
                  <a:lnTo>
                    <a:pt x="4929454" y="1432307"/>
                  </a:lnTo>
                  <a:lnTo>
                    <a:pt x="4943597" y="1385045"/>
                  </a:lnTo>
                  <a:lnTo>
                    <a:pt x="4957283" y="1391478"/>
                  </a:lnTo>
                  <a:lnTo>
                    <a:pt x="4971426" y="1435359"/>
                  </a:lnTo>
                  <a:lnTo>
                    <a:pt x="4985113" y="1468831"/>
                  </a:lnTo>
                  <a:lnTo>
                    <a:pt x="4999256" y="1487962"/>
                  </a:lnTo>
                  <a:lnTo>
                    <a:pt x="5013398" y="1501275"/>
                  </a:lnTo>
                  <a:lnTo>
                    <a:pt x="5026173" y="1546145"/>
                  </a:lnTo>
                  <a:lnTo>
                    <a:pt x="5040315" y="1640802"/>
                  </a:lnTo>
                  <a:lnTo>
                    <a:pt x="5054002" y="1718716"/>
                  </a:lnTo>
                  <a:lnTo>
                    <a:pt x="5068145" y="1792355"/>
                  </a:lnTo>
                  <a:lnTo>
                    <a:pt x="5081831" y="1863242"/>
                  </a:lnTo>
                  <a:lnTo>
                    <a:pt x="5095974" y="1939434"/>
                  </a:lnTo>
                  <a:lnTo>
                    <a:pt x="5110117" y="2050942"/>
                  </a:lnTo>
                  <a:lnTo>
                    <a:pt x="5123804" y="2125704"/>
                  </a:lnTo>
                  <a:lnTo>
                    <a:pt x="5137946" y="2168225"/>
                  </a:lnTo>
                  <a:lnTo>
                    <a:pt x="5151633" y="2201594"/>
                  </a:lnTo>
                  <a:lnTo>
                    <a:pt x="5165776" y="2201775"/>
                  </a:lnTo>
                  <a:lnTo>
                    <a:pt x="5179919" y="2192949"/>
                  </a:lnTo>
                  <a:lnTo>
                    <a:pt x="5192693" y="2200998"/>
                  </a:lnTo>
                  <a:lnTo>
                    <a:pt x="5206836" y="2218045"/>
                  </a:lnTo>
                  <a:lnTo>
                    <a:pt x="5220522" y="2249509"/>
                  </a:lnTo>
                  <a:lnTo>
                    <a:pt x="5234665" y="2273960"/>
                  </a:lnTo>
                  <a:lnTo>
                    <a:pt x="5248352" y="2298347"/>
                  </a:lnTo>
                  <a:lnTo>
                    <a:pt x="5262494" y="2342041"/>
                  </a:lnTo>
                  <a:lnTo>
                    <a:pt x="5276637" y="2393016"/>
                  </a:lnTo>
                  <a:lnTo>
                    <a:pt x="5290324" y="2496760"/>
                  </a:lnTo>
                  <a:lnTo>
                    <a:pt x="5304467" y="2621111"/>
                  </a:lnTo>
                  <a:lnTo>
                    <a:pt x="5318153" y="2726762"/>
                  </a:lnTo>
                  <a:lnTo>
                    <a:pt x="5332296" y="2853175"/>
                  </a:lnTo>
                  <a:lnTo>
                    <a:pt x="5346439" y="2981804"/>
                  </a:lnTo>
                  <a:lnTo>
                    <a:pt x="5359669" y="3075694"/>
                  </a:lnTo>
                  <a:lnTo>
                    <a:pt x="5373812" y="3102335"/>
                  </a:lnTo>
                  <a:lnTo>
                    <a:pt x="5387499" y="3101380"/>
                  </a:lnTo>
                  <a:lnTo>
                    <a:pt x="5401642" y="3097611"/>
                  </a:lnTo>
                  <a:lnTo>
                    <a:pt x="5415328" y="3046994"/>
                  </a:lnTo>
                  <a:lnTo>
                    <a:pt x="5429471" y="2993219"/>
                  </a:lnTo>
                  <a:lnTo>
                    <a:pt x="5443614" y="3021029"/>
                  </a:lnTo>
                  <a:lnTo>
                    <a:pt x="5457300" y="3081936"/>
                  </a:lnTo>
                  <a:lnTo>
                    <a:pt x="5471443" y="3150410"/>
                  </a:lnTo>
                  <a:lnTo>
                    <a:pt x="5485130" y="3234986"/>
                  </a:lnTo>
                  <a:lnTo>
                    <a:pt x="5499273" y="3292733"/>
                  </a:lnTo>
                  <a:lnTo>
                    <a:pt x="5513415" y="3316231"/>
                  </a:lnTo>
                  <a:lnTo>
                    <a:pt x="5526190" y="3290428"/>
                  </a:lnTo>
                  <a:lnTo>
                    <a:pt x="5540332" y="3238780"/>
                  </a:lnTo>
                  <a:lnTo>
                    <a:pt x="5554019" y="3155205"/>
                  </a:lnTo>
                  <a:lnTo>
                    <a:pt x="5568162" y="3044078"/>
                  </a:lnTo>
                  <a:lnTo>
                    <a:pt x="5581848" y="2998077"/>
                  </a:lnTo>
                  <a:lnTo>
                    <a:pt x="5595991" y="3015955"/>
                  </a:lnTo>
                  <a:lnTo>
                    <a:pt x="5610134" y="2936277"/>
                  </a:lnTo>
                  <a:lnTo>
                    <a:pt x="5623821" y="2733008"/>
                  </a:lnTo>
                  <a:lnTo>
                    <a:pt x="5637963" y="2522768"/>
                  </a:lnTo>
                  <a:lnTo>
                    <a:pt x="5651650" y="2370304"/>
                  </a:lnTo>
                  <a:lnTo>
                    <a:pt x="5665793" y="2273791"/>
                  </a:lnTo>
                  <a:lnTo>
                    <a:pt x="5679936" y="2176100"/>
                  </a:lnTo>
                  <a:lnTo>
                    <a:pt x="5692710" y="2084995"/>
                  </a:lnTo>
                  <a:lnTo>
                    <a:pt x="5706853" y="2038228"/>
                  </a:lnTo>
                  <a:lnTo>
                    <a:pt x="5720539" y="2057124"/>
                  </a:lnTo>
                  <a:lnTo>
                    <a:pt x="5734682" y="2196969"/>
                  </a:lnTo>
                  <a:lnTo>
                    <a:pt x="5748369" y="2389650"/>
                  </a:lnTo>
                  <a:lnTo>
                    <a:pt x="5762511" y="2507612"/>
                  </a:lnTo>
                  <a:lnTo>
                    <a:pt x="5776654" y="2580730"/>
                  </a:lnTo>
                  <a:lnTo>
                    <a:pt x="5790341" y="2656996"/>
                  </a:lnTo>
                  <a:lnTo>
                    <a:pt x="5804484" y="2726606"/>
                  </a:lnTo>
                  <a:lnTo>
                    <a:pt x="5818170" y="2795273"/>
                  </a:lnTo>
                  <a:lnTo>
                    <a:pt x="5832313" y="2878293"/>
                  </a:lnTo>
                  <a:lnTo>
                    <a:pt x="5846456" y="2988217"/>
                  </a:lnTo>
                  <a:lnTo>
                    <a:pt x="5859230" y="3085191"/>
                  </a:lnTo>
                  <a:lnTo>
                    <a:pt x="5873373" y="3123131"/>
                  </a:lnTo>
                  <a:lnTo>
                    <a:pt x="5887059" y="3083350"/>
                  </a:lnTo>
                  <a:lnTo>
                    <a:pt x="5901202" y="2938027"/>
                  </a:lnTo>
                  <a:lnTo>
                    <a:pt x="5914889" y="2777620"/>
                  </a:lnTo>
                  <a:lnTo>
                    <a:pt x="5929032" y="2687314"/>
                  </a:lnTo>
                  <a:lnTo>
                    <a:pt x="5943174" y="2623209"/>
                  </a:lnTo>
                  <a:lnTo>
                    <a:pt x="5956861" y="2596356"/>
                  </a:lnTo>
                  <a:lnTo>
                    <a:pt x="5971004" y="2608113"/>
                  </a:lnTo>
                  <a:lnTo>
                    <a:pt x="5984690" y="2598094"/>
                  </a:lnTo>
                  <a:lnTo>
                    <a:pt x="5998833" y="2538597"/>
                  </a:lnTo>
                  <a:lnTo>
                    <a:pt x="6012976" y="2387285"/>
                  </a:lnTo>
                  <a:lnTo>
                    <a:pt x="6026206" y="2157259"/>
                  </a:lnTo>
                  <a:lnTo>
                    <a:pt x="6040349" y="1923998"/>
                  </a:lnTo>
                  <a:lnTo>
                    <a:pt x="6054036" y="1760519"/>
                  </a:lnTo>
                  <a:lnTo>
                    <a:pt x="6068179" y="1694861"/>
                  </a:lnTo>
                  <a:lnTo>
                    <a:pt x="6081865" y="1642704"/>
                  </a:lnTo>
                  <a:lnTo>
                    <a:pt x="6096008" y="1567487"/>
                  </a:lnTo>
                  <a:lnTo>
                    <a:pt x="6110151" y="1508031"/>
                  </a:lnTo>
                  <a:lnTo>
                    <a:pt x="6123837" y="1420800"/>
                  </a:lnTo>
                  <a:lnTo>
                    <a:pt x="6137980" y="1283615"/>
                  </a:lnTo>
                  <a:lnTo>
                    <a:pt x="6151667" y="1140421"/>
                  </a:lnTo>
                  <a:lnTo>
                    <a:pt x="6165810" y="1007920"/>
                  </a:lnTo>
                  <a:lnTo>
                    <a:pt x="6179952" y="955560"/>
                  </a:lnTo>
                  <a:lnTo>
                    <a:pt x="6192727" y="996500"/>
                  </a:lnTo>
                  <a:lnTo>
                    <a:pt x="6206869" y="1038998"/>
                  </a:lnTo>
                  <a:lnTo>
                    <a:pt x="6220556" y="1050223"/>
                  </a:lnTo>
                  <a:lnTo>
                    <a:pt x="6234699" y="1021306"/>
                  </a:lnTo>
                  <a:lnTo>
                    <a:pt x="6248385" y="961371"/>
                  </a:lnTo>
                  <a:lnTo>
                    <a:pt x="6262528" y="910063"/>
                  </a:lnTo>
                  <a:lnTo>
                    <a:pt x="6276671" y="922504"/>
                  </a:lnTo>
                  <a:lnTo>
                    <a:pt x="6290358" y="971652"/>
                  </a:lnTo>
                  <a:lnTo>
                    <a:pt x="6304500" y="1005045"/>
                  </a:lnTo>
                  <a:lnTo>
                    <a:pt x="6318187" y="1038996"/>
                  </a:lnTo>
                  <a:lnTo>
                    <a:pt x="6332330" y="1078117"/>
                  </a:lnTo>
                  <a:lnTo>
                    <a:pt x="6346473" y="1079385"/>
                  </a:lnTo>
                  <a:lnTo>
                    <a:pt x="6359247" y="1072471"/>
                  </a:lnTo>
                  <a:lnTo>
                    <a:pt x="6373390" y="1143850"/>
                  </a:lnTo>
                  <a:lnTo>
                    <a:pt x="6387076" y="1285736"/>
                  </a:lnTo>
                  <a:lnTo>
                    <a:pt x="6401219" y="1450246"/>
                  </a:lnTo>
                  <a:lnTo>
                    <a:pt x="6414906" y="1585065"/>
                  </a:lnTo>
                  <a:lnTo>
                    <a:pt x="6429048" y="1652358"/>
                  </a:lnTo>
                  <a:lnTo>
                    <a:pt x="6443191" y="1674742"/>
                  </a:lnTo>
                  <a:lnTo>
                    <a:pt x="6456878" y="1699219"/>
                  </a:lnTo>
                  <a:lnTo>
                    <a:pt x="6471021" y="1729076"/>
                  </a:lnTo>
                  <a:lnTo>
                    <a:pt x="6484707" y="1747115"/>
                  </a:lnTo>
                  <a:lnTo>
                    <a:pt x="6498850" y="1757352"/>
                  </a:lnTo>
                  <a:lnTo>
                    <a:pt x="6512993" y="1783848"/>
                  </a:lnTo>
                  <a:lnTo>
                    <a:pt x="6525767" y="1785642"/>
                  </a:lnTo>
                  <a:lnTo>
                    <a:pt x="6539910" y="1724739"/>
                  </a:lnTo>
                  <a:lnTo>
                    <a:pt x="6553596" y="1638243"/>
                  </a:lnTo>
                  <a:lnTo>
                    <a:pt x="6567739" y="1558435"/>
                  </a:lnTo>
                  <a:lnTo>
                    <a:pt x="6581426" y="1512076"/>
                  </a:lnTo>
                  <a:lnTo>
                    <a:pt x="6595569" y="1491570"/>
                  </a:lnTo>
                  <a:lnTo>
                    <a:pt x="6609711" y="1467500"/>
                  </a:lnTo>
                  <a:lnTo>
                    <a:pt x="6623398" y="1455681"/>
                  </a:lnTo>
                  <a:lnTo>
                    <a:pt x="6637541" y="1452115"/>
                  </a:lnTo>
                  <a:lnTo>
                    <a:pt x="6651227" y="1433784"/>
                  </a:lnTo>
                  <a:lnTo>
                    <a:pt x="6665370" y="1413313"/>
                  </a:lnTo>
                  <a:lnTo>
                    <a:pt x="6679513" y="1400073"/>
                  </a:lnTo>
                  <a:lnTo>
                    <a:pt x="6692743" y="1392647"/>
                  </a:lnTo>
                  <a:lnTo>
                    <a:pt x="6706886" y="1389313"/>
                  </a:lnTo>
                  <a:lnTo>
                    <a:pt x="6720573" y="1389399"/>
                  </a:lnTo>
                  <a:lnTo>
                    <a:pt x="6734716" y="1398811"/>
                  </a:lnTo>
                  <a:lnTo>
                    <a:pt x="6748402" y="1415564"/>
                  </a:lnTo>
                  <a:lnTo>
                    <a:pt x="6762545" y="1445211"/>
                  </a:lnTo>
                  <a:lnTo>
                    <a:pt x="6776688" y="1453016"/>
                  </a:lnTo>
                  <a:lnTo>
                    <a:pt x="6790374" y="1433518"/>
                  </a:lnTo>
                  <a:lnTo>
                    <a:pt x="6804517" y="1397869"/>
                  </a:lnTo>
                  <a:lnTo>
                    <a:pt x="6818204" y="1327258"/>
                  </a:lnTo>
                  <a:lnTo>
                    <a:pt x="6832347" y="1245594"/>
                  </a:lnTo>
                  <a:lnTo>
                    <a:pt x="6846490" y="1168295"/>
                  </a:lnTo>
                  <a:lnTo>
                    <a:pt x="6859264" y="1151338"/>
                  </a:lnTo>
                  <a:lnTo>
                    <a:pt x="6873406" y="1223672"/>
                  </a:lnTo>
                  <a:lnTo>
                    <a:pt x="6887093" y="1310501"/>
                  </a:lnTo>
                  <a:lnTo>
                    <a:pt x="6901236" y="1370428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0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167736"/>
                  </a:moveTo>
                  <a:lnTo>
                    <a:pt x="14142" y="1312215"/>
                  </a:lnTo>
                  <a:lnTo>
                    <a:pt x="27373" y="1395225"/>
                  </a:lnTo>
                  <a:lnTo>
                    <a:pt x="41515" y="1442343"/>
                  </a:lnTo>
                  <a:lnTo>
                    <a:pt x="55202" y="1499314"/>
                  </a:lnTo>
                  <a:lnTo>
                    <a:pt x="69345" y="1556734"/>
                  </a:lnTo>
                  <a:lnTo>
                    <a:pt x="83031" y="1586729"/>
                  </a:lnTo>
                  <a:lnTo>
                    <a:pt x="97174" y="1610228"/>
                  </a:lnTo>
                  <a:lnTo>
                    <a:pt x="111317" y="1630082"/>
                  </a:lnTo>
                  <a:lnTo>
                    <a:pt x="125004" y="1594274"/>
                  </a:lnTo>
                  <a:lnTo>
                    <a:pt x="139147" y="1490797"/>
                  </a:lnTo>
                  <a:lnTo>
                    <a:pt x="152833" y="1348572"/>
                  </a:lnTo>
                  <a:lnTo>
                    <a:pt x="166976" y="1211919"/>
                  </a:lnTo>
                  <a:lnTo>
                    <a:pt x="181119" y="1125954"/>
                  </a:lnTo>
                  <a:lnTo>
                    <a:pt x="193893" y="1068552"/>
                  </a:lnTo>
                  <a:lnTo>
                    <a:pt x="208036" y="977653"/>
                  </a:lnTo>
                  <a:lnTo>
                    <a:pt x="221722" y="838112"/>
                  </a:lnTo>
                  <a:lnTo>
                    <a:pt x="235865" y="688427"/>
                  </a:lnTo>
                  <a:lnTo>
                    <a:pt x="249552" y="588602"/>
                  </a:lnTo>
                  <a:lnTo>
                    <a:pt x="263695" y="528812"/>
                  </a:lnTo>
                  <a:lnTo>
                    <a:pt x="277837" y="487595"/>
                  </a:lnTo>
                  <a:lnTo>
                    <a:pt x="291524" y="466988"/>
                  </a:lnTo>
                  <a:lnTo>
                    <a:pt x="305667" y="446211"/>
                  </a:lnTo>
                  <a:lnTo>
                    <a:pt x="319353" y="442036"/>
                  </a:lnTo>
                  <a:lnTo>
                    <a:pt x="333496" y="458098"/>
                  </a:lnTo>
                  <a:lnTo>
                    <a:pt x="347639" y="425988"/>
                  </a:lnTo>
                  <a:lnTo>
                    <a:pt x="360413" y="309903"/>
                  </a:lnTo>
                  <a:lnTo>
                    <a:pt x="374556" y="176685"/>
                  </a:lnTo>
                  <a:lnTo>
                    <a:pt x="388243" y="88174"/>
                  </a:lnTo>
                  <a:lnTo>
                    <a:pt x="402385" y="66395"/>
                  </a:lnTo>
                  <a:lnTo>
                    <a:pt x="416072" y="83218"/>
                  </a:lnTo>
                  <a:lnTo>
                    <a:pt x="430215" y="87726"/>
                  </a:lnTo>
                  <a:lnTo>
                    <a:pt x="444358" y="48088"/>
                  </a:lnTo>
                  <a:lnTo>
                    <a:pt x="458044" y="0"/>
                  </a:lnTo>
                  <a:lnTo>
                    <a:pt x="472187" y="15799"/>
                  </a:lnTo>
                  <a:lnTo>
                    <a:pt x="485874" y="83746"/>
                  </a:lnTo>
                  <a:lnTo>
                    <a:pt x="500016" y="121233"/>
                  </a:lnTo>
                  <a:lnTo>
                    <a:pt x="514159" y="119928"/>
                  </a:lnTo>
                  <a:lnTo>
                    <a:pt x="526933" y="175723"/>
                  </a:lnTo>
                  <a:lnTo>
                    <a:pt x="541076" y="303401"/>
                  </a:lnTo>
                  <a:lnTo>
                    <a:pt x="554763" y="442223"/>
                  </a:lnTo>
                  <a:lnTo>
                    <a:pt x="568906" y="543250"/>
                  </a:lnTo>
                  <a:lnTo>
                    <a:pt x="582592" y="602915"/>
                  </a:lnTo>
                  <a:lnTo>
                    <a:pt x="596735" y="644824"/>
                  </a:lnTo>
                  <a:lnTo>
                    <a:pt x="610878" y="693585"/>
                  </a:lnTo>
                  <a:lnTo>
                    <a:pt x="624564" y="769251"/>
                  </a:lnTo>
                  <a:lnTo>
                    <a:pt x="638707" y="854435"/>
                  </a:lnTo>
                  <a:lnTo>
                    <a:pt x="652394" y="903481"/>
                  </a:lnTo>
                  <a:lnTo>
                    <a:pt x="666537" y="925303"/>
                  </a:lnTo>
                  <a:lnTo>
                    <a:pt x="680679" y="959007"/>
                  </a:lnTo>
                  <a:lnTo>
                    <a:pt x="693910" y="977777"/>
                  </a:lnTo>
                  <a:lnTo>
                    <a:pt x="708053" y="985147"/>
                  </a:lnTo>
                  <a:lnTo>
                    <a:pt x="721739" y="1016885"/>
                  </a:lnTo>
                  <a:lnTo>
                    <a:pt x="735882" y="1077685"/>
                  </a:lnTo>
                  <a:lnTo>
                    <a:pt x="749569" y="1149717"/>
                  </a:lnTo>
                  <a:lnTo>
                    <a:pt x="763711" y="1223600"/>
                  </a:lnTo>
                  <a:lnTo>
                    <a:pt x="777854" y="1293967"/>
                  </a:lnTo>
                  <a:lnTo>
                    <a:pt x="791541" y="1344851"/>
                  </a:lnTo>
                  <a:lnTo>
                    <a:pt x="805684" y="1365224"/>
                  </a:lnTo>
                  <a:lnTo>
                    <a:pt x="819370" y="1376375"/>
                  </a:lnTo>
                  <a:lnTo>
                    <a:pt x="833513" y="1419866"/>
                  </a:lnTo>
                  <a:lnTo>
                    <a:pt x="847656" y="1509590"/>
                  </a:lnTo>
                  <a:lnTo>
                    <a:pt x="860430" y="1634708"/>
                  </a:lnTo>
                  <a:lnTo>
                    <a:pt x="874573" y="1750503"/>
                  </a:lnTo>
                  <a:lnTo>
                    <a:pt x="888259" y="1817620"/>
                  </a:lnTo>
                  <a:lnTo>
                    <a:pt x="902402" y="1830602"/>
                  </a:lnTo>
                  <a:lnTo>
                    <a:pt x="916089" y="1806767"/>
                  </a:lnTo>
                  <a:lnTo>
                    <a:pt x="930232" y="1765382"/>
                  </a:lnTo>
                  <a:lnTo>
                    <a:pt x="944374" y="1715469"/>
                  </a:lnTo>
                  <a:lnTo>
                    <a:pt x="958061" y="1649114"/>
                  </a:lnTo>
                  <a:lnTo>
                    <a:pt x="972204" y="1564221"/>
                  </a:lnTo>
                  <a:lnTo>
                    <a:pt x="985890" y="1487508"/>
                  </a:lnTo>
                  <a:lnTo>
                    <a:pt x="1000033" y="1432721"/>
                  </a:lnTo>
                  <a:lnTo>
                    <a:pt x="1014176" y="1413024"/>
                  </a:lnTo>
                  <a:lnTo>
                    <a:pt x="1026950" y="1453438"/>
                  </a:lnTo>
                  <a:lnTo>
                    <a:pt x="1041093" y="1552935"/>
                  </a:lnTo>
                  <a:lnTo>
                    <a:pt x="1054780" y="1674400"/>
                  </a:lnTo>
                  <a:lnTo>
                    <a:pt x="1068922" y="1784921"/>
                  </a:lnTo>
                  <a:lnTo>
                    <a:pt x="1082609" y="1883606"/>
                  </a:lnTo>
                  <a:lnTo>
                    <a:pt x="1096752" y="1975231"/>
                  </a:lnTo>
                  <a:lnTo>
                    <a:pt x="1110895" y="2050150"/>
                  </a:lnTo>
                  <a:lnTo>
                    <a:pt x="1124581" y="2062781"/>
                  </a:lnTo>
                  <a:lnTo>
                    <a:pt x="1138724" y="2062781"/>
                  </a:lnTo>
                  <a:lnTo>
                    <a:pt x="1152411" y="2062781"/>
                  </a:lnTo>
                  <a:lnTo>
                    <a:pt x="1166553" y="2062781"/>
                  </a:lnTo>
                  <a:lnTo>
                    <a:pt x="1180696" y="2029808"/>
                  </a:lnTo>
                  <a:lnTo>
                    <a:pt x="1193470" y="1898303"/>
                  </a:lnTo>
                  <a:lnTo>
                    <a:pt x="1207613" y="1769982"/>
                  </a:lnTo>
                  <a:lnTo>
                    <a:pt x="1221300" y="1665000"/>
                  </a:lnTo>
                  <a:lnTo>
                    <a:pt x="1235443" y="1611202"/>
                  </a:lnTo>
                  <a:lnTo>
                    <a:pt x="1249129" y="1618754"/>
                  </a:lnTo>
                  <a:lnTo>
                    <a:pt x="1263272" y="1668140"/>
                  </a:lnTo>
                  <a:lnTo>
                    <a:pt x="1277415" y="1742977"/>
                  </a:lnTo>
                  <a:lnTo>
                    <a:pt x="1291101" y="1826762"/>
                  </a:lnTo>
                  <a:lnTo>
                    <a:pt x="1305244" y="1895840"/>
                  </a:lnTo>
                  <a:lnTo>
                    <a:pt x="1318931" y="1949640"/>
                  </a:lnTo>
                  <a:lnTo>
                    <a:pt x="1333074" y="2015896"/>
                  </a:lnTo>
                  <a:lnTo>
                    <a:pt x="1347216" y="2062781"/>
                  </a:lnTo>
                  <a:lnTo>
                    <a:pt x="1360447" y="2062781"/>
                  </a:lnTo>
                  <a:lnTo>
                    <a:pt x="1374590" y="2062781"/>
                  </a:lnTo>
                  <a:lnTo>
                    <a:pt x="1388276" y="2016342"/>
                  </a:lnTo>
                  <a:lnTo>
                    <a:pt x="1402419" y="1931693"/>
                  </a:lnTo>
                  <a:lnTo>
                    <a:pt x="1416106" y="1865604"/>
                  </a:lnTo>
                  <a:lnTo>
                    <a:pt x="1430248" y="1813622"/>
                  </a:lnTo>
                  <a:lnTo>
                    <a:pt x="1444391" y="1738295"/>
                  </a:lnTo>
                  <a:lnTo>
                    <a:pt x="1458078" y="1632547"/>
                  </a:lnTo>
                  <a:lnTo>
                    <a:pt x="1472221" y="1534459"/>
                  </a:lnTo>
                  <a:lnTo>
                    <a:pt x="1485907" y="1490633"/>
                  </a:lnTo>
                  <a:lnTo>
                    <a:pt x="1500050" y="1493038"/>
                  </a:lnTo>
                  <a:lnTo>
                    <a:pt x="1514193" y="1506067"/>
                  </a:lnTo>
                  <a:lnTo>
                    <a:pt x="1526967" y="1553551"/>
                  </a:lnTo>
                  <a:lnTo>
                    <a:pt x="1541110" y="1709705"/>
                  </a:lnTo>
                  <a:lnTo>
                    <a:pt x="1554796" y="2036390"/>
                  </a:lnTo>
                  <a:lnTo>
                    <a:pt x="1568939" y="2062781"/>
                  </a:lnTo>
                  <a:lnTo>
                    <a:pt x="1582626" y="2062781"/>
                  </a:lnTo>
                  <a:lnTo>
                    <a:pt x="1596769" y="2062781"/>
                  </a:lnTo>
                  <a:lnTo>
                    <a:pt x="1610911" y="1937099"/>
                  </a:lnTo>
                  <a:lnTo>
                    <a:pt x="1624598" y="1816950"/>
                  </a:lnTo>
                  <a:lnTo>
                    <a:pt x="1638741" y="1806661"/>
                  </a:lnTo>
                  <a:lnTo>
                    <a:pt x="1652427" y="1797069"/>
                  </a:lnTo>
                  <a:lnTo>
                    <a:pt x="1666570" y="1802877"/>
                  </a:lnTo>
                  <a:lnTo>
                    <a:pt x="1680713" y="1908075"/>
                  </a:lnTo>
                  <a:lnTo>
                    <a:pt x="1693487" y="2062781"/>
                  </a:lnTo>
                  <a:lnTo>
                    <a:pt x="1707630" y="2047957"/>
                  </a:lnTo>
                  <a:lnTo>
                    <a:pt x="1721317" y="1613482"/>
                  </a:lnTo>
                  <a:lnTo>
                    <a:pt x="1735459" y="1014344"/>
                  </a:lnTo>
                  <a:lnTo>
                    <a:pt x="1749146" y="816294"/>
                  </a:lnTo>
                  <a:lnTo>
                    <a:pt x="1763289" y="1218090"/>
                  </a:lnTo>
                  <a:lnTo>
                    <a:pt x="1777432" y="1688738"/>
                  </a:lnTo>
                  <a:lnTo>
                    <a:pt x="1791118" y="1837311"/>
                  </a:lnTo>
                  <a:lnTo>
                    <a:pt x="1805261" y="1786005"/>
                  </a:lnTo>
                  <a:lnTo>
                    <a:pt x="1818948" y="1738015"/>
                  </a:lnTo>
                  <a:lnTo>
                    <a:pt x="1833091" y="1674013"/>
                  </a:lnTo>
                  <a:lnTo>
                    <a:pt x="1847233" y="1536553"/>
                  </a:lnTo>
                  <a:lnTo>
                    <a:pt x="1860007" y="1319096"/>
                  </a:lnTo>
                  <a:lnTo>
                    <a:pt x="1874150" y="1219849"/>
                  </a:lnTo>
                  <a:lnTo>
                    <a:pt x="1887837" y="1336201"/>
                  </a:lnTo>
                  <a:lnTo>
                    <a:pt x="1901980" y="1509722"/>
                  </a:lnTo>
                  <a:lnTo>
                    <a:pt x="1915666" y="1617006"/>
                  </a:lnTo>
                  <a:lnTo>
                    <a:pt x="1929809" y="1575083"/>
                  </a:lnTo>
                  <a:lnTo>
                    <a:pt x="1943952" y="1460197"/>
                  </a:lnTo>
                  <a:lnTo>
                    <a:pt x="1957639" y="1479088"/>
                  </a:lnTo>
                  <a:lnTo>
                    <a:pt x="1971781" y="1598499"/>
                  </a:lnTo>
                  <a:lnTo>
                    <a:pt x="1985468" y="1670437"/>
                  </a:lnTo>
                  <a:lnTo>
                    <a:pt x="1999611" y="1685816"/>
                  </a:lnTo>
                  <a:lnTo>
                    <a:pt x="2013754" y="1664999"/>
                  </a:lnTo>
                  <a:lnTo>
                    <a:pt x="2026984" y="1632686"/>
                  </a:lnTo>
                  <a:lnTo>
                    <a:pt x="2041127" y="1621667"/>
                  </a:lnTo>
                  <a:lnTo>
                    <a:pt x="2054813" y="1654102"/>
                  </a:lnTo>
                  <a:lnTo>
                    <a:pt x="2068956" y="1693126"/>
                  </a:lnTo>
                  <a:lnTo>
                    <a:pt x="2082643" y="1726515"/>
                  </a:lnTo>
                  <a:lnTo>
                    <a:pt x="2096786" y="1767482"/>
                  </a:lnTo>
                  <a:lnTo>
                    <a:pt x="2110928" y="1775019"/>
                  </a:lnTo>
                  <a:lnTo>
                    <a:pt x="2124615" y="1734530"/>
                  </a:lnTo>
                  <a:lnTo>
                    <a:pt x="2138758" y="1673421"/>
                  </a:lnTo>
                  <a:lnTo>
                    <a:pt x="2152444" y="1630561"/>
                  </a:lnTo>
                  <a:lnTo>
                    <a:pt x="2166587" y="1648352"/>
                  </a:lnTo>
                  <a:lnTo>
                    <a:pt x="2180730" y="1699987"/>
                  </a:lnTo>
                  <a:lnTo>
                    <a:pt x="2193504" y="1729139"/>
                  </a:lnTo>
                  <a:lnTo>
                    <a:pt x="2207647" y="1739400"/>
                  </a:lnTo>
                  <a:lnTo>
                    <a:pt x="2221334" y="1751370"/>
                  </a:lnTo>
                  <a:lnTo>
                    <a:pt x="2235476" y="1733096"/>
                  </a:lnTo>
                  <a:lnTo>
                    <a:pt x="2249163" y="1656215"/>
                  </a:lnTo>
                  <a:lnTo>
                    <a:pt x="2263306" y="1583251"/>
                  </a:lnTo>
                  <a:lnTo>
                    <a:pt x="2277449" y="1583394"/>
                  </a:lnTo>
                  <a:lnTo>
                    <a:pt x="2291135" y="1614892"/>
                  </a:lnTo>
                  <a:lnTo>
                    <a:pt x="2305278" y="1626303"/>
                  </a:lnTo>
                  <a:lnTo>
                    <a:pt x="2318965" y="1640485"/>
                  </a:lnTo>
                  <a:lnTo>
                    <a:pt x="2333107" y="1665068"/>
                  </a:lnTo>
                  <a:lnTo>
                    <a:pt x="2347250" y="1678477"/>
                  </a:lnTo>
                  <a:lnTo>
                    <a:pt x="2360024" y="1695271"/>
                  </a:lnTo>
                  <a:lnTo>
                    <a:pt x="2374167" y="1732702"/>
                  </a:lnTo>
                  <a:lnTo>
                    <a:pt x="2387854" y="1760659"/>
                  </a:lnTo>
                  <a:lnTo>
                    <a:pt x="2401997" y="1791677"/>
                  </a:lnTo>
                  <a:lnTo>
                    <a:pt x="2415683" y="1839201"/>
                  </a:lnTo>
                  <a:lnTo>
                    <a:pt x="2429826" y="1860234"/>
                  </a:lnTo>
                  <a:lnTo>
                    <a:pt x="2443969" y="1860615"/>
                  </a:lnTo>
                  <a:lnTo>
                    <a:pt x="2457655" y="1875170"/>
                  </a:lnTo>
                  <a:lnTo>
                    <a:pt x="2471798" y="1902497"/>
                  </a:lnTo>
                  <a:lnTo>
                    <a:pt x="2485485" y="1918520"/>
                  </a:lnTo>
                  <a:lnTo>
                    <a:pt x="2499628" y="1905943"/>
                  </a:lnTo>
                  <a:lnTo>
                    <a:pt x="2513770" y="1889875"/>
                  </a:lnTo>
                  <a:lnTo>
                    <a:pt x="2526545" y="1888527"/>
                  </a:lnTo>
                  <a:lnTo>
                    <a:pt x="2540687" y="1887928"/>
                  </a:lnTo>
                  <a:lnTo>
                    <a:pt x="2554374" y="1892339"/>
                  </a:lnTo>
                  <a:lnTo>
                    <a:pt x="2568517" y="1886080"/>
                  </a:lnTo>
                  <a:lnTo>
                    <a:pt x="2582203" y="1884122"/>
                  </a:lnTo>
                  <a:lnTo>
                    <a:pt x="2596346" y="1898695"/>
                  </a:lnTo>
                  <a:lnTo>
                    <a:pt x="2610489" y="1886010"/>
                  </a:lnTo>
                  <a:lnTo>
                    <a:pt x="2624176" y="1859490"/>
                  </a:lnTo>
                  <a:lnTo>
                    <a:pt x="2638318" y="1859597"/>
                  </a:lnTo>
                  <a:lnTo>
                    <a:pt x="2652005" y="1864833"/>
                  </a:lnTo>
                  <a:lnTo>
                    <a:pt x="2666148" y="1843317"/>
                  </a:lnTo>
                  <a:lnTo>
                    <a:pt x="2680291" y="1802303"/>
                  </a:lnTo>
                  <a:lnTo>
                    <a:pt x="2693521" y="1758267"/>
                  </a:lnTo>
                  <a:lnTo>
                    <a:pt x="2707664" y="1731628"/>
                  </a:lnTo>
                  <a:lnTo>
                    <a:pt x="2721350" y="1704802"/>
                  </a:lnTo>
                  <a:lnTo>
                    <a:pt x="2735493" y="1664834"/>
                  </a:lnTo>
                  <a:lnTo>
                    <a:pt x="2749180" y="1639916"/>
                  </a:lnTo>
                  <a:lnTo>
                    <a:pt x="2763323" y="1630153"/>
                  </a:lnTo>
                  <a:lnTo>
                    <a:pt x="2777465" y="1619760"/>
                  </a:lnTo>
                  <a:lnTo>
                    <a:pt x="2791152" y="1598355"/>
                  </a:lnTo>
                  <a:lnTo>
                    <a:pt x="2805295" y="1580436"/>
                  </a:lnTo>
                  <a:lnTo>
                    <a:pt x="2818981" y="1593349"/>
                  </a:lnTo>
                  <a:lnTo>
                    <a:pt x="2833124" y="1630480"/>
                  </a:lnTo>
                  <a:lnTo>
                    <a:pt x="2847267" y="1657074"/>
                  </a:lnTo>
                  <a:lnTo>
                    <a:pt x="2860041" y="1669698"/>
                  </a:lnTo>
                  <a:lnTo>
                    <a:pt x="2874184" y="1656087"/>
                  </a:lnTo>
                  <a:lnTo>
                    <a:pt x="2887871" y="1591741"/>
                  </a:lnTo>
                  <a:lnTo>
                    <a:pt x="2902013" y="1523743"/>
                  </a:lnTo>
                  <a:lnTo>
                    <a:pt x="2915700" y="1483250"/>
                  </a:lnTo>
                  <a:lnTo>
                    <a:pt x="2929843" y="1451616"/>
                  </a:lnTo>
                  <a:lnTo>
                    <a:pt x="2943986" y="1447750"/>
                  </a:lnTo>
                  <a:lnTo>
                    <a:pt x="2957672" y="1486243"/>
                  </a:lnTo>
                  <a:lnTo>
                    <a:pt x="2971815" y="1508287"/>
                  </a:lnTo>
                  <a:lnTo>
                    <a:pt x="2985502" y="1487934"/>
                  </a:lnTo>
                  <a:lnTo>
                    <a:pt x="2999644" y="1455791"/>
                  </a:lnTo>
                  <a:lnTo>
                    <a:pt x="3013787" y="1447682"/>
                  </a:lnTo>
                  <a:lnTo>
                    <a:pt x="3026561" y="1450346"/>
                  </a:lnTo>
                  <a:lnTo>
                    <a:pt x="3040704" y="1451595"/>
                  </a:lnTo>
                  <a:lnTo>
                    <a:pt x="3054391" y="1472823"/>
                  </a:lnTo>
                  <a:lnTo>
                    <a:pt x="3068534" y="1498086"/>
                  </a:lnTo>
                  <a:lnTo>
                    <a:pt x="3082220" y="1515416"/>
                  </a:lnTo>
                  <a:lnTo>
                    <a:pt x="3096363" y="1560264"/>
                  </a:lnTo>
                  <a:lnTo>
                    <a:pt x="3110506" y="1618194"/>
                  </a:lnTo>
                  <a:lnTo>
                    <a:pt x="3124192" y="1626531"/>
                  </a:lnTo>
                  <a:lnTo>
                    <a:pt x="3138335" y="1593189"/>
                  </a:lnTo>
                  <a:lnTo>
                    <a:pt x="3152022" y="1574762"/>
                  </a:lnTo>
                  <a:lnTo>
                    <a:pt x="3166165" y="1606001"/>
                  </a:lnTo>
                  <a:lnTo>
                    <a:pt x="3180307" y="1638307"/>
                  </a:lnTo>
                  <a:lnTo>
                    <a:pt x="3193082" y="1649230"/>
                  </a:lnTo>
                  <a:lnTo>
                    <a:pt x="3207224" y="1649508"/>
                  </a:lnTo>
                  <a:lnTo>
                    <a:pt x="3220911" y="1669928"/>
                  </a:lnTo>
                  <a:lnTo>
                    <a:pt x="3235054" y="1690319"/>
                  </a:lnTo>
                  <a:lnTo>
                    <a:pt x="3248740" y="1657521"/>
                  </a:lnTo>
                  <a:lnTo>
                    <a:pt x="3262883" y="1591585"/>
                  </a:lnTo>
                  <a:lnTo>
                    <a:pt x="3277026" y="1519643"/>
                  </a:lnTo>
                  <a:lnTo>
                    <a:pt x="3290713" y="1496355"/>
                  </a:lnTo>
                  <a:lnTo>
                    <a:pt x="3304855" y="1546442"/>
                  </a:lnTo>
                  <a:lnTo>
                    <a:pt x="3318542" y="1590074"/>
                  </a:lnTo>
                  <a:lnTo>
                    <a:pt x="3332685" y="1574282"/>
                  </a:lnTo>
                  <a:lnTo>
                    <a:pt x="3346828" y="1530199"/>
                  </a:lnTo>
                  <a:lnTo>
                    <a:pt x="3360058" y="1479582"/>
                  </a:lnTo>
                  <a:lnTo>
                    <a:pt x="3374201" y="1438196"/>
                  </a:lnTo>
                  <a:lnTo>
                    <a:pt x="3387887" y="1410744"/>
                  </a:lnTo>
                  <a:lnTo>
                    <a:pt x="3402030" y="1432886"/>
                  </a:lnTo>
                  <a:lnTo>
                    <a:pt x="3415717" y="1469875"/>
                  </a:lnTo>
                  <a:lnTo>
                    <a:pt x="3429860" y="1496976"/>
                  </a:lnTo>
                  <a:lnTo>
                    <a:pt x="3444003" y="1536469"/>
                  </a:lnTo>
                  <a:lnTo>
                    <a:pt x="3457689" y="1537614"/>
                  </a:lnTo>
                  <a:lnTo>
                    <a:pt x="3471832" y="1496029"/>
                  </a:lnTo>
                  <a:lnTo>
                    <a:pt x="3485519" y="1470708"/>
                  </a:lnTo>
                  <a:lnTo>
                    <a:pt x="3499661" y="1475729"/>
                  </a:lnTo>
                  <a:lnTo>
                    <a:pt x="3513804" y="1512274"/>
                  </a:lnTo>
                  <a:lnTo>
                    <a:pt x="3526578" y="1561530"/>
                  </a:lnTo>
                  <a:lnTo>
                    <a:pt x="3540721" y="1578040"/>
                  </a:lnTo>
                  <a:lnTo>
                    <a:pt x="3554408" y="1578819"/>
                  </a:lnTo>
                  <a:lnTo>
                    <a:pt x="3568550" y="1564389"/>
                  </a:lnTo>
                  <a:lnTo>
                    <a:pt x="3582237" y="1562940"/>
                  </a:lnTo>
                  <a:lnTo>
                    <a:pt x="3596380" y="1552824"/>
                  </a:lnTo>
                  <a:lnTo>
                    <a:pt x="3610523" y="1518397"/>
                  </a:lnTo>
                  <a:lnTo>
                    <a:pt x="3624209" y="1529539"/>
                  </a:lnTo>
                  <a:lnTo>
                    <a:pt x="3638352" y="1573549"/>
                  </a:lnTo>
                  <a:lnTo>
                    <a:pt x="3652039" y="1590149"/>
                  </a:lnTo>
                  <a:lnTo>
                    <a:pt x="3666182" y="1580178"/>
                  </a:lnTo>
                  <a:lnTo>
                    <a:pt x="3680324" y="1556980"/>
                  </a:lnTo>
                  <a:lnTo>
                    <a:pt x="3693098" y="1499058"/>
                  </a:lnTo>
                  <a:lnTo>
                    <a:pt x="3707241" y="1450699"/>
                  </a:lnTo>
                  <a:lnTo>
                    <a:pt x="3720928" y="1433644"/>
                  </a:lnTo>
                  <a:lnTo>
                    <a:pt x="3735071" y="1403957"/>
                  </a:lnTo>
                  <a:lnTo>
                    <a:pt x="3748757" y="1339802"/>
                  </a:lnTo>
                  <a:lnTo>
                    <a:pt x="3762900" y="1288986"/>
                  </a:lnTo>
                  <a:lnTo>
                    <a:pt x="3777043" y="1283234"/>
                  </a:lnTo>
                  <a:lnTo>
                    <a:pt x="3790730" y="1241620"/>
                  </a:lnTo>
                  <a:lnTo>
                    <a:pt x="3804872" y="1153178"/>
                  </a:lnTo>
                  <a:lnTo>
                    <a:pt x="3818559" y="1091855"/>
                  </a:lnTo>
                  <a:lnTo>
                    <a:pt x="3832702" y="1077479"/>
                  </a:lnTo>
                  <a:lnTo>
                    <a:pt x="3846845" y="1065069"/>
                  </a:lnTo>
                  <a:lnTo>
                    <a:pt x="3859619" y="1041376"/>
                  </a:lnTo>
                  <a:lnTo>
                    <a:pt x="3873762" y="995961"/>
                  </a:lnTo>
                  <a:lnTo>
                    <a:pt x="3887448" y="916259"/>
                  </a:lnTo>
                  <a:lnTo>
                    <a:pt x="3901591" y="845933"/>
                  </a:lnTo>
                  <a:lnTo>
                    <a:pt x="3915278" y="813629"/>
                  </a:lnTo>
                  <a:lnTo>
                    <a:pt x="3929420" y="788404"/>
                  </a:lnTo>
                  <a:lnTo>
                    <a:pt x="3943563" y="761224"/>
                  </a:lnTo>
                  <a:lnTo>
                    <a:pt x="3957250" y="781963"/>
                  </a:lnTo>
                  <a:lnTo>
                    <a:pt x="3971393" y="823756"/>
                  </a:lnTo>
                  <a:lnTo>
                    <a:pt x="3985079" y="803707"/>
                  </a:lnTo>
                  <a:lnTo>
                    <a:pt x="3999222" y="753307"/>
                  </a:lnTo>
                  <a:lnTo>
                    <a:pt x="4013365" y="704565"/>
                  </a:lnTo>
                  <a:lnTo>
                    <a:pt x="4026595" y="663180"/>
                  </a:lnTo>
                  <a:lnTo>
                    <a:pt x="4040738" y="650189"/>
                  </a:lnTo>
                  <a:lnTo>
                    <a:pt x="4054425" y="655499"/>
                  </a:lnTo>
                  <a:lnTo>
                    <a:pt x="4068567" y="689607"/>
                  </a:lnTo>
                  <a:lnTo>
                    <a:pt x="4082254" y="754640"/>
                  </a:lnTo>
                  <a:lnTo>
                    <a:pt x="4096397" y="805278"/>
                  </a:lnTo>
                  <a:lnTo>
                    <a:pt x="4110540" y="786582"/>
                  </a:lnTo>
                  <a:lnTo>
                    <a:pt x="4124226" y="735151"/>
                  </a:lnTo>
                  <a:lnTo>
                    <a:pt x="4138369" y="726098"/>
                  </a:lnTo>
                  <a:lnTo>
                    <a:pt x="4152056" y="766561"/>
                  </a:lnTo>
                  <a:lnTo>
                    <a:pt x="4166198" y="792519"/>
                  </a:lnTo>
                  <a:lnTo>
                    <a:pt x="4180341" y="818917"/>
                  </a:lnTo>
                  <a:lnTo>
                    <a:pt x="4193115" y="853590"/>
                  </a:lnTo>
                  <a:lnTo>
                    <a:pt x="4207258" y="847894"/>
                  </a:lnTo>
                  <a:lnTo>
                    <a:pt x="4220945" y="854137"/>
                  </a:lnTo>
                  <a:lnTo>
                    <a:pt x="4235088" y="878072"/>
                  </a:lnTo>
                  <a:lnTo>
                    <a:pt x="4248774" y="866522"/>
                  </a:lnTo>
                  <a:lnTo>
                    <a:pt x="4262917" y="862457"/>
                  </a:lnTo>
                  <a:lnTo>
                    <a:pt x="4277060" y="879971"/>
                  </a:lnTo>
                  <a:lnTo>
                    <a:pt x="4290746" y="909291"/>
                  </a:lnTo>
                  <a:lnTo>
                    <a:pt x="4304889" y="936205"/>
                  </a:lnTo>
                  <a:lnTo>
                    <a:pt x="4318576" y="955038"/>
                  </a:lnTo>
                  <a:lnTo>
                    <a:pt x="4332719" y="960322"/>
                  </a:lnTo>
                  <a:lnTo>
                    <a:pt x="4346861" y="936994"/>
                  </a:lnTo>
                  <a:lnTo>
                    <a:pt x="4359636" y="920408"/>
                  </a:lnTo>
                  <a:lnTo>
                    <a:pt x="4373778" y="934813"/>
                  </a:lnTo>
                  <a:lnTo>
                    <a:pt x="4387465" y="939640"/>
                  </a:lnTo>
                  <a:lnTo>
                    <a:pt x="4401608" y="928824"/>
                  </a:lnTo>
                  <a:lnTo>
                    <a:pt x="4415294" y="911921"/>
                  </a:lnTo>
                  <a:lnTo>
                    <a:pt x="4429437" y="891168"/>
                  </a:lnTo>
                  <a:lnTo>
                    <a:pt x="4443580" y="899750"/>
                  </a:lnTo>
                  <a:lnTo>
                    <a:pt x="4457267" y="884080"/>
                  </a:lnTo>
                  <a:lnTo>
                    <a:pt x="4471409" y="859588"/>
                  </a:lnTo>
                  <a:lnTo>
                    <a:pt x="4485096" y="873927"/>
                  </a:lnTo>
                  <a:lnTo>
                    <a:pt x="4499239" y="925016"/>
                  </a:lnTo>
                  <a:lnTo>
                    <a:pt x="4513382" y="987118"/>
                  </a:lnTo>
                  <a:lnTo>
                    <a:pt x="4526156" y="1046257"/>
                  </a:lnTo>
                  <a:lnTo>
                    <a:pt x="4540299" y="1089956"/>
                  </a:lnTo>
                  <a:lnTo>
                    <a:pt x="4553985" y="1105306"/>
                  </a:lnTo>
                  <a:lnTo>
                    <a:pt x="4568128" y="1105401"/>
                  </a:lnTo>
                  <a:lnTo>
                    <a:pt x="4581815" y="1121595"/>
                  </a:lnTo>
                  <a:lnTo>
                    <a:pt x="4595957" y="1145480"/>
                  </a:lnTo>
                  <a:lnTo>
                    <a:pt x="4610100" y="1163814"/>
                  </a:lnTo>
                  <a:lnTo>
                    <a:pt x="4623787" y="1181320"/>
                  </a:lnTo>
                  <a:lnTo>
                    <a:pt x="4637930" y="1183961"/>
                  </a:lnTo>
                  <a:lnTo>
                    <a:pt x="4651616" y="1194235"/>
                  </a:lnTo>
                  <a:lnTo>
                    <a:pt x="4665759" y="1199064"/>
                  </a:lnTo>
                  <a:lnTo>
                    <a:pt x="4679902" y="1185605"/>
                  </a:lnTo>
                  <a:lnTo>
                    <a:pt x="4693132" y="1176517"/>
                  </a:lnTo>
                  <a:lnTo>
                    <a:pt x="4707275" y="1175812"/>
                  </a:lnTo>
                  <a:lnTo>
                    <a:pt x="4720962" y="1145461"/>
                  </a:lnTo>
                  <a:lnTo>
                    <a:pt x="4735104" y="1116283"/>
                  </a:lnTo>
                  <a:lnTo>
                    <a:pt x="4748791" y="1127236"/>
                  </a:lnTo>
                  <a:lnTo>
                    <a:pt x="4762934" y="1167643"/>
                  </a:lnTo>
                  <a:lnTo>
                    <a:pt x="4777077" y="1216051"/>
                  </a:lnTo>
                  <a:lnTo>
                    <a:pt x="4790763" y="1261839"/>
                  </a:lnTo>
                  <a:lnTo>
                    <a:pt x="4804906" y="1310574"/>
                  </a:lnTo>
                  <a:lnTo>
                    <a:pt x="4818593" y="1345762"/>
                  </a:lnTo>
                  <a:lnTo>
                    <a:pt x="4832735" y="1364990"/>
                  </a:lnTo>
                  <a:lnTo>
                    <a:pt x="4846878" y="1374513"/>
                  </a:lnTo>
                  <a:lnTo>
                    <a:pt x="4859652" y="1347828"/>
                  </a:lnTo>
                  <a:lnTo>
                    <a:pt x="4873795" y="1313725"/>
                  </a:lnTo>
                  <a:lnTo>
                    <a:pt x="4887482" y="1353247"/>
                  </a:lnTo>
                  <a:lnTo>
                    <a:pt x="4901625" y="1404469"/>
                  </a:lnTo>
                  <a:lnTo>
                    <a:pt x="4915311" y="1438030"/>
                  </a:lnTo>
                  <a:lnTo>
                    <a:pt x="4929454" y="1432307"/>
                  </a:lnTo>
                  <a:lnTo>
                    <a:pt x="4943597" y="1385045"/>
                  </a:lnTo>
                  <a:lnTo>
                    <a:pt x="4957283" y="1391478"/>
                  </a:lnTo>
                  <a:lnTo>
                    <a:pt x="4971426" y="1435359"/>
                  </a:lnTo>
                  <a:lnTo>
                    <a:pt x="4985113" y="1468831"/>
                  </a:lnTo>
                  <a:lnTo>
                    <a:pt x="4999256" y="1487962"/>
                  </a:lnTo>
                  <a:lnTo>
                    <a:pt x="5013398" y="1501275"/>
                  </a:lnTo>
                  <a:lnTo>
                    <a:pt x="5026173" y="1546145"/>
                  </a:lnTo>
                  <a:lnTo>
                    <a:pt x="5040315" y="1640802"/>
                  </a:lnTo>
                  <a:lnTo>
                    <a:pt x="5054002" y="1718716"/>
                  </a:lnTo>
                  <a:lnTo>
                    <a:pt x="5068145" y="1792355"/>
                  </a:lnTo>
                  <a:lnTo>
                    <a:pt x="5081831" y="1863242"/>
                  </a:lnTo>
                  <a:lnTo>
                    <a:pt x="5095974" y="1939434"/>
                  </a:lnTo>
                  <a:lnTo>
                    <a:pt x="5110117" y="2050942"/>
                  </a:lnTo>
                  <a:lnTo>
                    <a:pt x="5123804" y="2062781"/>
                  </a:lnTo>
                  <a:lnTo>
                    <a:pt x="5137946" y="2062781"/>
                  </a:lnTo>
                  <a:lnTo>
                    <a:pt x="5151633" y="2062781"/>
                  </a:lnTo>
                  <a:lnTo>
                    <a:pt x="5165776" y="2062781"/>
                  </a:lnTo>
                  <a:lnTo>
                    <a:pt x="5179919" y="2062781"/>
                  </a:lnTo>
                  <a:lnTo>
                    <a:pt x="5192693" y="2062781"/>
                  </a:lnTo>
                  <a:lnTo>
                    <a:pt x="5206836" y="2062781"/>
                  </a:lnTo>
                  <a:lnTo>
                    <a:pt x="5220522" y="2062781"/>
                  </a:lnTo>
                  <a:lnTo>
                    <a:pt x="5234665" y="2062781"/>
                  </a:lnTo>
                  <a:lnTo>
                    <a:pt x="5248352" y="2062781"/>
                  </a:lnTo>
                  <a:lnTo>
                    <a:pt x="5262494" y="2062781"/>
                  </a:lnTo>
                  <a:lnTo>
                    <a:pt x="5276637" y="2062781"/>
                  </a:lnTo>
                  <a:lnTo>
                    <a:pt x="5290324" y="2062781"/>
                  </a:lnTo>
                  <a:lnTo>
                    <a:pt x="5304467" y="2062781"/>
                  </a:lnTo>
                  <a:lnTo>
                    <a:pt x="5318153" y="2062781"/>
                  </a:lnTo>
                  <a:lnTo>
                    <a:pt x="5332296" y="2062781"/>
                  </a:lnTo>
                  <a:lnTo>
                    <a:pt x="5346439" y="2062781"/>
                  </a:lnTo>
                  <a:lnTo>
                    <a:pt x="5359669" y="2062781"/>
                  </a:lnTo>
                  <a:lnTo>
                    <a:pt x="5373812" y="2062781"/>
                  </a:lnTo>
                  <a:lnTo>
                    <a:pt x="5387499" y="2062781"/>
                  </a:lnTo>
                  <a:lnTo>
                    <a:pt x="5401642" y="2062781"/>
                  </a:lnTo>
                  <a:lnTo>
                    <a:pt x="5415328" y="2062781"/>
                  </a:lnTo>
                  <a:lnTo>
                    <a:pt x="5429471" y="2062781"/>
                  </a:lnTo>
                  <a:lnTo>
                    <a:pt x="5443614" y="2062781"/>
                  </a:lnTo>
                  <a:lnTo>
                    <a:pt x="5457300" y="2062781"/>
                  </a:lnTo>
                  <a:lnTo>
                    <a:pt x="5471443" y="2062781"/>
                  </a:lnTo>
                  <a:lnTo>
                    <a:pt x="5485130" y="2062781"/>
                  </a:lnTo>
                  <a:lnTo>
                    <a:pt x="5499273" y="2062781"/>
                  </a:lnTo>
                  <a:lnTo>
                    <a:pt x="5513415" y="2062781"/>
                  </a:lnTo>
                  <a:lnTo>
                    <a:pt x="5526190" y="2062781"/>
                  </a:lnTo>
                  <a:lnTo>
                    <a:pt x="5540332" y="2062781"/>
                  </a:lnTo>
                  <a:lnTo>
                    <a:pt x="5554019" y="2062781"/>
                  </a:lnTo>
                  <a:lnTo>
                    <a:pt x="5568162" y="2062781"/>
                  </a:lnTo>
                  <a:lnTo>
                    <a:pt x="5581848" y="2062781"/>
                  </a:lnTo>
                  <a:lnTo>
                    <a:pt x="5595991" y="2062781"/>
                  </a:lnTo>
                  <a:lnTo>
                    <a:pt x="5610134" y="2062781"/>
                  </a:lnTo>
                  <a:lnTo>
                    <a:pt x="5623821" y="2062781"/>
                  </a:lnTo>
                  <a:lnTo>
                    <a:pt x="5637963" y="2062781"/>
                  </a:lnTo>
                  <a:lnTo>
                    <a:pt x="5651650" y="2062781"/>
                  </a:lnTo>
                  <a:lnTo>
                    <a:pt x="5665793" y="2062781"/>
                  </a:lnTo>
                  <a:lnTo>
                    <a:pt x="5679936" y="2062781"/>
                  </a:lnTo>
                  <a:lnTo>
                    <a:pt x="5692710" y="2062781"/>
                  </a:lnTo>
                  <a:lnTo>
                    <a:pt x="5706853" y="2038228"/>
                  </a:lnTo>
                  <a:lnTo>
                    <a:pt x="5720539" y="2057124"/>
                  </a:lnTo>
                  <a:lnTo>
                    <a:pt x="5734682" y="2062781"/>
                  </a:lnTo>
                  <a:lnTo>
                    <a:pt x="5748369" y="2062781"/>
                  </a:lnTo>
                  <a:lnTo>
                    <a:pt x="5762511" y="2062781"/>
                  </a:lnTo>
                  <a:lnTo>
                    <a:pt x="5776654" y="2062781"/>
                  </a:lnTo>
                  <a:lnTo>
                    <a:pt x="5790341" y="2062781"/>
                  </a:lnTo>
                  <a:lnTo>
                    <a:pt x="5804484" y="2062781"/>
                  </a:lnTo>
                  <a:lnTo>
                    <a:pt x="5818170" y="2062781"/>
                  </a:lnTo>
                  <a:lnTo>
                    <a:pt x="5832313" y="2062781"/>
                  </a:lnTo>
                  <a:lnTo>
                    <a:pt x="5846456" y="2062781"/>
                  </a:lnTo>
                  <a:lnTo>
                    <a:pt x="5859230" y="2062781"/>
                  </a:lnTo>
                  <a:lnTo>
                    <a:pt x="5873373" y="2062781"/>
                  </a:lnTo>
                  <a:lnTo>
                    <a:pt x="5887059" y="2062781"/>
                  </a:lnTo>
                  <a:lnTo>
                    <a:pt x="5901202" y="2062781"/>
                  </a:lnTo>
                  <a:lnTo>
                    <a:pt x="5914889" y="2062781"/>
                  </a:lnTo>
                  <a:lnTo>
                    <a:pt x="5929032" y="2062781"/>
                  </a:lnTo>
                  <a:lnTo>
                    <a:pt x="5943174" y="2062781"/>
                  </a:lnTo>
                  <a:lnTo>
                    <a:pt x="5956861" y="2062781"/>
                  </a:lnTo>
                  <a:lnTo>
                    <a:pt x="5971004" y="2062781"/>
                  </a:lnTo>
                  <a:lnTo>
                    <a:pt x="5984690" y="2062781"/>
                  </a:lnTo>
                  <a:lnTo>
                    <a:pt x="5998833" y="2062781"/>
                  </a:lnTo>
                  <a:lnTo>
                    <a:pt x="6012976" y="2062781"/>
                  </a:lnTo>
                  <a:lnTo>
                    <a:pt x="6026206" y="2062781"/>
                  </a:lnTo>
                  <a:lnTo>
                    <a:pt x="6040349" y="1923998"/>
                  </a:lnTo>
                  <a:lnTo>
                    <a:pt x="6054036" y="1760519"/>
                  </a:lnTo>
                  <a:lnTo>
                    <a:pt x="6068179" y="1694861"/>
                  </a:lnTo>
                  <a:lnTo>
                    <a:pt x="6081865" y="1642704"/>
                  </a:lnTo>
                  <a:lnTo>
                    <a:pt x="6096008" y="1567487"/>
                  </a:lnTo>
                  <a:lnTo>
                    <a:pt x="6110151" y="1508031"/>
                  </a:lnTo>
                  <a:lnTo>
                    <a:pt x="6123837" y="1420800"/>
                  </a:lnTo>
                  <a:lnTo>
                    <a:pt x="6137980" y="1283615"/>
                  </a:lnTo>
                  <a:lnTo>
                    <a:pt x="6151667" y="1140421"/>
                  </a:lnTo>
                  <a:lnTo>
                    <a:pt x="6165810" y="1007920"/>
                  </a:lnTo>
                  <a:lnTo>
                    <a:pt x="6179952" y="955560"/>
                  </a:lnTo>
                  <a:lnTo>
                    <a:pt x="6192727" y="996500"/>
                  </a:lnTo>
                  <a:lnTo>
                    <a:pt x="6206869" y="1038998"/>
                  </a:lnTo>
                  <a:lnTo>
                    <a:pt x="6220556" y="1050223"/>
                  </a:lnTo>
                  <a:lnTo>
                    <a:pt x="6234699" y="1021306"/>
                  </a:lnTo>
                  <a:lnTo>
                    <a:pt x="6248385" y="961371"/>
                  </a:lnTo>
                  <a:lnTo>
                    <a:pt x="6262528" y="910063"/>
                  </a:lnTo>
                  <a:lnTo>
                    <a:pt x="6276671" y="922504"/>
                  </a:lnTo>
                  <a:lnTo>
                    <a:pt x="6290358" y="971652"/>
                  </a:lnTo>
                  <a:lnTo>
                    <a:pt x="6304500" y="1005045"/>
                  </a:lnTo>
                  <a:lnTo>
                    <a:pt x="6318187" y="1038996"/>
                  </a:lnTo>
                  <a:lnTo>
                    <a:pt x="6332330" y="1078117"/>
                  </a:lnTo>
                  <a:lnTo>
                    <a:pt x="6346473" y="1079385"/>
                  </a:lnTo>
                  <a:lnTo>
                    <a:pt x="6359247" y="1072471"/>
                  </a:lnTo>
                  <a:lnTo>
                    <a:pt x="6373390" y="1143850"/>
                  </a:lnTo>
                  <a:lnTo>
                    <a:pt x="6387076" y="1285736"/>
                  </a:lnTo>
                  <a:lnTo>
                    <a:pt x="6401219" y="1450246"/>
                  </a:lnTo>
                  <a:lnTo>
                    <a:pt x="6414906" y="1585065"/>
                  </a:lnTo>
                  <a:lnTo>
                    <a:pt x="6429048" y="1652358"/>
                  </a:lnTo>
                  <a:lnTo>
                    <a:pt x="6443191" y="1674742"/>
                  </a:lnTo>
                  <a:lnTo>
                    <a:pt x="6456878" y="1699219"/>
                  </a:lnTo>
                  <a:lnTo>
                    <a:pt x="6471021" y="1729076"/>
                  </a:lnTo>
                  <a:lnTo>
                    <a:pt x="6484707" y="1747115"/>
                  </a:lnTo>
                  <a:lnTo>
                    <a:pt x="6498850" y="1757352"/>
                  </a:lnTo>
                  <a:lnTo>
                    <a:pt x="6512993" y="1783848"/>
                  </a:lnTo>
                  <a:lnTo>
                    <a:pt x="6525767" y="1785642"/>
                  </a:lnTo>
                  <a:lnTo>
                    <a:pt x="6539910" y="1724739"/>
                  </a:lnTo>
                  <a:lnTo>
                    <a:pt x="6553596" y="1638243"/>
                  </a:lnTo>
                  <a:lnTo>
                    <a:pt x="6567739" y="1558435"/>
                  </a:lnTo>
                  <a:lnTo>
                    <a:pt x="6581426" y="1512076"/>
                  </a:lnTo>
                  <a:lnTo>
                    <a:pt x="6595569" y="1491570"/>
                  </a:lnTo>
                  <a:lnTo>
                    <a:pt x="6609711" y="1467500"/>
                  </a:lnTo>
                  <a:lnTo>
                    <a:pt x="6623398" y="1455681"/>
                  </a:lnTo>
                  <a:lnTo>
                    <a:pt x="6637541" y="1452115"/>
                  </a:lnTo>
                  <a:lnTo>
                    <a:pt x="6651227" y="1433784"/>
                  </a:lnTo>
                  <a:lnTo>
                    <a:pt x="6665370" y="1413313"/>
                  </a:lnTo>
                  <a:lnTo>
                    <a:pt x="6679513" y="1400073"/>
                  </a:lnTo>
                  <a:lnTo>
                    <a:pt x="6692743" y="1392647"/>
                  </a:lnTo>
                  <a:lnTo>
                    <a:pt x="6706886" y="1389313"/>
                  </a:lnTo>
                  <a:lnTo>
                    <a:pt x="6720573" y="1389399"/>
                  </a:lnTo>
                  <a:lnTo>
                    <a:pt x="6734716" y="1398811"/>
                  </a:lnTo>
                  <a:lnTo>
                    <a:pt x="6748402" y="1415564"/>
                  </a:lnTo>
                  <a:lnTo>
                    <a:pt x="6762545" y="1445211"/>
                  </a:lnTo>
                  <a:lnTo>
                    <a:pt x="6776688" y="1453016"/>
                  </a:lnTo>
                  <a:lnTo>
                    <a:pt x="6790374" y="1433518"/>
                  </a:lnTo>
                  <a:lnTo>
                    <a:pt x="6804517" y="1397869"/>
                  </a:lnTo>
                  <a:lnTo>
                    <a:pt x="6818204" y="1327258"/>
                  </a:lnTo>
                  <a:lnTo>
                    <a:pt x="6832347" y="1245594"/>
                  </a:lnTo>
                  <a:lnTo>
                    <a:pt x="6846490" y="1168295"/>
                  </a:lnTo>
                  <a:lnTo>
                    <a:pt x="6859264" y="1151338"/>
                  </a:lnTo>
                  <a:lnTo>
                    <a:pt x="6873406" y="1223672"/>
                  </a:lnTo>
                  <a:lnTo>
                    <a:pt x="6887093" y="1310501"/>
                  </a:lnTo>
                  <a:lnTo>
                    <a:pt x="6901236" y="1370428"/>
                  </a:lnTo>
                  <a:lnTo>
                    <a:pt x="6901236" y="2062781"/>
                  </a:lnTo>
                  <a:lnTo>
                    <a:pt x="6887093" y="2062781"/>
                  </a:lnTo>
                  <a:lnTo>
                    <a:pt x="6873406" y="2062781"/>
                  </a:lnTo>
                  <a:lnTo>
                    <a:pt x="6859264" y="2062781"/>
                  </a:lnTo>
                  <a:lnTo>
                    <a:pt x="6846490" y="2062781"/>
                  </a:lnTo>
                  <a:lnTo>
                    <a:pt x="6832347" y="2062781"/>
                  </a:lnTo>
                  <a:lnTo>
                    <a:pt x="6818204" y="2062781"/>
                  </a:lnTo>
                  <a:lnTo>
                    <a:pt x="6804517" y="2062781"/>
                  </a:lnTo>
                  <a:lnTo>
                    <a:pt x="6790374" y="2062781"/>
                  </a:lnTo>
                  <a:lnTo>
                    <a:pt x="6776688" y="2062781"/>
                  </a:lnTo>
                  <a:lnTo>
                    <a:pt x="6762545" y="2062781"/>
                  </a:lnTo>
                  <a:lnTo>
                    <a:pt x="6748402" y="2062781"/>
                  </a:lnTo>
                  <a:lnTo>
                    <a:pt x="6734716" y="2062781"/>
                  </a:lnTo>
                  <a:lnTo>
                    <a:pt x="6720573" y="2062781"/>
                  </a:lnTo>
                  <a:lnTo>
                    <a:pt x="6706886" y="2062781"/>
                  </a:lnTo>
                  <a:lnTo>
                    <a:pt x="6692743" y="2062781"/>
                  </a:lnTo>
                  <a:lnTo>
                    <a:pt x="6679513" y="2062781"/>
                  </a:lnTo>
                  <a:lnTo>
                    <a:pt x="6665370" y="2062781"/>
                  </a:lnTo>
                  <a:lnTo>
                    <a:pt x="6651227" y="2062781"/>
                  </a:lnTo>
                  <a:lnTo>
                    <a:pt x="6637541" y="2062781"/>
                  </a:lnTo>
                  <a:lnTo>
                    <a:pt x="6623398" y="2062781"/>
                  </a:lnTo>
                  <a:lnTo>
                    <a:pt x="6609711" y="2062781"/>
                  </a:lnTo>
                  <a:lnTo>
                    <a:pt x="6595569" y="2062781"/>
                  </a:lnTo>
                  <a:lnTo>
                    <a:pt x="6581426" y="2062781"/>
                  </a:lnTo>
                  <a:lnTo>
                    <a:pt x="6567739" y="2062781"/>
                  </a:lnTo>
                  <a:lnTo>
                    <a:pt x="6553596" y="2062781"/>
                  </a:lnTo>
                  <a:lnTo>
                    <a:pt x="6539910" y="2062781"/>
                  </a:lnTo>
                  <a:lnTo>
                    <a:pt x="6525767" y="2062781"/>
                  </a:lnTo>
                  <a:lnTo>
                    <a:pt x="6512993" y="2062781"/>
                  </a:lnTo>
                  <a:lnTo>
                    <a:pt x="6498850" y="2062781"/>
                  </a:lnTo>
                  <a:lnTo>
                    <a:pt x="6484707" y="2062781"/>
                  </a:lnTo>
                  <a:lnTo>
                    <a:pt x="6471021" y="2062781"/>
                  </a:lnTo>
                  <a:lnTo>
                    <a:pt x="6456878" y="2062781"/>
                  </a:lnTo>
                  <a:lnTo>
                    <a:pt x="6443191" y="2062781"/>
                  </a:lnTo>
                  <a:lnTo>
                    <a:pt x="6429048" y="2062781"/>
                  </a:lnTo>
                  <a:lnTo>
                    <a:pt x="6414906" y="2062781"/>
                  </a:lnTo>
                  <a:lnTo>
                    <a:pt x="6401219" y="2062781"/>
                  </a:lnTo>
                  <a:lnTo>
                    <a:pt x="6387076" y="2062781"/>
                  </a:lnTo>
                  <a:lnTo>
                    <a:pt x="6373390" y="2062781"/>
                  </a:lnTo>
                  <a:lnTo>
                    <a:pt x="6359247" y="2062781"/>
                  </a:lnTo>
                  <a:lnTo>
                    <a:pt x="6346473" y="2062781"/>
                  </a:lnTo>
                  <a:lnTo>
                    <a:pt x="6332330" y="2062781"/>
                  </a:lnTo>
                  <a:lnTo>
                    <a:pt x="6318187" y="2062781"/>
                  </a:lnTo>
                  <a:lnTo>
                    <a:pt x="6304500" y="2062781"/>
                  </a:lnTo>
                  <a:lnTo>
                    <a:pt x="6290358" y="2062781"/>
                  </a:lnTo>
                  <a:lnTo>
                    <a:pt x="6276671" y="2062781"/>
                  </a:lnTo>
                  <a:lnTo>
                    <a:pt x="6262528" y="2062781"/>
                  </a:lnTo>
                  <a:lnTo>
                    <a:pt x="6248385" y="2062781"/>
                  </a:lnTo>
                  <a:lnTo>
                    <a:pt x="6234699" y="2062781"/>
                  </a:lnTo>
                  <a:lnTo>
                    <a:pt x="6220556" y="2062781"/>
                  </a:lnTo>
                  <a:lnTo>
                    <a:pt x="6206869" y="2062781"/>
                  </a:lnTo>
                  <a:lnTo>
                    <a:pt x="6192727" y="2062781"/>
                  </a:lnTo>
                  <a:lnTo>
                    <a:pt x="6179952" y="2062781"/>
                  </a:lnTo>
                  <a:lnTo>
                    <a:pt x="6165810" y="2062781"/>
                  </a:lnTo>
                  <a:lnTo>
                    <a:pt x="6151667" y="2062781"/>
                  </a:lnTo>
                  <a:lnTo>
                    <a:pt x="6137980" y="2062781"/>
                  </a:lnTo>
                  <a:lnTo>
                    <a:pt x="6123837" y="2062781"/>
                  </a:lnTo>
                  <a:lnTo>
                    <a:pt x="6110151" y="2062781"/>
                  </a:lnTo>
                  <a:lnTo>
                    <a:pt x="6096008" y="2062781"/>
                  </a:lnTo>
                  <a:lnTo>
                    <a:pt x="6081865" y="2062781"/>
                  </a:lnTo>
                  <a:lnTo>
                    <a:pt x="6068179" y="2062781"/>
                  </a:lnTo>
                  <a:lnTo>
                    <a:pt x="6054036" y="2062781"/>
                  </a:lnTo>
                  <a:lnTo>
                    <a:pt x="6040349" y="2062781"/>
                  </a:lnTo>
                  <a:lnTo>
                    <a:pt x="6026206" y="2157259"/>
                  </a:lnTo>
                  <a:lnTo>
                    <a:pt x="6012976" y="2387285"/>
                  </a:lnTo>
                  <a:lnTo>
                    <a:pt x="5998833" y="2538597"/>
                  </a:lnTo>
                  <a:lnTo>
                    <a:pt x="5984690" y="2598094"/>
                  </a:lnTo>
                  <a:lnTo>
                    <a:pt x="5971004" y="2608113"/>
                  </a:lnTo>
                  <a:lnTo>
                    <a:pt x="5956861" y="2596356"/>
                  </a:lnTo>
                  <a:lnTo>
                    <a:pt x="5943174" y="2623209"/>
                  </a:lnTo>
                  <a:lnTo>
                    <a:pt x="5929032" y="2687314"/>
                  </a:lnTo>
                  <a:lnTo>
                    <a:pt x="5914889" y="2777620"/>
                  </a:lnTo>
                  <a:lnTo>
                    <a:pt x="5901202" y="2938027"/>
                  </a:lnTo>
                  <a:lnTo>
                    <a:pt x="5887059" y="3083350"/>
                  </a:lnTo>
                  <a:lnTo>
                    <a:pt x="5873373" y="3123131"/>
                  </a:lnTo>
                  <a:lnTo>
                    <a:pt x="5859230" y="3085191"/>
                  </a:lnTo>
                  <a:lnTo>
                    <a:pt x="5846456" y="2988217"/>
                  </a:lnTo>
                  <a:lnTo>
                    <a:pt x="5832313" y="2878293"/>
                  </a:lnTo>
                  <a:lnTo>
                    <a:pt x="5818170" y="2795273"/>
                  </a:lnTo>
                  <a:lnTo>
                    <a:pt x="5804484" y="2726606"/>
                  </a:lnTo>
                  <a:lnTo>
                    <a:pt x="5790341" y="2656996"/>
                  </a:lnTo>
                  <a:lnTo>
                    <a:pt x="5776654" y="2580730"/>
                  </a:lnTo>
                  <a:lnTo>
                    <a:pt x="5762511" y="2507612"/>
                  </a:lnTo>
                  <a:lnTo>
                    <a:pt x="5748369" y="2389650"/>
                  </a:lnTo>
                  <a:lnTo>
                    <a:pt x="5734682" y="2196969"/>
                  </a:lnTo>
                  <a:lnTo>
                    <a:pt x="5720539" y="2062781"/>
                  </a:lnTo>
                  <a:lnTo>
                    <a:pt x="5706853" y="2062781"/>
                  </a:lnTo>
                  <a:lnTo>
                    <a:pt x="5692710" y="2084995"/>
                  </a:lnTo>
                  <a:lnTo>
                    <a:pt x="5679936" y="2176100"/>
                  </a:lnTo>
                  <a:lnTo>
                    <a:pt x="5665793" y="2273791"/>
                  </a:lnTo>
                  <a:lnTo>
                    <a:pt x="5651650" y="2370304"/>
                  </a:lnTo>
                  <a:lnTo>
                    <a:pt x="5637963" y="2522768"/>
                  </a:lnTo>
                  <a:lnTo>
                    <a:pt x="5623821" y="2733008"/>
                  </a:lnTo>
                  <a:lnTo>
                    <a:pt x="5610134" y="2936277"/>
                  </a:lnTo>
                  <a:lnTo>
                    <a:pt x="5595991" y="3015955"/>
                  </a:lnTo>
                  <a:lnTo>
                    <a:pt x="5581848" y="2998077"/>
                  </a:lnTo>
                  <a:lnTo>
                    <a:pt x="5568162" y="3044078"/>
                  </a:lnTo>
                  <a:lnTo>
                    <a:pt x="5554019" y="3155205"/>
                  </a:lnTo>
                  <a:lnTo>
                    <a:pt x="5540332" y="3238780"/>
                  </a:lnTo>
                  <a:lnTo>
                    <a:pt x="5526190" y="3290428"/>
                  </a:lnTo>
                  <a:lnTo>
                    <a:pt x="5513415" y="3316231"/>
                  </a:lnTo>
                  <a:lnTo>
                    <a:pt x="5499273" y="3292733"/>
                  </a:lnTo>
                  <a:lnTo>
                    <a:pt x="5485130" y="3234986"/>
                  </a:lnTo>
                  <a:lnTo>
                    <a:pt x="5471443" y="3150410"/>
                  </a:lnTo>
                  <a:lnTo>
                    <a:pt x="5457300" y="3081936"/>
                  </a:lnTo>
                  <a:lnTo>
                    <a:pt x="5443614" y="3021029"/>
                  </a:lnTo>
                  <a:lnTo>
                    <a:pt x="5429471" y="2993219"/>
                  </a:lnTo>
                  <a:lnTo>
                    <a:pt x="5415328" y="3046994"/>
                  </a:lnTo>
                  <a:lnTo>
                    <a:pt x="5401642" y="3097611"/>
                  </a:lnTo>
                  <a:lnTo>
                    <a:pt x="5387499" y="3101380"/>
                  </a:lnTo>
                  <a:lnTo>
                    <a:pt x="5373812" y="3102335"/>
                  </a:lnTo>
                  <a:lnTo>
                    <a:pt x="5359669" y="3075694"/>
                  </a:lnTo>
                  <a:lnTo>
                    <a:pt x="5346439" y="2981804"/>
                  </a:lnTo>
                  <a:lnTo>
                    <a:pt x="5332296" y="2853175"/>
                  </a:lnTo>
                  <a:lnTo>
                    <a:pt x="5318153" y="2726762"/>
                  </a:lnTo>
                  <a:lnTo>
                    <a:pt x="5304467" y="2621111"/>
                  </a:lnTo>
                  <a:lnTo>
                    <a:pt x="5290324" y="2496760"/>
                  </a:lnTo>
                  <a:lnTo>
                    <a:pt x="5276637" y="2393016"/>
                  </a:lnTo>
                  <a:lnTo>
                    <a:pt x="5262494" y="2342041"/>
                  </a:lnTo>
                  <a:lnTo>
                    <a:pt x="5248352" y="2298347"/>
                  </a:lnTo>
                  <a:lnTo>
                    <a:pt x="5234665" y="2273960"/>
                  </a:lnTo>
                  <a:lnTo>
                    <a:pt x="5220522" y="2249509"/>
                  </a:lnTo>
                  <a:lnTo>
                    <a:pt x="5206836" y="2218045"/>
                  </a:lnTo>
                  <a:lnTo>
                    <a:pt x="5192693" y="2200998"/>
                  </a:lnTo>
                  <a:lnTo>
                    <a:pt x="5179919" y="2192949"/>
                  </a:lnTo>
                  <a:lnTo>
                    <a:pt x="5165776" y="2201775"/>
                  </a:lnTo>
                  <a:lnTo>
                    <a:pt x="5151633" y="2201594"/>
                  </a:lnTo>
                  <a:lnTo>
                    <a:pt x="5137946" y="2168225"/>
                  </a:lnTo>
                  <a:lnTo>
                    <a:pt x="5123804" y="2125704"/>
                  </a:lnTo>
                  <a:lnTo>
                    <a:pt x="5110117" y="2062781"/>
                  </a:lnTo>
                  <a:lnTo>
                    <a:pt x="5095974" y="2062781"/>
                  </a:lnTo>
                  <a:lnTo>
                    <a:pt x="5081831" y="2062781"/>
                  </a:lnTo>
                  <a:lnTo>
                    <a:pt x="5068145" y="2062781"/>
                  </a:lnTo>
                  <a:lnTo>
                    <a:pt x="5054002" y="2062781"/>
                  </a:lnTo>
                  <a:lnTo>
                    <a:pt x="5040315" y="2062781"/>
                  </a:lnTo>
                  <a:lnTo>
                    <a:pt x="5026173" y="2062781"/>
                  </a:lnTo>
                  <a:lnTo>
                    <a:pt x="5013398" y="2062781"/>
                  </a:lnTo>
                  <a:lnTo>
                    <a:pt x="4999256" y="2062781"/>
                  </a:lnTo>
                  <a:lnTo>
                    <a:pt x="4985113" y="2062781"/>
                  </a:lnTo>
                  <a:lnTo>
                    <a:pt x="4971426" y="2062781"/>
                  </a:lnTo>
                  <a:lnTo>
                    <a:pt x="4957283" y="2062781"/>
                  </a:lnTo>
                  <a:lnTo>
                    <a:pt x="4943597" y="2062781"/>
                  </a:lnTo>
                  <a:lnTo>
                    <a:pt x="4929454" y="2062781"/>
                  </a:lnTo>
                  <a:lnTo>
                    <a:pt x="4915311" y="2062781"/>
                  </a:lnTo>
                  <a:lnTo>
                    <a:pt x="4901625" y="2062781"/>
                  </a:lnTo>
                  <a:lnTo>
                    <a:pt x="4887482" y="2062781"/>
                  </a:lnTo>
                  <a:lnTo>
                    <a:pt x="4873795" y="2062781"/>
                  </a:lnTo>
                  <a:lnTo>
                    <a:pt x="4859652" y="2062781"/>
                  </a:lnTo>
                  <a:lnTo>
                    <a:pt x="4846878" y="2062781"/>
                  </a:lnTo>
                  <a:lnTo>
                    <a:pt x="4832735" y="2062781"/>
                  </a:lnTo>
                  <a:lnTo>
                    <a:pt x="4818593" y="2062781"/>
                  </a:lnTo>
                  <a:lnTo>
                    <a:pt x="4804906" y="2062781"/>
                  </a:lnTo>
                  <a:lnTo>
                    <a:pt x="4790763" y="2062781"/>
                  </a:lnTo>
                  <a:lnTo>
                    <a:pt x="4777077" y="2062781"/>
                  </a:lnTo>
                  <a:lnTo>
                    <a:pt x="4762934" y="2062781"/>
                  </a:lnTo>
                  <a:lnTo>
                    <a:pt x="4748791" y="2062781"/>
                  </a:lnTo>
                  <a:lnTo>
                    <a:pt x="4735104" y="2062781"/>
                  </a:lnTo>
                  <a:lnTo>
                    <a:pt x="4720962" y="2062781"/>
                  </a:lnTo>
                  <a:lnTo>
                    <a:pt x="4707275" y="2062781"/>
                  </a:lnTo>
                  <a:lnTo>
                    <a:pt x="4693132" y="2062781"/>
                  </a:lnTo>
                  <a:lnTo>
                    <a:pt x="4679902" y="2062781"/>
                  </a:lnTo>
                  <a:lnTo>
                    <a:pt x="4665759" y="2062781"/>
                  </a:lnTo>
                  <a:lnTo>
                    <a:pt x="4651616" y="2062781"/>
                  </a:lnTo>
                  <a:lnTo>
                    <a:pt x="4637930" y="2062781"/>
                  </a:lnTo>
                  <a:lnTo>
                    <a:pt x="4623787" y="2062781"/>
                  </a:lnTo>
                  <a:lnTo>
                    <a:pt x="4610100" y="2062781"/>
                  </a:lnTo>
                  <a:lnTo>
                    <a:pt x="4595957" y="2062781"/>
                  </a:lnTo>
                  <a:lnTo>
                    <a:pt x="4581815" y="2062781"/>
                  </a:lnTo>
                  <a:lnTo>
                    <a:pt x="4568128" y="2062781"/>
                  </a:lnTo>
                  <a:lnTo>
                    <a:pt x="4553985" y="2062781"/>
                  </a:lnTo>
                  <a:lnTo>
                    <a:pt x="4540299" y="2062781"/>
                  </a:lnTo>
                  <a:lnTo>
                    <a:pt x="4526156" y="2062781"/>
                  </a:lnTo>
                  <a:lnTo>
                    <a:pt x="4513382" y="2062781"/>
                  </a:lnTo>
                  <a:lnTo>
                    <a:pt x="4499239" y="2062781"/>
                  </a:lnTo>
                  <a:lnTo>
                    <a:pt x="4485096" y="2062781"/>
                  </a:lnTo>
                  <a:lnTo>
                    <a:pt x="4471409" y="2062781"/>
                  </a:lnTo>
                  <a:lnTo>
                    <a:pt x="4457267" y="2062781"/>
                  </a:lnTo>
                  <a:lnTo>
                    <a:pt x="4443580" y="2062781"/>
                  </a:lnTo>
                  <a:lnTo>
                    <a:pt x="4429437" y="2062781"/>
                  </a:lnTo>
                  <a:lnTo>
                    <a:pt x="4415294" y="2062781"/>
                  </a:lnTo>
                  <a:lnTo>
                    <a:pt x="4401608" y="2062781"/>
                  </a:lnTo>
                  <a:lnTo>
                    <a:pt x="4387465" y="2062781"/>
                  </a:lnTo>
                  <a:lnTo>
                    <a:pt x="4373778" y="2062781"/>
                  </a:lnTo>
                  <a:lnTo>
                    <a:pt x="4359636" y="2062781"/>
                  </a:lnTo>
                  <a:lnTo>
                    <a:pt x="4346861" y="2062781"/>
                  </a:lnTo>
                  <a:lnTo>
                    <a:pt x="4332719" y="2062781"/>
                  </a:lnTo>
                  <a:lnTo>
                    <a:pt x="4318576" y="2062781"/>
                  </a:lnTo>
                  <a:lnTo>
                    <a:pt x="4304889" y="2062781"/>
                  </a:lnTo>
                  <a:lnTo>
                    <a:pt x="4290746" y="2062781"/>
                  </a:lnTo>
                  <a:lnTo>
                    <a:pt x="4277060" y="2062781"/>
                  </a:lnTo>
                  <a:lnTo>
                    <a:pt x="4262917" y="2062781"/>
                  </a:lnTo>
                  <a:lnTo>
                    <a:pt x="4248774" y="2062781"/>
                  </a:lnTo>
                  <a:lnTo>
                    <a:pt x="4235088" y="2062781"/>
                  </a:lnTo>
                  <a:lnTo>
                    <a:pt x="4220945" y="2062781"/>
                  </a:lnTo>
                  <a:lnTo>
                    <a:pt x="4207258" y="2062781"/>
                  </a:lnTo>
                  <a:lnTo>
                    <a:pt x="4193115" y="2062781"/>
                  </a:lnTo>
                  <a:lnTo>
                    <a:pt x="4180341" y="2062781"/>
                  </a:lnTo>
                  <a:lnTo>
                    <a:pt x="4166198" y="2062781"/>
                  </a:lnTo>
                  <a:lnTo>
                    <a:pt x="4152056" y="2062781"/>
                  </a:lnTo>
                  <a:lnTo>
                    <a:pt x="4138369" y="2062781"/>
                  </a:lnTo>
                  <a:lnTo>
                    <a:pt x="4124226" y="2062781"/>
                  </a:lnTo>
                  <a:lnTo>
                    <a:pt x="4110540" y="2062781"/>
                  </a:lnTo>
                  <a:lnTo>
                    <a:pt x="4096397" y="2062781"/>
                  </a:lnTo>
                  <a:lnTo>
                    <a:pt x="4082254" y="2062781"/>
                  </a:lnTo>
                  <a:lnTo>
                    <a:pt x="4068567" y="2062781"/>
                  </a:lnTo>
                  <a:lnTo>
                    <a:pt x="4054425" y="2062781"/>
                  </a:lnTo>
                  <a:lnTo>
                    <a:pt x="4040738" y="2062781"/>
                  </a:lnTo>
                  <a:lnTo>
                    <a:pt x="4026595" y="2062781"/>
                  </a:lnTo>
                  <a:lnTo>
                    <a:pt x="4013365" y="2062781"/>
                  </a:lnTo>
                  <a:lnTo>
                    <a:pt x="3999222" y="2062781"/>
                  </a:lnTo>
                  <a:lnTo>
                    <a:pt x="3985079" y="2062781"/>
                  </a:lnTo>
                  <a:lnTo>
                    <a:pt x="3971393" y="2062781"/>
                  </a:lnTo>
                  <a:lnTo>
                    <a:pt x="3957250" y="2062781"/>
                  </a:lnTo>
                  <a:lnTo>
                    <a:pt x="3943563" y="2062781"/>
                  </a:lnTo>
                  <a:lnTo>
                    <a:pt x="3929420" y="2062781"/>
                  </a:lnTo>
                  <a:lnTo>
                    <a:pt x="3915278" y="2062781"/>
                  </a:lnTo>
                  <a:lnTo>
                    <a:pt x="3901591" y="2062781"/>
                  </a:lnTo>
                  <a:lnTo>
                    <a:pt x="3887448" y="2062781"/>
                  </a:lnTo>
                  <a:lnTo>
                    <a:pt x="3873762" y="2062781"/>
                  </a:lnTo>
                  <a:lnTo>
                    <a:pt x="3859619" y="2062781"/>
                  </a:lnTo>
                  <a:lnTo>
                    <a:pt x="3846845" y="2062781"/>
                  </a:lnTo>
                  <a:lnTo>
                    <a:pt x="3832702" y="2062781"/>
                  </a:lnTo>
                  <a:lnTo>
                    <a:pt x="3818559" y="2062781"/>
                  </a:lnTo>
                  <a:lnTo>
                    <a:pt x="3804872" y="2062781"/>
                  </a:lnTo>
                  <a:lnTo>
                    <a:pt x="3790730" y="2062781"/>
                  </a:lnTo>
                  <a:lnTo>
                    <a:pt x="3777043" y="2062781"/>
                  </a:lnTo>
                  <a:lnTo>
                    <a:pt x="3762900" y="2062781"/>
                  </a:lnTo>
                  <a:lnTo>
                    <a:pt x="3748757" y="2062781"/>
                  </a:lnTo>
                  <a:lnTo>
                    <a:pt x="3735071" y="2062781"/>
                  </a:lnTo>
                  <a:lnTo>
                    <a:pt x="3720928" y="2062781"/>
                  </a:lnTo>
                  <a:lnTo>
                    <a:pt x="3707241" y="2062781"/>
                  </a:lnTo>
                  <a:lnTo>
                    <a:pt x="3693098" y="2062781"/>
                  </a:lnTo>
                  <a:lnTo>
                    <a:pt x="3680324" y="2062781"/>
                  </a:lnTo>
                  <a:lnTo>
                    <a:pt x="3666182" y="2062781"/>
                  </a:lnTo>
                  <a:lnTo>
                    <a:pt x="3652039" y="2062781"/>
                  </a:lnTo>
                  <a:lnTo>
                    <a:pt x="3638352" y="2062781"/>
                  </a:lnTo>
                  <a:lnTo>
                    <a:pt x="3624209" y="2062781"/>
                  </a:lnTo>
                  <a:lnTo>
                    <a:pt x="3610523" y="2062781"/>
                  </a:lnTo>
                  <a:lnTo>
                    <a:pt x="3596380" y="2062781"/>
                  </a:lnTo>
                  <a:lnTo>
                    <a:pt x="3582237" y="2062781"/>
                  </a:lnTo>
                  <a:lnTo>
                    <a:pt x="3568550" y="2062781"/>
                  </a:lnTo>
                  <a:lnTo>
                    <a:pt x="3554408" y="2062781"/>
                  </a:lnTo>
                  <a:lnTo>
                    <a:pt x="3540721" y="2062781"/>
                  </a:lnTo>
                  <a:lnTo>
                    <a:pt x="3526578" y="2062781"/>
                  </a:lnTo>
                  <a:lnTo>
                    <a:pt x="3513804" y="2062781"/>
                  </a:lnTo>
                  <a:lnTo>
                    <a:pt x="3499661" y="2062781"/>
                  </a:lnTo>
                  <a:lnTo>
                    <a:pt x="3485519" y="2062781"/>
                  </a:lnTo>
                  <a:lnTo>
                    <a:pt x="3471832" y="2062781"/>
                  </a:lnTo>
                  <a:lnTo>
                    <a:pt x="3457689" y="2062781"/>
                  </a:lnTo>
                  <a:lnTo>
                    <a:pt x="3444003" y="2062781"/>
                  </a:lnTo>
                  <a:lnTo>
                    <a:pt x="3429860" y="2062781"/>
                  </a:lnTo>
                  <a:lnTo>
                    <a:pt x="3415717" y="2062781"/>
                  </a:lnTo>
                  <a:lnTo>
                    <a:pt x="3402030" y="2062781"/>
                  </a:lnTo>
                  <a:lnTo>
                    <a:pt x="3387887" y="2062781"/>
                  </a:lnTo>
                  <a:lnTo>
                    <a:pt x="3374201" y="2062781"/>
                  </a:lnTo>
                  <a:lnTo>
                    <a:pt x="3360058" y="2062781"/>
                  </a:lnTo>
                  <a:lnTo>
                    <a:pt x="3346828" y="2062781"/>
                  </a:lnTo>
                  <a:lnTo>
                    <a:pt x="3332685" y="2062781"/>
                  </a:lnTo>
                  <a:lnTo>
                    <a:pt x="3318542" y="2062781"/>
                  </a:lnTo>
                  <a:lnTo>
                    <a:pt x="3304855" y="2062781"/>
                  </a:lnTo>
                  <a:lnTo>
                    <a:pt x="3290713" y="2062781"/>
                  </a:lnTo>
                  <a:lnTo>
                    <a:pt x="3277026" y="2062781"/>
                  </a:lnTo>
                  <a:lnTo>
                    <a:pt x="3262883" y="2062781"/>
                  </a:lnTo>
                  <a:lnTo>
                    <a:pt x="3248740" y="2062781"/>
                  </a:lnTo>
                  <a:lnTo>
                    <a:pt x="3235054" y="2062781"/>
                  </a:lnTo>
                  <a:lnTo>
                    <a:pt x="3220911" y="2062781"/>
                  </a:lnTo>
                  <a:lnTo>
                    <a:pt x="3207224" y="2062781"/>
                  </a:lnTo>
                  <a:lnTo>
                    <a:pt x="3193082" y="2062781"/>
                  </a:lnTo>
                  <a:lnTo>
                    <a:pt x="3180307" y="2062781"/>
                  </a:lnTo>
                  <a:lnTo>
                    <a:pt x="3166165" y="2062781"/>
                  </a:lnTo>
                  <a:lnTo>
                    <a:pt x="3152022" y="2062781"/>
                  </a:lnTo>
                  <a:lnTo>
                    <a:pt x="3138335" y="2062781"/>
                  </a:lnTo>
                  <a:lnTo>
                    <a:pt x="3124192" y="2062781"/>
                  </a:lnTo>
                  <a:lnTo>
                    <a:pt x="3110506" y="2062781"/>
                  </a:lnTo>
                  <a:lnTo>
                    <a:pt x="3096363" y="2062781"/>
                  </a:lnTo>
                  <a:lnTo>
                    <a:pt x="3082220" y="2062781"/>
                  </a:lnTo>
                  <a:lnTo>
                    <a:pt x="3068534" y="2062781"/>
                  </a:lnTo>
                  <a:lnTo>
                    <a:pt x="3054391" y="2062781"/>
                  </a:lnTo>
                  <a:lnTo>
                    <a:pt x="3040704" y="2062781"/>
                  </a:lnTo>
                  <a:lnTo>
                    <a:pt x="3026561" y="2062781"/>
                  </a:lnTo>
                  <a:lnTo>
                    <a:pt x="3013787" y="2062781"/>
                  </a:lnTo>
                  <a:lnTo>
                    <a:pt x="2999644" y="2062781"/>
                  </a:lnTo>
                  <a:lnTo>
                    <a:pt x="2985502" y="2062781"/>
                  </a:lnTo>
                  <a:lnTo>
                    <a:pt x="2971815" y="2062781"/>
                  </a:lnTo>
                  <a:lnTo>
                    <a:pt x="2957672" y="2062781"/>
                  </a:lnTo>
                  <a:lnTo>
                    <a:pt x="2943986" y="2062781"/>
                  </a:lnTo>
                  <a:lnTo>
                    <a:pt x="2929843" y="2062781"/>
                  </a:lnTo>
                  <a:lnTo>
                    <a:pt x="2915700" y="2062781"/>
                  </a:lnTo>
                  <a:lnTo>
                    <a:pt x="2902013" y="2062781"/>
                  </a:lnTo>
                  <a:lnTo>
                    <a:pt x="2887871" y="2062781"/>
                  </a:lnTo>
                  <a:lnTo>
                    <a:pt x="2874184" y="2062781"/>
                  </a:lnTo>
                  <a:lnTo>
                    <a:pt x="2860041" y="2062781"/>
                  </a:lnTo>
                  <a:lnTo>
                    <a:pt x="2847267" y="2062781"/>
                  </a:lnTo>
                  <a:lnTo>
                    <a:pt x="2833124" y="2062781"/>
                  </a:lnTo>
                  <a:lnTo>
                    <a:pt x="2818981" y="2062781"/>
                  </a:lnTo>
                  <a:lnTo>
                    <a:pt x="2805295" y="2062781"/>
                  </a:lnTo>
                  <a:lnTo>
                    <a:pt x="2791152" y="2062781"/>
                  </a:lnTo>
                  <a:lnTo>
                    <a:pt x="2777465" y="2062781"/>
                  </a:lnTo>
                  <a:lnTo>
                    <a:pt x="2763323" y="2062781"/>
                  </a:lnTo>
                  <a:lnTo>
                    <a:pt x="2749180" y="2062781"/>
                  </a:lnTo>
                  <a:lnTo>
                    <a:pt x="2735493" y="2062781"/>
                  </a:lnTo>
                  <a:lnTo>
                    <a:pt x="2721350" y="2062781"/>
                  </a:lnTo>
                  <a:lnTo>
                    <a:pt x="2707664" y="2062781"/>
                  </a:lnTo>
                  <a:lnTo>
                    <a:pt x="2693521" y="2062781"/>
                  </a:lnTo>
                  <a:lnTo>
                    <a:pt x="2680291" y="2062781"/>
                  </a:lnTo>
                  <a:lnTo>
                    <a:pt x="2666148" y="2062781"/>
                  </a:lnTo>
                  <a:lnTo>
                    <a:pt x="2652005" y="2062781"/>
                  </a:lnTo>
                  <a:lnTo>
                    <a:pt x="2638318" y="2062781"/>
                  </a:lnTo>
                  <a:lnTo>
                    <a:pt x="2624176" y="2062781"/>
                  </a:lnTo>
                  <a:lnTo>
                    <a:pt x="2610489" y="2062781"/>
                  </a:lnTo>
                  <a:lnTo>
                    <a:pt x="2596346" y="2062781"/>
                  </a:lnTo>
                  <a:lnTo>
                    <a:pt x="2582203" y="2062781"/>
                  </a:lnTo>
                  <a:lnTo>
                    <a:pt x="2568517" y="2062781"/>
                  </a:lnTo>
                  <a:lnTo>
                    <a:pt x="2554374" y="2062781"/>
                  </a:lnTo>
                  <a:lnTo>
                    <a:pt x="2540687" y="2062781"/>
                  </a:lnTo>
                  <a:lnTo>
                    <a:pt x="2526545" y="2062781"/>
                  </a:lnTo>
                  <a:lnTo>
                    <a:pt x="2513770" y="2062781"/>
                  </a:lnTo>
                  <a:lnTo>
                    <a:pt x="2499628" y="2062781"/>
                  </a:lnTo>
                  <a:lnTo>
                    <a:pt x="2485485" y="2062781"/>
                  </a:lnTo>
                  <a:lnTo>
                    <a:pt x="2471798" y="2062781"/>
                  </a:lnTo>
                  <a:lnTo>
                    <a:pt x="2457655" y="2062781"/>
                  </a:lnTo>
                  <a:lnTo>
                    <a:pt x="2443969" y="2062781"/>
                  </a:lnTo>
                  <a:lnTo>
                    <a:pt x="2429826" y="2062781"/>
                  </a:lnTo>
                  <a:lnTo>
                    <a:pt x="2415683" y="2062781"/>
                  </a:lnTo>
                  <a:lnTo>
                    <a:pt x="2401997" y="2062781"/>
                  </a:lnTo>
                  <a:lnTo>
                    <a:pt x="2387854" y="2062781"/>
                  </a:lnTo>
                  <a:lnTo>
                    <a:pt x="2374167" y="2062781"/>
                  </a:lnTo>
                  <a:lnTo>
                    <a:pt x="2360024" y="2062781"/>
                  </a:lnTo>
                  <a:lnTo>
                    <a:pt x="2347250" y="2062781"/>
                  </a:lnTo>
                  <a:lnTo>
                    <a:pt x="2333107" y="2062781"/>
                  </a:lnTo>
                  <a:lnTo>
                    <a:pt x="2318965" y="2062781"/>
                  </a:lnTo>
                  <a:lnTo>
                    <a:pt x="2305278" y="2062781"/>
                  </a:lnTo>
                  <a:lnTo>
                    <a:pt x="2291135" y="2062781"/>
                  </a:lnTo>
                  <a:lnTo>
                    <a:pt x="2277449" y="2062781"/>
                  </a:lnTo>
                  <a:lnTo>
                    <a:pt x="2263306" y="2062781"/>
                  </a:lnTo>
                  <a:lnTo>
                    <a:pt x="2249163" y="2062781"/>
                  </a:lnTo>
                  <a:lnTo>
                    <a:pt x="2235476" y="2062781"/>
                  </a:lnTo>
                  <a:lnTo>
                    <a:pt x="2221334" y="2062781"/>
                  </a:lnTo>
                  <a:lnTo>
                    <a:pt x="2207647" y="2062781"/>
                  </a:lnTo>
                  <a:lnTo>
                    <a:pt x="2193504" y="2062781"/>
                  </a:lnTo>
                  <a:lnTo>
                    <a:pt x="2180730" y="2062781"/>
                  </a:lnTo>
                  <a:lnTo>
                    <a:pt x="2166587" y="2062781"/>
                  </a:lnTo>
                  <a:lnTo>
                    <a:pt x="2152444" y="2062781"/>
                  </a:lnTo>
                  <a:lnTo>
                    <a:pt x="2138758" y="2062781"/>
                  </a:lnTo>
                  <a:lnTo>
                    <a:pt x="2124615" y="2062781"/>
                  </a:lnTo>
                  <a:lnTo>
                    <a:pt x="2110928" y="2062781"/>
                  </a:lnTo>
                  <a:lnTo>
                    <a:pt x="2096786" y="2062781"/>
                  </a:lnTo>
                  <a:lnTo>
                    <a:pt x="2082643" y="2062781"/>
                  </a:lnTo>
                  <a:lnTo>
                    <a:pt x="2068956" y="2062781"/>
                  </a:lnTo>
                  <a:lnTo>
                    <a:pt x="2054813" y="2062781"/>
                  </a:lnTo>
                  <a:lnTo>
                    <a:pt x="2041127" y="2062781"/>
                  </a:lnTo>
                  <a:lnTo>
                    <a:pt x="2026984" y="2062781"/>
                  </a:lnTo>
                  <a:lnTo>
                    <a:pt x="2013754" y="2062781"/>
                  </a:lnTo>
                  <a:lnTo>
                    <a:pt x="1999611" y="2062781"/>
                  </a:lnTo>
                  <a:lnTo>
                    <a:pt x="1985468" y="2062781"/>
                  </a:lnTo>
                  <a:lnTo>
                    <a:pt x="1971781" y="2062781"/>
                  </a:lnTo>
                  <a:lnTo>
                    <a:pt x="1957639" y="2062781"/>
                  </a:lnTo>
                  <a:lnTo>
                    <a:pt x="1943952" y="2062781"/>
                  </a:lnTo>
                  <a:lnTo>
                    <a:pt x="1929809" y="2062781"/>
                  </a:lnTo>
                  <a:lnTo>
                    <a:pt x="1915666" y="2062781"/>
                  </a:lnTo>
                  <a:lnTo>
                    <a:pt x="1901980" y="2062781"/>
                  </a:lnTo>
                  <a:lnTo>
                    <a:pt x="1887837" y="2062781"/>
                  </a:lnTo>
                  <a:lnTo>
                    <a:pt x="1874150" y="2062781"/>
                  </a:lnTo>
                  <a:lnTo>
                    <a:pt x="1860007" y="2062781"/>
                  </a:lnTo>
                  <a:lnTo>
                    <a:pt x="1847233" y="2062781"/>
                  </a:lnTo>
                  <a:lnTo>
                    <a:pt x="1833091" y="2062781"/>
                  </a:lnTo>
                  <a:lnTo>
                    <a:pt x="1818948" y="2062781"/>
                  </a:lnTo>
                  <a:lnTo>
                    <a:pt x="1805261" y="2062781"/>
                  </a:lnTo>
                  <a:lnTo>
                    <a:pt x="1791118" y="2062781"/>
                  </a:lnTo>
                  <a:lnTo>
                    <a:pt x="1777432" y="2062781"/>
                  </a:lnTo>
                  <a:lnTo>
                    <a:pt x="1763289" y="2062781"/>
                  </a:lnTo>
                  <a:lnTo>
                    <a:pt x="1749146" y="2062781"/>
                  </a:lnTo>
                  <a:lnTo>
                    <a:pt x="1735459" y="2062781"/>
                  </a:lnTo>
                  <a:lnTo>
                    <a:pt x="1721317" y="2062781"/>
                  </a:lnTo>
                  <a:lnTo>
                    <a:pt x="1707630" y="2062781"/>
                  </a:lnTo>
                  <a:lnTo>
                    <a:pt x="1693487" y="2087073"/>
                  </a:lnTo>
                  <a:lnTo>
                    <a:pt x="1680713" y="2062781"/>
                  </a:lnTo>
                  <a:lnTo>
                    <a:pt x="1666570" y="2062781"/>
                  </a:lnTo>
                  <a:lnTo>
                    <a:pt x="1652427" y="2062781"/>
                  </a:lnTo>
                  <a:lnTo>
                    <a:pt x="1638741" y="2062781"/>
                  </a:lnTo>
                  <a:lnTo>
                    <a:pt x="1624598" y="2062781"/>
                  </a:lnTo>
                  <a:lnTo>
                    <a:pt x="1610911" y="2062781"/>
                  </a:lnTo>
                  <a:lnTo>
                    <a:pt x="1596769" y="2256822"/>
                  </a:lnTo>
                  <a:lnTo>
                    <a:pt x="1582626" y="2561221"/>
                  </a:lnTo>
                  <a:lnTo>
                    <a:pt x="1568939" y="2451934"/>
                  </a:lnTo>
                  <a:lnTo>
                    <a:pt x="1554796" y="2062781"/>
                  </a:lnTo>
                  <a:lnTo>
                    <a:pt x="1541110" y="2062781"/>
                  </a:lnTo>
                  <a:lnTo>
                    <a:pt x="1526967" y="2062781"/>
                  </a:lnTo>
                  <a:lnTo>
                    <a:pt x="1514193" y="2062781"/>
                  </a:lnTo>
                  <a:lnTo>
                    <a:pt x="1500050" y="2062781"/>
                  </a:lnTo>
                  <a:lnTo>
                    <a:pt x="1485907" y="2062781"/>
                  </a:lnTo>
                  <a:lnTo>
                    <a:pt x="1472221" y="2062781"/>
                  </a:lnTo>
                  <a:lnTo>
                    <a:pt x="1458078" y="2062781"/>
                  </a:lnTo>
                  <a:lnTo>
                    <a:pt x="1444391" y="2062781"/>
                  </a:lnTo>
                  <a:lnTo>
                    <a:pt x="1430248" y="2062781"/>
                  </a:lnTo>
                  <a:lnTo>
                    <a:pt x="1416106" y="2062781"/>
                  </a:lnTo>
                  <a:lnTo>
                    <a:pt x="1402419" y="2062781"/>
                  </a:lnTo>
                  <a:lnTo>
                    <a:pt x="1388276" y="2062781"/>
                  </a:lnTo>
                  <a:lnTo>
                    <a:pt x="1374590" y="2087587"/>
                  </a:lnTo>
                  <a:lnTo>
                    <a:pt x="1360447" y="2114274"/>
                  </a:lnTo>
                  <a:lnTo>
                    <a:pt x="1347216" y="2083546"/>
                  </a:lnTo>
                  <a:lnTo>
                    <a:pt x="1333074" y="2062781"/>
                  </a:lnTo>
                  <a:lnTo>
                    <a:pt x="1318931" y="2062781"/>
                  </a:lnTo>
                  <a:lnTo>
                    <a:pt x="1305244" y="2062781"/>
                  </a:lnTo>
                  <a:lnTo>
                    <a:pt x="1291101" y="2062781"/>
                  </a:lnTo>
                  <a:lnTo>
                    <a:pt x="1277415" y="2062781"/>
                  </a:lnTo>
                  <a:lnTo>
                    <a:pt x="1263272" y="2062781"/>
                  </a:lnTo>
                  <a:lnTo>
                    <a:pt x="1249129" y="2062781"/>
                  </a:lnTo>
                  <a:lnTo>
                    <a:pt x="1235443" y="2062781"/>
                  </a:lnTo>
                  <a:lnTo>
                    <a:pt x="1221300" y="2062781"/>
                  </a:lnTo>
                  <a:lnTo>
                    <a:pt x="1207613" y="2062781"/>
                  </a:lnTo>
                  <a:lnTo>
                    <a:pt x="1193470" y="2062781"/>
                  </a:lnTo>
                  <a:lnTo>
                    <a:pt x="1180696" y="2062781"/>
                  </a:lnTo>
                  <a:lnTo>
                    <a:pt x="1166553" y="2136212"/>
                  </a:lnTo>
                  <a:lnTo>
                    <a:pt x="1152411" y="2180239"/>
                  </a:lnTo>
                  <a:lnTo>
                    <a:pt x="1138724" y="2155354"/>
                  </a:lnTo>
                  <a:lnTo>
                    <a:pt x="1124581" y="2105780"/>
                  </a:lnTo>
                  <a:lnTo>
                    <a:pt x="1110895" y="2062781"/>
                  </a:lnTo>
                  <a:lnTo>
                    <a:pt x="1096752" y="2062781"/>
                  </a:lnTo>
                  <a:lnTo>
                    <a:pt x="1082609" y="2062781"/>
                  </a:lnTo>
                  <a:lnTo>
                    <a:pt x="1068922" y="2062781"/>
                  </a:lnTo>
                  <a:lnTo>
                    <a:pt x="1054780" y="2062781"/>
                  </a:lnTo>
                  <a:lnTo>
                    <a:pt x="1041093" y="2062781"/>
                  </a:lnTo>
                  <a:lnTo>
                    <a:pt x="1026950" y="2062781"/>
                  </a:lnTo>
                  <a:lnTo>
                    <a:pt x="1014176" y="2062781"/>
                  </a:lnTo>
                  <a:lnTo>
                    <a:pt x="1000033" y="2062781"/>
                  </a:lnTo>
                  <a:lnTo>
                    <a:pt x="985890" y="2062781"/>
                  </a:lnTo>
                  <a:lnTo>
                    <a:pt x="972204" y="2062781"/>
                  </a:lnTo>
                  <a:lnTo>
                    <a:pt x="958061" y="2062781"/>
                  </a:lnTo>
                  <a:lnTo>
                    <a:pt x="944374" y="2062781"/>
                  </a:lnTo>
                  <a:lnTo>
                    <a:pt x="930232" y="2062781"/>
                  </a:lnTo>
                  <a:lnTo>
                    <a:pt x="916089" y="2062781"/>
                  </a:lnTo>
                  <a:lnTo>
                    <a:pt x="902402" y="2062781"/>
                  </a:lnTo>
                  <a:lnTo>
                    <a:pt x="888259" y="2062781"/>
                  </a:lnTo>
                  <a:lnTo>
                    <a:pt x="874573" y="2062781"/>
                  </a:lnTo>
                  <a:lnTo>
                    <a:pt x="860430" y="2062781"/>
                  </a:lnTo>
                  <a:lnTo>
                    <a:pt x="847656" y="2062781"/>
                  </a:lnTo>
                  <a:lnTo>
                    <a:pt x="833513" y="2062781"/>
                  </a:lnTo>
                  <a:lnTo>
                    <a:pt x="819370" y="2062781"/>
                  </a:lnTo>
                  <a:lnTo>
                    <a:pt x="805684" y="2062781"/>
                  </a:lnTo>
                  <a:lnTo>
                    <a:pt x="791541" y="2062781"/>
                  </a:lnTo>
                  <a:lnTo>
                    <a:pt x="777854" y="2062781"/>
                  </a:lnTo>
                  <a:lnTo>
                    <a:pt x="763711" y="2062781"/>
                  </a:lnTo>
                  <a:lnTo>
                    <a:pt x="749569" y="2062781"/>
                  </a:lnTo>
                  <a:lnTo>
                    <a:pt x="735882" y="2062781"/>
                  </a:lnTo>
                  <a:lnTo>
                    <a:pt x="721739" y="2062781"/>
                  </a:lnTo>
                  <a:lnTo>
                    <a:pt x="708053" y="2062781"/>
                  </a:lnTo>
                  <a:lnTo>
                    <a:pt x="693910" y="2062781"/>
                  </a:lnTo>
                  <a:lnTo>
                    <a:pt x="680679" y="2062781"/>
                  </a:lnTo>
                  <a:lnTo>
                    <a:pt x="666537" y="2062781"/>
                  </a:lnTo>
                  <a:lnTo>
                    <a:pt x="652394" y="2062781"/>
                  </a:lnTo>
                  <a:lnTo>
                    <a:pt x="638707" y="2062781"/>
                  </a:lnTo>
                  <a:lnTo>
                    <a:pt x="624564" y="2062781"/>
                  </a:lnTo>
                  <a:lnTo>
                    <a:pt x="610878" y="2062781"/>
                  </a:lnTo>
                  <a:lnTo>
                    <a:pt x="596735" y="2062781"/>
                  </a:lnTo>
                  <a:lnTo>
                    <a:pt x="582592" y="2062781"/>
                  </a:lnTo>
                  <a:lnTo>
                    <a:pt x="568906" y="2062781"/>
                  </a:lnTo>
                  <a:lnTo>
                    <a:pt x="554763" y="2062781"/>
                  </a:lnTo>
                  <a:lnTo>
                    <a:pt x="541076" y="2062781"/>
                  </a:lnTo>
                  <a:lnTo>
                    <a:pt x="526933" y="2062781"/>
                  </a:lnTo>
                  <a:lnTo>
                    <a:pt x="514159" y="2062781"/>
                  </a:lnTo>
                  <a:lnTo>
                    <a:pt x="500016" y="2062781"/>
                  </a:lnTo>
                  <a:lnTo>
                    <a:pt x="485874" y="2062781"/>
                  </a:lnTo>
                  <a:lnTo>
                    <a:pt x="472187" y="2062781"/>
                  </a:lnTo>
                  <a:lnTo>
                    <a:pt x="458044" y="2062781"/>
                  </a:lnTo>
                  <a:lnTo>
                    <a:pt x="444358" y="2062781"/>
                  </a:lnTo>
                  <a:lnTo>
                    <a:pt x="430215" y="2062781"/>
                  </a:lnTo>
                  <a:lnTo>
                    <a:pt x="416072" y="2062781"/>
                  </a:lnTo>
                  <a:lnTo>
                    <a:pt x="402385" y="2062781"/>
                  </a:lnTo>
                  <a:lnTo>
                    <a:pt x="388243" y="2062781"/>
                  </a:lnTo>
                  <a:lnTo>
                    <a:pt x="374556" y="2062781"/>
                  </a:lnTo>
                  <a:lnTo>
                    <a:pt x="360413" y="2062781"/>
                  </a:lnTo>
                  <a:lnTo>
                    <a:pt x="347639" y="2062781"/>
                  </a:lnTo>
                  <a:lnTo>
                    <a:pt x="333496" y="2062781"/>
                  </a:lnTo>
                  <a:lnTo>
                    <a:pt x="319353" y="2062781"/>
                  </a:lnTo>
                  <a:lnTo>
                    <a:pt x="305667" y="2062781"/>
                  </a:lnTo>
                  <a:lnTo>
                    <a:pt x="291524" y="2062781"/>
                  </a:lnTo>
                  <a:lnTo>
                    <a:pt x="277837" y="2062781"/>
                  </a:lnTo>
                  <a:lnTo>
                    <a:pt x="263695" y="2062781"/>
                  </a:lnTo>
                  <a:lnTo>
                    <a:pt x="249552" y="2062781"/>
                  </a:lnTo>
                  <a:lnTo>
                    <a:pt x="235865" y="2062781"/>
                  </a:lnTo>
                  <a:lnTo>
                    <a:pt x="221722" y="2062781"/>
                  </a:lnTo>
                  <a:lnTo>
                    <a:pt x="208036" y="2062781"/>
                  </a:lnTo>
                  <a:lnTo>
                    <a:pt x="193893" y="2062781"/>
                  </a:lnTo>
                  <a:lnTo>
                    <a:pt x="181119" y="2062781"/>
                  </a:lnTo>
                  <a:lnTo>
                    <a:pt x="166976" y="2062781"/>
                  </a:lnTo>
                  <a:lnTo>
                    <a:pt x="152833" y="2062781"/>
                  </a:lnTo>
                  <a:lnTo>
                    <a:pt x="139147" y="2062781"/>
                  </a:lnTo>
                  <a:lnTo>
                    <a:pt x="125004" y="2062781"/>
                  </a:lnTo>
                  <a:lnTo>
                    <a:pt x="111317" y="2062781"/>
                  </a:lnTo>
                  <a:lnTo>
                    <a:pt x="97174" y="2062781"/>
                  </a:lnTo>
                  <a:lnTo>
                    <a:pt x="83031" y="2062781"/>
                  </a:lnTo>
                  <a:lnTo>
                    <a:pt x="69345" y="2062781"/>
                  </a:lnTo>
                  <a:lnTo>
                    <a:pt x="55202" y="2062781"/>
                  </a:lnTo>
                  <a:lnTo>
                    <a:pt x="41515" y="2062781"/>
                  </a:lnTo>
                  <a:lnTo>
                    <a:pt x="27373" y="2062781"/>
                  </a:lnTo>
                  <a:lnTo>
                    <a:pt x="14142" y="2062781"/>
                  </a:lnTo>
                  <a:lnTo>
                    <a:pt x="0" y="2062781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1025850" y="459796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2"/>
            <p:cNvSpPr/>
            <p:nvPr/>
          </p:nvSpPr>
          <p:spPr>
            <a:xfrm>
              <a:off x="696390" y="5746146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798021" y="4552718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34453" y="3359289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86761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511093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435424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87788" y="359756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987788" y="284087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548927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473258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987788" y="397590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987788" y="321921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987788" y="246253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624976"/>
                  </a:moveTo>
                  <a:lnTo>
                    <a:pt x="14213" y="1913495"/>
                  </a:lnTo>
                  <a:lnTo>
                    <a:pt x="27510" y="2000803"/>
                  </a:lnTo>
                  <a:lnTo>
                    <a:pt x="41724" y="1927845"/>
                  </a:lnTo>
                  <a:lnTo>
                    <a:pt x="55479" y="1823088"/>
                  </a:lnTo>
                  <a:lnTo>
                    <a:pt x="69693" y="1705678"/>
                  </a:lnTo>
                  <a:lnTo>
                    <a:pt x="83448" y="1571733"/>
                  </a:lnTo>
                  <a:lnTo>
                    <a:pt x="97662" y="1487182"/>
                  </a:lnTo>
                  <a:lnTo>
                    <a:pt x="111875" y="1376697"/>
                  </a:lnTo>
                  <a:lnTo>
                    <a:pt x="125630" y="1214992"/>
                  </a:lnTo>
                  <a:lnTo>
                    <a:pt x="139844" y="1077711"/>
                  </a:lnTo>
                  <a:lnTo>
                    <a:pt x="153599" y="1010986"/>
                  </a:lnTo>
                  <a:lnTo>
                    <a:pt x="167813" y="1040736"/>
                  </a:lnTo>
                  <a:lnTo>
                    <a:pt x="182027" y="1168778"/>
                  </a:lnTo>
                  <a:lnTo>
                    <a:pt x="194865" y="1261163"/>
                  </a:lnTo>
                  <a:lnTo>
                    <a:pt x="209079" y="1193383"/>
                  </a:lnTo>
                  <a:lnTo>
                    <a:pt x="222834" y="1103732"/>
                  </a:lnTo>
                  <a:lnTo>
                    <a:pt x="237048" y="1049294"/>
                  </a:lnTo>
                  <a:lnTo>
                    <a:pt x="250803" y="839510"/>
                  </a:lnTo>
                  <a:lnTo>
                    <a:pt x="265017" y="509921"/>
                  </a:lnTo>
                  <a:lnTo>
                    <a:pt x="279230" y="262449"/>
                  </a:lnTo>
                  <a:lnTo>
                    <a:pt x="292986" y="158360"/>
                  </a:lnTo>
                  <a:lnTo>
                    <a:pt x="307199" y="137344"/>
                  </a:lnTo>
                  <a:lnTo>
                    <a:pt x="320955" y="146330"/>
                  </a:lnTo>
                  <a:lnTo>
                    <a:pt x="335168" y="134195"/>
                  </a:lnTo>
                  <a:lnTo>
                    <a:pt x="349382" y="118077"/>
                  </a:lnTo>
                  <a:lnTo>
                    <a:pt x="362220" y="183607"/>
                  </a:lnTo>
                  <a:lnTo>
                    <a:pt x="376434" y="267307"/>
                  </a:lnTo>
                  <a:lnTo>
                    <a:pt x="390189" y="270119"/>
                  </a:lnTo>
                  <a:lnTo>
                    <a:pt x="404403" y="166811"/>
                  </a:lnTo>
                  <a:lnTo>
                    <a:pt x="418158" y="37337"/>
                  </a:lnTo>
                  <a:lnTo>
                    <a:pt x="432372" y="0"/>
                  </a:lnTo>
                  <a:lnTo>
                    <a:pt x="446586" y="29712"/>
                  </a:lnTo>
                  <a:lnTo>
                    <a:pt x="460341" y="73409"/>
                  </a:lnTo>
                  <a:lnTo>
                    <a:pt x="474554" y="133235"/>
                  </a:lnTo>
                  <a:lnTo>
                    <a:pt x="488310" y="215234"/>
                  </a:lnTo>
                  <a:lnTo>
                    <a:pt x="502523" y="270944"/>
                  </a:lnTo>
                  <a:lnTo>
                    <a:pt x="516737" y="234801"/>
                  </a:lnTo>
                  <a:lnTo>
                    <a:pt x="529575" y="182598"/>
                  </a:lnTo>
                  <a:lnTo>
                    <a:pt x="543789" y="251865"/>
                  </a:lnTo>
                  <a:lnTo>
                    <a:pt x="557544" y="224515"/>
                  </a:lnTo>
                  <a:lnTo>
                    <a:pt x="571758" y="96085"/>
                  </a:lnTo>
                  <a:lnTo>
                    <a:pt x="585513" y="166871"/>
                  </a:lnTo>
                  <a:lnTo>
                    <a:pt x="599727" y="368366"/>
                  </a:lnTo>
                  <a:lnTo>
                    <a:pt x="613941" y="508349"/>
                  </a:lnTo>
                  <a:lnTo>
                    <a:pt x="627696" y="521104"/>
                  </a:lnTo>
                  <a:lnTo>
                    <a:pt x="641910" y="486529"/>
                  </a:lnTo>
                  <a:lnTo>
                    <a:pt x="655665" y="485431"/>
                  </a:lnTo>
                  <a:lnTo>
                    <a:pt x="669879" y="520711"/>
                  </a:lnTo>
                  <a:lnTo>
                    <a:pt x="684092" y="567332"/>
                  </a:lnTo>
                  <a:lnTo>
                    <a:pt x="697389" y="560870"/>
                  </a:lnTo>
                  <a:lnTo>
                    <a:pt x="711603" y="530079"/>
                  </a:lnTo>
                  <a:lnTo>
                    <a:pt x="725358" y="553018"/>
                  </a:lnTo>
                  <a:lnTo>
                    <a:pt x="739572" y="734664"/>
                  </a:lnTo>
                  <a:lnTo>
                    <a:pt x="753327" y="1024194"/>
                  </a:lnTo>
                  <a:lnTo>
                    <a:pt x="767541" y="1205716"/>
                  </a:lnTo>
                  <a:lnTo>
                    <a:pt x="781754" y="1303327"/>
                  </a:lnTo>
                  <a:lnTo>
                    <a:pt x="795510" y="1407675"/>
                  </a:lnTo>
                  <a:lnTo>
                    <a:pt x="809723" y="1484223"/>
                  </a:lnTo>
                  <a:lnTo>
                    <a:pt x="823478" y="1526437"/>
                  </a:lnTo>
                  <a:lnTo>
                    <a:pt x="837692" y="1634195"/>
                  </a:lnTo>
                  <a:lnTo>
                    <a:pt x="851906" y="1908994"/>
                  </a:lnTo>
                  <a:lnTo>
                    <a:pt x="864744" y="2373641"/>
                  </a:lnTo>
                  <a:lnTo>
                    <a:pt x="878958" y="2884980"/>
                  </a:lnTo>
                  <a:lnTo>
                    <a:pt x="892713" y="3050306"/>
                  </a:lnTo>
                  <a:lnTo>
                    <a:pt x="906927" y="2829452"/>
                  </a:lnTo>
                  <a:lnTo>
                    <a:pt x="920682" y="2570053"/>
                  </a:lnTo>
                  <a:lnTo>
                    <a:pt x="934896" y="2460643"/>
                  </a:lnTo>
                  <a:lnTo>
                    <a:pt x="949109" y="2506926"/>
                  </a:lnTo>
                  <a:lnTo>
                    <a:pt x="962865" y="2601768"/>
                  </a:lnTo>
                  <a:lnTo>
                    <a:pt x="977078" y="2675758"/>
                  </a:lnTo>
                  <a:lnTo>
                    <a:pt x="990834" y="2697707"/>
                  </a:lnTo>
                  <a:lnTo>
                    <a:pt x="1005047" y="2657695"/>
                  </a:lnTo>
                  <a:lnTo>
                    <a:pt x="1019261" y="2589063"/>
                  </a:lnTo>
                  <a:lnTo>
                    <a:pt x="1032099" y="2527547"/>
                  </a:lnTo>
                  <a:lnTo>
                    <a:pt x="1046313" y="2476244"/>
                  </a:lnTo>
                  <a:lnTo>
                    <a:pt x="1060068" y="2411950"/>
                  </a:lnTo>
                  <a:lnTo>
                    <a:pt x="1074282" y="2302877"/>
                  </a:lnTo>
                  <a:lnTo>
                    <a:pt x="1088037" y="2157394"/>
                  </a:lnTo>
                  <a:lnTo>
                    <a:pt x="1102251" y="2013128"/>
                  </a:lnTo>
                  <a:lnTo>
                    <a:pt x="1116465" y="1884059"/>
                  </a:lnTo>
                  <a:lnTo>
                    <a:pt x="1130220" y="1771681"/>
                  </a:lnTo>
                  <a:lnTo>
                    <a:pt x="1144434" y="1680253"/>
                  </a:lnTo>
                  <a:lnTo>
                    <a:pt x="1158189" y="1626322"/>
                  </a:lnTo>
                  <a:lnTo>
                    <a:pt x="1172402" y="1615664"/>
                  </a:lnTo>
                  <a:lnTo>
                    <a:pt x="1186616" y="1617660"/>
                  </a:lnTo>
                  <a:lnTo>
                    <a:pt x="1199454" y="1600059"/>
                  </a:lnTo>
                  <a:lnTo>
                    <a:pt x="1213668" y="1551182"/>
                  </a:lnTo>
                  <a:lnTo>
                    <a:pt x="1227423" y="1479146"/>
                  </a:lnTo>
                  <a:lnTo>
                    <a:pt x="1241637" y="1393025"/>
                  </a:lnTo>
                  <a:lnTo>
                    <a:pt x="1255392" y="1293675"/>
                  </a:lnTo>
                  <a:lnTo>
                    <a:pt x="1269606" y="1197046"/>
                  </a:lnTo>
                  <a:lnTo>
                    <a:pt x="1283820" y="1138078"/>
                  </a:lnTo>
                  <a:lnTo>
                    <a:pt x="1297575" y="1143470"/>
                  </a:lnTo>
                  <a:lnTo>
                    <a:pt x="1311789" y="1203844"/>
                  </a:lnTo>
                  <a:lnTo>
                    <a:pt x="1325544" y="1300958"/>
                  </a:lnTo>
                  <a:lnTo>
                    <a:pt x="1339758" y="1408313"/>
                  </a:lnTo>
                  <a:lnTo>
                    <a:pt x="1353971" y="1478885"/>
                  </a:lnTo>
                  <a:lnTo>
                    <a:pt x="1367268" y="1492337"/>
                  </a:lnTo>
                  <a:lnTo>
                    <a:pt x="1381482" y="1467630"/>
                  </a:lnTo>
                  <a:lnTo>
                    <a:pt x="1395237" y="1440601"/>
                  </a:lnTo>
                  <a:lnTo>
                    <a:pt x="1409451" y="1460367"/>
                  </a:lnTo>
                  <a:lnTo>
                    <a:pt x="1423206" y="1539383"/>
                  </a:lnTo>
                  <a:lnTo>
                    <a:pt x="1437420" y="1607841"/>
                  </a:lnTo>
                  <a:lnTo>
                    <a:pt x="1451633" y="1631233"/>
                  </a:lnTo>
                  <a:lnTo>
                    <a:pt x="1465389" y="1641309"/>
                  </a:lnTo>
                  <a:lnTo>
                    <a:pt x="1479602" y="1641287"/>
                  </a:lnTo>
                  <a:lnTo>
                    <a:pt x="1493358" y="1600430"/>
                  </a:lnTo>
                  <a:lnTo>
                    <a:pt x="1507571" y="1507995"/>
                  </a:lnTo>
                  <a:lnTo>
                    <a:pt x="1521785" y="1395759"/>
                  </a:lnTo>
                  <a:lnTo>
                    <a:pt x="1534623" y="1330634"/>
                  </a:lnTo>
                  <a:lnTo>
                    <a:pt x="1548837" y="1350008"/>
                  </a:lnTo>
                  <a:lnTo>
                    <a:pt x="1562592" y="1393837"/>
                  </a:lnTo>
                  <a:lnTo>
                    <a:pt x="1576806" y="1406088"/>
                  </a:lnTo>
                  <a:lnTo>
                    <a:pt x="1590561" y="1381418"/>
                  </a:lnTo>
                  <a:lnTo>
                    <a:pt x="1604775" y="1366394"/>
                  </a:lnTo>
                  <a:lnTo>
                    <a:pt x="1618989" y="1376843"/>
                  </a:lnTo>
                  <a:lnTo>
                    <a:pt x="1632744" y="1345638"/>
                  </a:lnTo>
                  <a:lnTo>
                    <a:pt x="1646957" y="1293795"/>
                  </a:lnTo>
                  <a:lnTo>
                    <a:pt x="1660713" y="1282590"/>
                  </a:lnTo>
                  <a:lnTo>
                    <a:pt x="1674926" y="1340401"/>
                  </a:lnTo>
                  <a:lnTo>
                    <a:pt x="1689140" y="1459325"/>
                  </a:lnTo>
                  <a:lnTo>
                    <a:pt x="1701978" y="1534770"/>
                  </a:lnTo>
                  <a:lnTo>
                    <a:pt x="1716192" y="1518269"/>
                  </a:lnTo>
                  <a:lnTo>
                    <a:pt x="1729947" y="1490271"/>
                  </a:lnTo>
                  <a:lnTo>
                    <a:pt x="1744161" y="1473655"/>
                  </a:lnTo>
                  <a:lnTo>
                    <a:pt x="1757916" y="1457342"/>
                  </a:lnTo>
                  <a:lnTo>
                    <a:pt x="1772130" y="1506127"/>
                  </a:lnTo>
                  <a:lnTo>
                    <a:pt x="1786344" y="1557264"/>
                  </a:lnTo>
                  <a:lnTo>
                    <a:pt x="1800099" y="1549417"/>
                  </a:lnTo>
                  <a:lnTo>
                    <a:pt x="1814313" y="1521726"/>
                  </a:lnTo>
                  <a:lnTo>
                    <a:pt x="1828068" y="1480645"/>
                  </a:lnTo>
                  <a:lnTo>
                    <a:pt x="1842282" y="1391855"/>
                  </a:lnTo>
                  <a:lnTo>
                    <a:pt x="1856495" y="1266549"/>
                  </a:lnTo>
                  <a:lnTo>
                    <a:pt x="1869333" y="1198126"/>
                  </a:lnTo>
                  <a:lnTo>
                    <a:pt x="1883547" y="1215079"/>
                  </a:lnTo>
                  <a:lnTo>
                    <a:pt x="1897302" y="1262633"/>
                  </a:lnTo>
                  <a:lnTo>
                    <a:pt x="1911516" y="1344312"/>
                  </a:lnTo>
                  <a:lnTo>
                    <a:pt x="1925271" y="1461961"/>
                  </a:lnTo>
                  <a:lnTo>
                    <a:pt x="1939485" y="1497544"/>
                  </a:lnTo>
                  <a:lnTo>
                    <a:pt x="1953699" y="1484408"/>
                  </a:lnTo>
                  <a:lnTo>
                    <a:pt x="1967454" y="1475109"/>
                  </a:lnTo>
                  <a:lnTo>
                    <a:pt x="1981668" y="1468502"/>
                  </a:lnTo>
                  <a:lnTo>
                    <a:pt x="1995423" y="1507889"/>
                  </a:lnTo>
                  <a:lnTo>
                    <a:pt x="2009637" y="1603645"/>
                  </a:lnTo>
                  <a:lnTo>
                    <a:pt x="2023850" y="1710728"/>
                  </a:lnTo>
                  <a:lnTo>
                    <a:pt x="2037147" y="1777779"/>
                  </a:lnTo>
                  <a:lnTo>
                    <a:pt x="2051361" y="1795309"/>
                  </a:lnTo>
                  <a:lnTo>
                    <a:pt x="2065116" y="1799627"/>
                  </a:lnTo>
                  <a:lnTo>
                    <a:pt x="2079330" y="1830332"/>
                  </a:lnTo>
                  <a:lnTo>
                    <a:pt x="2093085" y="1834470"/>
                  </a:lnTo>
                  <a:lnTo>
                    <a:pt x="2107299" y="1812706"/>
                  </a:lnTo>
                  <a:lnTo>
                    <a:pt x="2121512" y="1806975"/>
                  </a:lnTo>
                  <a:lnTo>
                    <a:pt x="2135268" y="1855365"/>
                  </a:lnTo>
                  <a:lnTo>
                    <a:pt x="2149481" y="1941087"/>
                  </a:lnTo>
                  <a:lnTo>
                    <a:pt x="2163237" y="1991767"/>
                  </a:lnTo>
                  <a:lnTo>
                    <a:pt x="2177450" y="1998842"/>
                  </a:lnTo>
                  <a:lnTo>
                    <a:pt x="2191664" y="1972678"/>
                  </a:lnTo>
                  <a:lnTo>
                    <a:pt x="2204502" y="1944355"/>
                  </a:lnTo>
                  <a:lnTo>
                    <a:pt x="2218716" y="1950546"/>
                  </a:lnTo>
                  <a:lnTo>
                    <a:pt x="2232471" y="1972241"/>
                  </a:lnTo>
                  <a:lnTo>
                    <a:pt x="2246685" y="1964507"/>
                  </a:lnTo>
                  <a:lnTo>
                    <a:pt x="2260440" y="1962163"/>
                  </a:lnTo>
                  <a:lnTo>
                    <a:pt x="2274654" y="1931273"/>
                  </a:lnTo>
                  <a:lnTo>
                    <a:pt x="2288868" y="1841216"/>
                  </a:lnTo>
                  <a:lnTo>
                    <a:pt x="2302623" y="1797250"/>
                  </a:lnTo>
                  <a:lnTo>
                    <a:pt x="2316837" y="1791702"/>
                  </a:lnTo>
                  <a:lnTo>
                    <a:pt x="2330592" y="1752918"/>
                  </a:lnTo>
                  <a:lnTo>
                    <a:pt x="2344805" y="1729636"/>
                  </a:lnTo>
                  <a:lnTo>
                    <a:pt x="2359019" y="1785869"/>
                  </a:lnTo>
                  <a:lnTo>
                    <a:pt x="2371857" y="1857195"/>
                  </a:lnTo>
                  <a:lnTo>
                    <a:pt x="2386071" y="1900747"/>
                  </a:lnTo>
                  <a:lnTo>
                    <a:pt x="2399826" y="1940749"/>
                  </a:lnTo>
                  <a:lnTo>
                    <a:pt x="2414040" y="1983812"/>
                  </a:lnTo>
                  <a:lnTo>
                    <a:pt x="2427795" y="2017499"/>
                  </a:lnTo>
                  <a:lnTo>
                    <a:pt x="2442009" y="2080120"/>
                  </a:lnTo>
                  <a:lnTo>
                    <a:pt x="2456223" y="2192124"/>
                  </a:lnTo>
                  <a:lnTo>
                    <a:pt x="2469978" y="2270537"/>
                  </a:lnTo>
                  <a:lnTo>
                    <a:pt x="2484192" y="2274011"/>
                  </a:lnTo>
                  <a:lnTo>
                    <a:pt x="2497947" y="2243684"/>
                  </a:lnTo>
                  <a:lnTo>
                    <a:pt x="2512161" y="2194975"/>
                  </a:lnTo>
                  <a:lnTo>
                    <a:pt x="2526374" y="2143024"/>
                  </a:lnTo>
                  <a:lnTo>
                    <a:pt x="2539213" y="2126067"/>
                  </a:lnTo>
                  <a:lnTo>
                    <a:pt x="2553426" y="2128400"/>
                  </a:lnTo>
                  <a:lnTo>
                    <a:pt x="2567181" y="2122262"/>
                  </a:lnTo>
                  <a:lnTo>
                    <a:pt x="2581395" y="2111689"/>
                  </a:lnTo>
                  <a:lnTo>
                    <a:pt x="2595150" y="2093530"/>
                  </a:lnTo>
                  <a:lnTo>
                    <a:pt x="2609364" y="2065495"/>
                  </a:lnTo>
                  <a:lnTo>
                    <a:pt x="2623578" y="2022491"/>
                  </a:lnTo>
                  <a:lnTo>
                    <a:pt x="2637333" y="1936727"/>
                  </a:lnTo>
                  <a:lnTo>
                    <a:pt x="2651547" y="1856264"/>
                  </a:lnTo>
                  <a:lnTo>
                    <a:pt x="2665302" y="1874209"/>
                  </a:lnTo>
                  <a:lnTo>
                    <a:pt x="2679516" y="1949378"/>
                  </a:lnTo>
                  <a:lnTo>
                    <a:pt x="2693729" y="1969454"/>
                  </a:lnTo>
                  <a:lnTo>
                    <a:pt x="2707026" y="1936916"/>
                  </a:lnTo>
                  <a:lnTo>
                    <a:pt x="2721240" y="1908145"/>
                  </a:lnTo>
                  <a:lnTo>
                    <a:pt x="2734995" y="1893173"/>
                  </a:lnTo>
                  <a:lnTo>
                    <a:pt x="2749209" y="1870080"/>
                  </a:lnTo>
                  <a:lnTo>
                    <a:pt x="2762964" y="1831571"/>
                  </a:lnTo>
                  <a:lnTo>
                    <a:pt x="2777178" y="1804039"/>
                  </a:lnTo>
                  <a:lnTo>
                    <a:pt x="2791392" y="1791317"/>
                  </a:lnTo>
                  <a:lnTo>
                    <a:pt x="2805147" y="1800588"/>
                  </a:lnTo>
                  <a:lnTo>
                    <a:pt x="2819360" y="1818918"/>
                  </a:lnTo>
                  <a:lnTo>
                    <a:pt x="2833116" y="1794219"/>
                  </a:lnTo>
                  <a:lnTo>
                    <a:pt x="2847329" y="1755872"/>
                  </a:lnTo>
                  <a:lnTo>
                    <a:pt x="2861543" y="1807728"/>
                  </a:lnTo>
                  <a:lnTo>
                    <a:pt x="2874381" y="1875791"/>
                  </a:lnTo>
                  <a:lnTo>
                    <a:pt x="2888595" y="1840428"/>
                  </a:lnTo>
                  <a:lnTo>
                    <a:pt x="2902350" y="1735916"/>
                  </a:lnTo>
                  <a:lnTo>
                    <a:pt x="2916564" y="1623528"/>
                  </a:lnTo>
                  <a:lnTo>
                    <a:pt x="2930319" y="1574799"/>
                  </a:lnTo>
                  <a:lnTo>
                    <a:pt x="2944533" y="1597160"/>
                  </a:lnTo>
                  <a:lnTo>
                    <a:pt x="2958747" y="1612950"/>
                  </a:lnTo>
                  <a:lnTo>
                    <a:pt x="2972502" y="1608097"/>
                  </a:lnTo>
                  <a:lnTo>
                    <a:pt x="2986716" y="1618387"/>
                  </a:lnTo>
                  <a:lnTo>
                    <a:pt x="3000471" y="1625289"/>
                  </a:lnTo>
                  <a:lnTo>
                    <a:pt x="3014685" y="1589119"/>
                  </a:lnTo>
                  <a:lnTo>
                    <a:pt x="3028898" y="1489982"/>
                  </a:lnTo>
                  <a:lnTo>
                    <a:pt x="3041736" y="1398445"/>
                  </a:lnTo>
                  <a:lnTo>
                    <a:pt x="3055950" y="1401715"/>
                  </a:lnTo>
                  <a:lnTo>
                    <a:pt x="3069705" y="1451986"/>
                  </a:lnTo>
                  <a:lnTo>
                    <a:pt x="3083919" y="1463908"/>
                  </a:lnTo>
                  <a:lnTo>
                    <a:pt x="3097674" y="1451163"/>
                  </a:lnTo>
                  <a:lnTo>
                    <a:pt x="3111888" y="1484350"/>
                  </a:lnTo>
                  <a:lnTo>
                    <a:pt x="3126102" y="1552980"/>
                  </a:lnTo>
                  <a:lnTo>
                    <a:pt x="3139857" y="1572049"/>
                  </a:lnTo>
                  <a:lnTo>
                    <a:pt x="3154071" y="1563383"/>
                  </a:lnTo>
                  <a:lnTo>
                    <a:pt x="3167826" y="1581833"/>
                  </a:lnTo>
                  <a:lnTo>
                    <a:pt x="3182040" y="1578246"/>
                  </a:lnTo>
                  <a:lnTo>
                    <a:pt x="3196253" y="1551580"/>
                  </a:lnTo>
                  <a:lnTo>
                    <a:pt x="3209092" y="1563456"/>
                  </a:lnTo>
                  <a:lnTo>
                    <a:pt x="3223305" y="1591443"/>
                  </a:lnTo>
                  <a:lnTo>
                    <a:pt x="3237061" y="1617333"/>
                  </a:lnTo>
                  <a:lnTo>
                    <a:pt x="3251274" y="1665183"/>
                  </a:lnTo>
                  <a:lnTo>
                    <a:pt x="3265030" y="1662274"/>
                  </a:lnTo>
                  <a:lnTo>
                    <a:pt x="3279243" y="1572313"/>
                  </a:lnTo>
                  <a:lnTo>
                    <a:pt x="3293457" y="1511826"/>
                  </a:lnTo>
                  <a:lnTo>
                    <a:pt x="3307212" y="1557270"/>
                  </a:lnTo>
                  <a:lnTo>
                    <a:pt x="3321426" y="1614801"/>
                  </a:lnTo>
                  <a:lnTo>
                    <a:pt x="3335181" y="1639167"/>
                  </a:lnTo>
                  <a:lnTo>
                    <a:pt x="3349395" y="1696247"/>
                  </a:lnTo>
                  <a:lnTo>
                    <a:pt x="3363609" y="1731384"/>
                  </a:lnTo>
                  <a:lnTo>
                    <a:pt x="3376905" y="1669309"/>
                  </a:lnTo>
                  <a:lnTo>
                    <a:pt x="3391119" y="1582258"/>
                  </a:lnTo>
                  <a:lnTo>
                    <a:pt x="3404874" y="1537477"/>
                  </a:lnTo>
                  <a:lnTo>
                    <a:pt x="3419088" y="1543552"/>
                  </a:lnTo>
                  <a:lnTo>
                    <a:pt x="3432843" y="1602288"/>
                  </a:lnTo>
                  <a:lnTo>
                    <a:pt x="3447057" y="1667292"/>
                  </a:lnTo>
                  <a:lnTo>
                    <a:pt x="3461271" y="1670183"/>
                  </a:lnTo>
                  <a:lnTo>
                    <a:pt x="3475026" y="1617808"/>
                  </a:lnTo>
                  <a:lnTo>
                    <a:pt x="3489240" y="1563044"/>
                  </a:lnTo>
                  <a:lnTo>
                    <a:pt x="3502995" y="1523893"/>
                  </a:lnTo>
                  <a:lnTo>
                    <a:pt x="3517208" y="1484349"/>
                  </a:lnTo>
                  <a:lnTo>
                    <a:pt x="3531422" y="1482994"/>
                  </a:lnTo>
                  <a:lnTo>
                    <a:pt x="3544260" y="1554699"/>
                  </a:lnTo>
                  <a:lnTo>
                    <a:pt x="3558474" y="1630669"/>
                  </a:lnTo>
                  <a:lnTo>
                    <a:pt x="3572229" y="1662401"/>
                  </a:lnTo>
                  <a:lnTo>
                    <a:pt x="3586443" y="1645029"/>
                  </a:lnTo>
                  <a:lnTo>
                    <a:pt x="3600198" y="1626049"/>
                  </a:lnTo>
                  <a:lnTo>
                    <a:pt x="3614412" y="1656103"/>
                  </a:lnTo>
                  <a:lnTo>
                    <a:pt x="3628626" y="1703968"/>
                  </a:lnTo>
                  <a:lnTo>
                    <a:pt x="3642381" y="1730620"/>
                  </a:lnTo>
                  <a:lnTo>
                    <a:pt x="3656595" y="1737675"/>
                  </a:lnTo>
                  <a:lnTo>
                    <a:pt x="3670350" y="1747108"/>
                  </a:lnTo>
                  <a:lnTo>
                    <a:pt x="3684564" y="1795260"/>
                  </a:lnTo>
                  <a:lnTo>
                    <a:pt x="3698777" y="1871842"/>
                  </a:lnTo>
                  <a:lnTo>
                    <a:pt x="3711616" y="1904964"/>
                  </a:lnTo>
                  <a:lnTo>
                    <a:pt x="3725829" y="1856528"/>
                  </a:lnTo>
                  <a:lnTo>
                    <a:pt x="3739584" y="1710828"/>
                  </a:lnTo>
                  <a:lnTo>
                    <a:pt x="3753798" y="1574903"/>
                  </a:lnTo>
                  <a:lnTo>
                    <a:pt x="3767553" y="1529500"/>
                  </a:lnTo>
                  <a:lnTo>
                    <a:pt x="3781767" y="1462662"/>
                  </a:lnTo>
                  <a:lnTo>
                    <a:pt x="3795981" y="1378028"/>
                  </a:lnTo>
                  <a:lnTo>
                    <a:pt x="3809736" y="1351443"/>
                  </a:lnTo>
                  <a:lnTo>
                    <a:pt x="3823950" y="1363648"/>
                  </a:lnTo>
                  <a:lnTo>
                    <a:pt x="3837705" y="1344442"/>
                  </a:lnTo>
                  <a:lnTo>
                    <a:pt x="3851919" y="1261294"/>
                  </a:lnTo>
                  <a:lnTo>
                    <a:pt x="3866132" y="1158625"/>
                  </a:lnTo>
                  <a:lnTo>
                    <a:pt x="3878971" y="1123764"/>
                  </a:lnTo>
                  <a:lnTo>
                    <a:pt x="3893184" y="1186261"/>
                  </a:lnTo>
                  <a:lnTo>
                    <a:pt x="3906940" y="1301341"/>
                  </a:lnTo>
                  <a:lnTo>
                    <a:pt x="3921153" y="1363745"/>
                  </a:lnTo>
                  <a:lnTo>
                    <a:pt x="3934909" y="1362357"/>
                  </a:lnTo>
                  <a:lnTo>
                    <a:pt x="3949122" y="1396525"/>
                  </a:lnTo>
                  <a:lnTo>
                    <a:pt x="3963336" y="1443942"/>
                  </a:lnTo>
                  <a:lnTo>
                    <a:pt x="3977091" y="1449081"/>
                  </a:lnTo>
                  <a:lnTo>
                    <a:pt x="3991305" y="1407836"/>
                  </a:lnTo>
                  <a:lnTo>
                    <a:pt x="4005060" y="1378575"/>
                  </a:lnTo>
                  <a:lnTo>
                    <a:pt x="4019274" y="1400813"/>
                  </a:lnTo>
                  <a:lnTo>
                    <a:pt x="4033488" y="1399727"/>
                  </a:lnTo>
                  <a:lnTo>
                    <a:pt x="4046784" y="1322563"/>
                  </a:lnTo>
                  <a:lnTo>
                    <a:pt x="4060998" y="1225083"/>
                  </a:lnTo>
                  <a:lnTo>
                    <a:pt x="4074753" y="1209351"/>
                  </a:lnTo>
                  <a:lnTo>
                    <a:pt x="4088967" y="1270949"/>
                  </a:lnTo>
                  <a:lnTo>
                    <a:pt x="4102722" y="1295281"/>
                  </a:lnTo>
                  <a:lnTo>
                    <a:pt x="4116936" y="1282112"/>
                  </a:lnTo>
                  <a:lnTo>
                    <a:pt x="4131150" y="1283882"/>
                  </a:lnTo>
                  <a:lnTo>
                    <a:pt x="4144905" y="1297719"/>
                  </a:lnTo>
                  <a:lnTo>
                    <a:pt x="4159119" y="1332997"/>
                  </a:lnTo>
                  <a:lnTo>
                    <a:pt x="4172874" y="1387622"/>
                  </a:lnTo>
                  <a:lnTo>
                    <a:pt x="4187088" y="1419109"/>
                  </a:lnTo>
                  <a:lnTo>
                    <a:pt x="4201301" y="1408274"/>
                  </a:lnTo>
                  <a:lnTo>
                    <a:pt x="4214139" y="1410563"/>
                  </a:lnTo>
                  <a:lnTo>
                    <a:pt x="4228353" y="1443300"/>
                  </a:lnTo>
                  <a:lnTo>
                    <a:pt x="4242108" y="1433734"/>
                  </a:lnTo>
                  <a:lnTo>
                    <a:pt x="4256322" y="1419263"/>
                  </a:lnTo>
                  <a:lnTo>
                    <a:pt x="4270077" y="1457859"/>
                  </a:lnTo>
                  <a:lnTo>
                    <a:pt x="4284291" y="1465886"/>
                  </a:lnTo>
                  <a:lnTo>
                    <a:pt x="4298505" y="1401342"/>
                  </a:lnTo>
                  <a:lnTo>
                    <a:pt x="4312260" y="1337471"/>
                  </a:lnTo>
                  <a:lnTo>
                    <a:pt x="4326474" y="1340408"/>
                  </a:lnTo>
                  <a:lnTo>
                    <a:pt x="4340229" y="1349158"/>
                  </a:lnTo>
                  <a:lnTo>
                    <a:pt x="4354443" y="1328332"/>
                  </a:lnTo>
                  <a:lnTo>
                    <a:pt x="4368656" y="1330198"/>
                  </a:lnTo>
                  <a:lnTo>
                    <a:pt x="4381495" y="1365512"/>
                  </a:lnTo>
                  <a:lnTo>
                    <a:pt x="4395708" y="1401344"/>
                  </a:lnTo>
                  <a:lnTo>
                    <a:pt x="4409464" y="1433511"/>
                  </a:lnTo>
                  <a:lnTo>
                    <a:pt x="4423677" y="1422267"/>
                  </a:lnTo>
                  <a:lnTo>
                    <a:pt x="4437433" y="1358508"/>
                  </a:lnTo>
                  <a:lnTo>
                    <a:pt x="4451646" y="1329608"/>
                  </a:lnTo>
                  <a:lnTo>
                    <a:pt x="4465860" y="1353351"/>
                  </a:lnTo>
                  <a:lnTo>
                    <a:pt x="4479615" y="1370798"/>
                  </a:lnTo>
                  <a:lnTo>
                    <a:pt x="4493829" y="1341795"/>
                  </a:lnTo>
                  <a:lnTo>
                    <a:pt x="4507584" y="1315619"/>
                  </a:lnTo>
                  <a:lnTo>
                    <a:pt x="4521798" y="1321023"/>
                  </a:lnTo>
                  <a:lnTo>
                    <a:pt x="4536012" y="1340477"/>
                  </a:lnTo>
                  <a:lnTo>
                    <a:pt x="4548850" y="1337098"/>
                  </a:lnTo>
                  <a:lnTo>
                    <a:pt x="4563063" y="1321869"/>
                  </a:lnTo>
                  <a:lnTo>
                    <a:pt x="4576819" y="1307165"/>
                  </a:lnTo>
                  <a:lnTo>
                    <a:pt x="4591032" y="1299803"/>
                  </a:lnTo>
                  <a:lnTo>
                    <a:pt x="4604788" y="1298763"/>
                  </a:lnTo>
                  <a:lnTo>
                    <a:pt x="4619001" y="1258136"/>
                  </a:lnTo>
                  <a:lnTo>
                    <a:pt x="4633215" y="1237904"/>
                  </a:lnTo>
                  <a:lnTo>
                    <a:pt x="4646970" y="1289416"/>
                  </a:lnTo>
                  <a:lnTo>
                    <a:pt x="4661184" y="1355180"/>
                  </a:lnTo>
                  <a:lnTo>
                    <a:pt x="4674939" y="1392341"/>
                  </a:lnTo>
                  <a:lnTo>
                    <a:pt x="4689153" y="1386345"/>
                  </a:lnTo>
                  <a:lnTo>
                    <a:pt x="4703367" y="1349093"/>
                  </a:lnTo>
                  <a:lnTo>
                    <a:pt x="4716663" y="1323928"/>
                  </a:lnTo>
                  <a:lnTo>
                    <a:pt x="4730877" y="1296614"/>
                  </a:lnTo>
                  <a:lnTo>
                    <a:pt x="4744632" y="1273836"/>
                  </a:lnTo>
                  <a:lnTo>
                    <a:pt x="4758846" y="1284020"/>
                  </a:lnTo>
                  <a:lnTo>
                    <a:pt x="4772601" y="1339302"/>
                  </a:lnTo>
                  <a:lnTo>
                    <a:pt x="4786815" y="1428788"/>
                  </a:lnTo>
                  <a:lnTo>
                    <a:pt x="4801029" y="1503750"/>
                  </a:lnTo>
                  <a:lnTo>
                    <a:pt x="4814784" y="1493134"/>
                  </a:lnTo>
                  <a:lnTo>
                    <a:pt x="4828998" y="1432473"/>
                  </a:lnTo>
                  <a:lnTo>
                    <a:pt x="4842753" y="1420974"/>
                  </a:lnTo>
                  <a:lnTo>
                    <a:pt x="4856967" y="1448875"/>
                  </a:lnTo>
                  <a:lnTo>
                    <a:pt x="4871180" y="1466027"/>
                  </a:lnTo>
                  <a:lnTo>
                    <a:pt x="4884019" y="1457904"/>
                  </a:lnTo>
                  <a:lnTo>
                    <a:pt x="4898232" y="1448748"/>
                  </a:lnTo>
                  <a:lnTo>
                    <a:pt x="4911987" y="1458639"/>
                  </a:lnTo>
                  <a:lnTo>
                    <a:pt x="4926201" y="1458219"/>
                  </a:lnTo>
                  <a:lnTo>
                    <a:pt x="4939956" y="1420795"/>
                  </a:lnTo>
                  <a:lnTo>
                    <a:pt x="4954170" y="1375411"/>
                  </a:lnTo>
                  <a:lnTo>
                    <a:pt x="4968384" y="1336045"/>
                  </a:lnTo>
                  <a:lnTo>
                    <a:pt x="4982139" y="1341056"/>
                  </a:lnTo>
                  <a:lnTo>
                    <a:pt x="4996353" y="1389754"/>
                  </a:lnTo>
                  <a:lnTo>
                    <a:pt x="5010108" y="1390985"/>
                  </a:lnTo>
                  <a:lnTo>
                    <a:pt x="5024322" y="1377396"/>
                  </a:lnTo>
                  <a:lnTo>
                    <a:pt x="5038535" y="1416294"/>
                  </a:lnTo>
                  <a:lnTo>
                    <a:pt x="5051374" y="1464406"/>
                  </a:lnTo>
                  <a:lnTo>
                    <a:pt x="5065587" y="1489566"/>
                  </a:lnTo>
                  <a:lnTo>
                    <a:pt x="5079343" y="1496187"/>
                  </a:lnTo>
                  <a:lnTo>
                    <a:pt x="5093556" y="1507643"/>
                  </a:lnTo>
                  <a:lnTo>
                    <a:pt x="5107312" y="1551450"/>
                  </a:lnTo>
                  <a:lnTo>
                    <a:pt x="5121525" y="1640582"/>
                  </a:lnTo>
                  <a:lnTo>
                    <a:pt x="5135739" y="1759456"/>
                  </a:lnTo>
                  <a:lnTo>
                    <a:pt x="5149494" y="1864282"/>
                  </a:lnTo>
                  <a:lnTo>
                    <a:pt x="5163708" y="1940742"/>
                  </a:lnTo>
                  <a:lnTo>
                    <a:pt x="5177463" y="2027594"/>
                  </a:lnTo>
                  <a:lnTo>
                    <a:pt x="5191677" y="2082364"/>
                  </a:lnTo>
                  <a:lnTo>
                    <a:pt x="5205891" y="2062623"/>
                  </a:lnTo>
                  <a:lnTo>
                    <a:pt x="5218729" y="2035356"/>
                  </a:lnTo>
                  <a:lnTo>
                    <a:pt x="5232943" y="2042224"/>
                  </a:lnTo>
                  <a:lnTo>
                    <a:pt x="5246698" y="2100820"/>
                  </a:lnTo>
                  <a:lnTo>
                    <a:pt x="5260911" y="2185652"/>
                  </a:lnTo>
                  <a:lnTo>
                    <a:pt x="5274667" y="2232932"/>
                  </a:lnTo>
                  <a:lnTo>
                    <a:pt x="5288880" y="2253157"/>
                  </a:lnTo>
                  <a:lnTo>
                    <a:pt x="5303094" y="2287556"/>
                  </a:lnTo>
                  <a:lnTo>
                    <a:pt x="5316849" y="2349931"/>
                  </a:lnTo>
                  <a:lnTo>
                    <a:pt x="5331063" y="2450021"/>
                  </a:lnTo>
                  <a:lnTo>
                    <a:pt x="5344818" y="2590897"/>
                  </a:lnTo>
                  <a:lnTo>
                    <a:pt x="5359032" y="2754510"/>
                  </a:lnTo>
                  <a:lnTo>
                    <a:pt x="5373246" y="2893453"/>
                  </a:lnTo>
                  <a:lnTo>
                    <a:pt x="5386542" y="2966385"/>
                  </a:lnTo>
                  <a:lnTo>
                    <a:pt x="5400756" y="2969155"/>
                  </a:lnTo>
                  <a:lnTo>
                    <a:pt x="5414511" y="2908037"/>
                  </a:lnTo>
                  <a:lnTo>
                    <a:pt x="5428725" y="2846979"/>
                  </a:lnTo>
                  <a:lnTo>
                    <a:pt x="5442480" y="2852739"/>
                  </a:lnTo>
                  <a:lnTo>
                    <a:pt x="5456694" y="2912991"/>
                  </a:lnTo>
                  <a:lnTo>
                    <a:pt x="5470908" y="2985933"/>
                  </a:lnTo>
                  <a:lnTo>
                    <a:pt x="5484663" y="3039997"/>
                  </a:lnTo>
                  <a:lnTo>
                    <a:pt x="5498877" y="3077821"/>
                  </a:lnTo>
                  <a:lnTo>
                    <a:pt x="5512632" y="3081611"/>
                  </a:lnTo>
                  <a:lnTo>
                    <a:pt x="5526846" y="3051038"/>
                  </a:lnTo>
                  <a:lnTo>
                    <a:pt x="5541059" y="3019563"/>
                  </a:lnTo>
                  <a:lnTo>
                    <a:pt x="5553898" y="3012690"/>
                  </a:lnTo>
                  <a:lnTo>
                    <a:pt x="5568111" y="3019300"/>
                  </a:lnTo>
                  <a:lnTo>
                    <a:pt x="5581867" y="2995105"/>
                  </a:lnTo>
                  <a:lnTo>
                    <a:pt x="5596080" y="2952516"/>
                  </a:lnTo>
                  <a:lnTo>
                    <a:pt x="5609835" y="2917591"/>
                  </a:lnTo>
                  <a:lnTo>
                    <a:pt x="5624049" y="2859632"/>
                  </a:lnTo>
                  <a:lnTo>
                    <a:pt x="5638263" y="2757718"/>
                  </a:lnTo>
                  <a:lnTo>
                    <a:pt x="5652018" y="2631119"/>
                  </a:lnTo>
                  <a:lnTo>
                    <a:pt x="5666232" y="2499529"/>
                  </a:lnTo>
                  <a:lnTo>
                    <a:pt x="5679987" y="2411020"/>
                  </a:lnTo>
                  <a:lnTo>
                    <a:pt x="5694201" y="2388615"/>
                  </a:lnTo>
                  <a:lnTo>
                    <a:pt x="5708415" y="2376190"/>
                  </a:lnTo>
                  <a:lnTo>
                    <a:pt x="5721253" y="2294847"/>
                  </a:lnTo>
                  <a:lnTo>
                    <a:pt x="5735466" y="2201885"/>
                  </a:lnTo>
                  <a:lnTo>
                    <a:pt x="5749222" y="2245431"/>
                  </a:lnTo>
                  <a:lnTo>
                    <a:pt x="5763435" y="2415029"/>
                  </a:lnTo>
                  <a:lnTo>
                    <a:pt x="5777191" y="2607699"/>
                  </a:lnTo>
                  <a:lnTo>
                    <a:pt x="5791404" y="2775343"/>
                  </a:lnTo>
                  <a:lnTo>
                    <a:pt x="5805618" y="2946949"/>
                  </a:lnTo>
                  <a:lnTo>
                    <a:pt x="5819373" y="3149088"/>
                  </a:lnTo>
                  <a:lnTo>
                    <a:pt x="5833587" y="3298274"/>
                  </a:lnTo>
                  <a:lnTo>
                    <a:pt x="5847342" y="3316231"/>
                  </a:lnTo>
                  <a:lnTo>
                    <a:pt x="5861556" y="3254445"/>
                  </a:lnTo>
                  <a:lnTo>
                    <a:pt x="5875770" y="3206928"/>
                  </a:lnTo>
                  <a:lnTo>
                    <a:pt x="5888608" y="3227302"/>
                  </a:lnTo>
                  <a:lnTo>
                    <a:pt x="5902822" y="3278904"/>
                  </a:lnTo>
                  <a:lnTo>
                    <a:pt x="5916577" y="3279986"/>
                  </a:lnTo>
                  <a:lnTo>
                    <a:pt x="5930791" y="3158921"/>
                  </a:lnTo>
                  <a:lnTo>
                    <a:pt x="5944546" y="2956119"/>
                  </a:lnTo>
                  <a:lnTo>
                    <a:pt x="5958760" y="2824408"/>
                  </a:lnTo>
                  <a:lnTo>
                    <a:pt x="5972973" y="2741349"/>
                  </a:lnTo>
                  <a:lnTo>
                    <a:pt x="5986728" y="2598878"/>
                  </a:lnTo>
                  <a:lnTo>
                    <a:pt x="6000942" y="2452652"/>
                  </a:lnTo>
                  <a:lnTo>
                    <a:pt x="6014697" y="2403909"/>
                  </a:lnTo>
                  <a:lnTo>
                    <a:pt x="6028911" y="2417061"/>
                  </a:lnTo>
                  <a:lnTo>
                    <a:pt x="6043125" y="2424957"/>
                  </a:lnTo>
                  <a:lnTo>
                    <a:pt x="6056422" y="2412536"/>
                  </a:lnTo>
                  <a:lnTo>
                    <a:pt x="6070635" y="2337631"/>
                  </a:lnTo>
                  <a:lnTo>
                    <a:pt x="6084390" y="2219375"/>
                  </a:lnTo>
                  <a:lnTo>
                    <a:pt x="6098604" y="2163492"/>
                  </a:lnTo>
                  <a:lnTo>
                    <a:pt x="6112359" y="2178911"/>
                  </a:lnTo>
                  <a:lnTo>
                    <a:pt x="6126573" y="2123400"/>
                  </a:lnTo>
                  <a:lnTo>
                    <a:pt x="6140787" y="1972329"/>
                  </a:lnTo>
                  <a:lnTo>
                    <a:pt x="6154542" y="1858925"/>
                  </a:lnTo>
                  <a:lnTo>
                    <a:pt x="6168756" y="1832389"/>
                  </a:lnTo>
                  <a:lnTo>
                    <a:pt x="6182511" y="1813068"/>
                  </a:lnTo>
                  <a:lnTo>
                    <a:pt x="6196725" y="1756257"/>
                  </a:lnTo>
                  <a:lnTo>
                    <a:pt x="6210938" y="1678648"/>
                  </a:lnTo>
                  <a:lnTo>
                    <a:pt x="6223777" y="1624920"/>
                  </a:lnTo>
                  <a:lnTo>
                    <a:pt x="6237990" y="1616179"/>
                  </a:lnTo>
                  <a:lnTo>
                    <a:pt x="6251746" y="1573739"/>
                  </a:lnTo>
                  <a:lnTo>
                    <a:pt x="6265959" y="1442560"/>
                  </a:lnTo>
                  <a:lnTo>
                    <a:pt x="6279715" y="1313367"/>
                  </a:lnTo>
                  <a:lnTo>
                    <a:pt x="6293928" y="1272461"/>
                  </a:lnTo>
                  <a:lnTo>
                    <a:pt x="6308142" y="1285905"/>
                  </a:lnTo>
                  <a:lnTo>
                    <a:pt x="6321897" y="1313783"/>
                  </a:lnTo>
                  <a:lnTo>
                    <a:pt x="6336111" y="1307702"/>
                  </a:lnTo>
                  <a:lnTo>
                    <a:pt x="6349866" y="1299146"/>
                  </a:lnTo>
                  <a:lnTo>
                    <a:pt x="6364080" y="1334862"/>
                  </a:lnTo>
                  <a:lnTo>
                    <a:pt x="6378294" y="1365786"/>
                  </a:lnTo>
                  <a:lnTo>
                    <a:pt x="6391132" y="1370800"/>
                  </a:lnTo>
                  <a:lnTo>
                    <a:pt x="6405346" y="1418742"/>
                  </a:lnTo>
                  <a:lnTo>
                    <a:pt x="6419101" y="1543956"/>
                  </a:lnTo>
                  <a:lnTo>
                    <a:pt x="6433314" y="1689866"/>
                  </a:lnTo>
                  <a:lnTo>
                    <a:pt x="6447070" y="1775117"/>
                  </a:lnTo>
                  <a:lnTo>
                    <a:pt x="6461283" y="1786052"/>
                  </a:lnTo>
                  <a:lnTo>
                    <a:pt x="6475497" y="1765081"/>
                  </a:lnTo>
                  <a:lnTo>
                    <a:pt x="6489252" y="1723971"/>
                  </a:lnTo>
                  <a:lnTo>
                    <a:pt x="6503466" y="1722457"/>
                  </a:lnTo>
                  <a:lnTo>
                    <a:pt x="6517221" y="1744404"/>
                  </a:lnTo>
                  <a:lnTo>
                    <a:pt x="6531435" y="1739241"/>
                  </a:lnTo>
                  <a:lnTo>
                    <a:pt x="6545649" y="1718829"/>
                  </a:lnTo>
                  <a:lnTo>
                    <a:pt x="6558487" y="1644999"/>
                  </a:lnTo>
                  <a:lnTo>
                    <a:pt x="6572701" y="1539738"/>
                  </a:lnTo>
                  <a:lnTo>
                    <a:pt x="6586456" y="1479434"/>
                  </a:lnTo>
                  <a:lnTo>
                    <a:pt x="6600670" y="1472225"/>
                  </a:lnTo>
                  <a:lnTo>
                    <a:pt x="6614425" y="1491886"/>
                  </a:lnTo>
                  <a:lnTo>
                    <a:pt x="6628639" y="1508113"/>
                  </a:lnTo>
                  <a:lnTo>
                    <a:pt x="6642852" y="1529387"/>
                  </a:lnTo>
                  <a:lnTo>
                    <a:pt x="6656608" y="1547611"/>
                  </a:lnTo>
                  <a:lnTo>
                    <a:pt x="6670821" y="1492639"/>
                  </a:lnTo>
                  <a:lnTo>
                    <a:pt x="6684576" y="1363412"/>
                  </a:lnTo>
                  <a:lnTo>
                    <a:pt x="6698790" y="1225020"/>
                  </a:lnTo>
                  <a:lnTo>
                    <a:pt x="6713004" y="1205448"/>
                  </a:lnTo>
                  <a:lnTo>
                    <a:pt x="6726301" y="1346597"/>
                  </a:lnTo>
                  <a:lnTo>
                    <a:pt x="6740514" y="1470793"/>
                  </a:lnTo>
                  <a:lnTo>
                    <a:pt x="6754270" y="1495713"/>
                  </a:lnTo>
                  <a:lnTo>
                    <a:pt x="6768483" y="1479963"/>
                  </a:lnTo>
                  <a:lnTo>
                    <a:pt x="6782238" y="1438604"/>
                  </a:lnTo>
                  <a:lnTo>
                    <a:pt x="6796452" y="1378695"/>
                  </a:lnTo>
                  <a:lnTo>
                    <a:pt x="6810666" y="1300733"/>
                  </a:lnTo>
                  <a:lnTo>
                    <a:pt x="6824421" y="1220755"/>
                  </a:lnTo>
                  <a:lnTo>
                    <a:pt x="6838635" y="1226466"/>
                  </a:lnTo>
                  <a:lnTo>
                    <a:pt x="6852390" y="1339122"/>
                  </a:lnTo>
                  <a:lnTo>
                    <a:pt x="6866604" y="1479569"/>
                  </a:lnTo>
                  <a:lnTo>
                    <a:pt x="6880818" y="1519654"/>
                  </a:lnTo>
                  <a:lnTo>
                    <a:pt x="6893656" y="1438901"/>
                  </a:lnTo>
                  <a:lnTo>
                    <a:pt x="6907869" y="1360059"/>
                  </a:lnTo>
                  <a:lnTo>
                    <a:pt x="6921625" y="1283213"/>
                  </a:lnTo>
                  <a:lnTo>
                    <a:pt x="6935838" y="1241067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4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624976"/>
                  </a:moveTo>
                  <a:lnTo>
                    <a:pt x="14213" y="1913495"/>
                  </a:lnTo>
                  <a:lnTo>
                    <a:pt x="27510" y="2000803"/>
                  </a:lnTo>
                  <a:lnTo>
                    <a:pt x="41724" y="1927845"/>
                  </a:lnTo>
                  <a:lnTo>
                    <a:pt x="55479" y="1823088"/>
                  </a:lnTo>
                  <a:lnTo>
                    <a:pt x="69693" y="1705678"/>
                  </a:lnTo>
                  <a:lnTo>
                    <a:pt x="83448" y="1571733"/>
                  </a:lnTo>
                  <a:lnTo>
                    <a:pt x="97662" y="1487182"/>
                  </a:lnTo>
                  <a:lnTo>
                    <a:pt x="111875" y="1376697"/>
                  </a:lnTo>
                  <a:lnTo>
                    <a:pt x="125630" y="1214992"/>
                  </a:lnTo>
                  <a:lnTo>
                    <a:pt x="139844" y="1077711"/>
                  </a:lnTo>
                  <a:lnTo>
                    <a:pt x="153599" y="1010986"/>
                  </a:lnTo>
                  <a:lnTo>
                    <a:pt x="167813" y="1040736"/>
                  </a:lnTo>
                  <a:lnTo>
                    <a:pt x="182027" y="1168778"/>
                  </a:lnTo>
                  <a:lnTo>
                    <a:pt x="194865" y="1261163"/>
                  </a:lnTo>
                  <a:lnTo>
                    <a:pt x="209079" y="1193383"/>
                  </a:lnTo>
                  <a:lnTo>
                    <a:pt x="222834" y="1103732"/>
                  </a:lnTo>
                  <a:lnTo>
                    <a:pt x="237048" y="1049294"/>
                  </a:lnTo>
                  <a:lnTo>
                    <a:pt x="250803" y="839510"/>
                  </a:lnTo>
                  <a:lnTo>
                    <a:pt x="265017" y="509921"/>
                  </a:lnTo>
                  <a:lnTo>
                    <a:pt x="279230" y="262449"/>
                  </a:lnTo>
                  <a:lnTo>
                    <a:pt x="292986" y="158360"/>
                  </a:lnTo>
                  <a:lnTo>
                    <a:pt x="307199" y="137344"/>
                  </a:lnTo>
                  <a:lnTo>
                    <a:pt x="320955" y="146330"/>
                  </a:lnTo>
                  <a:lnTo>
                    <a:pt x="335168" y="134195"/>
                  </a:lnTo>
                  <a:lnTo>
                    <a:pt x="349382" y="118077"/>
                  </a:lnTo>
                  <a:lnTo>
                    <a:pt x="362220" y="183607"/>
                  </a:lnTo>
                  <a:lnTo>
                    <a:pt x="376434" y="267307"/>
                  </a:lnTo>
                  <a:lnTo>
                    <a:pt x="390189" y="270119"/>
                  </a:lnTo>
                  <a:lnTo>
                    <a:pt x="404403" y="166811"/>
                  </a:lnTo>
                  <a:lnTo>
                    <a:pt x="418158" y="37337"/>
                  </a:lnTo>
                  <a:lnTo>
                    <a:pt x="432372" y="0"/>
                  </a:lnTo>
                  <a:lnTo>
                    <a:pt x="446586" y="29712"/>
                  </a:lnTo>
                  <a:lnTo>
                    <a:pt x="460341" y="73409"/>
                  </a:lnTo>
                  <a:lnTo>
                    <a:pt x="474554" y="133235"/>
                  </a:lnTo>
                  <a:lnTo>
                    <a:pt x="488310" y="215234"/>
                  </a:lnTo>
                  <a:lnTo>
                    <a:pt x="502523" y="270944"/>
                  </a:lnTo>
                  <a:lnTo>
                    <a:pt x="516737" y="234801"/>
                  </a:lnTo>
                  <a:lnTo>
                    <a:pt x="529575" y="182598"/>
                  </a:lnTo>
                  <a:lnTo>
                    <a:pt x="543789" y="251865"/>
                  </a:lnTo>
                  <a:lnTo>
                    <a:pt x="557544" y="224515"/>
                  </a:lnTo>
                  <a:lnTo>
                    <a:pt x="571758" y="96085"/>
                  </a:lnTo>
                  <a:lnTo>
                    <a:pt x="585513" y="166871"/>
                  </a:lnTo>
                  <a:lnTo>
                    <a:pt x="599727" y="368366"/>
                  </a:lnTo>
                  <a:lnTo>
                    <a:pt x="613941" y="508349"/>
                  </a:lnTo>
                  <a:lnTo>
                    <a:pt x="627696" y="521104"/>
                  </a:lnTo>
                  <a:lnTo>
                    <a:pt x="641910" y="486529"/>
                  </a:lnTo>
                  <a:lnTo>
                    <a:pt x="655665" y="485431"/>
                  </a:lnTo>
                  <a:lnTo>
                    <a:pt x="669879" y="520711"/>
                  </a:lnTo>
                  <a:lnTo>
                    <a:pt x="684092" y="567332"/>
                  </a:lnTo>
                  <a:lnTo>
                    <a:pt x="697389" y="560870"/>
                  </a:lnTo>
                  <a:lnTo>
                    <a:pt x="711603" y="530079"/>
                  </a:lnTo>
                  <a:lnTo>
                    <a:pt x="725358" y="553018"/>
                  </a:lnTo>
                  <a:lnTo>
                    <a:pt x="739572" y="734664"/>
                  </a:lnTo>
                  <a:lnTo>
                    <a:pt x="753327" y="1024194"/>
                  </a:lnTo>
                  <a:lnTo>
                    <a:pt x="767541" y="1205716"/>
                  </a:lnTo>
                  <a:lnTo>
                    <a:pt x="781754" y="1303327"/>
                  </a:lnTo>
                  <a:lnTo>
                    <a:pt x="795510" y="1407675"/>
                  </a:lnTo>
                  <a:lnTo>
                    <a:pt x="809723" y="1484223"/>
                  </a:lnTo>
                  <a:lnTo>
                    <a:pt x="823478" y="1526437"/>
                  </a:lnTo>
                  <a:lnTo>
                    <a:pt x="837692" y="1634195"/>
                  </a:lnTo>
                  <a:lnTo>
                    <a:pt x="851906" y="1908994"/>
                  </a:lnTo>
                  <a:lnTo>
                    <a:pt x="864744" y="2197409"/>
                  </a:lnTo>
                  <a:lnTo>
                    <a:pt x="878958" y="2197409"/>
                  </a:lnTo>
                  <a:lnTo>
                    <a:pt x="892713" y="2197409"/>
                  </a:lnTo>
                  <a:lnTo>
                    <a:pt x="906927" y="2197409"/>
                  </a:lnTo>
                  <a:lnTo>
                    <a:pt x="920682" y="2197409"/>
                  </a:lnTo>
                  <a:lnTo>
                    <a:pt x="934896" y="2197409"/>
                  </a:lnTo>
                  <a:lnTo>
                    <a:pt x="949109" y="2197409"/>
                  </a:lnTo>
                  <a:lnTo>
                    <a:pt x="962865" y="2197409"/>
                  </a:lnTo>
                  <a:lnTo>
                    <a:pt x="977078" y="2197409"/>
                  </a:lnTo>
                  <a:lnTo>
                    <a:pt x="990834" y="2197409"/>
                  </a:lnTo>
                  <a:lnTo>
                    <a:pt x="1005047" y="2197409"/>
                  </a:lnTo>
                  <a:lnTo>
                    <a:pt x="1019261" y="2197409"/>
                  </a:lnTo>
                  <a:lnTo>
                    <a:pt x="1032099" y="2197409"/>
                  </a:lnTo>
                  <a:lnTo>
                    <a:pt x="1046313" y="2197409"/>
                  </a:lnTo>
                  <a:lnTo>
                    <a:pt x="1060068" y="2197409"/>
                  </a:lnTo>
                  <a:lnTo>
                    <a:pt x="1074282" y="2197409"/>
                  </a:lnTo>
                  <a:lnTo>
                    <a:pt x="1088037" y="2157394"/>
                  </a:lnTo>
                  <a:lnTo>
                    <a:pt x="1102251" y="2013128"/>
                  </a:lnTo>
                  <a:lnTo>
                    <a:pt x="1116465" y="1884059"/>
                  </a:lnTo>
                  <a:lnTo>
                    <a:pt x="1130220" y="1771681"/>
                  </a:lnTo>
                  <a:lnTo>
                    <a:pt x="1144434" y="1680253"/>
                  </a:lnTo>
                  <a:lnTo>
                    <a:pt x="1158189" y="1626322"/>
                  </a:lnTo>
                  <a:lnTo>
                    <a:pt x="1172402" y="1615664"/>
                  </a:lnTo>
                  <a:lnTo>
                    <a:pt x="1186616" y="1617660"/>
                  </a:lnTo>
                  <a:lnTo>
                    <a:pt x="1199454" y="1600059"/>
                  </a:lnTo>
                  <a:lnTo>
                    <a:pt x="1213668" y="1551182"/>
                  </a:lnTo>
                  <a:lnTo>
                    <a:pt x="1227423" y="1479146"/>
                  </a:lnTo>
                  <a:lnTo>
                    <a:pt x="1241637" y="1393025"/>
                  </a:lnTo>
                  <a:lnTo>
                    <a:pt x="1255392" y="1293675"/>
                  </a:lnTo>
                  <a:lnTo>
                    <a:pt x="1269606" y="1197046"/>
                  </a:lnTo>
                  <a:lnTo>
                    <a:pt x="1283820" y="1138078"/>
                  </a:lnTo>
                  <a:lnTo>
                    <a:pt x="1297575" y="1143470"/>
                  </a:lnTo>
                  <a:lnTo>
                    <a:pt x="1311789" y="1203844"/>
                  </a:lnTo>
                  <a:lnTo>
                    <a:pt x="1325544" y="1300958"/>
                  </a:lnTo>
                  <a:lnTo>
                    <a:pt x="1339758" y="1408313"/>
                  </a:lnTo>
                  <a:lnTo>
                    <a:pt x="1353971" y="1478885"/>
                  </a:lnTo>
                  <a:lnTo>
                    <a:pt x="1367268" y="1492337"/>
                  </a:lnTo>
                  <a:lnTo>
                    <a:pt x="1381482" y="1467630"/>
                  </a:lnTo>
                  <a:lnTo>
                    <a:pt x="1395237" y="1440601"/>
                  </a:lnTo>
                  <a:lnTo>
                    <a:pt x="1409451" y="1460367"/>
                  </a:lnTo>
                  <a:lnTo>
                    <a:pt x="1423206" y="1539383"/>
                  </a:lnTo>
                  <a:lnTo>
                    <a:pt x="1437420" y="1607841"/>
                  </a:lnTo>
                  <a:lnTo>
                    <a:pt x="1451633" y="1631233"/>
                  </a:lnTo>
                  <a:lnTo>
                    <a:pt x="1465389" y="1641309"/>
                  </a:lnTo>
                  <a:lnTo>
                    <a:pt x="1479602" y="1641287"/>
                  </a:lnTo>
                  <a:lnTo>
                    <a:pt x="1493358" y="1600430"/>
                  </a:lnTo>
                  <a:lnTo>
                    <a:pt x="1507571" y="1507995"/>
                  </a:lnTo>
                  <a:lnTo>
                    <a:pt x="1521785" y="1395759"/>
                  </a:lnTo>
                  <a:lnTo>
                    <a:pt x="1534623" y="1330634"/>
                  </a:lnTo>
                  <a:lnTo>
                    <a:pt x="1548837" y="1350008"/>
                  </a:lnTo>
                  <a:lnTo>
                    <a:pt x="1562592" y="1393837"/>
                  </a:lnTo>
                  <a:lnTo>
                    <a:pt x="1576806" y="1406088"/>
                  </a:lnTo>
                  <a:lnTo>
                    <a:pt x="1590561" y="1381418"/>
                  </a:lnTo>
                  <a:lnTo>
                    <a:pt x="1604775" y="1366394"/>
                  </a:lnTo>
                  <a:lnTo>
                    <a:pt x="1618989" y="1376843"/>
                  </a:lnTo>
                  <a:lnTo>
                    <a:pt x="1632744" y="1345638"/>
                  </a:lnTo>
                  <a:lnTo>
                    <a:pt x="1646957" y="1293795"/>
                  </a:lnTo>
                  <a:lnTo>
                    <a:pt x="1660713" y="1282590"/>
                  </a:lnTo>
                  <a:lnTo>
                    <a:pt x="1674926" y="1340401"/>
                  </a:lnTo>
                  <a:lnTo>
                    <a:pt x="1689140" y="1459325"/>
                  </a:lnTo>
                  <a:lnTo>
                    <a:pt x="1701978" y="1534770"/>
                  </a:lnTo>
                  <a:lnTo>
                    <a:pt x="1716192" y="1518269"/>
                  </a:lnTo>
                  <a:lnTo>
                    <a:pt x="1729947" y="1490271"/>
                  </a:lnTo>
                  <a:lnTo>
                    <a:pt x="1744161" y="1473655"/>
                  </a:lnTo>
                  <a:lnTo>
                    <a:pt x="1757916" y="1457342"/>
                  </a:lnTo>
                  <a:lnTo>
                    <a:pt x="1772130" y="1506127"/>
                  </a:lnTo>
                  <a:lnTo>
                    <a:pt x="1786344" y="1557264"/>
                  </a:lnTo>
                  <a:lnTo>
                    <a:pt x="1800099" y="1549417"/>
                  </a:lnTo>
                  <a:lnTo>
                    <a:pt x="1814313" y="1521726"/>
                  </a:lnTo>
                  <a:lnTo>
                    <a:pt x="1828068" y="1480645"/>
                  </a:lnTo>
                  <a:lnTo>
                    <a:pt x="1842282" y="1391855"/>
                  </a:lnTo>
                  <a:lnTo>
                    <a:pt x="1856495" y="1266549"/>
                  </a:lnTo>
                  <a:lnTo>
                    <a:pt x="1869333" y="1198126"/>
                  </a:lnTo>
                  <a:lnTo>
                    <a:pt x="1883547" y="1215079"/>
                  </a:lnTo>
                  <a:lnTo>
                    <a:pt x="1897302" y="1262633"/>
                  </a:lnTo>
                  <a:lnTo>
                    <a:pt x="1911516" y="1344312"/>
                  </a:lnTo>
                  <a:lnTo>
                    <a:pt x="1925271" y="1461961"/>
                  </a:lnTo>
                  <a:lnTo>
                    <a:pt x="1939485" y="1497544"/>
                  </a:lnTo>
                  <a:lnTo>
                    <a:pt x="1953699" y="1484408"/>
                  </a:lnTo>
                  <a:lnTo>
                    <a:pt x="1967454" y="1475109"/>
                  </a:lnTo>
                  <a:lnTo>
                    <a:pt x="1981668" y="1468502"/>
                  </a:lnTo>
                  <a:lnTo>
                    <a:pt x="1995423" y="1507889"/>
                  </a:lnTo>
                  <a:lnTo>
                    <a:pt x="2009637" y="1603645"/>
                  </a:lnTo>
                  <a:lnTo>
                    <a:pt x="2023850" y="1710728"/>
                  </a:lnTo>
                  <a:lnTo>
                    <a:pt x="2037147" y="1777779"/>
                  </a:lnTo>
                  <a:lnTo>
                    <a:pt x="2051361" y="1795309"/>
                  </a:lnTo>
                  <a:lnTo>
                    <a:pt x="2065116" y="1799627"/>
                  </a:lnTo>
                  <a:lnTo>
                    <a:pt x="2079330" y="1830332"/>
                  </a:lnTo>
                  <a:lnTo>
                    <a:pt x="2093085" y="1834470"/>
                  </a:lnTo>
                  <a:lnTo>
                    <a:pt x="2107299" y="1812706"/>
                  </a:lnTo>
                  <a:lnTo>
                    <a:pt x="2121512" y="1806975"/>
                  </a:lnTo>
                  <a:lnTo>
                    <a:pt x="2135268" y="1855365"/>
                  </a:lnTo>
                  <a:lnTo>
                    <a:pt x="2149481" y="1941087"/>
                  </a:lnTo>
                  <a:lnTo>
                    <a:pt x="2163237" y="1991767"/>
                  </a:lnTo>
                  <a:lnTo>
                    <a:pt x="2177450" y="1998842"/>
                  </a:lnTo>
                  <a:lnTo>
                    <a:pt x="2191664" y="1972678"/>
                  </a:lnTo>
                  <a:lnTo>
                    <a:pt x="2204502" y="1944355"/>
                  </a:lnTo>
                  <a:lnTo>
                    <a:pt x="2218716" y="1950546"/>
                  </a:lnTo>
                  <a:lnTo>
                    <a:pt x="2232471" y="1972241"/>
                  </a:lnTo>
                  <a:lnTo>
                    <a:pt x="2246685" y="1964507"/>
                  </a:lnTo>
                  <a:lnTo>
                    <a:pt x="2260440" y="1962163"/>
                  </a:lnTo>
                  <a:lnTo>
                    <a:pt x="2274654" y="1931273"/>
                  </a:lnTo>
                  <a:lnTo>
                    <a:pt x="2288868" y="1841216"/>
                  </a:lnTo>
                  <a:lnTo>
                    <a:pt x="2302623" y="1797250"/>
                  </a:lnTo>
                  <a:lnTo>
                    <a:pt x="2316837" y="1791702"/>
                  </a:lnTo>
                  <a:lnTo>
                    <a:pt x="2330592" y="1752918"/>
                  </a:lnTo>
                  <a:lnTo>
                    <a:pt x="2344805" y="1729636"/>
                  </a:lnTo>
                  <a:lnTo>
                    <a:pt x="2359019" y="1785869"/>
                  </a:lnTo>
                  <a:lnTo>
                    <a:pt x="2371857" y="1857195"/>
                  </a:lnTo>
                  <a:lnTo>
                    <a:pt x="2386071" y="1900747"/>
                  </a:lnTo>
                  <a:lnTo>
                    <a:pt x="2399826" y="1940749"/>
                  </a:lnTo>
                  <a:lnTo>
                    <a:pt x="2414040" y="1983812"/>
                  </a:lnTo>
                  <a:lnTo>
                    <a:pt x="2427795" y="2017499"/>
                  </a:lnTo>
                  <a:lnTo>
                    <a:pt x="2442009" y="2080120"/>
                  </a:lnTo>
                  <a:lnTo>
                    <a:pt x="2456223" y="2192124"/>
                  </a:lnTo>
                  <a:lnTo>
                    <a:pt x="2469978" y="2197409"/>
                  </a:lnTo>
                  <a:lnTo>
                    <a:pt x="2484192" y="2197409"/>
                  </a:lnTo>
                  <a:lnTo>
                    <a:pt x="2497947" y="2197409"/>
                  </a:lnTo>
                  <a:lnTo>
                    <a:pt x="2512161" y="2194975"/>
                  </a:lnTo>
                  <a:lnTo>
                    <a:pt x="2526374" y="2143024"/>
                  </a:lnTo>
                  <a:lnTo>
                    <a:pt x="2539213" y="2126067"/>
                  </a:lnTo>
                  <a:lnTo>
                    <a:pt x="2553426" y="2128400"/>
                  </a:lnTo>
                  <a:lnTo>
                    <a:pt x="2567181" y="2122262"/>
                  </a:lnTo>
                  <a:lnTo>
                    <a:pt x="2581395" y="2111689"/>
                  </a:lnTo>
                  <a:lnTo>
                    <a:pt x="2595150" y="2093530"/>
                  </a:lnTo>
                  <a:lnTo>
                    <a:pt x="2609364" y="2065495"/>
                  </a:lnTo>
                  <a:lnTo>
                    <a:pt x="2623578" y="2022491"/>
                  </a:lnTo>
                  <a:lnTo>
                    <a:pt x="2637333" y="1936727"/>
                  </a:lnTo>
                  <a:lnTo>
                    <a:pt x="2651547" y="1856264"/>
                  </a:lnTo>
                  <a:lnTo>
                    <a:pt x="2665302" y="1874209"/>
                  </a:lnTo>
                  <a:lnTo>
                    <a:pt x="2679516" y="1949378"/>
                  </a:lnTo>
                  <a:lnTo>
                    <a:pt x="2693729" y="1969454"/>
                  </a:lnTo>
                  <a:lnTo>
                    <a:pt x="2707026" y="1936916"/>
                  </a:lnTo>
                  <a:lnTo>
                    <a:pt x="2721240" y="1908145"/>
                  </a:lnTo>
                  <a:lnTo>
                    <a:pt x="2734995" y="1893173"/>
                  </a:lnTo>
                  <a:lnTo>
                    <a:pt x="2749209" y="1870080"/>
                  </a:lnTo>
                  <a:lnTo>
                    <a:pt x="2762964" y="1831571"/>
                  </a:lnTo>
                  <a:lnTo>
                    <a:pt x="2777178" y="1804039"/>
                  </a:lnTo>
                  <a:lnTo>
                    <a:pt x="2791392" y="1791317"/>
                  </a:lnTo>
                  <a:lnTo>
                    <a:pt x="2805147" y="1800588"/>
                  </a:lnTo>
                  <a:lnTo>
                    <a:pt x="2819360" y="1818918"/>
                  </a:lnTo>
                  <a:lnTo>
                    <a:pt x="2833116" y="1794219"/>
                  </a:lnTo>
                  <a:lnTo>
                    <a:pt x="2847329" y="1755872"/>
                  </a:lnTo>
                  <a:lnTo>
                    <a:pt x="2861543" y="1807728"/>
                  </a:lnTo>
                  <a:lnTo>
                    <a:pt x="2874381" y="1875791"/>
                  </a:lnTo>
                  <a:lnTo>
                    <a:pt x="2888595" y="1840428"/>
                  </a:lnTo>
                  <a:lnTo>
                    <a:pt x="2902350" y="1735916"/>
                  </a:lnTo>
                  <a:lnTo>
                    <a:pt x="2916564" y="1623528"/>
                  </a:lnTo>
                  <a:lnTo>
                    <a:pt x="2930319" y="1574799"/>
                  </a:lnTo>
                  <a:lnTo>
                    <a:pt x="2944533" y="1597160"/>
                  </a:lnTo>
                  <a:lnTo>
                    <a:pt x="2958747" y="1612950"/>
                  </a:lnTo>
                  <a:lnTo>
                    <a:pt x="2972502" y="1608097"/>
                  </a:lnTo>
                  <a:lnTo>
                    <a:pt x="2986716" y="1618387"/>
                  </a:lnTo>
                  <a:lnTo>
                    <a:pt x="3000471" y="1625289"/>
                  </a:lnTo>
                  <a:lnTo>
                    <a:pt x="3014685" y="1589119"/>
                  </a:lnTo>
                  <a:lnTo>
                    <a:pt x="3028898" y="1489982"/>
                  </a:lnTo>
                  <a:lnTo>
                    <a:pt x="3041736" y="1398445"/>
                  </a:lnTo>
                  <a:lnTo>
                    <a:pt x="3055950" y="1401715"/>
                  </a:lnTo>
                  <a:lnTo>
                    <a:pt x="3069705" y="1451986"/>
                  </a:lnTo>
                  <a:lnTo>
                    <a:pt x="3083919" y="1463908"/>
                  </a:lnTo>
                  <a:lnTo>
                    <a:pt x="3097674" y="1451163"/>
                  </a:lnTo>
                  <a:lnTo>
                    <a:pt x="3111888" y="1484350"/>
                  </a:lnTo>
                  <a:lnTo>
                    <a:pt x="3126102" y="1552980"/>
                  </a:lnTo>
                  <a:lnTo>
                    <a:pt x="3139857" y="1572049"/>
                  </a:lnTo>
                  <a:lnTo>
                    <a:pt x="3154071" y="1563383"/>
                  </a:lnTo>
                  <a:lnTo>
                    <a:pt x="3167826" y="1581833"/>
                  </a:lnTo>
                  <a:lnTo>
                    <a:pt x="3182040" y="1578246"/>
                  </a:lnTo>
                  <a:lnTo>
                    <a:pt x="3196253" y="1551580"/>
                  </a:lnTo>
                  <a:lnTo>
                    <a:pt x="3209092" y="1563456"/>
                  </a:lnTo>
                  <a:lnTo>
                    <a:pt x="3223305" y="1591443"/>
                  </a:lnTo>
                  <a:lnTo>
                    <a:pt x="3237061" y="1617333"/>
                  </a:lnTo>
                  <a:lnTo>
                    <a:pt x="3251274" y="1665183"/>
                  </a:lnTo>
                  <a:lnTo>
                    <a:pt x="3265030" y="1662274"/>
                  </a:lnTo>
                  <a:lnTo>
                    <a:pt x="3279243" y="1572313"/>
                  </a:lnTo>
                  <a:lnTo>
                    <a:pt x="3293457" y="1511826"/>
                  </a:lnTo>
                  <a:lnTo>
                    <a:pt x="3307212" y="1557270"/>
                  </a:lnTo>
                  <a:lnTo>
                    <a:pt x="3321426" y="1614801"/>
                  </a:lnTo>
                  <a:lnTo>
                    <a:pt x="3335181" y="1639167"/>
                  </a:lnTo>
                  <a:lnTo>
                    <a:pt x="3349395" y="1696247"/>
                  </a:lnTo>
                  <a:lnTo>
                    <a:pt x="3363609" y="1731384"/>
                  </a:lnTo>
                  <a:lnTo>
                    <a:pt x="3376905" y="1669309"/>
                  </a:lnTo>
                  <a:lnTo>
                    <a:pt x="3391119" y="1582258"/>
                  </a:lnTo>
                  <a:lnTo>
                    <a:pt x="3404874" y="1537477"/>
                  </a:lnTo>
                  <a:lnTo>
                    <a:pt x="3419088" y="1543552"/>
                  </a:lnTo>
                  <a:lnTo>
                    <a:pt x="3432843" y="1602288"/>
                  </a:lnTo>
                  <a:lnTo>
                    <a:pt x="3447057" y="1667292"/>
                  </a:lnTo>
                  <a:lnTo>
                    <a:pt x="3461271" y="1670183"/>
                  </a:lnTo>
                  <a:lnTo>
                    <a:pt x="3475026" y="1617808"/>
                  </a:lnTo>
                  <a:lnTo>
                    <a:pt x="3489240" y="1563044"/>
                  </a:lnTo>
                  <a:lnTo>
                    <a:pt x="3502995" y="1523893"/>
                  </a:lnTo>
                  <a:lnTo>
                    <a:pt x="3517208" y="1484349"/>
                  </a:lnTo>
                  <a:lnTo>
                    <a:pt x="3531422" y="1482994"/>
                  </a:lnTo>
                  <a:lnTo>
                    <a:pt x="3544260" y="1554699"/>
                  </a:lnTo>
                  <a:lnTo>
                    <a:pt x="3558474" y="1630669"/>
                  </a:lnTo>
                  <a:lnTo>
                    <a:pt x="3572229" y="1662401"/>
                  </a:lnTo>
                  <a:lnTo>
                    <a:pt x="3586443" y="1645029"/>
                  </a:lnTo>
                  <a:lnTo>
                    <a:pt x="3600198" y="1626049"/>
                  </a:lnTo>
                  <a:lnTo>
                    <a:pt x="3614412" y="1656103"/>
                  </a:lnTo>
                  <a:lnTo>
                    <a:pt x="3628626" y="1703968"/>
                  </a:lnTo>
                  <a:lnTo>
                    <a:pt x="3642381" y="1730620"/>
                  </a:lnTo>
                  <a:lnTo>
                    <a:pt x="3656595" y="1737675"/>
                  </a:lnTo>
                  <a:lnTo>
                    <a:pt x="3670350" y="1747108"/>
                  </a:lnTo>
                  <a:lnTo>
                    <a:pt x="3684564" y="1795260"/>
                  </a:lnTo>
                  <a:lnTo>
                    <a:pt x="3698777" y="1871842"/>
                  </a:lnTo>
                  <a:lnTo>
                    <a:pt x="3711616" y="1904964"/>
                  </a:lnTo>
                  <a:lnTo>
                    <a:pt x="3725829" y="1856528"/>
                  </a:lnTo>
                  <a:lnTo>
                    <a:pt x="3739584" y="1710828"/>
                  </a:lnTo>
                  <a:lnTo>
                    <a:pt x="3753798" y="1574903"/>
                  </a:lnTo>
                  <a:lnTo>
                    <a:pt x="3767553" y="1529500"/>
                  </a:lnTo>
                  <a:lnTo>
                    <a:pt x="3781767" y="1462662"/>
                  </a:lnTo>
                  <a:lnTo>
                    <a:pt x="3795981" y="1378028"/>
                  </a:lnTo>
                  <a:lnTo>
                    <a:pt x="3809736" y="1351443"/>
                  </a:lnTo>
                  <a:lnTo>
                    <a:pt x="3823950" y="1363648"/>
                  </a:lnTo>
                  <a:lnTo>
                    <a:pt x="3837705" y="1344442"/>
                  </a:lnTo>
                  <a:lnTo>
                    <a:pt x="3851919" y="1261294"/>
                  </a:lnTo>
                  <a:lnTo>
                    <a:pt x="3866132" y="1158625"/>
                  </a:lnTo>
                  <a:lnTo>
                    <a:pt x="3878971" y="1123764"/>
                  </a:lnTo>
                  <a:lnTo>
                    <a:pt x="3893184" y="1186261"/>
                  </a:lnTo>
                  <a:lnTo>
                    <a:pt x="3906940" y="1301341"/>
                  </a:lnTo>
                  <a:lnTo>
                    <a:pt x="3921153" y="1363745"/>
                  </a:lnTo>
                  <a:lnTo>
                    <a:pt x="3934909" y="1362357"/>
                  </a:lnTo>
                  <a:lnTo>
                    <a:pt x="3949122" y="1396525"/>
                  </a:lnTo>
                  <a:lnTo>
                    <a:pt x="3963336" y="1443942"/>
                  </a:lnTo>
                  <a:lnTo>
                    <a:pt x="3977091" y="1449081"/>
                  </a:lnTo>
                  <a:lnTo>
                    <a:pt x="3991305" y="1407836"/>
                  </a:lnTo>
                  <a:lnTo>
                    <a:pt x="4005060" y="1378575"/>
                  </a:lnTo>
                  <a:lnTo>
                    <a:pt x="4019274" y="1400813"/>
                  </a:lnTo>
                  <a:lnTo>
                    <a:pt x="4033488" y="1399727"/>
                  </a:lnTo>
                  <a:lnTo>
                    <a:pt x="4046784" y="1322563"/>
                  </a:lnTo>
                  <a:lnTo>
                    <a:pt x="4060998" y="1225083"/>
                  </a:lnTo>
                  <a:lnTo>
                    <a:pt x="4074753" y="1209351"/>
                  </a:lnTo>
                  <a:lnTo>
                    <a:pt x="4088967" y="1270949"/>
                  </a:lnTo>
                  <a:lnTo>
                    <a:pt x="4102722" y="1295281"/>
                  </a:lnTo>
                  <a:lnTo>
                    <a:pt x="4116936" y="1282112"/>
                  </a:lnTo>
                  <a:lnTo>
                    <a:pt x="4131150" y="1283882"/>
                  </a:lnTo>
                  <a:lnTo>
                    <a:pt x="4144905" y="1297719"/>
                  </a:lnTo>
                  <a:lnTo>
                    <a:pt x="4159119" y="1332997"/>
                  </a:lnTo>
                  <a:lnTo>
                    <a:pt x="4172874" y="1387622"/>
                  </a:lnTo>
                  <a:lnTo>
                    <a:pt x="4187088" y="1419109"/>
                  </a:lnTo>
                  <a:lnTo>
                    <a:pt x="4201301" y="1408274"/>
                  </a:lnTo>
                  <a:lnTo>
                    <a:pt x="4214139" y="1410563"/>
                  </a:lnTo>
                  <a:lnTo>
                    <a:pt x="4228353" y="1443300"/>
                  </a:lnTo>
                  <a:lnTo>
                    <a:pt x="4242108" y="1433734"/>
                  </a:lnTo>
                  <a:lnTo>
                    <a:pt x="4256322" y="1419263"/>
                  </a:lnTo>
                  <a:lnTo>
                    <a:pt x="4270077" y="1457859"/>
                  </a:lnTo>
                  <a:lnTo>
                    <a:pt x="4284291" y="1465886"/>
                  </a:lnTo>
                  <a:lnTo>
                    <a:pt x="4298505" y="1401342"/>
                  </a:lnTo>
                  <a:lnTo>
                    <a:pt x="4312260" y="1337471"/>
                  </a:lnTo>
                  <a:lnTo>
                    <a:pt x="4326474" y="1340408"/>
                  </a:lnTo>
                  <a:lnTo>
                    <a:pt x="4340229" y="1349158"/>
                  </a:lnTo>
                  <a:lnTo>
                    <a:pt x="4354443" y="1328332"/>
                  </a:lnTo>
                  <a:lnTo>
                    <a:pt x="4368656" y="1330198"/>
                  </a:lnTo>
                  <a:lnTo>
                    <a:pt x="4381495" y="1365512"/>
                  </a:lnTo>
                  <a:lnTo>
                    <a:pt x="4395708" y="1401344"/>
                  </a:lnTo>
                  <a:lnTo>
                    <a:pt x="4409464" y="1433511"/>
                  </a:lnTo>
                  <a:lnTo>
                    <a:pt x="4423677" y="1422267"/>
                  </a:lnTo>
                  <a:lnTo>
                    <a:pt x="4437433" y="1358508"/>
                  </a:lnTo>
                  <a:lnTo>
                    <a:pt x="4451646" y="1329608"/>
                  </a:lnTo>
                  <a:lnTo>
                    <a:pt x="4465860" y="1353351"/>
                  </a:lnTo>
                  <a:lnTo>
                    <a:pt x="4479615" y="1370798"/>
                  </a:lnTo>
                  <a:lnTo>
                    <a:pt x="4493829" y="1341795"/>
                  </a:lnTo>
                  <a:lnTo>
                    <a:pt x="4507584" y="1315619"/>
                  </a:lnTo>
                  <a:lnTo>
                    <a:pt x="4521798" y="1321023"/>
                  </a:lnTo>
                  <a:lnTo>
                    <a:pt x="4536012" y="1340477"/>
                  </a:lnTo>
                  <a:lnTo>
                    <a:pt x="4548850" y="1337098"/>
                  </a:lnTo>
                  <a:lnTo>
                    <a:pt x="4563063" y="1321869"/>
                  </a:lnTo>
                  <a:lnTo>
                    <a:pt x="4576819" y="1307165"/>
                  </a:lnTo>
                  <a:lnTo>
                    <a:pt x="4591032" y="1299803"/>
                  </a:lnTo>
                  <a:lnTo>
                    <a:pt x="4604788" y="1298763"/>
                  </a:lnTo>
                  <a:lnTo>
                    <a:pt x="4619001" y="1258136"/>
                  </a:lnTo>
                  <a:lnTo>
                    <a:pt x="4633215" y="1237904"/>
                  </a:lnTo>
                  <a:lnTo>
                    <a:pt x="4646970" y="1289416"/>
                  </a:lnTo>
                  <a:lnTo>
                    <a:pt x="4661184" y="1355180"/>
                  </a:lnTo>
                  <a:lnTo>
                    <a:pt x="4674939" y="1392341"/>
                  </a:lnTo>
                  <a:lnTo>
                    <a:pt x="4689153" y="1386345"/>
                  </a:lnTo>
                  <a:lnTo>
                    <a:pt x="4703367" y="1349093"/>
                  </a:lnTo>
                  <a:lnTo>
                    <a:pt x="4716663" y="1323928"/>
                  </a:lnTo>
                  <a:lnTo>
                    <a:pt x="4730877" y="1296614"/>
                  </a:lnTo>
                  <a:lnTo>
                    <a:pt x="4744632" y="1273836"/>
                  </a:lnTo>
                  <a:lnTo>
                    <a:pt x="4758846" y="1284020"/>
                  </a:lnTo>
                  <a:lnTo>
                    <a:pt x="4772601" y="1339302"/>
                  </a:lnTo>
                  <a:lnTo>
                    <a:pt x="4786815" y="1428788"/>
                  </a:lnTo>
                  <a:lnTo>
                    <a:pt x="4801029" y="1503750"/>
                  </a:lnTo>
                  <a:lnTo>
                    <a:pt x="4814784" y="1493134"/>
                  </a:lnTo>
                  <a:lnTo>
                    <a:pt x="4828998" y="1432473"/>
                  </a:lnTo>
                  <a:lnTo>
                    <a:pt x="4842753" y="1420974"/>
                  </a:lnTo>
                  <a:lnTo>
                    <a:pt x="4856967" y="1448875"/>
                  </a:lnTo>
                  <a:lnTo>
                    <a:pt x="4871180" y="1466027"/>
                  </a:lnTo>
                  <a:lnTo>
                    <a:pt x="4884019" y="1457904"/>
                  </a:lnTo>
                  <a:lnTo>
                    <a:pt x="4898232" y="1448748"/>
                  </a:lnTo>
                  <a:lnTo>
                    <a:pt x="4911987" y="1458639"/>
                  </a:lnTo>
                  <a:lnTo>
                    <a:pt x="4926201" y="1458219"/>
                  </a:lnTo>
                  <a:lnTo>
                    <a:pt x="4939956" y="1420795"/>
                  </a:lnTo>
                  <a:lnTo>
                    <a:pt x="4954170" y="1375411"/>
                  </a:lnTo>
                  <a:lnTo>
                    <a:pt x="4968384" y="1336045"/>
                  </a:lnTo>
                  <a:lnTo>
                    <a:pt x="4982139" y="1341056"/>
                  </a:lnTo>
                  <a:lnTo>
                    <a:pt x="4996353" y="1389754"/>
                  </a:lnTo>
                  <a:lnTo>
                    <a:pt x="5010108" y="1390985"/>
                  </a:lnTo>
                  <a:lnTo>
                    <a:pt x="5024322" y="1377396"/>
                  </a:lnTo>
                  <a:lnTo>
                    <a:pt x="5038535" y="1416294"/>
                  </a:lnTo>
                  <a:lnTo>
                    <a:pt x="5051374" y="1464406"/>
                  </a:lnTo>
                  <a:lnTo>
                    <a:pt x="5065587" y="1489566"/>
                  </a:lnTo>
                  <a:lnTo>
                    <a:pt x="5079343" y="1496187"/>
                  </a:lnTo>
                  <a:lnTo>
                    <a:pt x="5093556" y="1507643"/>
                  </a:lnTo>
                  <a:lnTo>
                    <a:pt x="5107312" y="1551450"/>
                  </a:lnTo>
                  <a:lnTo>
                    <a:pt x="5121525" y="1640582"/>
                  </a:lnTo>
                  <a:lnTo>
                    <a:pt x="5135739" y="1759456"/>
                  </a:lnTo>
                  <a:lnTo>
                    <a:pt x="5149494" y="1864282"/>
                  </a:lnTo>
                  <a:lnTo>
                    <a:pt x="5163708" y="1940742"/>
                  </a:lnTo>
                  <a:lnTo>
                    <a:pt x="5177463" y="2027594"/>
                  </a:lnTo>
                  <a:lnTo>
                    <a:pt x="5191677" y="2082364"/>
                  </a:lnTo>
                  <a:lnTo>
                    <a:pt x="5205891" y="2062623"/>
                  </a:lnTo>
                  <a:lnTo>
                    <a:pt x="5218729" y="2035356"/>
                  </a:lnTo>
                  <a:lnTo>
                    <a:pt x="5232943" y="2042224"/>
                  </a:lnTo>
                  <a:lnTo>
                    <a:pt x="5246698" y="2100820"/>
                  </a:lnTo>
                  <a:lnTo>
                    <a:pt x="5260911" y="2185652"/>
                  </a:lnTo>
                  <a:lnTo>
                    <a:pt x="5274667" y="2197409"/>
                  </a:lnTo>
                  <a:lnTo>
                    <a:pt x="5288880" y="2197409"/>
                  </a:lnTo>
                  <a:lnTo>
                    <a:pt x="5303094" y="2197409"/>
                  </a:lnTo>
                  <a:lnTo>
                    <a:pt x="5316849" y="2197409"/>
                  </a:lnTo>
                  <a:lnTo>
                    <a:pt x="5331063" y="2197409"/>
                  </a:lnTo>
                  <a:lnTo>
                    <a:pt x="5344818" y="2197409"/>
                  </a:lnTo>
                  <a:lnTo>
                    <a:pt x="5359032" y="2197409"/>
                  </a:lnTo>
                  <a:lnTo>
                    <a:pt x="5373246" y="2197409"/>
                  </a:lnTo>
                  <a:lnTo>
                    <a:pt x="5386542" y="2197409"/>
                  </a:lnTo>
                  <a:lnTo>
                    <a:pt x="5400756" y="2197409"/>
                  </a:lnTo>
                  <a:lnTo>
                    <a:pt x="5414511" y="2197409"/>
                  </a:lnTo>
                  <a:lnTo>
                    <a:pt x="5428725" y="2197409"/>
                  </a:lnTo>
                  <a:lnTo>
                    <a:pt x="5442480" y="2197409"/>
                  </a:lnTo>
                  <a:lnTo>
                    <a:pt x="5456694" y="2197409"/>
                  </a:lnTo>
                  <a:lnTo>
                    <a:pt x="5470908" y="2197409"/>
                  </a:lnTo>
                  <a:lnTo>
                    <a:pt x="5484663" y="2197409"/>
                  </a:lnTo>
                  <a:lnTo>
                    <a:pt x="5498877" y="2197409"/>
                  </a:lnTo>
                  <a:lnTo>
                    <a:pt x="5512632" y="2197409"/>
                  </a:lnTo>
                  <a:lnTo>
                    <a:pt x="5526846" y="2197409"/>
                  </a:lnTo>
                  <a:lnTo>
                    <a:pt x="5541059" y="2197409"/>
                  </a:lnTo>
                  <a:lnTo>
                    <a:pt x="5553898" y="2197409"/>
                  </a:lnTo>
                  <a:lnTo>
                    <a:pt x="5568111" y="2197409"/>
                  </a:lnTo>
                  <a:lnTo>
                    <a:pt x="5581867" y="2197409"/>
                  </a:lnTo>
                  <a:lnTo>
                    <a:pt x="5596080" y="2197409"/>
                  </a:lnTo>
                  <a:lnTo>
                    <a:pt x="5609835" y="2197409"/>
                  </a:lnTo>
                  <a:lnTo>
                    <a:pt x="5624049" y="2197409"/>
                  </a:lnTo>
                  <a:lnTo>
                    <a:pt x="5638263" y="2197409"/>
                  </a:lnTo>
                  <a:lnTo>
                    <a:pt x="5652018" y="2197409"/>
                  </a:lnTo>
                  <a:lnTo>
                    <a:pt x="5666232" y="2197409"/>
                  </a:lnTo>
                  <a:lnTo>
                    <a:pt x="5679987" y="2197409"/>
                  </a:lnTo>
                  <a:lnTo>
                    <a:pt x="5694201" y="2197409"/>
                  </a:lnTo>
                  <a:lnTo>
                    <a:pt x="5708415" y="2197409"/>
                  </a:lnTo>
                  <a:lnTo>
                    <a:pt x="5721253" y="2197409"/>
                  </a:lnTo>
                  <a:lnTo>
                    <a:pt x="5735466" y="2197409"/>
                  </a:lnTo>
                  <a:lnTo>
                    <a:pt x="5749222" y="2197409"/>
                  </a:lnTo>
                  <a:lnTo>
                    <a:pt x="5763435" y="2197409"/>
                  </a:lnTo>
                  <a:lnTo>
                    <a:pt x="5777191" y="2197409"/>
                  </a:lnTo>
                  <a:lnTo>
                    <a:pt x="5791404" y="2197409"/>
                  </a:lnTo>
                  <a:lnTo>
                    <a:pt x="5805618" y="2197409"/>
                  </a:lnTo>
                  <a:lnTo>
                    <a:pt x="5819373" y="2197409"/>
                  </a:lnTo>
                  <a:lnTo>
                    <a:pt x="5833587" y="2197409"/>
                  </a:lnTo>
                  <a:lnTo>
                    <a:pt x="5847342" y="2197409"/>
                  </a:lnTo>
                  <a:lnTo>
                    <a:pt x="5861556" y="2197409"/>
                  </a:lnTo>
                  <a:lnTo>
                    <a:pt x="5875770" y="2197409"/>
                  </a:lnTo>
                  <a:lnTo>
                    <a:pt x="5888608" y="2197409"/>
                  </a:lnTo>
                  <a:lnTo>
                    <a:pt x="5902822" y="2197409"/>
                  </a:lnTo>
                  <a:lnTo>
                    <a:pt x="5916577" y="2197409"/>
                  </a:lnTo>
                  <a:lnTo>
                    <a:pt x="5930791" y="2197409"/>
                  </a:lnTo>
                  <a:lnTo>
                    <a:pt x="5944546" y="2197409"/>
                  </a:lnTo>
                  <a:lnTo>
                    <a:pt x="5958760" y="2197409"/>
                  </a:lnTo>
                  <a:lnTo>
                    <a:pt x="5972973" y="2197409"/>
                  </a:lnTo>
                  <a:lnTo>
                    <a:pt x="5986728" y="2197409"/>
                  </a:lnTo>
                  <a:lnTo>
                    <a:pt x="6000942" y="2197409"/>
                  </a:lnTo>
                  <a:lnTo>
                    <a:pt x="6014697" y="2197409"/>
                  </a:lnTo>
                  <a:lnTo>
                    <a:pt x="6028911" y="2197409"/>
                  </a:lnTo>
                  <a:lnTo>
                    <a:pt x="6043125" y="2197409"/>
                  </a:lnTo>
                  <a:lnTo>
                    <a:pt x="6056422" y="2197409"/>
                  </a:lnTo>
                  <a:lnTo>
                    <a:pt x="6070635" y="2197409"/>
                  </a:lnTo>
                  <a:lnTo>
                    <a:pt x="6084390" y="2197409"/>
                  </a:lnTo>
                  <a:lnTo>
                    <a:pt x="6098604" y="2163492"/>
                  </a:lnTo>
                  <a:lnTo>
                    <a:pt x="6112359" y="2178911"/>
                  </a:lnTo>
                  <a:lnTo>
                    <a:pt x="6126573" y="2123400"/>
                  </a:lnTo>
                  <a:lnTo>
                    <a:pt x="6140787" y="1972329"/>
                  </a:lnTo>
                  <a:lnTo>
                    <a:pt x="6154542" y="1858925"/>
                  </a:lnTo>
                  <a:lnTo>
                    <a:pt x="6168756" y="1832389"/>
                  </a:lnTo>
                  <a:lnTo>
                    <a:pt x="6182511" y="1813068"/>
                  </a:lnTo>
                  <a:lnTo>
                    <a:pt x="6196725" y="1756257"/>
                  </a:lnTo>
                  <a:lnTo>
                    <a:pt x="6210938" y="1678648"/>
                  </a:lnTo>
                  <a:lnTo>
                    <a:pt x="6223777" y="1624920"/>
                  </a:lnTo>
                  <a:lnTo>
                    <a:pt x="6237990" y="1616179"/>
                  </a:lnTo>
                  <a:lnTo>
                    <a:pt x="6251746" y="1573739"/>
                  </a:lnTo>
                  <a:lnTo>
                    <a:pt x="6265959" y="1442560"/>
                  </a:lnTo>
                  <a:lnTo>
                    <a:pt x="6279715" y="1313367"/>
                  </a:lnTo>
                  <a:lnTo>
                    <a:pt x="6293928" y="1272461"/>
                  </a:lnTo>
                  <a:lnTo>
                    <a:pt x="6308142" y="1285905"/>
                  </a:lnTo>
                  <a:lnTo>
                    <a:pt x="6321897" y="1313783"/>
                  </a:lnTo>
                  <a:lnTo>
                    <a:pt x="6336111" y="1307702"/>
                  </a:lnTo>
                  <a:lnTo>
                    <a:pt x="6349866" y="1299146"/>
                  </a:lnTo>
                  <a:lnTo>
                    <a:pt x="6364080" y="1334862"/>
                  </a:lnTo>
                  <a:lnTo>
                    <a:pt x="6378294" y="1365786"/>
                  </a:lnTo>
                  <a:lnTo>
                    <a:pt x="6391132" y="1370800"/>
                  </a:lnTo>
                  <a:lnTo>
                    <a:pt x="6405346" y="1418742"/>
                  </a:lnTo>
                  <a:lnTo>
                    <a:pt x="6419101" y="1543956"/>
                  </a:lnTo>
                  <a:lnTo>
                    <a:pt x="6433314" y="1689866"/>
                  </a:lnTo>
                  <a:lnTo>
                    <a:pt x="6447070" y="1775117"/>
                  </a:lnTo>
                  <a:lnTo>
                    <a:pt x="6461283" y="1786052"/>
                  </a:lnTo>
                  <a:lnTo>
                    <a:pt x="6475497" y="1765081"/>
                  </a:lnTo>
                  <a:lnTo>
                    <a:pt x="6489252" y="1723971"/>
                  </a:lnTo>
                  <a:lnTo>
                    <a:pt x="6503466" y="1722457"/>
                  </a:lnTo>
                  <a:lnTo>
                    <a:pt x="6517221" y="1744404"/>
                  </a:lnTo>
                  <a:lnTo>
                    <a:pt x="6531435" y="1739241"/>
                  </a:lnTo>
                  <a:lnTo>
                    <a:pt x="6545649" y="1718829"/>
                  </a:lnTo>
                  <a:lnTo>
                    <a:pt x="6558487" y="1644999"/>
                  </a:lnTo>
                  <a:lnTo>
                    <a:pt x="6572701" y="1539738"/>
                  </a:lnTo>
                  <a:lnTo>
                    <a:pt x="6586456" y="1479434"/>
                  </a:lnTo>
                  <a:lnTo>
                    <a:pt x="6600670" y="1472225"/>
                  </a:lnTo>
                  <a:lnTo>
                    <a:pt x="6614425" y="1491886"/>
                  </a:lnTo>
                  <a:lnTo>
                    <a:pt x="6628639" y="1508113"/>
                  </a:lnTo>
                  <a:lnTo>
                    <a:pt x="6642852" y="1529387"/>
                  </a:lnTo>
                  <a:lnTo>
                    <a:pt x="6656608" y="1547611"/>
                  </a:lnTo>
                  <a:lnTo>
                    <a:pt x="6670821" y="1492639"/>
                  </a:lnTo>
                  <a:lnTo>
                    <a:pt x="6684576" y="1363412"/>
                  </a:lnTo>
                  <a:lnTo>
                    <a:pt x="6698790" y="1225020"/>
                  </a:lnTo>
                  <a:lnTo>
                    <a:pt x="6713004" y="1205448"/>
                  </a:lnTo>
                  <a:lnTo>
                    <a:pt x="6726301" y="1346597"/>
                  </a:lnTo>
                  <a:lnTo>
                    <a:pt x="6740514" y="1470793"/>
                  </a:lnTo>
                  <a:lnTo>
                    <a:pt x="6754270" y="1495713"/>
                  </a:lnTo>
                  <a:lnTo>
                    <a:pt x="6768483" y="1479963"/>
                  </a:lnTo>
                  <a:lnTo>
                    <a:pt x="6782238" y="1438604"/>
                  </a:lnTo>
                  <a:lnTo>
                    <a:pt x="6796452" y="1378695"/>
                  </a:lnTo>
                  <a:lnTo>
                    <a:pt x="6810666" y="1300733"/>
                  </a:lnTo>
                  <a:lnTo>
                    <a:pt x="6824421" y="1220755"/>
                  </a:lnTo>
                  <a:lnTo>
                    <a:pt x="6838635" y="1226466"/>
                  </a:lnTo>
                  <a:lnTo>
                    <a:pt x="6852390" y="1339122"/>
                  </a:lnTo>
                  <a:lnTo>
                    <a:pt x="6866604" y="1479569"/>
                  </a:lnTo>
                  <a:lnTo>
                    <a:pt x="6880818" y="1519654"/>
                  </a:lnTo>
                  <a:lnTo>
                    <a:pt x="6893656" y="1438901"/>
                  </a:lnTo>
                  <a:lnTo>
                    <a:pt x="6907869" y="1360059"/>
                  </a:lnTo>
                  <a:lnTo>
                    <a:pt x="6921625" y="1283213"/>
                  </a:lnTo>
                  <a:lnTo>
                    <a:pt x="6935838" y="1241067"/>
                  </a:lnTo>
                  <a:lnTo>
                    <a:pt x="6935838" y="2197409"/>
                  </a:lnTo>
                  <a:lnTo>
                    <a:pt x="6921625" y="2197409"/>
                  </a:lnTo>
                  <a:lnTo>
                    <a:pt x="6907869" y="2197409"/>
                  </a:lnTo>
                  <a:lnTo>
                    <a:pt x="6893656" y="2197409"/>
                  </a:lnTo>
                  <a:lnTo>
                    <a:pt x="6880818" y="2197409"/>
                  </a:lnTo>
                  <a:lnTo>
                    <a:pt x="6866604" y="2197409"/>
                  </a:lnTo>
                  <a:lnTo>
                    <a:pt x="6852390" y="2197409"/>
                  </a:lnTo>
                  <a:lnTo>
                    <a:pt x="6838635" y="2197409"/>
                  </a:lnTo>
                  <a:lnTo>
                    <a:pt x="6824421" y="2197409"/>
                  </a:lnTo>
                  <a:lnTo>
                    <a:pt x="6810666" y="2197409"/>
                  </a:lnTo>
                  <a:lnTo>
                    <a:pt x="6796452" y="2197409"/>
                  </a:lnTo>
                  <a:lnTo>
                    <a:pt x="6782238" y="2197409"/>
                  </a:lnTo>
                  <a:lnTo>
                    <a:pt x="6768483" y="2197409"/>
                  </a:lnTo>
                  <a:lnTo>
                    <a:pt x="6754270" y="2197409"/>
                  </a:lnTo>
                  <a:lnTo>
                    <a:pt x="6740514" y="2197409"/>
                  </a:lnTo>
                  <a:lnTo>
                    <a:pt x="6726301" y="2197409"/>
                  </a:lnTo>
                  <a:lnTo>
                    <a:pt x="6713004" y="2197409"/>
                  </a:lnTo>
                  <a:lnTo>
                    <a:pt x="6698790" y="2197409"/>
                  </a:lnTo>
                  <a:lnTo>
                    <a:pt x="6684576" y="2197409"/>
                  </a:lnTo>
                  <a:lnTo>
                    <a:pt x="6670821" y="2197409"/>
                  </a:lnTo>
                  <a:lnTo>
                    <a:pt x="6656608" y="2197409"/>
                  </a:lnTo>
                  <a:lnTo>
                    <a:pt x="6642852" y="2197409"/>
                  </a:lnTo>
                  <a:lnTo>
                    <a:pt x="6628639" y="2197409"/>
                  </a:lnTo>
                  <a:lnTo>
                    <a:pt x="6614425" y="2197409"/>
                  </a:lnTo>
                  <a:lnTo>
                    <a:pt x="6600670" y="2197409"/>
                  </a:lnTo>
                  <a:lnTo>
                    <a:pt x="6586456" y="2197409"/>
                  </a:lnTo>
                  <a:lnTo>
                    <a:pt x="6572701" y="2197409"/>
                  </a:lnTo>
                  <a:lnTo>
                    <a:pt x="6558487" y="2197409"/>
                  </a:lnTo>
                  <a:lnTo>
                    <a:pt x="6545649" y="2197409"/>
                  </a:lnTo>
                  <a:lnTo>
                    <a:pt x="6531435" y="2197409"/>
                  </a:lnTo>
                  <a:lnTo>
                    <a:pt x="6517221" y="2197409"/>
                  </a:lnTo>
                  <a:lnTo>
                    <a:pt x="6503466" y="2197409"/>
                  </a:lnTo>
                  <a:lnTo>
                    <a:pt x="6489252" y="2197409"/>
                  </a:lnTo>
                  <a:lnTo>
                    <a:pt x="6475497" y="2197409"/>
                  </a:lnTo>
                  <a:lnTo>
                    <a:pt x="6461283" y="2197409"/>
                  </a:lnTo>
                  <a:lnTo>
                    <a:pt x="6447070" y="2197409"/>
                  </a:lnTo>
                  <a:lnTo>
                    <a:pt x="6433314" y="2197409"/>
                  </a:lnTo>
                  <a:lnTo>
                    <a:pt x="6419101" y="2197409"/>
                  </a:lnTo>
                  <a:lnTo>
                    <a:pt x="6405346" y="2197409"/>
                  </a:lnTo>
                  <a:lnTo>
                    <a:pt x="6391132" y="2197409"/>
                  </a:lnTo>
                  <a:lnTo>
                    <a:pt x="6378294" y="2197409"/>
                  </a:lnTo>
                  <a:lnTo>
                    <a:pt x="6364080" y="2197409"/>
                  </a:lnTo>
                  <a:lnTo>
                    <a:pt x="6349866" y="2197409"/>
                  </a:lnTo>
                  <a:lnTo>
                    <a:pt x="6336111" y="2197409"/>
                  </a:lnTo>
                  <a:lnTo>
                    <a:pt x="6321897" y="2197409"/>
                  </a:lnTo>
                  <a:lnTo>
                    <a:pt x="6308142" y="2197409"/>
                  </a:lnTo>
                  <a:lnTo>
                    <a:pt x="6293928" y="2197409"/>
                  </a:lnTo>
                  <a:lnTo>
                    <a:pt x="6279715" y="2197409"/>
                  </a:lnTo>
                  <a:lnTo>
                    <a:pt x="6265959" y="2197409"/>
                  </a:lnTo>
                  <a:lnTo>
                    <a:pt x="6251746" y="2197409"/>
                  </a:lnTo>
                  <a:lnTo>
                    <a:pt x="6237990" y="2197409"/>
                  </a:lnTo>
                  <a:lnTo>
                    <a:pt x="6223777" y="2197409"/>
                  </a:lnTo>
                  <a:lnTo>
                    <a:pt x="6210938" y="2197409"/>
                  </a:lnTo>
                  <a:lnTo>
                    <a:pt x="6196725" y="2197409"/>
                  </a:lnTo>
                  <a:lnTo>
                    <a:pt x="6182511" y="2197409"/>
                  </a:lnTo>
                  <a:lnTo>
                    <a:pt x="6168756" y="2197409"/>
                  </a:lnTo>
                  <a:lnTo>
                    <a:pt x="6154542" y="2197409"/>
                  </a:lnTo>
                  <a:lnTo>
                    <a:pt x="6140787" y="2197409"/>
                  </a:lnTo>
                  <a:lnTo>
                    <a:pt x="6126573" y="2197409"/>
                  </a:lnTo>
                  <a:lnTo>
                    <a:pt x="6112359" y="2197409"/>
                  </a:lnTo>
                  <a:lnTo>
                    <a:pt x="6098604" y="2197409"/>
                  </a:lnTo>
                  <a:lnTo>
                    <a:pt x="6084390" y="2219375"/>
                  </a:lnTo>
                  <a:lnTo>
                    <a:pt x="6070635" y="2337631"/>
                  </a:lnTo>
                  <a:lnTo>
                    <a:pt x="6056422" y="2412536"/>
                  </a:lnTo>
                  <a:lnTo>
                    <a:pt x="6043125" y="2424957"/>
                  </a:lnTo>
                  <a:lnTo>
                    <a:pt x="6028911" y="2417061"/>
                  </a:lnTo>
                  <a:lnTo>
                    <a:pt x="6014697" y="2403909"/>
                  </a:lnTo>
                  <a:lnTo>
                    <a:pt x="6000942" y="2452652"/>
                  </a:lnTo>
                  <a:lnTo>
                    <a:pt x="5986728" y="2598878"/>
                  </a:lnTo>
                  <a:lnTo>
                    <a:pt x="5972973" y="2741349"/>
                  </a:lnTo>
                  <a:lnTo>
                    <a:pt x="5958760" y="2824408"/>
                  </a:lnTo>
                  <a:lnTo>
                    <a:pt x="5944546" y="2956119"/>
                  </a:lnTo>
                  <a:lnTo>
                    <a:pt x="5930791" y="3158921"/>
                  </a:lnTo>
                  <a:lnTo>
                    <a:pt x="5916577" y="3279986"/>
                  </a:lnTo>
                  <a:lnTo>
                    <a:pt x="5902822" y="3278904"/>
                  </a:lnTo>
                  <a:lnTo>
                    <a:pt x="5888608" y="3227302"/>
                  </a:lnTo>
                  <a:lnTo>
                    <a:pt x="5875770" y="3206928"/>
                  </a:lnTo>
                  <a:lnTo>
                    <a:pt x="5861556" y="3254445"/>
                  </a:lnTo>
                  <a:lnTo>
                    <a:pt x="5847342" y="3316231"/>
                  </a:lnTo>
                  <a:lnTo>
                    <a:pt x="5833587" y="3298274"/>
                  </a:lnTo>
                  <a:lnTo>
                    <a:pt x="5819373" y="3149088"/>
                  </a:lnTo>
                  <a:lnTo>
                    <a:pt x="5805618" y="2946949"/>
                  </a:lnTo>
                  <a:lnTo>
                    <a:pt x="5791404" y="2775343"/>
                  </a:lnTo>
                  <a:lnTo>
                    <a:pt x="5777191" y="2607699"/>
                  </a:lnTo>
                  <a:lnTo>
                    <a:pt x="5763435" y="2415029"/>
                  </a:lnTo>
                  <a:lnTo>
                    <a:pt x="5749222" y="2245431"/>
                  </a:lnTo>
                  <a:lnTo>
                    <a:pt x="5735466" y="2201885"/>
                  </a:lnTo>
                  <a:lnTo>
                    <a:pt x="5721253" y="2294847"/>
                  </a:lnTo>
                  <a:lnTo>
                    <a:pt x="5708415" y="2376190"/>
                  </a:lnTo>
                  <a:lnTo>
                    <a:pt x="5694201" y="2388615"/>
                  </a:lnTo>
                  <a:lnTo>
                    <a:pt x="5679987" y="2411020"/>
                  </a:lnTo>
                  <a:lnTo>
                    <a:pt x="5666232" y="2499529"/>
                  </a:lnTo>
                  <a:lnTo>
                    <a:pt x="5652018" y="2631119"/>
                  </a:lnTo>
                  <a:lnTo>
                    <a:pt x="5638263" y="2757718"/>
                  </a:lnTo>
                  <a:lnTo>
                    <a:pt x="5624049" y="2859632"/>
                  </a:lnTo>
                  <a:lnTo>
                    <a:pt x="5609835" y="2917591"/>
                  </a:lnTo>
                  <a:lnTo>
                    <a:pt x="5596080" y="2952516"/>
                  </a:lnTo>
                  <a:lnTo>
                    <a:pt x="5581867" y="2995105"/>
                  </a:lnTo>
                  <a:lnTo>
                    <a:pt x="5568111" y="3019300"/>
                  </a:lnTo>
                  <a:lnTo>
                    <a:pt x="5553898" y="3012690"/>
                  </a:lnTo>
                  <a:lnTo>
                    <a:pt x="5541059" y="3019563"/>
                  </a:lnTo>
                  <a:lnTo>
                    <a:pt x="5526846" y="3051038"/>
                  </a:lnTo>
                  <a:lnTo>
                    <a:pt x="5512632" y="3081611"/>
                  </a:lnTo>
                  <a:lnTo>
                    <a:pt x="5498877" y="3077821"/>
                  </a:lnTo>
                  <a:lnTo>
                    <a:pt x="5484663" y="3039997"/>
                  </a:lnTo>
                  <a:lnTo>
                    <a:pt x="5470908" y="2985933"/>
                  </a:lnTo>
                  <a:lnTo>
                    <a:pt x="5456694" y="2912991"/>
                  </a:lnTo>
                  <a:lnTo>
                    <a:pt x="5442480" y="2852739"/>
                  </a:lnTo>
                  <a:lnTo>
                    <a:pt x="5428725" y="2846979"/>
                  </a:lnTo>
                  <a:lnTo>
                    <a:pt x="5414511" y="2908037"/>
                  </a:lnTo>
                  <a:lnTo>
                    <a:pt x="5400756" y="2969155"/>
                  </a:lnTo>
                  <a:lnTo>
                    <a:pt x="5386542" y="2966385"/>
                  </a:lnTo>
                  <a:lnTo>
                    <a:pt x="5373246" y="2893453"/>
                  </a:lnTo>
                  <a:lnTo>
                    <a:pt x="5359032" y="2754510"/>
                  </a:lnTo>
                  <a:lnTo>
                    <a:pt x="5344818" y="2590897"/>
                  </a:lnTo>
                  <a:lnTo>
                    <a:pt x="5331063" y="2450021"/>
                  </a:lnTo>
                  <a:lnTo>
                    <a:pt x="5316849" y="2349931"/>
                  </a:lnTo>
                  <a:lnTo>
                    <a:pt x="5303094" y="2287556"/>
                  </a:lnTo>
                  <a:lnTo>
                    <a:pt x="5288880" y="2253157"/>
                  </a:lnTo>
                  <a:lnTo>
                    <a:pt x="5274667" y="2232932"/>
                  </a:lnTo>
                  <a:lnTo>
                    <a:pt x="5260911" y="2197409"/>
                  </a:lnTo>
                  <a:lnTo>
                    <a:pt x="5246698" y="2197409"/>
                  </a:lnTo>
                  <a:lnTo>
                    <a:pt x="5232943" y="2197409"/>
                  </a:lnTo>
                  <a:lnTo>
                    <a:pt x="5218729" y="2197409"/>
                  </a:lnTo>
                  <a:lnTo>
                    <a:pt x="5205891" y="2197409"/>
                  </a:lnTo>
                  <a:lnTo>
                    <a:pt x="5191677" y="2197409"/>
                  </a:lnTo>
                  <a:lnTo>
                    <a:pt x="5177463" y="2197409"/>
                  </a:lnTo>
                  <a:lnTo>
                    <a:pt x="5163708" y="2197409"/>
                  </a:lnTo>
                  <a:lnTo>
                    <a:pt x="5149494" y="2197409"/>
                  </a:lnTo>
                  <a:lnTo>
                    <a:pt x="5135739" y="2197409"/>
                  </a:lnTo>
                  <a:lnTo>
                    <a:pt x="5121525" y="2197409"/>
                  </a:lnTo>
                  <a:lnTo>
                    <a:pt x="5107312" y="2197409"/>
                  </a:lnTo>
                  <a:lnTo>
                    <a:pt x="5093556" y="2197409"/>
                  </a:lnTo>
                  <a:lnTo>
                    <a:pt x="5079343" y="2197409"/>
                  </a:lnTo>
                  <a:lnTo>
                    <a:pt x="5065587" y="2197409"/>
                  </a:lnTo>
                  <a:lnTo>
                    <a:pt x="5051374" y="2197409"/>
                  </a:lnTo>
                  <a:lnTo>
                    <a:pt x="5038535" y="2197409"/>
                  </a:lnTo>
                  <a:lnTo>
                    <a:pt x="5024322" y="2197409"/>
                  </a:lnTo>
                  <a:lnTo>
                    <a:pt x="5010108" y="2197409"/>
                  </a:lnTo>
                  <a:lnTo>
                    <a:pt x="4996353" y="2197409"/>
                  </a:lnTo>
                  <a:lnTo>
                    <a:pt x="4982139" y="2197409"/>
                  </a:lnTo>
                  <a:lnTo>
                    <a:pt x="4968384" y="2197409"/>
                  </a:lnTo>
                  <a:lnTo>
                    <a:pt x="4954170" y="2197409"/>
                  </a:lnTo>
                  <a:lnTo>
                    <a:pt x="4939956" y="2197409"/>
                  </a:lnTo>
                  <a:lnTo>
                    <a:pt x="4926201" y="2197409"/>
                  </a:lnTo>
                  <a:lnTo>
                    <a:pt x="4911987" y="2197409"/>
                  </a:lnTo>
                  <a:lnTo>
                    <a:pt x="4898232" y="2197409"/>
                  </a:lnTo>
                  <a:lnTo>
                    <a:pt x="4884019" y="2197409"/>
                  </a:lnTo>
                  <a:lnTo>
                    <a:pt x="4871180" y="2197409"/>
                  </a:lnTo>
                  <a:lnTo>
                    <a:pt x="4856967" y="2197409"/>
                  </a:lnTo>
                  <a:lnTo>
                    <a:pt x="4842753" y="2197409"/>
                  </a:lnTo>
                  <a:lnTo>
                    <a:pt x="4828998" y="2197409"/>
                  </a:lnTo>
                  <a:lnTo>
                    <a:pt x="4814784" y="2197409"/>
                  </a:lnTo>
                  <a:lnTo>
                    <a:pt x="4801029" y="2197409"/>
                  </a:lnTo>
                  <a:lnTo>
                    <a:pt x="4786815" y="2197409"/>
                  </a:lnTo>
                  <a:lnTo>
                    <a:pt x="4772601" y="2197409"/>
                  </a:lnTo>
                  <a:lnTo>
                    <a:pt x="4758846" y="2197409"/>
                  </a:lnTo>
                  <a:lnTo>
                    <a:pt x="4744632" y="2197409"/>
                  </a:lnTo>
                  <a:lnTo>
                    <a:pt x="4730877" y="2197409"/>
                  </a:lnTo>
                  <a:lnTo>
                    <a:pt x="4716663" y="2197409"/>
                  </a:lnTo>
                  <a:lnTo>
                    <a:pt x="4703367" y="2197409"/>
                  </a:lnTo>
                  <a:lnTo>
                    <a:pt x="4689153" y="2197409"/>
                  </a:lnTo>
                  <a:lnTo>
                    <a:pt x="4674939" y="2197409"/>
                  </a:lnTo>
                  <a:lnTo>
                    <a:pt x="4661184" y="2197409"/>
                  </a:lnTo>
                  <a:lnTo>
                    <a:pt x="4646970" y="2197409"/>
                  </a:lnTo>
                  <a:lnTo>
                    <a:pt x="4633215" y="2197409"/>
                  </a:lnTo>
                  <a:lnTo>
                    <a:pt x="4619001" y="2197409"/>
                  </a:lnTo>
                  <a:lnTo>
                    <a:pt x="4604788" y="2197409"/>
                  </a:lnTo>
                  <a:lnTo>
                    <a:pt x="4591032" y="2197409"/>
                  </a:lnTo>
                  <a:lnTo>
                    <a:pt x="4576819" y="2197409"/>
                  </a:lnTo>
                  <a:lnTo>
                    <a:pt x="4563063" y="2197409"/>
                  </a:lnTo>
                  <a:lnTo>
                    <a:pt x="4548850" y="2197409"/>
                  </a:lnTo>
                  <a:lnTo>
                    <a:pt x="4536012" y="2197409"/>
                  </a:lnTo>
                  <a:lnTo>
                    <a:pt x="4521798" y="2197409"/>
                  </a:lnTo>
                  <a:lnTo>
                    <a:pt x="4507584" y="2197409"/>
                  </a:lnTo>
                  <a:lnTo>
                    <a:pt x="4493829" y="2197409"/>
                  </a:lnTo>
                  <a:lnTo>
                    <a:pt x="4479615" y="2197409"/>
                  </a:lnTo>
                  <a:lnTo>
                    <a:pt x="4465860" y="2197409"/>
                  </a:lnTo>
                  <a:lnTo>
                    <a:pt x="4451646" y="2197409"/>
                  </a:lnTo>
                  <a:lnTo>
                    <a:pt x="4437433" y="2197409"/>
                  </a:lnTo>
                  <a:lnTo>
                    <a:pt x="4423677" y="2197409"/>
                  </a:lnTo>
                  <a:lnTo>
                    <a:pt x="4409464" y="2197409"/>
                  </a:lnTo>
                  <a:lnTo>
                    <a:pt x="4395708" y="2197409"/>
                  </a:lnTo>
                  <a:lnTo>
                    <a:pt x="4381495" y="2197409"/>
                  </a:lnTo>
                  <a:lnTo>
                    <a:pt x="4368656" y="2197409"/>
                  </a:lnTo>
                  <a:lnTo>
                    <a:pt x="4354443" y="2197409"/>
                  </a:lnTo>
                  <a:lnTo>
                    <a:pt x="4340229" y="2197409"/>
                  </a:lnTo>
                  <a:lnTo>
                    <a:pt x="4326474" y="2197409"/>
                  </a:lnTo>
                  <a:lnTo>
                    <a:pt x="4312260" y="2197409"/>
                  </a:lnTo>
                  <a:lnTo>
                    <a:pt x="4298505" y="2197409"/>
                  </a:lnTo>
                  <a:lnTo>
                    <a:pt x="4284291" y="2197409"/>
                  </a:lnTo>
                  <a:lnTo>
                    <a:pt x="4270077" y="2197409"/>
                  </a:lnTo>
                  <a:lnTo>
                    <a:pt x="4256322" y="2197409"/>
                  </a:lnTo>
                  <a:lnTo>
                    <a:pt x="4242108" y="2197409"/>
                  </a:lnTo>
                  <a:lnTo>
                    <a:pt x="4228353" y="2197409"/>
                  </a:lnTo>
                  <a:lnTo>
                    <a:pt x="4214139" y="2197409"/>
                  </a:lnTo>
                  <a:lnTo>
                    <a:pt x="4201301" y="2197409"/>
                  </a:lnTo>
                  <a:lnTo>
                    <a:pt x="4187088" y="2197409"/>
                  </a:lnTo>
                  <a:lnTo>
                    <a:pt x="4172874" y="2197409"/>
                  </a:lnTo>
                  <a:lnTo>
                    <a:pt x="4159119" y="2197409"/>
                  </a:lnTo>
                  <a:lnTo>
                    <a:pt x="4144905" y="2197409"/>
                  </a:lnTo>
                  <a:lnTo>
                    <a:pt x="4131150" y="2197409"/>
                  </a:lnTo>
                  <a:lnTo>
                    <a:pt x="4116936" y="2197409"/>
                  </a:lnTo>
                  <a:lnTo>
                    <a:pt x="4102722" y="2197409"/>
                  </a:lnTo>
                  <a:lnTo>
                    <a:pt x="4088967" y="2197409"/>
                  </a:lnTo>
                  <a:lnTo>
                    <a:pt x="4074753" y="2197409"/>
                  </a:lnTo>
                  <a:lnTo>
                    <a:pt x="4060998" y="2197409"/>
                  </a:lnTo>
                  <a:lnTo>
                    <a:pt x="4046784" y="2197409"/>
                  </a:lnTo>
                  <a:lnTo>
                    <a:pt x="4033488" y="2197409"/>
                  </a:lnTo>
                  <a:lnTo>
                    <a:pt x="4019274" y="2197409"/>
                  </a:lnTo>
                  <a:lnTo>
                    <a:pt x="4005060" y="2197409"/>
                  </a:lnTo>
                  <a:lnTo>
                    <a:pt x="3991305" y="2197409"/>
                  </a:lnTo>
                  <a:lnTo>
                    <a:pt x="3977091" y="2197409"/>
                  </a:lnTo>
                  <a:lnTo>
                    <a:pt x="3963336" y="2197409"/>
                  </a:lnTo>
                  <a:lnTo>
                    <a:pt x="3949122" y="2197409"/>
                  </a:lnTo>
                  <a:lnTo>
                    <a:pt x="3934909" y="2197409"/>
                  </a:lnTo>
                  <a:lnTo>
                    <a:pt x="3921153" y="2197409"/>
                  </a:lnTo>
                  <a:lnTo>
                    <a:pt x="3906940" y="2197409"/>
                  </a:lnTo>
                  <a:lnTo>
                    <a:pt x="3893184" y="2197409"/>
                  </a:lnTo>
                  <a:lnTo>
                    <a:pt x="3878971" y="2197409"/>
                  </a:lnTo>
                  <a:lnTo>
                    <a:pt x="3866132" y="2197409"/>
                  </a:lnTo>
                  <a:lnTo>
                    <a:pt x="3851919" y="2197409"/>
                  </a:lnTo>
                  <a:lnTo>
                    <a:pt x="3837705" y="2197409"/>
                  </a:lnTo>
                  <a:lnTo>
                    <a:pt x="3823950" y="2197409"/>
                  </a:lnTo>
                  <a:lnTo>
                    <a:pt x="3809736" y="2197409"/>
                  </a:lnTo>
                  <a:lnTo>
                    <a:pt x="3795981" y="2197409"/>
                  </a:lnTo>
                  <a:lnTo>
                    <a:pt x="3781767" y="2197409"/>
                  </a:lnTo>
                  <a:lnTo>
                    <a:pt x="3767553" y="2197409"/>
                  </a:lnTo>
                  <a:lnTo>
                    <a:pt x="3753798" y="2197409"/>
                  </a:lnTo>
                  <a:lnTo>
                    <a:pt x="3739584" y="2197409"/>
                  </a:lnTo>
                  <a:lnTo>
                    <a:pt x="3725829" y="2197409"/>
                  </a:lnTo>
                  <a:lnTo>
                    <a:pt x="3711616" y="2197409"/>
                  </a:lnTo>
                  <a:lnTo>
                    <a:pt x="3698777" y="2197409"/>
                  </a:lnTo>
                  <a:lnTo>
                    <a:pt x="3684564" y="2197409"/>
                  </a:lnTo>
                  <a:lnTo>
                    <a:pt x="3670350" y="2197409"/>
                  </a:lnTo>
                  <a:lnTo>
                    <a:pt x="3656595" y="2197409"/>
                  </a:lnTo>
                  <a:lnTo>
                    <a:pt x="3642381" y="2197409"/>
                  </a:lnTo>
                  <a:lnTo>
                    <a:pt x="3628626" y="2197409"/>
                  </a:lnTo>
                  <a:lnTo>
                    <a:pt x="3614412" y="2197409"/>
                  </a:lnTo>
                  <a:lnTo>
                    <a:pt x="3600198" y="2197409"/>
                  </a:lnTo>
                  <a:lnTo>
                    <a:pt x="3586443" y="2197409"/>
                  </a:lnTo>
                  <a:lnTo>
                    <a:pt x="3572229" y="2197409"/>
                  </a:lnTo>
                  <a:lnTo>
                    <a:pt x="3558474" y="2197409"/>
                  </a:lnTo>
                  <a:lnTo>
                    <a:pt x="3544260" y="2197409"/>
                  </a:lnTo>
                  <a:lnTo>
                    <a:pt x="3531422" y="2197409"/>
                  </a:lnTo>
                  <a:lnTo>
                    <a:pt x="3517208" y="2197409"/>
                  </a:lnTo>
                  <a:lnTo>
                    <a:pt x="3502995" y="2197409"/>
                  </a:lnTo>
                  <a:lnTo>
                    <a:pt x="3489240" y="2197409"/>
                  </a:lnTo>
                  <a:lnTo>
                    <a:pt x="3475026" y="2197409"/>
                  </a:lnTo>
                  <a:lnTo>
                    <a:pt x="3461271" y="2197409"/>
                  </a:lnTo>
                  <a:lnTo>
                    <a:pt x="3447057" y="2197409"/>
                  </a:lnTo>
                  <a:lnTo>
                    <a:pt x="3432843" y="2197409"/>
                  </a:lnTo>
                  <a:lnTo>
                    <a:pt x="3419088" y="2197409"/>
                  </a:lnTo>
                  <a:lnTo>
                    <a:pt x="3404874" y="2197409"/>
                  </a:lnTo>
                  <a:lnTo>
                    <a:pt x="3391119" y="2197409"/>
                  </a:lnTo>
                  <a:lnTo>
                    <a:pt x="3376905" y="2197409"/>
                  </a:lnTo>
                  <a:lnTo>
                    <a:pt x="3363609" y="2197409"/>
                  </a:lnTo>
                  <a:lnTo>
                    <a:pt x="3349395" y="2197409"/>
                  </a:lnTo>
                  <a:lnTo>
                    <a:pt x="3335181" y="2197409"/>
                  </a:lnTo>
                  <a:lnTo>
                    <a:pt x="3321426" y="2197409"/>
                  </a:lnTo>
                  <a:lnTo>
                    <a:pt x="3307212" y="2197409"/>
                  </a:lnTo>
                  <a:lnTo>
                    <a:pt x="3293457" y="2197409"/>
                  </a:lnTo>
                  <a:lnTo>
                    <a:pt x="3279243" y="2197409"/>
                  </a:lnTo>
                  <a:lnTo>
                    <a:pt x="3265030" y="2197409"/>
                  </a:lnTo>
                  <a:lnTo>
                    <a:pt x="3251274" y="2197409"/>
                  </a:lnTo>
                  <a:lnTo>
                    <a:pt x="3237061" y="2197409"/>
                  </a:lnTo>
                  <a:lnTo>
                    <a:pt x="3223305" y="2197409"/>
                  </a:lnTo>
                  <a:lnTo>
                    <a:pt x="3209092" y="2197409"/>
                  </a:lnTo>
                  <a:lnTo>
                    <a:pt x="3196253" y="2197409"/>
                  </a:lnTo>
                  <a:lnTo>
                    <a:pt x="3182040" y="2197409"/>
                  </a:lnTo>
                  <a:lnTo>
                    <a:pt x="3167826" y="2197409"/>
                  </a:lnTo>
                  <a:lnTo>
                    <a:pt x="3154071" y="2197409"/>
                  </a:lnTo>
                  <a:lnTo>
                    <a:pt x="3139857" y="2197409"/>
                  </a:lnTo>
                  <a:lnTo>
                    <a:pt x="3126102" y="2197409"/>
                  </a:lnTo>
                  <a:lnTo>
                    <a:pt x="3111888" y="2197409"/>
                  </a:lnTo>
                  <a:lnTo>
                    <a:pt x="3097674" y="2197409"/>
                  </a:lnTo>
                  <a:lnTo>
                    <a:pt x="3083919" y="2197409"/>
                  </a:lnTo>
                  <a:lnTo>
                    <a:pt x="3069705" y="2197409"/>
                  </a:lnTo>
                  <a:lnTo>
                    <a:pt x="3055950" y="2197409"/>
                  </a:lnTo>
                  <a:lnTo>
                    <a:pt x="3041736" y="2197409"/>
                  </a:lnTo>
                  <a:lnTo>
                    <a:pt x="3028898" y="2197409"/>
                  </a:lnTo>
                  <a:lnTo>
                    <a:pt x="3014685" y="2197409"/>
                  </a:lnTo>
                  <a:lnTo>
                    <a:pt x="3000471" y="2197409"/>
                  </a:lnTo>
                  <a:lnTo>
                    <a:pt x="2986716" y="2197409"/>
                  </a:lnTo>
                  <a:lnTo>
                    <a:pt x="2972502" y="2197409"/>
                  </a:lnTo>
                  <a:lnTo>
                    <a:pt x="2958747" y="2197409"/>
                  </a:lnTo>
                  <a:lnTo>
                    <a:pt x="2944533" y="2197409"/>
                  </a:lnTo>
                  <a:lnTo>
                    <a:pt x="2930319" y="2197409"/>
                  </a:lnTo>
                  <a:lnTo>
                    <a:pt x="2916564" y="2197409"/>
                  </a:lnTo>
                  <a:lnTo>
                    <a:pt x="2902350" y="2197409"/>
                  </a:lnTo>
                  <a:lnTo>
                    <a:pt x="2888595" y="2197409"/>
                  </a:lnTo>
                  <a:lnTo>
                    <a:pt x="2874381" y="2197409"/>
                  </a:lnTo>
                  <a:lnTo>
                    <a:pt x="2861543" y="2197409"/>
                  </a:lnTo>
                  <a:lnTo>
                    <a:pt x="2847329" y="2197409"/>
                  </a:lnTo>
                  <a:lnTo>
                    <a:pt x="2833116" y="2197409"/>
                  </a:lnTo>
                  <a:lnTo>
                    <a:pt x="2819360" y="2197409"/>
                  </a:lnTo>
                  <a:lnTo>
                    <a:pt x="2805147" y="2197409"/>
                  </a:lnTo>
                  <a:lnTo>
                    <a:pt x="2791392" y="2197409"/>
                  </a:lnTo>
                  <a:lnTo>
                    <a:pt x="2777178" y="2197409"/>
                  </a:lnTo>
                  <a:lnTo>
                    <a:pt x="2762964" y="2197409"/>
                  </a:lnTo>
                  <a:lnTo>
                    <a:pt x="2749209" y="2197409"/>
                  </a:lnTo>
                  <a:lnTo>
                    <a:pt x="2734995" y="2197409"/>
                  </a:lnTo>
                  <a:lnTo>
                    <a:pt x="2721240" y="2197409"/>
                  </a:lnTo>
                  <a:lnTo>
                    <a:pt x="2707026" y="2197409"/>
                  </a:lnTo>
                  <a:lnTo>
                    <a:pt x="2693729" y="2197409"/>
                  </a:lnTo>
                  <a:lnTo>
                    <a:pt x="2679516" y="2197409"/>
                  </a:lnTo>
                  <a:lnTo>
                    <a:pt x="2665302" y="2197409"/>
                  </a:lnTo>
                  <a:lnTo>
                    <a:pt x="2651547" y="2197409"/>
                  </a:lnTo>
                  <a:lnTo>
                    <a:pt x="2637333" y="2197409"/>
                  </a:lnTo>
                  <a:lnTo>
                    <a:pt x="2623578" y="2197409"/>
                  </a:lnTo>
                  <a:lnTo>
                    <a:pt x="2609364" y="2197409"/>
                  </a:lnTo>
                  <a:lnTo>
                    <a:pt x="2595150" y="2197409"/>
                  </a:lnTo>
                  <a:lnTo>
                    <a:pt x="2581395" y="2197409"/>
                  </a:lnTo>
                  <a:lnTo>
                    <a:pt x="2567181" y="2197409"/>
                  </a:lnTo>
                  <a:lnTo>
                    <a:pt x="2553426" y="2197409"/>
                  </a:lnTo>
                  <a:lnTo>
                    <a:pt x="2539213" y="2197409"/>
                  </a:lnTo>
                  <a:lnTo>
                    <a:pt x="2526374" y="2197409"/>
                  </a:lnTo>
                  <a:lnTo>
                    <a:pt x="2512161" y="2197409"/>
                  </a:lnTo>
                  <a:lnTo>
                    <a:pt x="2497947" y="2243684"/>
                  </a:lnTo>
                  <a:lnTo>
                    <a:pt x="2484192" y="2274011"/>
                  </a:lnTo>
                  <a:lnTo>
                    <a:pt x="2469978" y="2270537"/>
                  </a:lnTo>
                  <a:lnTo>
                    <a:pt x="2456223" y="2197409"/>
                  </a:lnTo>
                  <a:lnTo>
                    <a:pt x="2442009" y="2197409"/>
                  </a:lnTo>
                  <a:lnTo>
                    <a:pt x="2427795" y="2197409"/>
                  </a:lnTo>
                  <a:lnTo>
                    <a:pt x="2414040" y="2197409"/>
                  </a:lnTo>
                  <a:lnTo>
                    <a:pt x="2399826" y="2197409"/>
                  </a:lnTo>
                  <a:lnTo>
                    <a:pt x="2386071" y="2197409"/>
                  </a:lnTo>
                  <a:lnTo>
                    <a:pt x="2371857" y="2197409"/>
                  </a:lnTo>
                  <a:lnTo>
                    <a:pt x="2359019" y="2197409"/>
                  </a:lnTo>
                  <a:lnTo>
                    <a:pt x="2344805" y="2197409"/>
                  </a:lnTo>
                  <a:lnTo>
                    <a:pt x="2330592" y="2197409"/>
                  </a:lnTo>
                  <a:lnTo>
                    <a:pt x="2316837" y="2197409"/>
                  </a:lnTo>
                  <a:lnTo>
                    <a:pt x="2302623" y="2197409"/>
                  </a:lnTo>
                  <a:lnTo>
                    <a:pt x="2288868" y="2197409"/>
                  </a:lnTo>
                  <a:lnTo>
                    <a:pt x="2274654" y="2197409"/>
                  </a:lnTo>
                  <a:lnTo>
                    <a:pt x="2260440" y="2197409"/>
                  </a:lnTo>
                  <a:lnTo>
                    <a:pt x="2246685" y="2197409"/>
                  </a:lnTo>
                  <a:lnTo>
                    <a:pt x="2232471" y="2197409"/>
                  </a:lnTo>
                  <a:lnTo>
                    <a:pt x="2218716" y="2197409"/>
                  </a:lnTo>
                  <a:lnTo>
                    <a:pt x="2204502" y="2197409"/>
                  </a:lnTo>
                  <a:lnTo>
                    <a:pt x="2191664" y="2197409"/>
                  </a:lnTo>
                  <a:lnTo>
                    <a:pt x="2177450" y="2197409"/>
                  </a:lnTo>
                  <a:lnTo>
                    <a:pt x="2163237" y="2197409"/>
                  </a:lnTo>
                  <a:lnTo>
                    <a:pt x="2149481" y="2197409"/>
                  </a:lnTo>
                  <a:lnTo>
                    <a:pt x="2135268" y="2197409"/>
                  </a:lnTo>
                  <a:lnTo>
                    <a:pt x="2121512" y="2197409"/>
                  </a:lnTo>
                  <a:lnTo>
                    <a:pt x="2107299" y="2197409"/>
                  </a:lnTo>
                  <a:lnTo>
                    <a:pt x="2093085" y="2197409"/>
                  </a:lnTo>
                  <a:lnTo>
                    <a:pt x="2079330" y="2197409"/>
                  </a:lnTo>
                  <a:lnTo>
                    <a:pt x="2065116" y="2197409"/>
                  </a:lnTo>
                  <a:lnTo>
                    <a:pt x="2051361" y="2197409"/>
                  </a:lnTo>
                  <a:lnTo>
                    <a:pt x="2037147" y="2197409"/>
                  </a:lnTo>
                  <a:lnTo>
                    <a:pt x="2023850" y="2197409"/>
                  </a:lnTo>
                  <a:lnTo>
                    <a:pt x="2009637" y="2197409"/>
                  </a:lnTo>
                  <a:lnTo>
                    <a:pt x="1995423" y="2197409"/>
                  </a:lnTo>
                  <a:lnTo>
                    <a:pt x="1981668" y="2197409"/>
                  </a:lnTo>
                  <a:lnTo>
                    <a:pt x="1967454" y="2197409"/>
                  </a:lnTo>
                  <a:lnTo>
                    <a:pt x="1953699" y="2197409"/>
                  </a:lnTo>
                  <a:lnTo>
                    <a:pt x="1939485" y="2197409"/>
                  </a:lnTo>
                  <a:lnTo>
                    <a:pt x="1925271" y="2197409"/>
                  </a:lnTo>
                  <a:lnTo>
                    <a:pt x="1911516" y="2197409"/>
                  </a:lnTo>
                  <a:lnTo>
                    <a:pt x="1897302" y="2197409"/>
                  </a:lnTo>
                  <a:lnTo>
                    <a:pt x="1883547" y="2197409"/>
                  </a:lnTo>
                  <a:lnTo>
                    <a:pt x="1869333" y="2197409"/>
                  </a:lnTo>
                  <a:lnTo>
                    <a:pt x="1856495" y="2197409"/>
                  </a:lnTo>
                  <a:lnTo>
                    <a:pt x="1842282" y="2197409"/>
                  </a:lnTo>
                  <a:lnTo>
                    <a:pt x="1828068" y="2197409"/>
                  </a:lnTo>
                  <a:lnTo>
                    <a:pt x="1814313" y="2197409"/>
                  </a:lnTo>
                  <a:lnTo>
                    <a:pt x="1800099" y="2197409"/>
                  </a:lnTo>
                  <a:lnTo>
                    <a:pt x="1786344" y="2197409"/>
                  </a:lnTo>
                  <a:lnTo>
                    <a:pt x="1772130" y="2197409"/>
                  </a:lnTo>
                  <a:lnTo>
                    <a:pt x="1757916" y="2197409"/>
                  </a:lnTo>
                  <a:lnTo>
                    <a:pt x="1744161" y="2197409"/>
                  </a:lnTo>
                  <a:lnTo>
                    <a:pt x="1729947" y="2197409"/>
                  </a:lnTo>
                  <a:lnTo>
                    <a:pt x="1716192" y="2197409"/>
                  </a:lnTo>
                  <a:lnTo>
                    <a:pt x="1701978" y="2197409"/>
                  </a:lnTo>
                  <a:lnTo>
                    <a:pt x="1689140" y="2197409"/>
                  </a:lnTo>
                  <a:lnTo>
                    <a:pt x="1674926" y="2197409"/>
                  </a:lnTo>
                  <a:lnTo>
                    <a:pt x="1660713" y="2197409"/>
                  </a:lnTo>
                  <a:lnTo>
                    <a:pt x="1646957" y="2197409"/>
                  </a:lnTo>
                  <a:lnTo>
                    <a:pt x="1632744" y="2197409"/>
                  </a:lnTo>
                  <a:lnTo>
                    <a:pt x="1618989" y="2197409"/>
                  </a:lnTo>
                  <a:lnTo>
                    <a:pt x="1604775" y="2197409"/>
                  </a:lnTo>
                  <a:lnTo>
                    <a:pt x="1590561" y="2197409"/>
                  </a:lnTo>
                  <a:lnTo>
                    <a:pt x="1576806" y="2197409"/>
                  </a:lnTo>
                  <a:lnTo>
                    <a:pt x="1562592" y="2197409"/>
                  </a:lnTo>
                  <a:lnTo>
                    <a:pt x="1548837" y="2197409"/>
                  </a:lnTo>
                  <a:lnTo>
                    <a:pt x="1534623" y="2197409"/>
                  </a:lnTo>
                  <a:lnTo>
                    <a:pt x="1521785" y="2197409"/>
                  </a:lnTo>
                  <a:lnTo>
                    <a:pt x="1507571" y="2197409"/>
                  </a:lnTo>
                  <a:lnTo>
                    <a:pt x="1493358" y="2197409"/>
                  </a:lnTo>
                  <a:lnTo>
                    <a:pt x="1479602" y="2197409"/>
                  </a:lnTo>
                  <a:lnTo>
                    <a:pt x="1465389" y="2197409"/>
                  </a:lnTo>
                  <a:lnTo>
                    <a:pt x="1451633" y="2197409"/>
                  </a:lnTo>
                  <a:lnTo>
                    <a:pt x="1437420" y="2197409"/>
                  </a:lnTo>
                  <a:lnTo>
                    <a:pt x="1423206" y="2197409"/>
                  </a:lnTo>
                  <a:lnTo>
                    <a:pt x="1409451" y="2197409"/>
                  </a:lnTo>
                  <a:lnTo>
                    <a:pt x="1395237" y="2197409"/>
                  </a:lnTo>
                  <a:lnTo>
                    <a:pt x="1381482" y="2197409"/>
                  </a:lnTo>
                  <a:lnTo>
                    <a:pt x="1367268" y="2197409"/>
                  </a:lnTo>
                  <a:lnTo>
                    <a:pt x="1353971" y="2197409"/>
                  </a:lnTo>
                  <a:lnTo>
                    <a:pt x="1339758" y="2197409"/>
                  </a:lnTo>
                  <a:lnTo>
                    <a:pt x="1325544" y="2197409"/>
                  </a:lnTo>
                  <a:lnTo>
                    <a:pt x="1311789" y="2197409"/>
                  </a:lnTo>
                  <a:lnTo>
                    <a:pt x="1297575" y="2197409"/>
                  </a:lnTo>
                  <a:lnTo>
                    <a:pt x="1283820" y="2197409"/>
                  </a:lnTo>
                  <a:lnTo>
                    <a:pt x="1269606" y="2197409"/>
                  </a:lnTo>
                  <a:lnTo>
                    <a:pt x="1255392" y="2197409"/>
                  </a:lnTo>
                  <a:lnTo>
                    <a:pt x="1241637" y="2197409"/>
                  </a:lnTo>
                  <a:lnTo>
                    <a:pt x="1227423" y="2197409"/>
                  </a:lnTo>
                  <a:lnTo>
                    <a:pt x="1213668" y="2197409"/>
                  </a:lnTo>
                  <a:lnTo>
                    <a:pt x="1199454" y="2197409"/>
                  </a:lnTo>
                  <a:lnTo>
                    <a:pt x="1186616" y="2197409"/>
                  </a:lnTo>
                  <a:lnTo>
                    <a:pt x="1172402" y="2197409"/>
                  </a:lnTo>
                  <a:lnTo>
                    <a:pt x="1158189" y="2197409"/>
                  </a:lnTo>
                  <a:lnTo>
                    <a:pt x="1144434" y="2197409"/>
                  </a:lnTo>
                  <a:lnTo>
                    <a:pt x="1130220" y="2197409"/>
                  </a:lnTo>
                  <a:lnTo>
                    <a:pt x="1116465" y="2197409"/>
                  </a:lnTo>
                  <a:lnTo>
                    <a:pt x="1102251" y="2197409"/>
                  </a:lnTo>
                  <a:lnTo>
                    <a:pt x="1088037" y="2197409"/>
                  </a:lnTo>
                  <a:lnTo>
                    <a:pt x="1074282" y="2302877"/>
                  </a:lnTo>
                  <a:lnTo>
                    <a:pt x="1060068" y="2411950"/>
                  </a:lnTo>
                  <a:lnTo>
                    <a:pt x="1046313" y="2476244"/>
                  </a:lnTo>
                  <a:lnTo>
                    <a:pt x="1032099" y="2527547"/>
                  </a:lnTo>
                  <a:lnTo>
                    <a:pt x="1019261" y="2589063"/>
                  </a:lnTo>
                  <a:lnTo>
                    <a:pt x="1005047" y="2657695"/>
                  </a:lnTo>
                  <a:lnTo>
                    <a:pt x="990834" y="2697707"/>
                  </a:lnTo>
                  <a:lnTo>
                    <a:pt x="977078" y="2675758"/>
                  </a:lnTo>
                  <a:lnTo>
                    <a:pt x="962865" y="2601768"/>
                  </a:lnTo>
                  <a:lnTo>
                    <a:pt x="949109" y="2506926"/>
                  </a:lnTo>
                  <a:lnTo>
                    <a:pt x="934896" y="2460643"/>
                  </a:lnTo>
                  <a:lnTo>
                    <a:pt x="920682" y="2570053"/>
                  </a:lnTo>
                  <a:lnTo>
                    <a:pt x="906927" y="2829452"/>
                  </a:lnTo>
                  <a:lnTo>
                    <a:pt x="892713" y="3050306"/>
                  </a:lnTo>
                  <a:lnTo>
                    <a:pt x="878958" y="2884980"/>
                  </a:lnTo>
                  <a:lnTo>
                    <a:pt x="864744" y="2373641"/>
                  </a:lnTo>
                  <a:lnTo>
                    <a:pt x="851906" y="2197409"/>
                  </a:lnTo>
                  <a:lnTo>
                    <a:pt x="837692" y="2197409"/>
                  </a:lnTo>
                  <a:lnTo>
                    <a:pt x="823478" y="2197409"/>
                  </a:lnTo>
                  <a:lnTo>
                    <a:pt x="809723" y="2197409"/>
                  </a:lnTo>
                  <a:lnTo>
                    <a:pt x="795510" y="2197409"/>
                  </a:lnTo>
                  <a:lnTo>
                    <a:pt x="781754" y="2197409"/>
                  </a:lnTo>
                  <a:lnTo>
                    <a:pt x="767541" y="2197409"/>
                  </a:lnTo>
                  <a:lnTo>
                    <a:pt x="753327" y="2197409"/>
                  </a:lnTo>
                  <a:lnTo>
                    <a:pt x="739572" y="2197409"/>
                  </a:lnTo>
                  <a:lnTo>
                    <a:pt x="725358" y="2197409"/>
                  </a:lnTo>
                  <a:lnTo>
                    <a:pt x="711603" y="2197409"/>
                  </a:lnTo>
                  <a:lnTo>
                    <a:pt x="697389" y="2197409"/>
                  </a:lnTo>
                  <a:lnTo>
                    <a:pt x="684092" y="2197409"/>
                  </a:lnTo>
                  <a:lnTo>
                    <a:pt x="669879" y="2197409"/>
                  </a:lnTo>
                  <a:lnTo>
                    <a:pt x="655665" y="2197409"/>
                  </a:lnTo>
                  <a:lnTo>
                    <a:pt x="641910" y="2197409"/>
                  </a:lnTo>
                  <a:lnTo>
                    <a:pt x="627696" y="2197409"/>
                  </a:lnTo>
                  <a:lnTo>
                    <a:pt x="613941" y="2197409"/>
                  </a:lnTo>
                  <a:lnTo>
                    <a:pt x="599727" y="2197409"/>
                  </a:lnTo>
                  <a:lnTo>
                    <a:pt x="585513" y="2197409"/>
                  </a:lnTo>
                  <a:lnTo>
                    <a:pt x="571758" y="2197409"/>
                  </a:lnTo>
                  <a:lnTo>
                    <a:pt x="557544" y="2197409"/>
                  </a:lnTo>
                  <a:lnTo>
                    <a:pt x="543789" y="2197409"/>
                  </a:lnTo>
                  <a:lnTo>
                    <a:pt x="529575" y="2197409"/>
                  </a:lnTo>
                  <a:lnTo>
                    <a:pt x="516737" y="2197409"/>
                  </a:lnTo>
                  <a:lnTo>
                    <a:pt x="502523" y="2197409"/>
                  </a:lnTo>
                  <a:lnTo>
                    <a:pt x="488310" y="2197409"/>
                  </a:lnTo>
                  <a:lnTo>
                    <a:pt x="474554" y="2197409"/>
                  </a:lnTo>
                  <a:lnTo>
                    <a:pt x="460341" y="2197409"/>
                  </a:lnTo>
                  <a:lnTo>
                    <a:pt x="446586" y="2197409"/>
                  </a:lnTo>
                  <a:lnTo>
                    <a:pt x="432372" y="2197409"/>
                  </a:lnTo>
                  <a:lnTo>
                    <a:pt x="418158" y="2197409"/>
                  </a:lnTo>
                  <a:lnTo>
                    <a:pt x="404403" y="2197409"/>
                  </a:lnTo>
                  <a:lnTo>
                    <a:pt x="390189" y="2197409"/>
                  </a:lnTo>
                  <a:lnTo>
                    <a:pt x="376434" y="2197409"/>
                  </a:lnTo>
                  <a:lnTo>
                    <a:pt x="362220" y="2197409"/>
                  </a:lnTo>
                  <a:lnTo>
                    <a:pt x="349382" y="2197409"/>
                  </a:lnTo>
                  <a:lnTo>
                    <a:pt x="335168" y="2197409"/>
                  </a:lnTo>
                  <a:lnTo>
                    <a:pt x="320955" y="2197409"/>
                  </a:lnTo>
                  <a:lnTo>
                    <a:pt x="307199" y="2197409"/>
                  </a:lnTo>
                  <a:lnTo>
                    <a:pt x="292986" y="2197409"/>
                  </a:lnTo>
                  <a:lnTo>
                    <a:pt x="279230" y="2197409"/>
                  </a:lnTo>
                  <a:lnTo>
                    <a:pt x="265017" y="2197409"/>
                  </a:lnTo>
                  <a:lnTo>
                    <a:pt x="250803" y="2197409"/>
                  </a:lnTo>
                  <a:lnTo>
                    <a:pt x="237048" y="2197409"/>
                  </a:lnTo>
                  <a:lnTo>
                    <a:pt x="222834" y="2197409"/>
                  </a:lnTo>
                  <a:lnTo>
                    <a:pt x="209079" y="2197409"/>
                  </a:lnTo>
                  <a:lnTo>
                    <a:pt x="194865" y="2197409"/>
                  </a:lnTo>
                  <a:lnTo>
                    <a:pt x="182027" y="2197409"/>
                  </a:lnTo>
                  <a:lnTo>
                    <a:pt x="167813" y="2197409"/>
                  </a:lnTo>
                  <a:lnTo>
                    <a:pt x="153599" y="2197409"/>
                  </a:lnTo>
                  <a:lnTo>
                    <a:pt x="139844" y="2197409"/>
                  </a:lnTo>
                  <a:lnTo>
                    <a:pt x="125630" y="2197409"/>
                  </a:lnTo>
                  <a:lnTo>
                    <a:pt x="111875" y="2197409"/>
                  </a:lnTo>
                  <a:lnTo>
                    <a:pt x="97662" y="2197409"/>
                  </a:lnTo>
                  <a:lnTo>
                    <a:pt x="83448" y="2197409"/>
                  </a:lnTo>
                  <a:lnTo>
                    <a:pt x="69693" y="2197409"/>
                  </a:lnTo>
                  <a:lnTo>
                    <a:pt x="55479" y="2197409"/>
                  </a:lnTo>
                  <a:lnTo>
                    <a:pt x="41724" y="2197409"/>
                  </a:lnTo>
                  <a:lnTo>
                    <a:pt x="27510" y="2197409"/>
                  </a:lnTo>
                  <a:lnTo>
                    <a:pt x="14213" y="2197409"/>
                  </a:lnTo>
                  <a:lnTo>
                    <a:pt x="0" y="2197409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987788" y="473258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6"/>
            <p:cNvSpPr/>
            <p:nvPr/>
          </p:nvSpPr>
          <p:spPr>
            <a:xfrm>
              <a:off x="721896" y="5444030"/>
              <a:ext cx="203262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59958" y="4687345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759958" y="3930660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96390" y="3173975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96390" y="2417291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84030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5235768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463122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025850" y="402669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025850" y="342215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025850" y="281761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553803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1025850" y="493349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1025850" y="432896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025850" y="372442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1025850" y="311988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025850" y="251534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722403"/>
                  </a:moveTo>
                  <a:lnTo>
                    <a:pt x="14142" y="1563868"/>
                  </a:lnTo>
                  <a:lnTo>
                    <a:pt x="27373" y="1489742"/>
                  </a:lnTo>
                  <a:lnTo>
                    <a:pt x="41515" y="1519702"/>
                  </a:lnTo>
                  <a:lnTo>
                    <a:pt x="55202" y="1624075"/>
                  </a:lnTo>
                  <a:lnTo>
                    <a:pt x="69345" y="1747112"/>
                  </a:lnTo>
                  <a:lnTo>
                    <a:pt x="83031" y="1817608"/>
                  </a:lnTo>
                  <a:lnTo>
                    <a:pt x="97174" y="1812495"/>
                  </a:lnTo>
                  <a:lnTo>
                    <a:pt x="111317" y="1759824"/>
                  </a:lnTo>
                  <a:lnTo>
                    <a:pt x="125004" y="1692629"/>
                  </a:lnTo>
                  <a:lnTo>
                    <a:pt x="139147" y="1657447"/>
                  </a:lnTo>
                  <a:lnTo>
                    <a:pt x="152833" y="1696681"/>
                  </a:lnTo>
                  <a:lnTo>
                    <a:pt x="166976" y="1790771"/>
                  </a:lnTo>
                  <a:lnTo>
                    <a:pt x="181119" y="1872667"/>
                  </a:lnTo>
                  <a:lnTo>
                    <a:pt x="193893" y="1881345"/>
                  </a:lnTo>
                  <a:lnTo>
                    <a:pt x="208036" y="1780683"/>
                  </a:lnTo>
                  <a:lnTo>
                    <a:pt x="221722" y="1589967"/>
                  </a:lnTo>
                  <a:lnTo>
                    <a:pt x="235865" y="1380857"/>
                  </a:lnTo>
                  <a:lnTo>
                    <a:pt x="249552" y="1208809"/>
                  </a:lnTo>
                  <a:lnTo>
                    <a:pt x="263695" y="1078153"/>
                  </a:lnTo>
                  <a:lnTo>
                    <a:pt x="277837" y="978339"/>
                  </a:lnTo>
                  <a:lnTo>
                    <a:pt x="291524" y="890696"/>
                  </a:lnTo>
                  <a:lnTo>
                    <a:pt x="305667" y="783578"/>
                  </a:lnTo>
                  <a:lnTo>
                    <a:pt x="319353" y="634993"/>
                  </a:lnTo>
                  <a:lnTo>
                    <a:pt x="333496" y="463919"/>
                  </a:lnTo>
                  <a:lnTo>
                    <a:pt x="347639" y="309083"/>
                  </a:lnTo>
                  <a:lnTo>
                    <a:pt x="360413" y="194684"/>
                  </a:lnTo>
                  <a:lnTo>
                    <a:pt x="374556" y="152889"/>
                  </a:lnTo>
                  <a:lnTo>
                    <a:pt x="388243" y="177883"/>
                  </a:lnTo>
                  <a:lnTo>
                    <a:pt x="402385" y="210850"/>
                  </a:lnTo>
                  <a:lnTo>
                    <a:pt x="416072" y="228340"/>
                  </a:lnTo>
                  <a:lnTo>
                    <a:pt x="430215" y="259554"/>
                  </a:lnTo>
                  <a:lnTo>
                    <a:pt x="444358" y="316463"/>
                  </a:lnTo>
                  <a:lnTo>
                    <a:pt x="458044" y="389582"/>
                  </a:lnTo>
                  <a:lnTo>
                    <a:pt x="472187" y="461548"/>
                  </a:lnTo>
                  <a:lnTo>
                    <a:pt x="485874" y="510970"/>
                  </a:lnTo>
                  <a:lnTo>
                    <a:pt x="500016" y="521035"/>
                  </a:lnTo>
                  <a:lnTo>
                    <a:pt x="514159" y="493336"/>
                  </a:lnTo>
                  <a:lnTo>
                    <a:pt x="526933" y="442546"/>
                  </a:lnTo>
                  <a:lnTo>
                    <a:pt x="541076" y="350437"/>
                  </a:lnTo>
                  <a:lnTo>
                    <a:pt x="554763" y="220580"/>
                  </a:lnTo>
                  <a:lnTo>
                    <a:pt x="568906" y="126321"/>
                  </a:lnTo>
                  <a:lnTo>
                    <a:pt x="582592" y="132225"/>
                  </a:lnTo>
                  <a:lnTo>
                    <a:pt x="596735" y="243898"/>
                  </a:lnTo>
                  <a:lnTo>
                    <a:pt x="610878" y="471342"/>
                  </a:lnTo>
                  <a:lnTo>
                    <a:pt x="624564" y="803187"/>
                  </a:lnTo>
                  <a:lnTo>
                    <a:pt x="638707" y="1162069"/>
                  </a:lnTo>
                  <a:lnTo>
                    <a:pt x="652394" y="1450043"/>
                  </a:lnTo>
                  <a:lnTo>
                    <a:pt x="666537" y="1626245"/>
                  </a:lnTo>
                  <a:lnTo>
                    <a:pt x="680679" y="1713768"/>
                  </a:lnTo>
                  <a:lnTo>
                    <a:pt x="693910" y="1764036"/>
                  </a:lnTo>
                  <a:lnTo>
                    <a:pt x="708053" y="1862226"/>
                  </a:lnTo>
                  <a:lnTo>
                    <a:pt x="721739" y="2034382"/>
                  </a:lnTo>
                  <a:lnTo>
                    <a:pt x="735882" y="2178792"/>
                  </a:lnTo>
                  <a:lnTo>
                    <a:pt x="749569" y="2173052"/>
                  </a:lnTo>
                  <a:lnTo>
                    <a:pt x="763711" y="1978322"/>
                  </a:lnTo>
                  <a:lnTo>
                    <a:pt x="777854" y="1613572"/>
                  </a:lnTo>
                  <a:lnTo>
                    <a:pt x="791541" y="1131401"/>
                  </a:lnTo>
                  <a:lnTo>
                    <a:pt x="805684" y="636761"/>
                  </a:lnTo>
                  <a:lnTo>
                    <a:pt x="819370" y="262180"/>
                  </a:lnTo>
                  <a:lnTo>
                    <a:pt x="833513" y="62974"/>
                  </a:lnTo>
                  <a:lnTo>
                    <a:pt x="847656" y="0"/>
                  </a:lnTo>
                  <a:lnTo>
                    <a:pt x="860430" y="18119"/>
                  </a:lnTo>
                  <a:lnTo>
                    <a:pt x="874573" y="72281"/>
                  </a:lnTo>
                  <a:lnTo>
                    <a:pt x="888259" y="176758"/>
                  </a:lnTo>
                  <a:lnTo>
                    <a:pt x="902402" y="428918"/>
                  </a:lnTo>
                  <a:lnTo>
                    <a:pt x="916089" y="904488"/>
                  </a:lnTo>
                  <a:lnTo>
                    <a:pt x="930232" y="1549891"/>
                  </a:lnTo>
                  <a:lnTo>
                    <a:pt x="944374" y="2220794"/>
                  </a:lnTo>
                  <a:lnTo>
                    <a:pt x="958061" y="2780993"/>
                  </a:lnTo>
                  <a:lnTo>
                    <a:pt x="972204" y="3152929"/>
                  </a:lnTo>
                  <a:lnTo>
                    <a:pt x="985890" y="3316231"/>
                  </a:lnTo>
                  <a:lnTo>
                    <a:pt x="1000033" y="3308067"/>
                  </a:lnTo>
                  <a:lnTo>
                    <a:pt x="1014176" y="3189745"/>
                  </a:lnTo>
                  <a:lnTo>
                    <a:pt x="1026950" y="2999356"/>
                  </a:lnTo>
                  <a:lnTo>
                    <a:pt x="1041093" y="2754675"/>
                  </a:lnTo>
                  <a:lnTo>
                    <a:pt x="1054780" y="2460051"/>
                  </a:lnTo>
                  <a:lnTo>
                    <a:pt x="1068922" y="2106462"/>
                  </a:lnTo>
                  <a:lnTo>
                    <a:pt x="1082609" y="1685298"/>
                  </a:lnTo>
                  <a:lnTo>
                    <a:pt x="1096752" y="1211901"/>
                  </a:lnTo>
                  <a:lnTo>
                    <a:pt x="1110895" y="735416"/>
                  </a:lnTo>
                  <a:lnTo>
                    <a:pt x="1124581" y="342181"/>
                  </a:lnTo>
                  <a:lnTo>
                    <a:pt x="1138724" y="109490"/>
                  </a:lnTo>
                  <a:lnTo>
                    <a:pt x="1152411" y="50767"/>
                  </a:lnTo>
                  <a:lnTo>
                    <a:pt x="1166553" y="116314"/>
                  </a:lnTo>
                  <a:lnTo>
                    <a:pt x="1180696" y="256599"/>
                  </a:lnTo>
                  <a:lnTo>
                    <a:pt x="1193470" y="457878"/>
                  </a:lnTo>
                  <a:lnTo>
                    <a:pt x="1207613" y="690418"/>
                  </a:lnTo>
                  <a:lnTo>
                    <a:pt x="1221300" y="910913"/>
                  </a:lnTo>
                  <a:lnTo>
                    <a:pt x="1235443" y="1084373"/>
                  </a:lnTo>
                  <a:lnTo>
                    <a:pt x="1249129" y="1188331"/>
                  </a:lnTo>
                  <a:lnTo>
                    <a:pt x="1263272" y="1217862"/>
                  </a:lnTo>
                  <a:lnTo>
                    <a:pt x="1277415" y="1193743"/>
                  </a:lnTo>
                  <a:lnTo>
                    <a:pt x="1291101" y="1162848"/>
                  </a:lnTo>
                  <a:lnTo>
                    <a:pt x="1305244" y="1164089"/>
                  </a:lnTo>
                  <a:lnTo>
                    <a:pt x="1318931" y="1207303"/>
                  </a:lnTo>
                  <a:lnTo>
                    <a:pt x="1333074" y="1291350"/>
                  </a:lnTo>
                  <a:lnTo>
                    <a:pt x="1347216" y="1408994"/>
                  </a:lnTo>
                  <a:lnTo>
                    <a:pt x="1360447" y="1539916"/>
                  </a:lnTo>
                  <a:lnTo>
                    <a:pt x="1374590" y="1673886"/>
                  </a:lnTo>
                  <a:lnTo>
                    <a:pt x="1388276" y="1782567"/>
                  </a:lnTo>
                  <a:lnTo>
                    <a:pt x="1402419" y="1810600"/>
                  </a:lnTo>
                  <a:lnTo>
                    <a:pt x="1416106" y="1758459"/>
                  </a:lnTo>
                  <a:lnTo>
                    <a:pt x="1430248" y="1696480"/>
                  </a:lnTo>
                  <a:lnTo>
                    <a:pt x="1444391" y="1675988"/>
                  </a:lnTo>
                  <a:lnTo>
                    <a:pt x="1458078" y="1684272"/>
                  </a:lnTo>
                  <a:lnTo>
                    <a:pt x="1472221" y="1685599"/>
                  </a:lnTo>
                  <a:lnTo>
                    <a:pt x="1485907" y="1651036"/>
                  </a:lnTo>
                  <a:lnTo>
                    <a:pt x="1500050" y="1575207"/>
                  </a:lnTo>
                  <a:lnTo>
                    <a:pt x="1514193" y="1467354"/>
                  </a:lnTo>
                  <a:lnTo>
                    <a:pt x="1526967" y="1310628"/>
                  </a:lnTo>
                  <a:lnTo>
                    <a:pt x="1541110" y="1099584"/>
                  </a:lnTo>
                  <a:lnTo>
                    <a:pt x="1554796" y="889892"/>
                  </a:lnTo>
                  <a:lnTo>
                    <a:pt x="1568939" y="771142"/>
                  </a:lnTo>
                  <a:lnTo>
                    <a:pt x="1582626" y="769039"/>
                  </a:lnTo>
                  <a:lnTo>
                    <a:pt x="1596769" y="831000"/>
                  </a:lnTo>
                  <a:lnTo>
                    <a:pt x="1610911" y="909590"/>
                  </a:lnTo>
                  <a:lnTo>
                    <a:pt x="1624598" y="980380"/>
                  </a:lnTo>
                  <a:lnTo>
                    <a:pt x="1638741" y="1046777"/>
                  </a:lnTo>
                  <a:lnTo>
                    <a:pt x="1652427" y="1125820"/>
                  </a:lnTo>
                  <a:lnTo>
                    <a:pt x="1666570" y="1206088"/>
                  </a:lnTo>
                  <a:lnTo>
                    <a:pt x="1680713" y="1270463"/>
                  </a:lnTo>
                  <a:lnTo>
                    <a:pt x="1693487" y="1346437"/>
                  </a:lnTo>
                  <a:lnTo>
                    <a:pt x="1707630" y="1458832"/>
                  </a:lnTo>
                  <a:lnTo>
                    <a:pt x="1721317" y="1593533"/>
                  </a:lnTo>
                  <a:lnTo>
                    <a:pt x="1735459" y="1715029"/>
                  </a:lnTo>
                  <a:lnTo>
                    <a:pt x="1749146" y="1793678"/>
                  </a:lnTo>
                  <a:lnTo>
                    <a:pt x="1763289" y="1813205"/>
                  </a:lnTo>
                  <a:lnTo>
                    <a:pt x="1777432" y="1779460"/>
                  </a:lnTo>
                  <a:lnTo>
                    <a:pt x="1791118" y="1711544"/>
                  </a:lnTo>
                  <a:lnTo>
                    <a:pt x="1805261" y="1632195"/>
                  </a:lnTo>
                  <a:lnTo>
                    <a:pt x="1818948" y="1595661"/>
                  </a:lnTo>
                  <a:lnTo>
                    <a:pt x="1833091" y="1619014"/>
                  </a:lnTo>
                  <a:lnTo>
                    <a:pt x="1847233" y="1672100"/>
                  </a:lnTo>
                  <a:lnTo>
                    <a:pt x="1860007" y="1732738"/>
                  </a:lnTo>
                  <a:lnTo>
                    <a:pt x="1874150" y="1766781"/>
                  </a:lnTo>
                  <a:lnTo>
                    <a:pt x="1887837" y="1749915"/>
                  </a:lnTo>
                  <a:lnTo>
                    <a:pt x="1901980" y="1708023"/>
                  </a:lnTo>
                  <a:lnTo>
                    <a:pt x="1915666" y="1668724"/>
                  </a:lnTo>
                  <a:lnTo>
                    <a:pt x="1929809" y="1649794"/>
                  </a:lnTo>
                  <a:lnTo>
                    <a:pt x="1943952" y="1665614"/>
                  </a:lnTo>
                  <a:lnTo>
                    <a:pt x="1957639" y="1721372"/>
                  </a:lnTo>
                  <a:lnTo>
                    <a:pt x="1971781" y="1800560"/>
                  </a:lnTo>
                  <a:lnTo>
                    <a:pt x="1985468" y="1851910"/>
                  </a:lnTo>
                  <a:lnTo>
                    <a:pt x="1999611" y="1856442"/>
                  </a:lnTo>
                  <a:lnTo>
                    <a:pt x="2013754" y="1833566"/>
                  </a:lnTo>
                  <a:lnTo>
                    <a:pt x="2026984" y="1801085"/>
                  </a:lnTo>
                  <a:lnTo>
                    <a:pt x="2041127" y="1784607"/>
                  </a:lnTo>
                  <a:lnTo>
                    <a:pt x="2054813" y="1795640"/>
                  </a:lnTo>
                  <a:lnTo>
                    <a:pt x="2068956" y="1819152"/>
                  </a:lnTo>
                  <a:lnTo>
                    <a:pt x="2082643" y="1845403"/>
                  </a:lnTo>
                  <a:lnTo>
                    <a:pt x="2096786" y="1848249"/>
                  </a:lnTo>
                  <a:lnTo>
                    <a:pt x="2110928" y="1805007"/>
                  </a:lnTo>
                  <a:lnTo>
                    <a:pt x="2124615" y="1749179"/>
                  </a:lnTo>
                  <a:lnTo>
                    <a:pt x="2138758" y="1720926"/>
                  </a:lnTo>
                  <a:lnTo>
                    <a:pt x="2152444" y="1742190"/>
                  </a:lnTo>
                  <a:lnTo>
                    <a:pt x="2166587" y="1823143"/>
                  </a:lnTo>
                  <a:lnTo>
                    <a:pt x="2180730" y="1923636"/>
                  </a:lnTo>
                  <a:lnTo>
                    <a:pt x="2193504" y="1976298"/>
                  </a:lnTo>
                  <a:lnTo>
                    <a:pt x="2207647" y="1949912"/>
                  </a:lnTo>
                  <a:lnTo>
                    <a:pt x="2221334" y="1862192"/>
                  </a:lnTo>
                  <a:lnTo>
                    <a:pt x="2235476" y="1735526"/>
                  </a:lnTo>
                  <a:lnTo>
                    <a:pt x="2249163" y="1602969"/>
                  </a:lnTo>
                  <a:lnTo>
                    <a:pt x="2263306" y="1530307"/>
                  </a:lnTo>
                  <a:lnTo>
                    <a:pt x="2277449" y="1532183"/>
                  </a:lnTo>
                  <a:lnTo>
                    <a:pt x="2291135" y="1558851"/>
                  </a:lnTo>
                  <a:lnTo>
                    <a:pt x="2305278" y="1569590"/>
                  </a:lnTo>
                  <a:lnTo>
                    <a:pt x="2318965" y="1541037"/>
                  </a:lnTo>
                  <a:lnTo>
                    <a:pt x="2333107" y="1493877"/>
                  </a:lnTo>
                  <a:lnTo>
                    <a:pt x="2347250" y="1484758"/>
                  </a:lnTo>
                  <a:lnTo>
                    <a:pt x="2360024" y="1533318"/>
                  </a:lnTo>
                  <a:lnTo>
                    <a:pt x="2374167" y="1605236"/>
                  </a:lnTo>
                  <a:lnTo>
                    <a:pt x="2387854" y="1657327"/>
                  </a:lnTo>
                  <a:lnTo>
                    <a:pt x="2401997" y="1698342"/>
                  </a:lnTo>
                  <a:lnTo>
                    <a:pt x="2415683" y="1752635"/>
                  </a:lnTo>
                  <a:lnTo>
                    <a:pt x="2429826" y="1801601"/>
                  </a:lnTo>
                  <a:lnTo>
                    <a:pt x="2443969" y="1829472"/>
                  </a:lnTo>
                  <a:lnTo>
                    <a:pt x="2457655" y="1829624"/>
                  </a:lnTo>
                  <a:lnTo>
                    <a:pt x="2471798" y="1782900"/>
                  </a:lnTo>
                  <a:lnTo>
                    <a:pt x="2485485" y="1701482"/>
                  </a:lnTo>
                  <a:lnTo>
                    <a:pt x="2499628" y="1614941"/>
                  </a:lnTo>
                  <a:lnTo>
                    <a:pt x="2513770" y="1536169"/>
                  </a:lnTo>
                  <a:lnTo>
                    <a:pt x="2526545" y="1475294"/>
                  </a:lnTo>
                  <a:lnTo>
                    <a:pt x="2540687" y="1458781"/>
                  </a:lnTo>
                  <a:lnTo>
                    <a:pt x="2554374" y="1503473"/>
                  </a:lnTo>
                  <a:lnTo>
                    <a:pt x="2568517" y="1578434"/>
                  </a:lnTo>
                  <a:lnTo>
                    <a:pt x="2582203" y="1632521"/>
                  </a:lnTo>
                  <a:lnTo>
                    <a:pt x="2596346" y="1631973"/>
                  </a:lnTo>
                  <a:lnTo>
                    <a:pt x="2610489" y="1581191"/>
                  </a:lnTo>
                  <a:lnTo>
                    <a:pt x="2624176" y="1510839"/>
                  </a:lnTo>
                  <a:lnTo>
                    <a:pt x="2638318" y="1455360"/>
                  </a:lnTo>
                  <a:lnTo>
                    <a:pt x="2652005" y="1433691"/>
                  </a:lnTo>
                  <a:lnTo>
                    <a:pt x="2666148" y="1427003"/>
                  </a:lnTo>
                  <a:lnTo>
                    <a:pt x="2680291" y="1402049"/>
                  </a:lnTo>
                  <a:lnTo>
                    <a:pt x="2693521" y="1360606"/>
                  </a:lnTo>
                  <a:lnTo>
                    <a:pt x="2707664" y="1340507"/>
                  </a:lnTo>
                  <a:lnTo>
                    <a:pt x="2721350" y="1349089"/>
                  </a:lnTo>
                  <a:lnTo>
                    <a:pt x="2735493" y="1367453"/>
                  </a:lnTo>
                  <a:lnTo>
                    <a:pt x="2749180" y="1384595"/>
                  </a:lnTo>
                  <a:lnTo>
                    <a:pt x="2763323" y="1394583"/>
                  </a:lnTo>
                  <a:lnTo>
                    <a:pt x="2777465" y="1414576"/>
                  </a:lnTo>
                  <a:lnTo>
                    <a:pt x="2791152" y="1462156"/>
                  </a:lnTo>
                  <a:lnTo>
                    <a:pt x="2805295" y="1537147"/>
                  </a:lnTo>
                  <a:lnTo>
                    <a:pt x="2818981" y="1628118"/>
                  </a:lnTo>
                  <a:lnTo>
                    <a:pt x="2833124" y="1698191"/>
                  </a:lnTo>
                  <a:lnTo>
                    <a:pt x="2847267" y="1723630"/>
                  </a:lnTo>
                  <a:lnTo>
                    <a:pt x="2860041" y="1715952"/>
                  </a:lnTo>
                  <a:lnTo>
                    <a:pt x="2874184" y="1652038"/>
                  </a:lnTo>
                  <a:lnTo>
                    <a:pt x="2887871" y="1535515"/>
                  </a:lnTo>
                  <a:lnTo>
                    <a:pt x="2902013" y="1422102"/>
                  </a:lnTo>
                  <a:lnTo>
                    <a:pt x="2915700" y="1347297"/>
                  </a:lnTo>
                  <a:lnTo>
                    <a:pt x="2929843" y="1333198"/>
                  </a:lnTo>
                  <a:lnTo>
                    <a:pt x="2943986" y="1362343"/>
                  </a:lnTo>
                  <a:lnTo>
                    <a:pt x="2957672" y="1374526"/>
                  </a:lnTo>
                  <a:lnTo>
                    <a:pt x="2971815" y="1332342"/>
                  </a:lnTo>
                  <a:lnTo>
                    <a:pt x="2985502" y="1259210"/>
                  </a:lnTo>
                  <a:lnTo>
                    <a:pt x="2999644" y="1192107"/>
                  </a:lnTo>
                  <a:lnTo>
                    <a:pt x="3013787" y="1141281"/>
                  </a:lnTo>
                  <a:lnTo>
                    <a:pt x="3026561" y="1098262"/>
                  </a:lnTo>
                  <a:lnTo>
                    <a:pt x="3040704" y="1063189"/>
                  </a:lnTo>
                  <a:lnTo>
                    <a:pt x="3054391" y="1049626"/>
                  </a:lnTo>
                  <a:lnTo>
                    <a:pt x="3068534" y="1057179"/>
                  </a:lnTo>
                  <a:lnTo>
                    <a:pt x="3082220" y="1062928"/>
                  </a:lnTo>
                  <a:lnTo>
                    <a:pt x="3096363" y="1051818"/>
                  </a:lnTo>
                  <a:lnTo>
                    <a:pt x="3110506" y="1025403"/>
                  </a:lnTo>
                  <a:lnTo>
                    <a:pt x="3124192" y="992816"/>
                  </a:lnTo>
                  <a:lnTo>
                    <a:pt x="3138335" y="992953"/>
                  </a:lnTo>
                  <a:lnTo>
                    <a:pt x="3152022" y="1018431"/>
                  </a:lnTo>
                  <a:lnTo>
                    <a:pt x="3166165" y="1040849"/>
                  </a:lnTo>
                  <a:lnTo>
                    <a:pt x="3180307" y="1082502"/>
                  </a:lnTo>
                  <a:lnTo>
                    <a:pt x="3193082" y="1150778"/>
                  </a:lnTo>
                  <a:lnTo>
                    <a:pt x="3207224" y="1228223"/>
                  </a:lnTo>
                  <a:lnTo>
                    <a:pt x="3220911" y="1290543"/>
                  </a:lnTo>
                  <a:lnTo>
                    <a:pt x="3235054" y="1324247"/>
                  </a:lnTo>
                  <a:lnTo>
                    <a:pt x="3248740" y="1342586"/>
                  </a:lnTo>
                  <a:lnTo>
                    <a:pt x="3262883" y="1353072"/>
                  </a:lnTo>
                  <a:lnTo>
                    <a:pt x="3277026" y="1347317"/>
                  </a:lnTo>
                  <a:lnTo>
                    <a:pt x="3290713" y="1339573"/>
                  </a:lnTo>
                  <a:lnTo>
                    <a:pt x="3304855" y="1346939"/>
                  </a:lnTo>
                  <a:lnTo>
                    <a:pt x="3318542" y="1378386"/>
                  </a:lnTo>
                  <a:lnTo>
                    <a:pt x="3332685" y="1417512"/>
                  </a:lnTo>
                  <a:lnTo>
                    <a:pt x="3346828" y="1440417"/>
                  </a:lnTo>
                  <a:lnTo>
                    <a:pt x="3360058" y="1438249"/>
                  </a:lnTo>
                  <a:lnTo>
                    <a:pt x="3374201" y="1409115"/>
                  </a:lnTo>
                  <a:lnTo>
                    <a:pt x="3387887" y="1360551"/>
                  </a:lnTo>
                  <a:lnTo>
                    <a:pt x="3402030" y="1293046"/>
                  </a:lnTo>
                  <a:lnTo>
                    <a:pt x="3415717" y="1217897"/>
                  </a:lnTo>
                  <a:lnTo>
                    <a:pt x="3429860" y="1163168"/>
                  </a:lnTo>
                  <a:lnTo>
                    <a:pt x="3444003" y="1134184"/>
                  </a:lnTo>
                  <a:lnTo>
                    <a:pt x="3457689" y="1140554"/>
                  </a:lnTo>
                  <a:lnTo>
                    <a:pt x="3471832" y="1180817"/>
                  </a:lnTo>
                  <a:lnTo>
                    <a:pt x="3485519" y="1197832"/>
                  </a:lnTo>
                  <a:lnTo>
                    <a:pt x="3499661" y="1187888"/>
                  </a:lnTo>
                  <a:lnTo>
                    <a:pt x="3513804" y="1181505"/>
                  </a:lnTo>
                  <a:lnTo>
                    <a:pt x="3526578" y="1197073"/>
                  </a:lnTo>
                  <a:lnTo>
                    <a:pt x="3540721" y="1244444"/>
                  </a:lnTo>
                  <a:lnTo>
                    <a:pt x="3554408" y="1307655"/>
                  </a:lnTo>
                  <a:lnTo>
                    <a:pt x="3568550" y="1381965"/>
                  </a:lnTo>
                  <a:lnTo>
                    <a:pt x="3582237" y="1469233"/>
                  </a:lnTo>
                  <a:lnTo>
                    <a:pt x="3596380" y="1547981"/>
                  </a:lnTo>
                  <a:lnTo>
                    <a:pt x="3610523" y="1597105"/>
                  </a:lnTo>
                  <a:lnTo>
                    <a:pt x="3624209" y="1598988"/>
                  </a:lnTo>
                  <a:lnTo>
                    <a:pt x="3638352" y="1547360"/>
                  </a:lnTo>
                  <a:lnTo>
                    <a:pt x="3652039" y="1487212"/>
                  </a:lnTo>
                  <a:lnTo>
                    <a:pt x="3666182" y="1450504"/>
                  </a:lnTo>
                  <a:lnTo>
                    <a:pt x="3680324" y="1414300"/>
                  </a:lnTo>
                  <a:lnTo>
                    <a:pt x="3693098" y="1346466"/>
                  </a:lnTo>
                  <a:lnTo>
                    <a:pt x="3707241" y="1280657"/>
                  </a:lnTo>
                  <a:lnTo>
                    <a:pt x="3720928" y="1257276"/>
                  </a:lnTo>
                  <a:lnTo>
                    <a:pt x="3735071" y="1256260"/>
                  </a:lnTo>
                  <a:lnTo>
                    <a:pt x="3748757" y="1253681"/>
                  </a:lnTo>
                  <a:lnTo>
                    <a:pt x="3762900" y="1244703"/>
                  </a:lnTo>
                  <a:lnTo>
                    <a:pt x="3777043" y="1247634"/>
                  </a:lnTo>
                  <a:lnTo>
                    <a:pt x="3790730" y="1273392"/>
                  </a:lnTo>
                  <a:lnTo>
                    <a:pt x="3804872" y="1296280"/>
                  </a:lnTo>
                  <a:lnTo>
                    <a:pt x="3818559" y="1287269"/>
                  </a:lnTo>
                  <a:lnTo>
                    <a:pt x="3832702" y="1265209"/>
                  </a:lnTo>
                  <a:lnTo>
                    <a:pt x="3846845" y="1265908"/>
                  </a:lnTo>
                  <a:lnTo>
                    <a:pt x="3859619" y="1295694"/>
                  </a:lnTo>
                  <a:lnTo>
                    <a:pt x="3873762" y="1310701"/>
                  </a:lnTo>
                  <a:lnTo>
                    <a:pt x="3887448" y="1287381"/>
                  </a:lnTo>
                  <a:lnTo>
                    <a:pt x="3901591" y="1262056"/>
                  </a:lnTo>
                  <a:lnTo>
                    <a:pt x="3915278" y="1243802"/>
                  </a:lnTo>
                  <a:lnTo>
                    <a:pt x="3929420" y="1223129"/>
                  </a:lnTo>
                  <a:lnTo>
                    <a:pt x="3943563" y="1221736"/>
                  </a:lnTo>
                  <a:lnTo>
                    <a:pt x="3957250" y="1245146"/>
                  </a:lnTo>
                  <a:lnTo>
                    <a:pt x="3971393" y="1261004"/>
                  </a:lnTo>
                  <a:lnTo>
                    <a:pt x="3985079" y="1260742"/>
                  </a:lnTo>
                  <a:lnTo>
                    <a:pt x="3999222" y="1267783"/>
                  </a:lnTo>
                  <a:lnTo>
                    <a:pt x="4013365" y="1285592"/>
                  </a:lnTo>
                  <a:lnTo>
                    <a:pt x="4026595" y="1288337"/>
                  </a:lnTo>
                  <a:lnTo>
                    <a:pt x="4040738" y="1291944"/>
                  </a:lnTo>
                  <a:lnTo>
                    <a:pt x="4054425" y="1320874"/>
                  </a:lnTo>
                  <a:lnTo>
                    <a:pt x="4068567" y="1356710"/>
                  </a:lnTo>
                  <a:lnTo>
                    <a:pt x="4082254" y="1384386"/>
                  </a:lnTo>
                  <a:lnTo>
                    <a:pt x="4096397" y="1397966"/>
                  </a:lnTo>
                  <a:lnTo>
                    <a:pt x="4110540" y="1402655"/>
                  </a:lnTo>
                  <a:lnTo>
                    <a:pt x="4124226" y="1416807"/>
                  </a:lnTo>
                  <a:lnTo>
                    <a:pt x="4138369" y="1457551"/>
                  </a:lnTo>
                  <a:lnTo>
                    <a:pt x="4152056" y="1510315"/>
                  </a:lnTo>
                  <a:lnTo>
                    <a:pt x="4166198" y="1548981"/>
                  </a:lnTo>
                  <a:lnTo>
                    <a:pt x="4180341" y="1563976"/>
                  </a:lnTo>
                  <a:lnTo>
                    <a:pt x="4193115" y="1567845"/>
                  </a:lnTo>
                  <a:lnTo>
                    <a:pt x="4207258" y="1577896"/>
                  </a:lnTo>
                  <a:lnTo>
                    <a:pt x="4220945" y="1592193"/>
                  </a:lnTo>
                  <a:lnTo>
                    <a:pt x="4235088" y="1594413"/>
                  </a:lnTo>
                  <a:lnTo>
                    <a:pt x="4248774" y="1568863"/>
                  </a:lnTo>
                  <a:lnTo>
                    <a:pt x="4262917" y="1525623"/>
                  </a:lnTo>
                  <a:lnTo>
                    <a:pt x="4277060" y="1484995"/>
                  </a:lnTo>
                  <a:lnTo>
                    <a:pt x="4290746" y="1469598"/>
                  </a:lnTo>
                  <a:lnTo>
                    <a:pt x="4304889" y="1482845"/>
                  </a:lnTo>
                  <a:lnTo>
                    <a:pt x="4318576" y="1500602"/>
                  </a:lnTo>
                  <a:lnTo>
                    <a:pt x="4332719" y="1504224"/>
                  </a:lnTo>
                  <a:lnTo>
                    <a:pt x="4346861" y="1504157"/>
                  </a:lnTo>
                  <a:lnTo>
                    <a:pt x="4359636" y="1518261"/>
                  </a:lnTo>
                  <a:lnTo>
                    <a:pt x="4373778" y="1520917"/>
                  </a:lnTo>
                  <a:lnTo>
                    <a:pt x="4387465" y="1500352"/>
                  </a:lnTo>
                  <a:lnTo>
                    <a:pt x="4401608" y="1468044"/>
                  </a:lnTo>
                  <a:lnTo>
                    <a:pt x="4415294" y="1468834"/>
                  </a:lnTo>
                  <a:lnTo>
                    <a:pt x="4429437" y="1531011"/>
                  </a:lnTo>
                  <a:lnTo>
                    <a:pt x="4443580" y="1577969"/>
                  </a:lnTo>
                  <a:lnTo>
                    <a:pt x="4457267" y="1536851"/>
                  </a:lnTo>
                  <a:lnTo>
                    <a:pt x="4471409" y="1444992"/>
                  </a:lnTo>
                  <a:lnTo>
                    <a:pt x="4485096" y="1398823"/>
                  </a:lnTo>
                  <a:lnTo>
                    <a:pt x="4499239" y="1395904"/>
                  </a:lnTo>
                  <a:lnTo>
                    <a:pt x="4513382" y="1384033"/>
                  </a:lnTo>
                  <a:lnTo>
                    <a:pt x="4526156" y="1372614"/>
                  </a:lnTo>
                  <a:lnTo>
                    <a:pt x="4540299" y="1385763"/>
                  </a:lnTo>
                  <a:lnTo>
                    <a:pt x="4553985" y="1413536"/>
                  </a:lnTo>
                  <a:lnTo>
                    <a:pt x="4568128" y="1426272"/>
                  </a:lnTo>
                  <a:lnTo>
                    <a:pt x="4581815" y="1410911"/>
                  </a:lnTo>
                  <a:lnTo>
                    <a:pt x="4595957" y="1378808"/>
                  </a:lnTo>
                  <a:lnTo>
                    <a:pt x="4610100" y="1353781"/>
                  </a:lnTo>
                  <a:lnTo>
                    <a:pt x="4623787" y="1382637"/>
                  </a:lnTo>
                  <a:lnTo>
                    <a:pt x="4637930" y="1449952"/>
                  </a:lnTo>
                  <a:lnTo>
                    <a:pt x="4651616" y="1505185"/>
                  </a:lnTo>
                  <a:lnTo>
                    <a:pt x="4665759" y="1528733"/>
                  </a:lnTo>
                  <a:lnTo>
                    <a:pt x="4679902" y="1517485"/>
                  </a:lnTo>
                  <a:lnTo>
                    <a:pt x="4693132" y="1457112"/>
                  </a:lnTo>
                  <a:lnTo>
                    <a:pt x="4707275" y="1351979"/>
                  </a:lnTo>
                  <a:lnTo>
                    <a:pt x="4720962" y="1259439"/>
                  </a:lnTo>
                  <a:lnTo>
                    <a:pt x="4735104" y="1233811"/>
                  </a:lnTo>
                  <a:lnTo>
                    <a:pt x="4748791" y="1252406"/>
                  </a:lnTo>
                  <a:lnTo>
                    <a:pt x="4762934" y="1269285"/>
                  </a:lnTo>
                  <a:lnTo>
                    <a:pt x="4777077" y="1287054"/>
                  </a:lnTo>
                  <a:lnTo>
                    <a:pt x="4790763" y="1267237"/>
                  </a:lnTo>
                  <a:lnTo>
                    <a:pt x="4804906" y="1198731"/>
                  </a:lnTo>
                  <a:lnTo>
                    <a:pt x="4818593" y="1112413"/>
                  </a:lnTo>
                  <a:lnTo>
                    <a:pt x="4832735" y="1048396"/>
                  </a:lnTo>
                  <a:lnTo>
                    <a:pt x="4846878" y="1048456"/>
                  </a:lnTo>
                  <a:lnTo>
                    <a:pt x="4859652" y="1111532"/>
                  </a:lnTo>
                  <a:lnTo>
                    <a:pt x="4873795" y="1187844"/>
                  </a:lnTo>
                  <a:lnTo>
                    <a:pt x="4887482" y="1205085"/>
                  </a:lnTo>
                  <a:lnTo>
                    <a:pt x="4901625" y="1143944"/>
                  </a:lnTo>
                  <a:lnTo>
                    <a:pt x="4915311" y="1066085"/>
                  </a:lnTo>
                  <a:lnTo>
                    <a:pt x="4929454" y="994390"/>
                  </a:lnTo>
                  <a:lnTo>
                    <a:pt x="4943597" y="913663"/>
                  </a:lnTo>
                  <a:lnTo>
                    <a:pt x="4957283" y="839833"/>
                  </a:lnTo>
                  <a:lnTo>
                    <a:pt x="4971426" y="793476"/>
                  </a:lnTo>
                  <a:lnTo>
                    <a:pt x="4985113" y="789676"/>
                  </a:lnTo>
                  <a:lnTo>
                    <a:pt x="4999256" y="798365"/>
                  </a:lnTo>
                  <a:lnTo>
                    <a:pt x="5013398" y="750430"/>
                  </a:lnTo>
                  <a:lnTo>
                    <a:pt x="5026173" y="663460"/>
                  </a:lnTo>
                  <a:lnTo>
                    <a:pt x="5040315" y="591102"/>
                  </a:lnTo>
                  <a:lnTo>
                    <a:pt x="5054002" y="551591"/>
                  </a:lnTo>
                  <a:lnTo>
                    <a:pt x="5068145" y="579903"/>
                  </a:lnTo>
                  <a:lnTo>
                    <a:pt x="5081831" y="658070"/>
                  </a:lnTo>
                  <a:lnTo>
                    <a:pt x="5095974" y="746227"/>
                  </a:lnTo>
                  <a:lnTo>
                    <a:pt x="5110117" y="816197"/>
                  </a:lnTo>
                  <a:lnTo>
                    <a:pt x="5123804" y="865787"/>
                  </a:lnTo>
                  <a:lnTo>
                    <a:pt x="5137946" y="916581"/>
                  </a:lnTo>
                  <a:lnTo>
                    <a:pt x="5151633" y="951834"/>
                  </a:lnTo>
                  <a:lnTo>
                    <a:pt x="5165776" y="967187"/>
                  </a:lnTo>
                  <a:lnTo>
                    <a:pt x="5179919" y="1007668"/>
                  </a:lnTo>
                  <a:lnTo>
                    <a:pt x="5192693" y="1073297"/>
                  </a:lnTo>
                  <a:lnTo>
                    <a:pt x="5206836" y="1153238"/>
                  </a:lnTo>
                  <a:lnTo>
                    <a:pt x="5220522" y="1279048"/>
                  </a:lnTo>
                  <a:lnTo>
                    <a:pt x="5234665" y="1411120"/>
                  </a:lnTo>
                  <a:lnTo>
                    <a:pt x="5248352" y="1475962"/>
                  </a:lnTo>
                  <a:lnTo>
                    <a:pt x="5262494" y="1479059"/>
                  </a:lnTo>
                  <a:lnTo>
                    <a:pt x="5276637" y="1488673"/>
                  </a:lnTo>
                  <a:lnTo>
                    <a:pt x="5290324" y="1552826"/>
                  </a:lnTo>
                  <a:lnTo>
                    <a:pt x="5304467" y="1665519"/>
                  </a:lnTo>
                  <a:lnTo>
                    <a:pt x="5318153" y="1771659"/>
                  </a:lnTo>
                  <a:lnTo>
                    <a:pt x="5332296" y="1856324"/>
                  </a:lnTo>
                  <a:lnTo>
                    <a:pt x="5346439" y="1931873"/>
                  </a:lnTo>
                  <a:lnTo>
                    <a:pt x="5359669" y="1989152"/>
                  </a:lnTo>
                  <a:lnTo>
                    <a:pt x="5373812" y="2018653"/>
                  </a:lnTo>
                  <a:lnTo>
                    <a:pt x="5387499" y="2005747"/>
                  </a:lnTo>
                  <a:lnTo>
                    <a:pt x="5401642" y="1992622"/>
                  </a:lnTo>
                  <a:lnTo>
                    <a:pt x="5415328" y="2041600"/>
                  </a:lnTo>
                  <a:lnTo>
                    <a:pt x="5429471" y="2137536"/>
                  </a:lnTo>
                  <a:lnTo>
                    <a:pt x="5443614" y="2219633"/>
                  </a:lnTo>
                  <a:lnTo>
                    <a:pt x="5457300" y="2257723"/>
                  </a:lnTo>
                  <a:lnTo>
                    <a:pt x="5471443" y="2255757"/>
                  </a:lnTo>
                  <a:lnTo>
                    <a:pt x="5485130" y="2258185"/>
                  </a:lnTo>
                  <a:lnTo>
                    <a:pt x="5499273" y="2294900"/>
                  </a:lnTo>
                  <a:lnTo>
                    <a:pt x="5513415" y="2346753"/>
                  </a:lnTo>
                  <a:lnTo>
                    <a:pt x="5526190" y="2378260"/>
                  </a:lnTo>
                  <a:lnTo>
                    <a:pt x="5540332" y="2381241"/>
                  </a:lnTo>
                  <a:lnTo>
                    <a:pt x="5554019" y="2366194"/>
                  </a:lnTo>
                  <a:lnTo>
                    <a:pt x="5568162" y="2329348"/>
                  </a:lnTo>
                  <a:lnTo>
                    <a:pt x="5581848" y="2277607"/>
                  </a:lnTo>
                  <a:lnTo>
                    <a:pt x="5595991" y="2238818"/>
                  </a:lnTo>
                  <a:lnTo>
                    <a:pt x="5610134" y="2232447"/>
                  </a:lnTo>
                  <a:lnTo>
                    <a:pt x="5623821" y="2245854"/>
                  </a:lnTo>
                  <a:lnTo>
                    <a:pt x="5637963" y="2249907"/>
                  </a:lnTo>
                  <a:lnTo>
                    <a:pt x="5651650" y="2225672"/>
                  </a:lnTo>
                  <a:lnTo>
                    <a:pt x="5665793" y="2162091"/>
                  </a:lnTo>
                  <a:lnTo>
                    <a:pt x="5679936" y="2082444"/>
                  </a:lnTo>
                  <a:lnTo>
                    <a:pt x="5692710" y="2050267"/>
                  </a:lnTo>
                  <a:lnTo>
                    <a:pt x="5706853" y="2097200"/>
                  </a:lnTo>
                  <a:lnTo>
                    <a:pt x="5720539" y="2211868"/>
                  </a:lnTo>
                  <a:lnTo>
                    <a:pt x="5734682" y="2325890"/>
                  </a:lnTo>
                  <a:lnTo>
                    <a:pt x="5748369" y="2355215"/>
                  </a:lnTo>
                  <a:lnTo>
                    <a:pt x="5762511" y="2318898"/>
                  </a:lnTo>
                  <a:lnTo>
                    <a:pt x="5776654" y="2285393"/>
                  </a:lnTo>
                  <a:lnTo>
                    <a:pt x="5790341" y="2273600"/>
                  </a:lnTo>
                  <a:lnTo>
                    <a:pt x="5804484" y="2264955"/>
                  </a:lnTo>
                  <a:lnTo>
                    <a:pt x="5818170" y="2244120"/>
                  </a:lnTo>
                  <a:lnTo>
                    <a:pt x="5832313" y="2219529"/>
                  </a:lnTo>
                  <a:lnTo>
                    <a:pt x="5846456" y="2190662"/>
                  </a:lnTo>
                  <a:lnTo>
                    <a:pt x="5859230" y="2146996"/>
                  </a:lnTo>
                  <a:lnTo>
                    <a:pt x="5873373" y="2072954"/>
                  </a:lnTo>
                  <a:lnTo>
                    <a:pt x="5887059" y="1969628"/>
                  </a:lnTo>
                  <a:lnTo>
                    <a:pt x="5901202" y="1889603"/>
                  </a:lnTo>
                  <a:lnTo>
                    <a:pt x="5914889" y="1894150"/>
                  </a:lnTo>
                  <a:lnTo>
                    <a:pt x="5929032" y="1947925"/>
                  </a:lnTo>
                  <a:lnTo>
                    <a:pt x="5943174" y="1968781"/>
                  </a:lnTo>
                  <a:lnTo>
                    <a:pt x="5956861" y="1948971"/>
                  </a:lnTo>
                  <a:lnTo>
                    <a:pt x="5971004" y="1931515"/>
                  </a:lnTo>
                  <a:lnTo>
                    <a:pt x="5984690" y="1930041"/>
                  </a:lnTo>
                  <a:lnTo>
                    <a:pt x="5998833" y="1938068"/>
                  </a:lnTo>
                  <a:lnTo>
                    <a:pt x="6012976" y="1952278"/>
                  </a:lnTo>
                  <a:lnTo>
                    <a:pt x="6026206" y="1965987"/>
                  </a:lnTo>
                  <a:lnTo>
                    <a:pt x="6040349" y="1979369"/>
                  </a:lnTo>
                  <a:lnTo>
                    <a:pt x="6054036" y="1972089"/>
                  </a:lnTo>
                  <a:lnTo>
                    <a:pt x="6068179" y="1926961"/>
                  </a:lnTo>
                  <a:lnTo>
                    <a:pt x="6081865" y="1838956"/>
                  </a:lnTo>
                  <a:lnTo>
                    <a:pt x="6096008" y="1735205"/>
                  </a:lnTo>
                  <a:lnTo>
                    <a:pt x="6110151" y="1672784"/>
                  </a:lnTo>
                  <a:lnTo>
                    <a:pt x="6123837" y="1656115"/>
                  </a:lnTo>
                  <a:lnTo>
                    <a:pt x="6137980" y="1646535"/>
                  </a:lnTo>
                  <a:lnTo>
                    <a:pt x="6151667" y="1627000"/>
                  </a:lnTo>
                  <a:lnTo>
                    <a:pt x="6165810" y="1585530"/>
                  </a:lnTo>
                  <a:lnTo>
                    <a:pt x="6179952" y="1521512"/>
                  </a:lnTo>
                  <a:lnTo>
                    <a:pt x="6192727" y="1451507"/>
                  </a:lnTo>
                  <a:lnTo>
                    <a:pt x="6206869" y="1399934"/>
                  </a:lnTo>
                  <a:lnTo>
                    <a:pt x="6220556" y="1374966"/>
                  </a:lnTo>
                  <a:lnTo>
                    <a:pt x="6234699" y="1372563"/>
                  </a:lnTo>
                  <a:lnTo>
                    <a:pt x="6248385" y="1403584"/>
                  </a:lnTo>
                  <a:lnTo>
                    <a:pt x="6262528" y="1447971"/>
                  </a:lnTo>
                  <a:lnTo>
                    <a:pt x="6276671" y="1480001"/>
                  </a:lnTo>
                  <a:lnTo>
                    <a:pt x="6290358" y="1490769"/>
                  </a:lnTo>
                  <a:lnTo>
                    <a:pt x="6304500" y="1480342"/>
                  </a:lnTo>
                  <a:lnTo>
                    <a:pt x="6318187" y="1481199"/>
                  </a:lnTo>
                  <a:lnTo>
                    <a:pt x="6332330" y="1513458"/>
                  </a:lnTo>
                  <a:lnTo>
                    <a:pt x="6346473" y="1561269"/>
                  </a:lnTo>
                  <a:lnTo>
                    <a:pt x="6359247" y="1599671"/>
                  </a:lnTo>
                  <a:lnTo>
                    <a:pt x="6373390" y="1597123"/>
                  </a:lnTo>
                  <a:lnTo>
                    <a:pt x="6387076" y="1571389"/>
                  </a:lnTo>
                  <a:lnTo>
                    <a:pt x="6401219" y="1564083"/>
                  </a:lnTo>
                  <a:lnTo>
                    <a:pt x="6414906" y="1552556"/>
                  </a:lnTo>
                  <a:lnTo>
                    <a:pt x="6429048" y="1528963"/>
                  </a:lnTo>
                  <a:lnTo>
                    <a:pt x="6443191" y="1506351"/>
                  </a:lnTo>
                  <a:lnTo>
                    <a:pt x="6456878" y="1476649"/>
                  </a:lnTo>
                  <a:lnTo>
                    <a:pt x="6471021" y="1458740"/>
                  </a:lnTo>
                  <a:lnTo>
                    <a:pt x="6484707" y="1461874"/>
                  </a:lnTo>
                  <a:lnTo>
                    <a:pt x="6498850" y="1471303"/>
                  </a:lnTo>
                  <a:lnTo>
                    <a:pt x="6512993" y="1475535"/>
                  </a:lnTo>
                  <a:lnTo>
                    <a:pt x="6525767" y="1472349"/>
                  </a:lnTo>
                  <a:lnTo>
                    <a:pt x="6539910" y="1496103"/>
                  </a:lnTo>
                  <a:lnTo>
                    <a:pt x="6553596" y="1540426"/>
                  </a:lnTo>
                  <a:lnTo>
                    <a:pt x="6567739" y="1546514"/>
                  </a:lnTo>
                  <a:lnTo>
                    <a:pt x="6581426" y="1529435"/>
                  </a:lnTo>
                  <a:lnTo>
                    <a:pt x="6595569" y="1507254"/>
                  </a:lnTo>
                  <a:lnTo>
                    <a:pt x="6609711" y="1490033"/>
                  </a:lnTo>
                  <a:lnTo>
                    <a:pt x="6623398" y="1492999"/>
                  </a:lnTo>
                  <a:lnTo>
                    <a:pt x="6637541" y="1482357"/>
                  </a:lnTo>
                  <a:lnTo>
                    <a:pt x="6651227" y="1433694"/>
                  </a:lnTo>
                  <a:lnTo>
                    <a:pt x="6665370" y="1378744"/>
                  </a:lnTo>
                  <a:lnTo>
                    <a:pt x="6679513" y="1365184"/>
                  </a:lnTo>
                  <a:lnTo>
                    <a:pt x="6692743" y="1391930"/>
                  </a:lnTo>
                  <a:lnTo>
                    <a:pt x="6706886" y="1414884"/>
                  </a:lnTo>
                  <a:lnTo>
                    <a:pt x="6720573" y="1420661"/>
                  </a:lnTo>
                  <a:lnTo>
                    <a:pt x="6734716" y="1440766"/>
                  </a:lnTo>
                  <a:lnTo>
                    <a:pt x="6748402" y="1482936"/>
                  </a:lnTo>
                  <a:lnTo>
                    <a:pt x="6762545" y="1533415"/>
                  </a:lnTo>
                  <a:lnTo>
                    <a:pt x="6776688" y="1550987"/>
                  </a:lnTo>
                  <a:lnTo>
                    <a:pt x="6790374" y="1522745"/>
                  </a:lnTo>
                  <a:lnTo>
                    <a:pt x="6804517" y="1497194"/>
                  </a:lnTo>
                  <a:lnTo>
                    <a:pt x="6818204" y="1512839"/>
                  </a:lnTo>
                  <a:lnTo>
                    <a:pt x="6832347" y="1554575"/>
                  </a:lnTo>
                  <a:lnTo>
                    <a:pt x="6846490" y="1580892"/>
                  </a:lnTo>
                  <a:lnTo>
                    <a:pt x="6859264" y="1602931"/>
                  </a:lnTo>
                  <a:lnTo>
                    <a:pt x="6873406" y="1644776"/>
                  </a:lnTo>
                  <a:lnTo>
                    <a:pt x="6887093" y="1695877"/>
                  </a:lnTo>
                  <a:lnTo>
                    <a:pt x="6901236" y="1737644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6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722403"/>
                  </a:moveTo>
                  <a:lnTo>
                    <a:pt x="14142" y="1563868"/>
                  </a:lnTo>
                  <a:lnTo>
                    <a:pt x="27373" y="1489742"/>
                  </a:lnTo>
                  <a:lnTo>
                    <a:pt x="41515" y="1519702"/>
                  </a:lnTo>
                  <a:lnTo>
                    <a:pt x="55202" y="1624075"/>
                  </a:lnTo>
                  <a:lnTo>
                    <a:pt x="69345" y="1747112"/>
                  </a:lnTo>
                  <a:lnTo>
                    <a:pt x="83031" y="1793780"/>
                  </a:lnTo>
                  <a:lnTo>
                    <a:pt x="97174" y="1793780"/>
                  </a:lnTo>
                  <a:lnTo>
                    <a:pt x="111317" y="1759824"/>
                  </a:lnTo>
                  <a:lnTo>
                    <a:pt x="125004" y="1692629"/>
                  </a:lnTo>
                  <a:lnTo>
                    <a:pt x="139147" y="1657447"/>
                  </a:lnTo>
                  <a:lnTo>
                    <a:pt x="152833" y="1696681"/>
                  </a:lnTo>
                  <a:lnTo>
                    <a:pt x="166976" y="1790771"/>
                  </a:lnTo>
                  <a:lnTo>
                    <a:pt x="181119" y="1793780"/>
                  </a:lnTo>
                  <a:lnTo>
                    <a:pt x="193893" y="1793780"/>
                  </a:lnTo>
                  <a:lnTo>
                    <a:pt x="208036" y="1780683"/>
                  </a:lnTo>
                  <a:lnTo>
                    <a:pt x="221722" y="1589967"/>
                  </a:lnTo>
                  <a:lnTo>
                    <a:pt x="235865" y="1380857"/>
                  </a:lnTo>
                  <a:lnTo>
                    <a:pt x="249552" y="1208809"/>
                  </a:lnTo>
                  <a:lnTo>
                    <a:pt x="263695" y="1078153"/>
                  </a:lnTo>
                  <a:lnTo>
                    <a:pt x="277837" y="978339"/>
                  </a:lnTo>
                  <a:lnTo>
                    <a:pt x="291524" y="890696"/>
                  </a:lnTo>
                  <a:lnTo>
                    <a:pt x="305667" y="783578"/>
                  </a:lnTo>
                  <a:lnTo>
                    <a:pt x="319353" y="634993"/>
                  </a:lnTo>
                  <a:lnTo>
                    <a:pt x="333496" y="463919"/>
                  </a:lnTo>
                  <a:lnTo>
                    <a:pt x="347639" y="309083"/>
                  </a:lnTo>
                  <a:lnTo>
                    <a:pt x="360413" y="194684"/>
                  </a:lnTo>
                  <a:lnTo>
                    <a:pt x="374556" y="152889"/>
                  </a:lnTo>
                  <a:lnTo>
                    <a:pt x="388243" y="177883"/>
                  </a:lnTo>
                  <a:lnTo>
                    <a:pt x="402385" y="210850"/>
                  </a:lnTo>
                  <a:lnTo>
                    <a:pt x="416072" y="228340"/>
                  </a:lnTo>
                  <a:lnTo>
                    <a:pt x="430215" y="259554"/>
                  </a:lnTo>
                  <a:lnTo>
                    <a:pt x="444358" y="316463"/>
                  </a:lnTo>
                  <a:lnTo>
                    <a:pt x="458044" y="389582"/>
                  </a:lnTo>
                  <a:lnTo>
                    <a:pt x="472187" y="461548"/>
                  </a:lnTo>
                  <a:lnTo>
                    <a:pt x="485874" y="510970"/>
                  </a:lnTo>
                  <a:lnTo>
                    <a:pt x="500016" y="521035"/>
                  </a:lnTo>
                  <a:lnTo>
                    <a:pt x="514159" y="493336"/>
                  </a:lnTo>
                  <a:lnTo>
                    <a:pt x="526933" y="442546"/>
                  </a:lnTo>
                  <a:lnTo>
                    <a:pt x="541076" y="350437"/>
                  </a:lnTo>
                  <a:lnTo>
                    <a:pt x="554763" y="220580"/>
                  </a:lnTo>
                  <a:lnTo>
                    <a:pt x="568906" y="126321"/>
                  </a:lnTo>
                  <a:lnTo>
                    <a:pt x="582592" y="132225"/>
                  </a:lnTo>
                  <a:lnTo>
                    <a:pt x="596735" y="243898"/>
                  </a:lnTo>
                  <a:lnTo>
                    <a:pt x="610878" y="471342"/>
                  </a:lnTo>
                  <a:lnTo>
                    <a:pt x="624564" y="803187"/>
                  </a:lnTo>
                  <a:lnTo>
                    <a:pt x="638707" y="1162069"/>
                  </a:lnTo>
                  <a:lnTo>
                    <a:pt x="652394" y="1450043"/>
                  </a:lnTo>
                  <a:lnTo>
                    <a:pt x="666537" y="1626245"/>
                  </a:lnTo>
                  <a:lnTo>
                    <a:pt x="680679" y="1713768"/>
                  </a:lnTo>
                  <a:lnTo>
                    <a:pt x="693910" y="1764036"/>
                  </a:lnTo>
                  <a:lnTo>
                    <a:pt x="708053" y="1793780"/>
                  </a:lnTo>
                  <a:lnTo>
                    <a:pt x="721739" y="1793780"/>
                  </a:lnTo>
                  <a:lnTo>
                    <a:pt x="735882" y="1793780"/>
                  </a:lnTo>
                  <a:lnTo>
                    <a:pt x="749569" y="1793780"/>
                  </a:lnTo>
                  <a:lnTo>
                    <a:pt x="763711" y="1793780"/>
                  </a:lnTo>
                  <a:lnTo>
                    <a:pt x="777854" y="1613572"/>
                  </a:lnTo>
                  <a:lnTo>
                    <a:pt x="791541" y="1131401"/>
                  </a:lnTo>
                  <a:lnTo>
                    <a:pt x="805684" y="636761"/>
                  </a:lnTo>
                  <a:lnTo>
                    <a:pt x="819370" y="262180"/>
                  </a:lnTo>
                  <a:lnTo>
                    <a:pt x="833513" y="62974"/>
                  </a:lnTo>
                  <a:lnTo>
                    <a:pt x="847656" y="0"/>
                  </a:lnTo>
                  <a:lnTo>
                    <a:pt x="860430" y="18119"/>
                  </a:lnTo>
                  <a:lnTo>
                    <a:pt x="874573" y="72281"/>
                  </a:lnTo>
                  <a:lnTo>
                    <a:pt x="888259" y="176758"/>
                  </a:lnTo>
                  <a:lnTo>
                    <a:pt x="902402" y="428918"/>
                  </a:lnTo>
                  <a:lnTo>
                    <a:pt x="916089" y="904488"/>
                  </a:lnTo>
                  <a:lnTo>
                    <a:pt x="930232" y="1549891"/>
                  </a:lnTo>
                  <a:lnTo>
                    <a:pt x="944374" y="1793780"/>
                  </a:lnTo>
                  <a:lnTo>
                    <a:pt x="958061" y="1793780"/>
                  </a:lnTo>
                  <a:lnTo>
                    <a:pt x="972204" y="1793780"/>
                  </a:lnTo>
                  <a:lnTo>
                    <a:pt x="985890" y="1793780"/>
                  </a:lnTo>
                  <a:lnTo>
                    <a:pt x="1000033" y="1793780"/>
                  </a:lnTo>
                  <a:lnTo>
                    <a:pt x="1014176" y="1793780"/>
                  </a:lnTo>
                  <a:lnTo>
                    <a:pt x="1026950" y="1793780"/>
                  </a:lnTo>
                  <a:lnTo>
                    <a:pt x="1041093" y="1793780"/>
                  </a:lnTo>
                  <a:lnTo>
                    <a:pt x="1054780" y="1793780"/>
                  </a:lnTo>
                  <a:lnTo>
                    <a:pt x="1068922" y="1793780"/>
                  </a:lnTo>
                  <a:lnTo>
                    <a:pt x="1082609" y="1685298"/>
                  </a:lnTo>
                  <a:lnTo>
                    <a:pt x="1096752" y="1211901"/>
                  </a:lnTo>
                  <a:lnTo>
                    <a:pt x="1110895" y="735416"/>
                  </a:lnTo>
                  <a:lnTo>
                    <a:pt x="1124581" y="342181"/>
                  </a:lnTo>
                  <a:lnTo>
                    <a:pt x="1138724" y="109490"/>
                  </a:lnTo>
                  <a:lnTo>
                    <a:pt x="1152411" y="50767"/>
                  </a:lnTo>
                  <a:lnTo>
                    <a:pt x="1166553" y="116314"/>
                  </a:lnTo>
                  <a:lnTo>
                    <a:pt x="1180696" y="256599"/>
                  </a:lnTo>
                  <a:lnTo>
                    <a:pt x="1193470" y="457878"/>
                  </a:lnTo>
                  <a:lnTo>
                    <a:pt x="1207613" y="690418"/>
                  </a:lnTo>
                  <a:lnTo>
                    <a:pt x="1221300" y="910913"/>
                  </a:lnTo>
                  <a:lnTo>
                    <a:pt x="1235443" y="1084373"/>
                  </a:lnTo>
                  <a:lnTo>
                    <a:pt x="1249129" y="1188331"/>
                  </a:lnTo>
                  <a:lnTo>
                    <a:pt x="1263272" y="1217862"/>
                  </a:lnTo>
                  <a:lnTo>
                    <a:pt x="1277415" y="1193743"/>
                  </a:lnTo>
                  <a:lnTo>
                    <a:pt x="1291101" y="1162848"/>
                  </a:lnTo>
                  <a:lnTo>
                    <a:pt x="1305244" y="1164089"/>
                  </a:lnTo>
                  <a:lnTo>
                    <a:pt x="1318931" y="1207303"/>
                  </a:lnTo>
                  <a:lnTo>
                    <a:pt x="1333074" y="1291350"/>
                  </a:lnTo>
                  <a:lnTo>
                    <a:pt x="1347216" y="1408994"/>
                  </a:lnTo>
                  <a:lnTo>
                    <a:pt x="1360447" y="1539916"/>
                  </a:lnTo>
                  <a:lnTo>
                    <a:pt x="1374590" y="1673886"/>
                  </a:lnTo>
                  <a:lnTo>
                    <a:pt x="1388276" y="1782567"/>
                  </a:lnTo>
                  <a:lnTo>
                    <a:pt x="1402419" y="1793780"/>
                  </a:lnTo>
                  <a:lnTo>
                    <a:pt x="1416106" y="1758459"/>
                  </a:lnTo>
                  <a:lnTo>
                    <a:pt x="1430248" y="1696480"/>
                  </a:lnTo>
                  <a:lnTo>
                    <a:pt x="1444391" y="1675988"/>
                  </a:lnTo>
                  <a:lnTo>
                    <a:pt x="1458078" y="1684272"/>
                  </a:lnTo>
                  <a:lnTo>
                    <a:pt x="1472221" y="1685599"/>
                  </a:lnTo>
                  <a:lnTo>
                    <a:pt x="1485907" y="1651036"/>
                  </a:lnTo>
                  <a:lnTo>
                    <a:pt x="1500050" y="1575207"/>
                  </a:lnTo>
                  <a:lnTo>
                    <a:pt x="1514193" y="1467354"/>
                  </a:lnTo>
                  <a:lnTo>
                    <a:pt x="1526967" y="1310628"/>
                  </a:lnTo>
                  <a:lnTo>
                    <a:pt x="1541110" y="1099584"/>
                  </a:lnTo>
                  <a:lnTo>
                    <a:pt x="1554796" y="889892"/>
                  </a:lnTo>
                  <a:lnTo>
                    <a:pt x="1568939" y="771142"/>
                  </a:lnTo>
                  <a:lnTo>
                    <a:pt x="1582626" y="769039"/>
                  </a:lnTo>
                  <a:lnTo>
                    <a:pt x="1596769" y="831000"/>
                  </a:lnTo>
                  <a:lnTo>
                    <a:pt x="1610911" y="909590"/>
                  </a:lnTo>
                  <a:lnTo>
                    <a:pt x="1624598" y="980380"/>
                  </a:lnTo>
                  <a:lnTo>
                    <a:pt x="1638741" y="1046777"/>
                  </a:lnTo>
                  <a:lnTo>
                    <a:pt x="1652427" y="1125820"/>
                  </a:lnTo>
                  <a:lnTo>
                    <a:pt x="1666570" y="1206088"/>
                  </a:lnTo>
                  <a:lnTo>
                    <a:pt x="1680713" y="1270463"/>
                  </a:lnTo>
                  <a:lnTo>
                    <a:pt x="1693487" y="1346437"/>
                  </a:lnTo>
                  <a:lnTo>
                    <a:pt x="1707630" y="1458832"/>
                  </a:lnTo>
                  <a:lnTo>
                    <a:pt x="1721317" y="1593533"/>
                  </a:lnTo>
                  <a:lnTo>
                    <a:pt x="1735459" y="1715029"/>
                  </a:lnTo>
                  <a:lnTo>
                    <a:pt x="1749146" y="1793678"/>
                  </a:lnTo>
                  <a:lnTo>
                    <a:pt x="1763289" y="1793780"/>
                  </a:lnTo>
                  <a:lnTo>
                    <a:pt x="1777432" y="1779460"/>
                  </a:lnTo>
                  <a:lnTo>
                    <a:pt x="1791118" y="1711544"/>
                  </a:lnTo>
                  <a:lnTo>
                    <a:pt x="1805261" y="1632195"/>
                  </a:lnTo>
                  <a:lnTo>
                    <a:pt x="1818948" y="1595661"/>
                  </a:lnTo>
                  <a:lnTo>
                    <a:pt x="1833091" y="1619014"/>
                  </a:lnTo>
                  <a:lnTo>
                    <a:pt x="1847233" y="1672100"/>
                  </a:lnTo>
                  <a:lnTo>
                    <a:pt x="1860007" y="1732738"/>
                  </a:lnTo>
                  <a:lnTo>
                    <a:pt x="1874150" y="1766781"/>
                  </a:lnTo>
                  <a:lnTo>
                    <a:pt x="1887837" y="1749915"/>
                  </a:lnTo>
                  <a:lnTo>
                    <a:pt x="1901980" y="1708023"/>
                  </a:lnTo>
                  <a:lnTo>
                    <a:pt x="1915666" y="1668724"/>
                  </a:lnTo>
                  <a:lnTo>
                    <a:pt x="1929809" y="1649794"/>
                  </a:lnTo>
                  <a:lnTo>
                    <a:pt x="1943952" y="1665614"/>
                  </a:lnTo>
                  <a:lnTo>
                    <a:pt x="1957639" y="1721372"/>
                  </a:lnTo>
                  <a:lnTo>
                    <a:pt x="1971781" y="1793780"/>
                  </a:lnTo>
                  <a:lnTo>
                    <a:pt x="1985468" y="1793780"/>
                  </a:lnTo>
                  <a:lnTo>
                    <a:pt x="1999611" y="1793780"/>
                  </a:lnTo>
                  <a:lnTo>
                    <a:pt x="2013754" y="1793780"/>
                  </a:lnTo>
                  <a:lnTo>
                    <a:pt x="2026984" y="1793780"/>
                  </a:lnTo>
                  <a:lnTo>
                    <a:pt x="2041127" y="1784607"/>
                  </a:lnTo>
                  <a:lnTo>
                    <a:pt x="2054813" y="1793780"/>
                  </a:lnTo>
                  <a:lnTo>
                    <a:pt x="2068956" y="1793780"/>
                  </a:lnTo>
                  <a:lnTo>
                    <a:pt x="2082643" y="1793780"/>
                  </a:lnTo>
                  <a:lnTo>
                    <a:pt x="2096786" y="1793780"/>
                  </a:lnTo>
                  <a:lnTo>
                    <a:pt x="2110928" y="1793780"/>
                  </a:lnTo>
                  <a:lnTo>
                    <a:pt x="2124615" y="1749179"/>
                  </a:lnTo>
                  <a:lnTo>
                    <a:pt x="2138758" y="1720926"/>
                  </a:lnTo>
                  <a:lnTo>
                    <a:pt x="2152444" y="1742190"/>
                  </a:lnTo>
                  <a:lnTo>
                    <a:pt x="2166587" y="1793780"/>
                  </a:lnTo>
                  <a:lnTo>
                    <a:pt x="2180730" y="1793780"/>
                  </a:lnTo>
                  <a:lnTo>
                    <a:pt x="2193504" y="1793780"/>
                  </a:lnTo>
                  <a:lnTo>
                    <a:pt x="2207647" y="1793780"/>
                  </a:lnTo>
                  <a:lnTo>
                    <a:pt x="2221334" y="1793780"/>
                  </a:lnTo>
                  <a:lnTo>
                    <a:pt x="2235476" y="1735526"/>
                  </a:lnTo>
                  <a:lnTo>
                    <a:pt x="2249163" y="1602969"/>
                  </a:lnTo>
                  <a:lnTo>
                    <a:pt x="2263306" y="1530307"/>
                  </a:lnTo>
                  <a:lnTo>
                    <a:pt x="2277449" y="1532183"/>
                  </a:lnTo>
                  <a:lnTo>
                    <a:pt x="2291135" y="1558851"/>
                  </a:lnTo>
                  <a:lnTo>
                    <a:pt x="2305278" y="1569590"/>
                  </a:lnTo>
                  <a:lnTo>
                    <a:pt x="2318965" y="1541037"/>
                  </a:lnTo>
                  <a:lnTo>
                    <a:pt x="2333107" y="1493877"/>
                  </a:lnTo>
                  <a:lnTo>
                    <a:pt x="2347250" y="1484758"/>
                  </a:lnTo>
                  <a:lnTo>
                    <a:pt x="2360024" y="1533318"/>
                  </a:lnTo>
                  <a:lnTo>
                    <a:pt x="2374167" y="1605236"/>
                  </a:lnTo>
                  <a:lnTo>
                    <a:pt x="2387854" y="1657327"/>
                  </a:lnTo>
                  <a:lnTo>
                    <a:pt x="2401997" y="1698342"/>
                  </a:lnTo>
                  <a:lnTo>
                    <a:pt x="2415683" y="1752635"/>
                  </a:lnTo>
                  <a:lnTo>
                    <a:pt x="2429826" y="1793780"/>
                  </a:lnTo>
                  <a:lnTo>
                    <a:pt x="2443969" y="1793780"/>
                  </a:lnTo>
                  <a:lnTo>
                    <a:pt x="2457655" y="1793780"/>
                  </a:lnTo>
                  <a:lnTo>
                    <a:pt x="2471798" y="1782900"/>
                  </a:lnTo>
                  <a:lnTo>
                    <a:pt x="2485485" y="1701482"/>
                  </a:lnTo>
                  <a:lnTo>
                    <a:pt x="2499628" y="1614941"/>
                  </a:lnTo>
                  <a:lnTo>
                    <a:pt x="2513770" y="1536169"/>
                  </a:lnTo>
                  <a:lnTo>
                    <a:pt x="2526545" y="1475294"/>
                  </a:lnTo>
                  <a:lnTo>
                    <a:pt x="2540687" y="1458781"/>
                  </a:lnTo>
                  <a:lnTo>
                    <a:pt x="2554374" y="1503473"/>
                  </a:lnTo>
                  <a:lnTo>
                    <a:pt x="2568517" y="1578434"/>
                  </a:lnTo>
                  <a:lnTo>
                    <a:pt x="2582203" y="1632521"/>
                  </a:lnTo>
                  <a:lnTo>
                    <a:pt x="2596346" y="1631973"/>
                  </a:lnTo>
                  <a:lnTo>
                    <a:pt x="2610489" y="1581191"/>
                  </a:lnTo>
                  <a:lnTo>
                    <a:pt x="2624176" y="1510839"/>
                  </a:lnTo>
                  <a:lnTo>
                    <a:pt x="2638318" y="1455360"/>
                  </a:lnTo>
                  <a:lnTo>
                    <a:pt x="2652005" y="1433691"/>
                  </a:lnTo>
                  <a:lnTo>
                    <a:pt x="2666148" y="1427003"/>
                  </a:lnTo>
                  <a:lnTo>
                    <a:pt x="2680291" y="1402049"/>
                  </a:lnTo>
                  <a:lnTo>
                    <a:pt x="2693521" y="1360606"/>
                  </a:lnTo>
                  <a:lnTo>
                    <a:pt x="2707664" y="1340507"/>
                  </a:lnTo>
                  <a:lnTo>
                    <a:pt x="2721350" y="1349089"/>
                  </a:lnTo>
                  <a:lnTo>
                    <a:pt x="2735493" y="1367453"/>
                  </a:lnTo>
                  <a:lnTo>
                    <a:pt x="2749180" y="1384595"/>
                  </a:lnTo>
                  <a:lnTo>
                    <a:pt x="2763323" y="1394583"/>
                  </a:lnTo>
                  <a:lnTo>
                    <a:pt x="2777465" y="1414576"/>
                  </a:lnTo>
                  <a:lnTo>
                    <a:pt x="2791152" y="1462156"/>
                  </a:lnTo>
                  <a:lnTo>
                    <a:pt x="2805295" y="1537147"/>
                  </a:lnTo>
                  <a:lnTo>
                    <a:pt x="2818981" y="1628118"/>
                  </a:lnTo>
                  <a:lnTo>
                    <a:pt x="2833124" y="1698191"/>
                  </a:lnTo>
                  <a:lnTo>
                    <a:pt x="2847267" y="1723630"/>
                  </a:lnTo>
                  <a:lnTo>
                    <a:pt x="2860041" y="1715952"/>
                  </a:lnTo>
                  <a:lnTo>
                    <a:pt x="2874184" y="1652038"/>
                  </a:lnTo>
                  <a:lnTo>
                    <a:pt x="2887871" y="1535515"/>
                  </a:lnTo>
                  <a:lnTo>
                    <a:pt x="2902013" y="1422102"/>
                  </a:lnTo>
                  <a:lnTo>
                    <a:pt x="2915700" y="1347297"/>
                  </a:lnTo>
                  <a:lnTo>
                    <a:pt x="2929843" y="1333198"/>
                  </a:lnTo>
                  <a:lnTo>
                    <a:pt x="2943986" y="1362343"/>
                  </a:lnTo>
                  <a:lnTo>
                    <a:pt x="2957672" y="1374526"/>
                  </a:lnTo>
                  <a:lnTo>
                    <a:pt x="2971815" y="1332342"/>
                  </a:lnTo>
                  <a:lnTo>
                    <a:pt x="2985502" y="1259210"/>
                  </a:lnTo>
                  <a:lnTo>
                    <a:pt x="2999644" y="1192107"/>
                  </a:lnTo>
                  <a:lnTo>
                    <a:pt x="3013787" y="1141281"/>
                  </a:lnTo>
                  <a:lnTo>
                    <a:pt x="3026561" y="1098262"/>
                  </a:lnTo>
                  <a:lnTo>
                    <a:pt x="3040704" y="1063189"/>
                  </a:lnTo>
                  <a:lnTo>
                    <a:pt x="3054391" y="1049626"/>
                  </a:lnTo>
                  <a:lnTo>
                    <a:pt x="3068534" y="1057179"/>
                  </a:lnTo>
                  <a:lnTo>
                    <a:pt x="3082220" y="1062928"/>
                  </a:lnTo>
                  <a:lnTo>
                    <a:pt x="3096363" y="1051818"/>
                  </a:lnTo>
                  <a:lnTo>
                    <a:pt x="3110506" y="1025403"/>
                  </a:lnTo>
                  <a:lnTo>
                    <a:pt x="3124192" y="992816"/>
                  </a:lnTo>
                  <a:lnTo>
                    <a:pt x="3138335" y="992953"/>
                  </a:lnTo>
                  <a:lnTo>
                    <a:pt x="3152022" y="1018431"/>
                  </a:lnTo>
                  <a:lnTo>
                    <a:pt x="3166165" y="1040849"/>
                  </a:lnTo>
                  <a:lnTo>
                    <a:pt x="3180307" y="1082502"/>
                  </a:lnTo>
                  <a:lnTo>
                    <a:pt x="3193082" y="1150778"/>
                  </a:lnTo>
                  <a:lnTo>
                    <a:pt x="3207224" y="1228223"/>
                  </a:lnTo>
                  <a:lnTo>
                    <a:pt x="3220911" y="1290543"/>
                  </a:lnTo>
                  <a:lnTo>
                    <a:pt x="3235054" y="1324247"/>
                  </a:lnTo>
                  <a:lnTo>
                    <a:pt x="3248740" y="1342586"/>
                  </a:lnTo>
                  <a:lnTo>
                    <a:pt x="3262883" y="1353072"/>
                  </a:lnTo>
                  <a:lnTo>
                    <a:pt x="3277026" y="1347317"/>
                  </a:lnTo>
                  <a:lnTo>
                    <a:pt x="3290713" y="1339573"/>
                  </a:lnTo>
                  <a:lnTo>
                    <a:pt x="3304855" y="1346939"/>
                  </a:lnTo>
                  <a:lnTo>
                    <a:pt x="3318542" y="1378386"/>
                  </a:lnTo>
                  <a:lnTo>
                    <a:pt x="3332685" y="1417512"/>
                  </a:lnTo>
                  <a:lnTo>
                    <a:pt x="3346828" y="1440417"/>
                  </a:lnTo>
                  <a:lnTo>
                    <a:pt x="3360058" y="1438249"/>
                  </a:lnTo>
                  <a:lnTo>
                    <a:pt x="3374201" y="1409115"/>
                  </a:lnTo>
                  <a:lnTo>
                    <a:pt x="3387887" y="1360551"/>
                  </a:lnTo>
                  <a:lnTo>
                    <a:pt x="3402030" y="1293046"/>
                  </a:lnTo>
                  <a:lnTo>
                    <a:pt x="3415717" y="1217897"/>
                  </a:lnTo>
                  <a:lnTo>
                    <a:pt x="3429860" y="1163168"/>
                  </a:lnTo>
                  <a:lnTo>
                    <a:pt x="3444003" y="1134184"/>
                  </a:lnTo>
                  <a:lnTo>
                    <a:pt x="3457689" y="1140554"/>
                  </a:lnTo>
                  <a:lnTo>
                    <a:pt x="3471832" y="1180817"/>
                  </a:lnTo>
                  <a:lnTo>
                    <a:pt x="3485519" y="1197832"/>
                  </a:lnTo>
                  <a:lnTo>
                    <a:pt x="3499661" y="1187888"/>
                  </a:lnTo>
                  <a:lnTo>
                    <a:pt x="3513804" y="1181505"/>
                  </a:lnTo>
                  <a:lnTo>
                    <a:pt x="3526578" y="1197073"/>
                  </a:lnTo>
                  <a:lnTo>
                    <a:pt x="3540721" y="1244444"/>
                  </a:lnTo>
                  <a:lnTo>
                    <a:pt x="3554408" y="1307655"/>
                  </a:lnTo>
                  <a:lnTo>
                    <a:pt x="3568550" y="1381965"/>
                  </a:lnTo>
                  <a:lnTo>
                    <a:pt x="3582237" y="1469233"/>
                  </a:lnTo>
                  <a:lnTo>
                    <a:pt x="3596380" y="1547981"/>
                  </a:lnTo>
                  <a:lnTo>
                    <a:pt x="3610523" y="1597105"/>
                  </a:lnTo>
                  <a:lnTo>
                    <a:pt x="3624209" y="1598988"/>
                  </a:lnTo>
                  <a:lnTo>
                    <a:pt x="3638352" y="1547360"/>
                  </a:lnTo>
                  <a:lnTo>
                    <a:pt x="3652039" y="1487212"/>
                  </a:lnTo>
                  <a:lnTo>
                    <a:pt x="3666182" y="1450504"/>
                  </a:lnTo>
                  <a:lnTo>
                    <a:pt x="3680324" y="1414300"/>
                  </a:lnTo>
                  <a:lnTo>
                    <a:pt x="3693098" y="1346466"/>
                  </a:lnTo>
                  <a:lnTo>
                    <a:pt x="3707241" y="1280657"/>
                  </a:lnTo>
                  <a:lnTo>
                    <a:pt x="3720928" y="1257276"/>
                  </a:lnTo>
                  <a:lnTo>
                    <a:pt x="3735071" y="1256260"/>
                  </a:lnTo>
                  <a:lnTo>
                    <a:pt x="3748757" y="1253681"/>
                  </a:lnTo>
                  <a:lnTo>
                    <a:pt x="3762900" y="1244703"/>
                  </a:lnTo>
                  <a:lnTo>
                    <a:pt x="3777043" y="1247634"/>
                  </a:lnTo>
                  <a:lnTo>
                    <a:pt x="3790730" y="1273392"/>
                  </a:lnTo>
                  <a:lnTo>
                    <a:pt x="3804872" y="1296280"/>
                  </a:lnTo>
                  <a:lnTo>
                    <a:pt x="3818559" y="1287269"/>
                  </a:lnTo>
                  <a:lnTo>
                    <a:pt x="3832702" y="1265209"/>
                  </a:lnTo>
                  <a:lnTo>
                    <a:pt x="3846845" y="1265908"/>
                  </a:lnTo>
                  <a:lnTo>
                    <a:pt x="3859619" y="1295694"/>
                  </a:lnTo>
                  <a:lnTo>
                    <a:pt x="3873762" y="1310701"/>
                  </a:lnTo>
                  <a:lnTo>
                    <a:pt x="3887448" y="1287381"/>
                  </a:lnTo>
                  <a:lnTo>
                    <a:pt x="3901591" y="1262056"/>
                  </a:lnTo>
                  <a:lnTo>
                    <a:pt x="3915278" y="1243802"/>
                  </a:lnTo>
                  <a:lnTo>
                    <a:pt x="3929420" y="1223129"/>
                  </a:lnTo>
                  <a:lnTo>
                    <a:pt x="3943563" y="1221736"/>
                  </a:lnTo>
                  <a:lnTo>
                    <a:pt x="3957250" y="1245146"/>
                  </a:lnTo>
                  <a:lnTo>
                    <a:pt x="3971393" y="1261004"/>
                  </a:lnTo>
                  <a:lnTo>
                    <a:pt x="3985079" y="1260742"/>
                  </a:lnTo>
                  <a:lnTo>
                    <a:pt x="3999222" y="1267783"/>
                  </a:lnTo>
                  <a:lnTo>
                    <a:pt x="4013365" y="1285592"/>
                  </a:lnTo>
                  <a:lnTo>
                    <a:pt x="4026595" y="1288337"/>
                  </a:lnTo>
                  <a:lnTo>
                    <a:pt x="4040738" y="1291944"/>
                  </a:lnTo>
                  <a:lnTo>
                    <a:pt x="4054425" y="1320874"/>
                  </a:lnTo>
                  <a:lnTo>
                    <a:pt x="4068567" y="1356710"/>
                  </a:lnTo>
                  <a:lnTo>
                    <a:pt x="4082254" y="1384386"/>
                  </a:lnTo>
                  <a:lnTo>
                    <a:pt x="4096397" y="1397966"/>
                  </a:lnTo>
                  <a:lnTo>
                    <a:pt x="4110540" y="1402655"/>
                  </a:lnTo>
                  <a:lnTo>
                    <a:pt x="4124226" y="1416807"/>
                  </a:lnTo>
                  <a:lnTo>
                    <a:pt x="4138369" y="1457551"/>
                  </a:lnTo>
                  <a:lnTo>
                    <a:pt x="4152056" y="1510315"/>
                  </a:lnTo>
                  <a:lnTo>
                    <a:pt x="4166198" y="1548981"/>
                  </a:lnTo>
                  <a:lnTo>
                    <a:pt x="4180341" y="1563976"/>
                  </a:lnTo>
                  <a:lnTo>
                    <a:pt x="4193115" y="1567845"/>
                  </a:lnTo>
                  <a:lnTo>
                    <a:pt x="4207258" y="1577896"/>
                  </a:lnTo>
                  <a:lnTo>
                    <a:pt x="4220945" y="1592193"/>
                  </a:lnTo>
                  <a:lnTo>
                    <a:pt x="4235088" y="1594413"/>
                  </a:lnTo>
                  <a:lnTo>
                    <a:pt x="4248774" y="1568863"/>
                  </a:lnTo>
                  <a:lnTo>
                    <a:pt x="4262917" y="1525623"/>
                  </a:lnTo>
                  <a:lnTo>
                    <a:pt x="4277060" y="1484995"/>
                  </a:lnTo>
                  <a:lnTo>
                    <a:pt x="4290746" y="1469598"/>
                  </a:lnTo>
                  <a:lnTo>
                    <a:pt x="4304889" y="1482845"/>
                  </a:lnTo>
                  <a:lnTo>
                    <a:pt x="4318576" y="1500602"/>
                  </a:lnTo>
                  <a:lnTo>
                    <a:pt x="4332719" y="1504224"/>
                  </a:lnTo>
                  <a:lnTo>
                    <a:pt x="4346861" y="1504157"/>
                  </a:lnTo>
                  <a:lnTo>
                    <a:pt x="4359636" y="1518261"/>
                  </a:lnTo>
                  <a:lnTo>
                    <a:pt x="4373778" y="1520917"/>
                  </a:lnTo>
                  <a:lnTo>
                    <a:pt x="4387465" y="1500352"/>
                  </a:lnTo>
                  <a:lnTo>
                    <a:pt x="4401608" y="1468044"/>
                  </a:lnTo>
                  <a:lnTo>
                    <a:pt x="4415294" y="1468834"/>
                  </a:lnTo>
                  <a:lnTo>
                    <a:pt x="4429437" y="1531011"/>
                  </a:lnTo>
                  <a:lnTo>
                    <a:pt x="4443580" y="1577969"/>
                  </a:lnTo>
                  <a:lnTo>
                    <a:pt x="4457267" y="1536851"/>
                  </a:lnTo>
                  <a:lnTo>
                    <a:pt x="4471409" y="1444992"/>
                  </a:lnTo>
                  <a:lnTo>
                    <a:pt x="4485096" y="1398823"/>
                  </a:lnTo>
                  <a:lnTo>
                    <a:pt x="4499239" y="1395904"/>
                  </a:lnTo>
                  <a:lnTo>
                    <a:pt x="4513382" y="1384033"/>
                  </a:lnTo>
                  <a:lnTo>
                    <a:pt x="4526156" y="1372614"/>
                  </a:lnTo>
                  <a:lnTo>
                    <a:pt x="4540299" y="1385763"/>
                  </a:lnTo>
                  <a:lnTo>
                    <a:pt x="4553985" y="1413536"/>
                  </a:lnTo>
                  <a:lnTo>
                    <a:pt x="4568128" y="1426272"/>
                  </a:lnTo>
                  <a:lnTo>
                    <a:pt x="4581815" y="1410911"/>
                  </a:lnTo>
                  <a:lnTo>
                    <a:pt x="4595957" y="1378808"/>
                  </a:lnTo>
                  <a:lnTo>
                    <a:pt x="4610100" y="1353781"/>
                  </a:lnTo>
                  <a:lnTo>
                    <a:pt x="4623787" y="1382637"/>
                  </a:lnTo>
                  <a:lnTo>
                    <a:pt x="4637930" y="1449952"/>
                  </a:lnTo>
                  <a:lnTo>
                    <a:pt x="4651616" y="1505185"/>
                  </a:lnTo>
                  <a:lnTo>
                    <a:pt x="4665759" y="1528733"/>
                  </a:lnTo>
                  <a:lnTo>
                    <a:pt x="4679902" y="1517485"/>
                  </a:lnTo>
                  <a:lnTo>
                    <a:pt x="4693132" y="1457112"/>
                  </a:lnTo>
                  <a:lnTo>
                    <a:pt x="4707275" y="1351979"/>
                  </a:lnTo>
                  <a:lnTo>
                    <a:pt x="4720962" y="1259439"/>
                  </a:lnTo>
                  <a:lnTo>
                    <a:pt x="4735104" y="1233811"/>
                  </a:lnTo>
                  <a:lnTo>
                    <a:pt x="4748791" y="1252406"/>
                  </a:lnTo>
                  <a:lnTo>
                    <a:pt x="4762934" y="1269285"/>
                  </a:lnTo>
                  <a:lnTo>
                    <a:pt x="4777077" y="1287054"/>
                  </a:lnTo>
                  <a:lnTo>
                    <a:pt x="4790763" y="1267237"/>
                  </a:lnTo>
                  <a:lnTo>
                    <a:pt x="4804906" y="1198731"/>
                  </a:lnTo>
                  <a:lnTo>
                    <a:pt x="4818593" y="1112413"/>
                  </a:lnTo>
                  <a:lnTo>
                    <a:pt x="4832735" y="1048396"/>
                  </a:lnTo>
                  <a:lnTo>
                    <a:pt x="4846878" y="1048456"/>
                  </a:lnTo>
                  <a:lnTo>
                    <a:pt x="4859652" y="1111532"/>
                  </a:lnTo>
                  <a:lnTo>
                    <a:pt x="4873795" y="1187844"/>
                  </a:lnTo>
                  <a:lnTo>
                    <a:pt x="4887482" y="1205085"/>
                  </a:lnTo>
                  <a:lnTo>
                    <a:pt x="4901625" y="1143944"/>
                  </a:lnTo>
                  <a:lnTo>
                    <a:pt x="4915311" y="1066085"/>
                  </a:lnTo>
                  <a:lnTo>
                    <a:pt x="4929454" y="994390"/>
                  </a:lnTo>
                  <a:lnTo>
                    <a:pt x="4943597" y="913663"/>
                  </a:lnTo>
                  <a:lnTo>
                    <a:pt x="4957283" y="839833"/>
                  </a:lnTo>
                  <a:lnTo>
                    <a:pt x="4971426" y="793476"/>
                  </a:lnTo>
                  <a:lnTo>
                    <a:pt x="4985113" y="789676"/>
                  </a:lnTo>
                  <a:lnTo>
                    <a:pt x="4999256" y="798365"/>
                  </a:lnTo>
                  <a:lnTo>
                    <a:pt x="5013398" y="750430"/>
                  </a:lnTo>
                  <a:lnTo>
                    <a:pt x="5026173" y="663460"/>
                  </a:lnTo>
                  <a:lnTo>
                    <a:pt x="5040315" y="591102"/>
                  </a:lnTo>
                  <a:lnTo>
                    <a:pt x="5054002" y="551591"/>
                  </a:lnTo>
                  <a:lnTo>
                    <a:pt x="5068145" y="579903"/>
                  </a:lnTo>
                  <a:lnTo>
                    <a:pt x="5081831" y="658070"/>
                  </a:lnTo>
                  <a:lnTo>
                    <a:pt x="5095974" y="746227"/>
                  </a:lnTo>
                  <a:lnTo>
                    <a:pt x="5110117" y="816197"/>
                  </a:lnTo>
                  <a:lnTo>
                    <a:pt x="5123804" y="865787"/>
                  </a:lnTo>
                  <a:lnTo>
                    <a:pt x="5137946" y="916581"/>
                  </a:lnTo>
                  <a:lnTo>
                    <a:pt x="5151633" y="951834"/>
                  </a:lnTo>
                  <a:lnTo>
                    <a:pt x="5165776" y="967187"/>
                  </a:lnTo>
                  <a:lnTo>
                    <a:pt x="5179919" y="1007668"/>
                  </a:lnTo>
                  <a:lnTo>
                    <a:pt x="5192693" y="1073297"/>
                  </a:lnTo>
                  <a:lnTo>
                    <a:pt x="5206836" y="1153238"/>
                  </a:lnTo>
                  <a:lnTo>
                    <a:pt x="5220522" y="1279048"/>
                  </a:lnTo>
                  <a:lnTo>
                    <a:pt x="5234665" y="1411120"/>
                  </a:lnTo>
                  <a:lnTo>
                    <a:pt x="5248352" y="1475962"/>
                  </a:lnTo>
                  <a:lnTo>
                    <a:pt x="5262494" y="1479059"/>
                  </a:lnTo>
                  <a:lnTo>
                    <a:pt x="5276637" y="1488673"/>
                  </a:lnTo>
                  <a:lnTo>
                    <a:pt x="5290324" y="1552826"/>
                  </a:lnTo>
                  <a:lnTo>
                    <a:pt x="5304467" y="1665519"/>
                  </a:lnTo>
                  <a:lnTo>
                    <a:pt x="5318153" y="1771659"/>
                  </a:lnTo>
                  <a:lnTo>
                    <a:pt x="5332296" y="1793780"/>
                  </a:lnTo>
                  <a:lnTo>
                    <a:pt x="5346439" y="1793780"/>
                  </a:lnTo>
                  <a:lnTo>
                    <a:pt x="5359669" y="1793780"/>
                  </a:lnTo>
                  <a:lnTo>
                    <a:pt x="5373812" y="1793780"/>
                  </a:lnTo>
                  <a:lnTo>
                    <a:pt x="5387499" y="1793780"/>
                  </a:lnTo>
                  <a:lnTo>
                    <a:pt x="5401642" y="1793780"/>
                  </a:lnTo>
                  <a:lnTo>
                    <a:pt x="5415328" y="1793780"/>
                  </a:lnTo>
                  <a:lnTo>
                    <a:pt x="5429471" y="1793780"/>
                  </a:lnTo>
                  <a:lnTo>
                    <a:pt x="5443614" y="1793780"/>
                  </a:lnTo>
                  <a:lnTo>
                    <a:pt x="5457300" y="1793780"/>
                  </a:lnTo>
                  <a:lnTo>
                    <a:pt x="5471443" y="1793780"/>
                  </a:lnTo>
                  <a:lnTo>
                    <a:pt x="5485130" y="1793780"/>
                  </a:lnTo>
                  <a:lnTo>
                    <a:pt x="5499273" y="1793780"/>
                  </a:lnTo>
                  <a:lnTo>
                    <a:pt x="5513415" y="1793780"/>
                  </a:lnTo>
                  <a:lnTo>
                    <a:pt x="5526190" y="1793780"/>
                  </a:lnTo>
                  <a:lnTo>
                    <a:pt x="5540332" y="1793780"/>
                  </a:lnTo>
                  <a:lnTo>
                    <a:pt x="5554019" y="1793780"/>
                  </a:lnTo>
                  <a:lnTo>
                    <a:pt x="5568162" y="1793780"/>
                  </a:lnTo>
                  <a:lnTo>
                    <a:pt x="5581848" y="1793780"/>
                  </a:lnTo>
                  <a:lnTo>
                    <a:pt x="5595991" y="1793780"/>
                  </a:lnTo>
                  <a:lnTo>
                    <a:pt x="5610134" y="1793780"/>
                  </a:lnTo>
                  <a:lnTo>
                    <a:pt x="5623821" y="1793780"/>
                  </a:lnTo>
                  <a:lnTo>
                    <a:pt x="5637963" y="1793780"/>
                  </a:lnTo>
                  <a:lnTo>
                    <a:pt x="5651650" y="1793780"/>
                  </a:lnTo>
                  <a:lnTo>
                    <a:pt x="5665793" y="1793780"/>
                  </a:lnTo>
                  <a:lnTo>
                    <a:pt x="5679936" y="1793780"/>
                  </a:lnTo>
                  <a:lnTo>
                    <a:pt x="5692710" y="1793780"/>
                  </a:lnTo>
                  <a:lnTo>
                    <a:pt x="5706853" y="1793780"/>
                  </a:lnTo>
                  <a:lnTo>
                    <a:pt x="5720539" y="1793780"/>
                  </a:lnTo>
                  <a:lnTo>
                    <a:pt x="5734682" y="1793780"/>
                  </a:lnTo>
                  <a:lnTo>
                    <a:pt x="5748369" y="1793780"/>
                  </a:lnTo>
                  <a:lnTo>
                    <a:pt x="5762511" y="1793780"/>
                  </a:lnTo>
                  <a:lnTo>
                    <a:pt x="5776654" y="1793780"/>
                  </a:lnTo>
                  <a:lnTo>
                    <a:pt x="5790341" y="1793780"/>
                  </a:lnTo>
                  <a:lnTo>
                    <a:pt x="5804484" y="1793780"/>
                  </a:lnTo>
                  <a:lnTo>
                    <a:pt x="5818170" y="1793780"/>
                  </a:lnTo>
                  <a:lnTo>
                    <a:pt x="5832313" y="1793780"/>
                  </a:lnTo>
                  <a:lnTo>
                    <a:pt x="5846456" y="1793780"/>
                  </a:lnTo>
                  <a:lnTo>
                    <a:pt x="5859230" y="1793780"/>
                  </a:lnTo>
                  <a:lnTo>
                    <a:pt x="5873373" y="1793780"/>
                  </a:lnTo>
                  <a:lnTo>
                    <a:pt x="5887059" y="1793780"/>
                  </a:lnTo>
                  <a:lnTo>
                    <a:pt x="5901202" y="1793780"/>
                  </a:lnTo>
                  <a:lnTo>
                    <a:pt x="5914889" y="1793780"/>
                  </a:lnTo>
                  <a:lnTo>
                    <a:pt x="5929032" y="1793780"/>
                  </a:lnTo>
                  <a:lnTo>
                    <a:pt x="5943174" y="1793780"/>
                  </a:lnTo>
                  <a:lnTo>
                    <a:pt x="5956861" y="1793780"/>
                  </a:lnTo>
                  <a:lnTo>
                    <a:pt x="5971004" y="1793780"/>
                  </a:lnTo>
                  <a:lnTo>
                    <a:pt x="5984690" y="1793780"/>
                  </a:lnTo>
                  <a:lnTo>
                    <a:pt x="5998833" y="1793780"/>
                  </a:lnTo>
                  <a:lnTo>
                    <a:pt x="6012976" y="1793780"/>
                  </a:lnTo>
                  <a:lnTo>
                    <a:pt x="6026206" y="1793780"/>
                  </a:lnTo>
                  <a:lnTo>
                    <a:pt x="6040349" y="1793780"/>
                  </a:lnTo>
                  <a:lnTo>
                    <a:pt x="6054036" y="1793780"/>
                  </a:lnTo>
                  <a:lnTo>
                    <a:pt x="6068179" y="1793780"/>
                  </a:lnTo>
                  <a:lnTo>
                    <a:pt x="6081865" y="1793780"/>
                  </a:lnTo>
                  <a:lnTo>
                    <a:pt x="6096008" y="1735205"/>
                  </a:lnTo>
                  <a:lnTo>
                    <a:pt x="6110151" y="1672784"/>
                  </a:lnTo>
                  <a:lnTo>
                    <a:pt x="6123837" y="1656115"/>
                  </a:lnTo>
                  <a:lnTo>
                    <a:pt x="6137980" y="1646535"/>
                  </a:lnTo>
                  <a:lnTo>
                    <a:pt x="6151667" y="1627000"/>
                  </a:lnTo>
                  <a:lnTo>
                    <a:pt x="6165810" y="1585530"/>
                  </a:lnTo>
                  <a:lnTo>
                    <a:pt x="6179952" y="1521512"/>
                  </a:lnTo>
                  <a:lnTo>
                    <a:pt x="6192727" y="1451507"/>
                  </a:lnTo>
                  <a:lnTo>
                    <a:pt x="6206869" y="1399934"/>
                  </a:lnTo>
                  <a:lnTo>
                    <a:pt x="6220556" y="1374966"/>
                  </a:lnTo>
                  <a:lnTo>
                    <a:pt x="6234699" y="1372563"/>
                  </a:lnTo>
                  <a:lnTo>
                    <a:pt x="6248385" y="1403584"/>
                  </a:lnTo>
                  <a:lnTo>
                    <a:pt x="6262528" y="1447971"/>
                  </a:lnTo>
                  <a:lnTo>
                    <a:pt x="6276671" y="1480001"/>
                  </a:lnTo>
                  <a:lnTo>
                    <a:pt x="6290358" y="1490769"/>
                  </a:lnTo>
                  <a:lnTo>
                    <a:pt x="6304500" y="1480342"/>
                  </a:lnTo>
                  <a:lnTo>
                    <a:pt x="6318187" y="1481199"/>
                  </a:lnTo>
                  <a:lnTo>
                    <a:pt x="6332330" y="1513458"/>
                  </a:lnTo>
                  <a:lnTo>
                    <a:pt x="6346473" y="1561269"/>
                  </a:lnTo>
                  <a:lnTo>
                    <a:pt x="6359247" y="1599671"/>
                  </a:lnTo>
                  <a:lnTo>
                    <a:pt x="6373390" y="1597123"/>
                  </a:lnTo>
                  <a:lnTo>
                    <a:pt x="6387076" y="1571389"/>
                  </a:lnTo>
                  <a:lnTo>
                    <a:pt x="6401219" y="1564083"/>
                  </a:lnTo>
                  <a:lnTo>
                    <a:pt x="6414906" y="1552556"/>
                  </a:lnTo>
                  <a:lnTo>
                    <a:pt x="6429048" y="1528963"/>
                  </a:lnTo>
                  <a:lnTo>
                    <a:pt x="6443191" y="1506351"/>
                  </a:lnTo>
                  <a:lnTo>
                    <a:pt x="6456878" y="1476649"/>
                  </a:lnTo>
                  <a:lnTo>
                    <a:pt x="6471021" y="1458740"/>
                  </a:lnTo>
                  <a:lnTo>
                    <a:pt x="6484707" y="1461874"/>
                  </a:lnTo>
                  <a:lnTo>
                    <a:pt x="6498850" y="1471303"/>
                  </a:lnTo>
                  <a:lnTo>
                    <a:pt x="6512993" y="1475535"/>
                  </a:lnTo>
                  <a:lnTo>
                    <a:pt x="6525767" y="1472349"/>
                  </a:lnTo>
                  <a:lnTo>
                    <a:pt x="6539910" y="1496103"/>
                  </a:lnTo>
                  <a:lnTo>
                    <a:pt x="6553596" y="1540426"/>
                  </a:lnTo>
                  <a:lnTo>
                    <a:pt x="6567739" y="1546514"/>
                  </a:lnTo>
                  <a:lnTo>
                    <a:pt x="6581426" y="1529435"/>
                  </a:lnTo>
                  <a:lnTo>
                    <a:pt x="6595569" y="1507254"/>
                  </a:lnTo>
                  <a:lnTo>
                    <a:pt x="6609711" y="1490033"/>
                  </a:lnTo>
                  <a:lnTo>
                    <a:pt x="6623398" y="1492999"/>
                  </a:lnTo>
                  <a:lnTo>
                    <a:pt x="6637541" y="1482357"/>
                  </a:lnTo>
                  <a:lnTo>
                    <a:pt x="6651227" y="1433694"/>
                  </a:lnTo>
                  <a:lnTo>
                    <a:pt x="6665370" y="1378744"/>
                  </a:lnTo>
                  <a:lnTo>
                    <a:pt x="6679513" y="1365184"/>
                  </a:lnTo>
                  <a:lnTo>
                    <a:pt x="6692743" y="1391930"/>
                  </a:lnTo>
                  <a:lnTo>
                    <a:pt x="6706886" y="1414884"/>
                  </a:lnTo>
                  <a:lnTo>
                    <a:pt x="6720573" y="1420661"/>
                  </a:lnTo>
                  <a:lnTo>
                    <a:pt x="6734716" y="1440766"/>
                  </a:lnTo>
                  <a:lnTo>
                    <a:pt x="6748402" y="1482936"/>
                  </a:lnTo>
                  <a:lnTo>
                    <a:pt x="6762545" y="1533415"/>
                  </a:lnTo>
                  <a:lnTo>
                    <a:pt x="6776688" y="1550987"/>
                  </a:lnTo>
                  <a:lnTo>
                    <a:pt x="6790374" y="1522745"/>
                  </a:lnTo>
                  <a:lnTo>
                    <a:pt x="6804517" y="1497194"/>
                  </a:lnTo>
                  <a:lnTo>
                    <a:pt x="6818204" y="1512839"/>
                  </a:lnTo>
                  <a:lnTo>
                    <a:pt x="6832347" y="1554575"/>
                  </a:lnTo>
                  <a:lnTo>
                    <a:pt x="6846490" y="1580892"/>
                  </a:lnTo>
                  <a:lnTo>
                    <a:pt x="6859264" y="1602931"/>
                  </a:lnTo>
                  <a:lnTo>
                    <a:pt x="6873406" y="1644776"/>
                  </a:lnTo>
                  <a:lnTo>
                    <a:pt x="6887093" y="1695877"/>
                  </a:lnTo>
                  <a:lnTo>
                    <a:pt x="6901236" y="1737644"/>
                  </a:lnTo>
                  <a:lnTo>
                    <a:pt x="6901236" y="1793780"/>
                  </a:lnTo>
                  <a:lnTo>
                    <a:pt x="6887093" y="1793780"/>
                  </a:lnTo>
                  <a:lnTo>
                    <a:pt x="6873406" y="1793780"/>
                  </a:lnTo>
                  <a:lnTo>
                    <a:pt x="6859264" y="1793780"/>
                  </a:lnTo>
                  <a:lnTo>
                    <a:pt x="6846490" y="1793780"/>
                  </a:lnTo>
                  <a:lnTo>
                    <a:pt x="6832347" y="1793780"/>
                  </a:lnTo>
                  <a:lnTo>
                    <a:pt x="6818204" y="1793780"/>
                  </a:lnTo>
                  <a:lnTo>
                    <a:pt x="6804517" y="1793780"/>
                  </a:lnTo>
                  <a:lnTo>
                    <a:pt x="6790374" y="1793780"/>
                  </a:lnTo>
                  <a:lnTo>
                    <a:pt x="6776688" y="1793780"/>
                  </a:lnTo>
                  <a:lnTo>
                    <a:pt x="6762545" y="1793780"/>
                  </a:lnTo>
                  <a:lnTo>
                    <a:pt x="6748402" y="1793780"/>
                  </a:lnTo>
                  <a:lnTo>
                    <a:pt x="6734716" y="1793780"/>
                  </a:lnTo>
                  <a:lnTo>
                    <a:pt x="6720573" y="1793780"/>
                  </a:lnTo>
                  <a:lnTo>
                    <a:pt x="6706886" y="1793780"/>
                  </a:lnTo>
                  <a:lnTo>
                    <a:pt x="6692743" y="1793780"/>
                  </a:lnTo>
                  <a:lnTo>
                    <a:pt x="6679513" y="1793780"/>
                  </a:lnTo>
                  <a:lnTo>
                    <a:pt x="6665370" y="1793780"/>
                  </a:lnTo>
                  <a:lnTo>
                    <a:pt x="6651227" y="1793780"/>
                  </a:lnTo>
                  <a:lnTo>
                    <a:pt x="6637541" y="1793780"/>
                  </a:lnTo>
                  <a:lnTo>
                    <a:pt x="6623398" y="1793780"/>
                  </a:lnTo>
                  <a:lnTo>
                    <a:pt x="6609711" y="1793780"/>
                  </a:lnTo>
                  <a:lnTo>
                    <a:pt x="6595569" y="1793780"/>
                  </a:lnTo>
                  <a:lnTo>
                    <a:pt x="6581426" y="1793780"/>
                  </a:lnTo>
                  <a:lnTo>
                    <a:pt x="6567739" y="1793780"/>
                  </a:lnTo>
                  <a:lnTo>
                    <a:pt x="6553596" y="1793780"/>
                  </a:lnTo>
                  <a:lnTo>
                    <a:pt x="6539910" y="1793780"/>
                  </a:lnTo>
                  <a:lnTo>
                    <a:pt x="6525767" y="1793780"/>
                  </a:lnTo>
                  <a:lnTo>
                    <a:pt x="6512993" y="1793780"/>
                  </a:lnTo>
                  <a:lnTo>
                    <a:pt x="6498850" y="1793780"/>
                  </a:lnTo>
                  <a:lnTo>
                    <a:pt x="6484707" y="1793780"/>
                  </a:lnTo>
                  <a:lnTo>
                    <a:pt x="6471021" y="1793780"/>
                  </a:lnTo>
                  <a:lnTo>
                    <a:pt x="6456878" y="1793780"/>
                  </a:lnTo>
                  <a:lnTo>
                    <a:pt x="6443191" y="1793780"/>
                  </a:lnTo>
                  <a:lnTo>
                    <a:pt x="6429048" y="1793780"/>
                  </a:lnTo>
                  <a:lnTo>
                    <a:pt x="6414906" y="1793780"/>
                  </a:lnTo>
                  <a:lnTo>
                    <a:pt x="6401219" y="1793780"/>
                  </a:lnTo>
                  <a:lnTo>
                    <a:pt x="6387076" y="1793780"/>
                  </a:lnTo>
                  <a:lnTo>
                    <a:pt x="6373390" y="1793780"/>
                  </a:lnTo>
                  <a:lnTo>
                    <a:pt x="6359247" y="1793780"/>
                  </a:lnTo>
                  <a:lnTo>
                    <a:pt x="6346473" y="1793780"/>
                  </a:lnTo>
                  <a:lnTo>
                    <a:pt x="6332330" y="1793780"/>
                  </a:lnTo>
                  <a:lnTo>
                    <a:pt x="6318187" y="1793780"/>
                  </a:lnTo>
                  <a:lnTo>
                    <a:pt x="6304500" y="1793780"/>
                  </a:lnTo>
                  <a:lnTo>
                    <a:pt x="6290358" y="1793780"/>
                  </a:lnTo>
                  <a:lnTo>
                    <a:pt x="6276671" y="1793780"/>
                  </a:lnTo>
                  <a:lnTo>
                    <a:pt x="6262528" y="1793780"/>
                  </a:lnTo>
                  <a:lnTo>
                    <a:pt x="6248385" y="1793780"/>
                  </a:lnTo>
                  <a:lnTo>
                    <a:pt x="6234699" y="1793780"/>
                  </a:lnTo>
                  <a:lnTo>
                    <a:pt x="6220556" y="1793780"/>
                  </a:lnTo>
                  <a:lnTo>
                    <a:pt x="6206869" y="1793780"/>
                  </a:lnTo>
                  <a:lnTo>
                    <a:pt x="6192727" y="1793780"/>
                  </a:lnTo>
                  <a:lnTo>
                    <a:pt x="6179952" y="1793780"/>
                  </a:lnTo>
                  <a:lnTo>
                    <a:pt x="6165810" y="1793780"/>
                  </a:lnTo>
                  <a:lnTo>
                    <a:pt x="6151667" y="1793780"/>
                  </a:lnTo>
                  <a:lnTo>
                    <a:pt x="6137980" y="1793780"/>
                  </a:lnTo>
                  <a:lnTo>
                    <a:pt x="6123837" y="1793780"/>
                  </a:lnTo>
                  <a:lnTo>
                    <a:pt x="6110151" y="1793780"/>
                  </a:lnTo>
                  <a:lnTo>
                    <a:pt x="6096008" y="1793780"/>
                  </a:lnTo>
                  <a:lnTo>
                    <a:pt x="6081865" y="1838956"/>
                  </a:lnTo>
                  <a:lnTo>
                    <a:pt x="6068179" y="1926961"/>
                  </a:lnTo>
                  <a:lnTo>
                    <a:pt x="6054036" y="1972089"/>
                  </a:lnTo>
                  <a:lnTo>
                    <a:pt x="6040349" y="1979369"/>
                  </a:lnTo>
                  <a:lnTo>
                    <a:pt x="6026206" y="1965987"/>
                  </a:lnTo>
                  <a:lnTo>
                    <a:pt x="6012976" y="1952278"/>
                  </a:lnTo>
                  <a:lnTo>
                    <a:pt x="5998833" y="1938068"/>
                  </a:lnTo>
                  <a:lnTo>
                    <a:pt x="5984690" y="1930041"/>
                  </a:lnTo>
                  <a:lnTo>
                    <a:pt x="5971004" y="1931515"/>
                  </a:lnTo>
                  <a:lnTo>
                    <a:pt x="5956861" y="1948971"/>
                  </a:lnTo>
                  <a:lnTo>
                    <a:pt x="5943174" y="1968781"/>
                  </a:lnTo>
                  <a:lnTo>
                    <a:pt x="5929032" y="1947925"/>
                  </a:lnTo>
                  <a:lnTo>
                    <a:pt x="5914889" y="1894150"/>
                  </a:lnTo>
                  <a:lnTo>
                    <a:pt x="5901202" y="1889603"/>
                  </a:lnTo>
                  <a:lnTo>
                    <a:pt x="5887059" y="1969628"/>
                  </a:lnTo>
                  <a:lnTo>
                    <a:pt x="5873373" y="2072954"/>
                  </a:lnTo>
                  <a:lnTo>
                    <a:pt x="5859230" y="2146996"/>
                  </a:lnTo>
                  <a:lnTo>
                    <a:pt x="5846456" y="2190662"/>
                  </a:lnTo>
                  <a:lnTo>
                    <a:pt x="5832313" y="2219529"/>
                  </a:lnTo>
                  <a:lnTo>
                    <a:pt x="5818170" y="2244120"/>
                  </a:lnTo>
                  <a:lnTo>
                    <a:pt x="5804484" y="2264955"/>
                  </a:lnTo>
                  <a:lnTo>
                    <a:pt x="5790341" y="2273600"/>
                  </a:lnTo>
                  <a:lnTo>
                    <a:pt x="5776654" y="2285393"/>
                  </a:lnTo>
                  <a:lnTo>
                    <a:pt x="5762511" y="2318898"/>
                  </a:lnTo>
                  <a:lnTo>
                    <a:pt x="5748369" y="2355215"/>
                  </a:lnTo>
                  <a:lnTo>
                    <a:pt x="5734682" y="2325890"/>
                  </a:lnTo>
                  <a:lnTo>
                    <a:pt x="5720539" y="2211868"/>
                  </a:lnTo>
                  <a:lnTo>
                    <a:pt x="5706853" y="2097200"/>
                  </a:lnTo>
                  <a:lnTo>
                    <a:pt x="5692710" y="2050267"/>
                  </a:lnTo>
                  <a:lnTo>
                    <a:pt x="5679936" y="2082444"/>
                  </a:lnTo>
                  <a:lnTo>
                    <a:pt x="5665793" y="2162091"/>
                  </a:lnTo>
                  <a:lnTo>
                    <a:pt x="5651650" y="2225672"/>
                  </a:lnTo>
                  <a:lnTo>
                    <a:pt x="5637963" y="2249907"/>
                  </a:lnTo>
                  <a:lnTo>
                    <a:pt x="5623821" y="2245854"/>
                  </a:lnTo>
                  <a:lnTo>
                    <a:pt x="5610134" y="2232447"/>
                  </a:lnTo>
                  <a:lnTo>
                    <a:pt x="5595991" y="2238818"/>
                  </a:lnTo>
                  <a:lnTo>
                    <a:pt x="5581848" y="2277607"/>
                  </a:lnTo>
                  <a:lnTo>
                    <a:pt x="5568162" y="2329348"/>
                  </a:lnTo>
                  <a:lnTo>
                    <a:pt x="5554019" y="2366194"/>
                  </a:lnTo>
                  <a:lnTo>
                    <a:pt x="5540332" y="2381241"/>
                  </a:lnTo>
                  <a:lnTo>
                    <a:pt x="5526190" y="2378260"/>
                  </a:lnTo>
                  <a:lnTo>
                    <a:pt x="5513415" y="2346753"/>
                  </a:lnTo>
                  <a:lnTo>
                    <a:pt x="5499273" y="2294900"/>
                  </a:lnTo>
                  <a:lnTo>
                    <a:pt x="5485130" y="2258185"/>
                  </a:lnTo>
                  <a:lnTo>
                    <a:pt x="5471443" y="2255757"/>
                  </a:lnTo>
                  <a:lnTo>
                    <a:pt x="5457300" y="2257723"/>
                  </a:lnTo>
                  <a:lnTo>
                    <a:pt x="5443614" y="2219633"/>
                  </a:lnTo>
                  <a:lnTo>
                    <a:pt x="5429471" y="2137536"/>
                  </a:lnTo>
                  <a:lnTo>
                    <a:pt x="5415328" y="2041600"/>
                  </a:lnTo>
                  <a:lnTo>
                    <a:pt x="5401642" y="1992622"/>
                  </a:lnTo>
                  <a:lnTo>
                    <a:pt x="5387499" y="2005747"/>
                  </a:lnTo>
                  <a:lnTo>
                    <a:pt x="5373812" y="2018653"/>
                  </a:lnTo>
                  <a:lnTo>
                    <a:pt x="5359669" y="1989152"/>
                  </a:lnTo>
                  <a:lnTo>
                    <a:pt x="5346439" y="1931873"/>
                  </a:lnTo>
                  <a:lnTo>
                    <a:pt x="5332296" y="1856324"/>
                  </a:lnTo>
                  <a:lnTo>
                    <a:pt x="5318153" y="1793780"/>
                  </a:lnTo>
                  <a:lnTo>
                    <a:pt x="5304467" y="1793780"/>
                  </a:lnTo>
                  <a:lnTo>
                    <a:pt x="5290324" y="1793780"/>
                  </a:lnTo>
                  <a:lnTo>
                    <a:pt x="5276637" y="1793780"/>
                  </a:lnTo>
                  <a:lnTo>
                    <a:pt x="5262494" y="1793780"/>
                  </a:lnTo>
                  <a:lnTo>
                    <a:pt x="5248352" y="1793780"/>
                  </a:lnTo>
                  <a:lnTo>
                    <a:pt x="5234665" y="1793780"/>
                  </a:lnTo>
                  <a:lnTo>
                    <a:pt x="5220522" y="1793780"/>
                  </a:lnTo>
                  <a:lnTo>
                    <a:pt x="5206836" y="1793780"/>
                  </a:lnTo>
                  <a:lnTo>
                    <a:pt x="5192693" y="1793780"/>
                  </a:lnTo>
                  <a:lnTo>
                    <a:pt x="5179919" y="1793780"/>
                  </a:lnTo>
                  <a:lnTo>
                    <a:pt x="5165776" y="1793780"/>
                  </a:lnTo>
                  <a:lnTo>
                    <a:pt x="5151633" y="1793780"/>
                  </a:lnTo>
                  <a:lnTo>
                    <a:pt x="5137946" y="1793780"/>
                  </a:lnTo>
                  <a:lnTo>
                    <a:pt x="5123804" y="1793780"/>
                  </a:lnTo>
                  <a:lnTo>
                    <a:pt x="5110117" y="1793780"/>
                  </a:lnTo>
                  <a:lnTo>
                    <a:pt x="5095974" y="1793780"/>
                  </a:lnTo>
                  <a:lnTo>
                    <a:pt x="5081831" y="1793780"/>
                  </a:lnTo>
                  <a:lnTo>
                    <a:pt x="5068145" y="1793780"/>
                  </a:lnTo>
                  <a:lnTo>
                    <a:pt x="5054002" y="1793780"/>
                  </a:lnTo>
                  <a:lnTo>
                    <a:pt x="5040315" y="1793780"/>
                  </a:lnTo>
                  <a:lnTo>
                    <a:pt x="5026173" y="1793780"/>
                  </a:lnTo>
                  <a:lnTo>
                    <a:pt x="5013398" y="1793780"/>
                  </a:lnTo>
                  <a:lnTo>
                    <a:pt x="4999256" y="1793780"/>
                  </a:lnTo>
                  <a:lnTo>
                    <a:pt x="4985113" y="1793780"/>
                  </a:lnTo>
                  <a:lnTo>
                    <a:pt x="4971426" y="1793780"/>
                  </a:lnTo>
                  <a:lnTo>
                    <a:pt x="4957283" y="1793780"/>
                  </a:lnTo>
                  <a:lnTo>
                    <a:pt x="4943597" y="1793780"/>
                  </a:lnTo>
                  <a:lnTo>
                    <a:pt x="4929454" y="1793780"/>
                  </a:lnTo>
                  <a:lnTo>
                    <a:pt x="4915311" y="1793780"/>
                  </a:lnTo>
                  <a:lnTo>
                    <a:pt x="4901625" y="1793780"/>
                  </a:lnTo>
                  <a:lnTo>
                    <a:pt x="4887482" y="1793780"/>
                  </a:lnTo>
                  <a:lnTo>
                    <a:pt x="4873795" y="1793780"/>
                  </a:lnTo>
                  <a:lnTo>
                    <a:pt x="4859652" y="1793780"/>
                  </a:lnTo>
                  <a:lnTo>
                    <a:pt x="4846878" y="1793780"/>
                  </a:lnTo>
                  <a:lnTo>
                    <a:pt x="4832735" y="1793780"/>
                  </a:lnTo>
                  <a:lnTo>
                    <a:pt x="4818593" y="1793780"/>
                  </a:lnTo>
                  <a:lnTo>
                    <a:pt x="4804906" y="1793780"/>
                  </a:lnTo>
                  <a:lnTo>
                    <a:pt x="4790763" y="1793780"/>
                  </a:lnTo>
                  <a:lnTo>
                    <a:pt x="4777077" y="1793780"/>
                  </a:lnTo>
                  <a:lnTo>
                    <a:pt x="4762934" y="1793780"/>
                  </a:lnTo>
                  <a:lnTo>
                    <a:pt x="4748791" y="1793780"/>
                  </a:lnTo>
                  <a:lnTo>
                    <a:pt x="4735104" y="1793780"/>
                  </a:lnTo>
                  <a:lnTo>
                    <a:pt x="4720962" y="1793780"/>
                  </a:lnTo>
                  <a:lnTo>
                    <a:pt x="4707275" y="1793780"/>
                  </a:lnTo>
                  <a:lnTo>
                    <a:pt x="4693132" y="1793780"/>
                  </a:lnTo>
                  <a:lnTo>
                    <a:pt x="4679902" y="1793780"/>
                  </a:lnTo>
                  <a:lnTo>
                    <a:pt x="4665759" y="1793780"/>
                  </a:lnTo>
                  <a:lnTo>
                    <a:pt x="4651616" y="1793780"/>
                  </a:lnTo>
                  <a:lnTo>
                    <a:pt x="4637930" y="1793780"/>
                  </a:lnTo>
                  <a:lnTo>
                    <a:pt x="4623787" y="1793780"/>
                  </a:lnTo>
                  <a:lnTo>
                    <a:pt x="4610100" y="1793780"/>
                  </a:lnTo>
                  <a:lnTo>
                    <a:pt x="4595957" y="1793780"/>
                  </a:lnTo>
                  <a:lnTo>
                    <a:pt x="4581815" y="1793780"/>
                  </a:lnTo>
                  <a:lnTo>
                    <a:pt x="4568128" y="1793780"/>
                  </a:lnTo>
                  <a:lnTo>
                    <a:pt x="4553985" y="1793780"/>
                  </a:lnTo>
                  <a:lnTo>
                    <a:pt x="4540299" y="1793780"/>
                  </a:lnTo>
                  <a:lnTo>
                    <a:pt x="4526156" y="1793780"/>
                  </a:lnTo>
                  <a:lnTo>
                    <a:pt x="4513382" y="1793780"/>
                  </a:lnTo>
                  <a:lnTo>
                    <a:pt x="4499239" y="1793780"/>
                  </a:lnTo>
                  <a:lnTo>
                    <a:pt x="4485096" y="1793780"/>
                  </a:lnTo>
                  <a:lnTo>
                    <a:pt x="4471409" y="1793780"/>
                  </a:lnTo>
                  <a:lnTo>
                    <a:pt x="4457267" y="1793780"/>
                  </a:lnTo>
                  <a:lnTo>
                    <a:pt x="4443580" y="1793780"/>
                  </a:lnTo>
                  <a:lnTo>
                    <a:pt x="4429437" y="1793780"/>
                  </a:lnTo>
                  <a:lnTo>
                    <a:pt x="4415294" y="1793780"/>
                  </a:lnTo>
                  <a:lnTo>
                    <a:pt x="4401608" y="1793780"/>
                  </a:lnTo>
                  <a:lnTo>
                    <a:pt x="4387465" y="1793780"/>
                  </a:lnTo>
                  <a:lnTo>
                    <a:pt x="4373778" y="1793780"/>
                  </a:lnTo>
                  <a:lnTo>
                    <a:pt x="4359636" y="1793780"/>
                  </a:lnTo>
                  <a:lnTo>
                    <a:pt x="4346861" y="1793780"/>
                  </a:lnTo>
                  <a:lnTo>
                    <a:pt x="4332719" y="1793780"/>
                  </a:lnTo>
                  <a:lnTo>
                    <a:pt x="4318576" y="1793780"/>
                  </a:lnTo>
                  <a:lnTo>
                    <a:pt x="4304889" y="1793780"/>
                  </a:lnTo>
                  <a:lnTo>
                    <a:pt x="4290746" y="1793780"/>
                  </a:lnTo>
                  <a:lnTo>
                    <a:pt x="4277060" y="1793780"/>
                  </a:lnTo>
                  <a:lnTo>
                    <a:pt x="4262917" y="1793780"/>
                  </a:lnTo>
                  <a:lnTo>
                    <a:pt x="4248774" y="1793780"/>
                  </a:lnTo>
                  <a:lnTo>
                    <a:pt x="4235088" y="1793780"/>
                  </a:lnTo>
                  <a:lnTo>
                    <a:pt x="4220945" y="1793780"/>
                  </a:lnTo>
                  <a:lnTo>
                    <a:pt x="4207258" y="1793780"/>
                  </a:lnTo>
                  <a:lnTo>
                    <a:pt x="4193115" y="1793780"/>
                  </a:lnTo>
                  <a:lnTo>
                    <a:pt x="4180341" y="1793780"/>
                  </a:lnTo>
                  <a:lnTo>
                    <a:pt x="4166198" y="1793780"/>
                  </a:lnTo>
                  <a:lnTo>
                    <a:pt x="4152056" y="1793780"/>
                  </a:lnTo>
                  <a:lnTo>
                    <a:pt x="4138369" y="1793780"/>
                  </a:lnTo>
                  <a:lnTo>
                    <a:pt x="4124226" y="1793780"/>
                  </a:lnTo>
                  <a:lnTo>
                    <a:pt x="4110540" y="1793780"/>
                  </a:lnTo>
                  <a:lnTo>
                    <a:pt x="4096397" y="1793780"/>
                  </a:lnTo>
                  <a:lnTo>
                    <a:pt x="4082254" y="1793780"/>
                  </a:lnTo>
                  <a:lnTo>
                    <a:pt x="4068567" y="1793780"/>
                  </a:lnTo>
                  <a:lnTo>
                    <a:pt x="4054425" y="1793780"/>
                  </a:lnTo>
                  <a:lnTo>
                    <a:pt x="4040738" y="1793780"/>
                  </a:lnTo>
                  <a:lnTo>
                    <a:pt x="4026595" y="1793780"/>
                  </a:lnTo>
                  <a:lnTo>
                    <a:pt x="4013365" y="1793780"/>
                  </a:lnTo>
                  <a:lnTo>
                    <a:pt x="3999222" y="1793780"/>
                  </a:lnTo>
                  <a:lnTo>
                    <a:pt x="3985079" y="1793780"/>
                  </a:lnTo>
                  <a:lnTo>
                    <a:pt x="3971393" y="1793780"/>
                  </a:lnTo>
                  <a:lnTo>
                    <a:pt x="3957250" y="1793780"/>
                  </a:lnTo>
                  <a:lnTo>
                    <a:pt x="3943563" y="1793780"/>
                  </a:lnTo>
                  <a:lnTo>
                    <a:pt x="3929420" y="1793780"/>
                  </a:lnTo>
                  <a:lnTo>
                    <a:pt x="3915278" y="1793780"/>
                  </a:lnTo>
                  <a:lnTo>
                    <a:pt x="3901591" y="1793780"/>
                  </a:lnTo>
                  <a:lnTo>
                    <a:pt x="3887448" y="1793780"/>
                  </a:lnTo>
                  <a:lnTo>
                    <a:pt x="3873762" y="1793780"/>
                  </a:lnTo>
                  <a:lnTo>
                    <a:pt x="3859619" y="1793780"/>
                  </a:lnTo>
                  <a:lnTo>
                    <a:pt x="3846845" y="1793780"/>
                  </a:lnTo>
                  <a:lnTo>
                    <a:pt x="3832702" y="1793780"/>
                  </a:lnTo>
                  <a:lnTo>
                    <a:pt x="3818559" y="1793780"/>
                  </a:lnTo>
                  <a:lnTo>
                    <a:pt x="3804872" y="1793780"/>
                  </a:lnTo>
                  <a:lnTo>
                    <a:pt x="3790730" y="1793780"/>
                  </a:lnTo>
                  <a:lnTo>
                    <a:pt x="3777043" y="1793780"/>
                  </a:lnTo>
                  <a:lnTo>
                    <a:pt x="3762900" y="1793780"/>
                  </a:lnTo>
                  <a:lnTo>
                    <a:pt x="3748757" y="1793780"/>
                  </a:lnTo>
                  <a:lnTo>
                    <a:pt x="3735071" y="1793780"/>
                  </a:lnTo>
                  <a:lnTo>
                    <a:pt x="3720928" y="1793780"/>
                  </a:lnTo>
                  <a:lnTo>
                    <a:pt x="3707241" y="1793780"/>
                  </a:lnTo>
                  <a:lnTo>
                    <a:pt x="3693098" y="1793780"/>
                  </a:lnTo>
                  <a:lnTo>
                    <a:pt x="3680324" y="1793780"/>
                  </a:lnTo>
                  <a:lnTo>
                    <a:pt x="3666182" y="1793780"/>
                  </a:lnTo>
                  <a:lnTo>
                    <a:pt x="3652039" y="1793780"/>
                  </a:lnTo>
                  <a:lnTo>
                    <a:pt x="3638352" y="1793780"/>
                  </a:lnTo>
                  <a:lnTo>
                    <a:pt x="3624209" y="1793780"/>
                  </a:lnTo>
                  <a:lnTo>
                    <a:pt x="3610523" y="1793780"/>
                  </a:lnTo>
                  <a:lnTo>
                    <a:pt x="3596380" y="1793780"/>
                  </a:lnTo>
                  <a:lnTo>
                    <a:pt x="3582237" y="1793780"/>
                  </a:lnTo>
                  <a:lnTo>
                    <a:pt x="3568550" y="1793780"/>
                  </a:lnTo>
                  <a:lnTo>
                    <a:pt x="3554408" y="1793780"/>
                  </a:lnTo>
                  <a:lnTo>
                    <a:pt x="3540721" y="1793780"/>
                  </a:lnTo>
                  <a:lnTo>
                    <a:pt x="3526578" y="1793780"/>
                  </a:lnTo>
                  <a:lnTo>
                    <a:pt x="3513804" y="1793780"/>
                  </a:lnTo>
                  <a:lnTo>
                    <a:pt x="3499661" y="1793780"/>
                  </a:lnTo>
                  <a:lnTo>
                    <a:pt x="3485519" y="1793780"/>
                  </a:lnTo>
                  <a:lnTo>
                    <a:pt x="3471832" y="1793780"/>
                  </a:lnTo>
                  <a:lnTo>
                    <a:pt x="3457689" y="1793780"/>
                  </a:lnTo>
                  <a:lnTo>
                    <a:pt x="3444003" y="1793780"/>
                  </a:lnTo>
                  <a:lnTo>
                    <a:pt x="3429860" y="1793780"/>
                  </a:lnTo>
                  <a:lnTo>
                    <a:pt x="3415717" y="1793780"/>
                  </a:lnTo>
                  <a:lnTo>
                    <a:pt x="3402030" y="1793780"/>
                  </a:lnTo>
                  <a:lnTo>
                    <a:pt x="3387887" y="1793780"/>
                  </a:lnTo>
                  <a:lnTo>
                    <a:pt x="3374201" y="1793780"/>
                  </a:lnTo>
                  <a:lnTo>
                    <a:pt x="3360058" y="1793780"/>
                  </a:lnTo>
                  <a:lnTo>
                    <a:pt x="3346828" y="1793780"/>
                  </a:lnTo>
                  <a:lnTo>
                    <a:pt x="3332685" y="1793780"/>
                  </a:lnTo>
                  <a:lnTo>
                    <a:pt x="3318542" y="1793780"/>
                  </a:lnTo>
                  <a:lnTo>
                    <a:pt x="3304855" y="1793780"/>
                  </a:lnTo>
                  <a:lnTo>
                    <a:pt x="3290713" y="1793780"/>
                  </a:lnTo>
                  <a:lnTo>
                    <a:pt x="3277026" y="1793780"/>
                  </a:lnTo>
                  <a:lnTo>
                    <a:pt x="3262883" y="1793780"/>
                  </a:lnTo>
                  <a:lnTo>
                    <a:pt x="3248740" y="1793780"/>
                  </a:lnTo>
                  <a:lnTo>
                    <a:pt x="3235054" y="1793780"/>
                  </a:lnTo>
                  <a:lnTo>
                    <a:pt x="3220911" y="1793780"/>
                  </a:lnTo>
                  <a:lnTo>
                    <a:pt x="3207224" y="1793780"/>
                  </a:lnTo>
                  <a:lnTo>
                    <a:pt x="3193082" y="1793780"/>
                  </a:lnTo>
                  <a:lnTo>
                    <a:pt x="3180307" y="1793780"/>
                  </a:lnTo>
                  <a:lnTo>
                    <a:pt x="3166165" y="1793780"/>
                  </a:lnTo>
                  <a:lnTo>
                    <a:pt x="3152022" y="1793780"/>
                  </a:lnTo>
                  <a:lnTo>
                    <a:pt x="3138335" y="1793780"/>
                  </a:lnTo>
                  <a:lnTo>
                    <a:pt x="3124192" y="1793780"/>
                  </a:lnTo>
                  <a:lnTo>
                    <a:pt x="3110506" y="1793780"/>
                  </a:lnTo>
                  <a:lnTo>
                    <a:pt x="3096363" y="1793780"/>
                  </a:lnTo>
                  <a:lnTo>
                    <a:pt x="3082220" y="1793780"/>
                  </a:lnTo>
                  <a:lnTo>
                    <a:pt x="3068534" y="1793780"/>
                  </a:lnTo>
                  <a:lnTo>
                    <a:pt x="3054391" y="1793780"/>
                  </a:lnTo>
                  <a:lnTo>
                    <a:pt x="3040704" y="1793780"/>
                  </a:lnTo>
                  <a:lnTo>
                    <a:pt x="3026561" y="1793780"/>
                  </a:lnTo>
                  <a:lnTo>
                    <a:pt x="3013787" y="1793780"/>
                  </a:lnTo>
                  <a:lnTo>
                    <a:pt x="2999644" y="1793780"/>
                  </a:lnTo>
                  <a:lnTo>
                    <a:pt x="2985502" y="1793780"/>
                  </a:lnTo>
                  <a:lnTo>
                    <a:pt x="2971815" y="1793780"/>
                  </a:lnTo>
                  <a:lnTo>
                    <a:pt x="2957672" y="1793780"/>
                  </a:lnTo>
                  <a:lnTo>
                    <a:pt x="2943986" y="1793780"/>
                  </a:lnTo>
                  <a:lnTo>
                    <a:pt x="2929843" y="1793780"/>
                  </a:lnTo>
                  <a:lnTo>
                    <a:pt x="2915700" y="1793780"/>
                  </a:lnTo>
                  <a:lnTo>
                    <a:pt x="2902013" y="1793780"/>
                  </a:lnTo>
                  <a:lnTo>
                    <a:pt x="2887871" y="1793780"/>
                  </a:lnTo>
                  <a:lnTo>
                    <a:pt x="2874184" y="1793780"/>
                  </a:lnTo>
                  <a:lnTo>
                    <a:pt x="2860041" y="1793780"/>
                  </a:lnTo>
                  <a:lnTo>
                    <a:pt x="2847267" y="1793780"/>
                  </a:lnTo>
                  <a:lnTo>
                    <a:pt x="2833124" y="1793780"/>
                  </a:lnTo>
                  <a:lnTo>
                    <a:pt x="2818981" y="1793780"/>
                  </a:lnTo>
                  <a:lnTo>
                    <a:pt x="2805295" y="1793780"/>
                  </a:lnTo>
                  <a:lnTo>
                    <a:pt x="2791152" y="1793780"/>
                  </a:lnTo>
                  <a:lnTo>
                    <a:pt x="2777465" y="1793780"/>
                  </a:lnTo>
                  <a:lnTo>
                    <a:pt x="2763323" y="1793780"/>
                  </a:lnTo>
                  <a:lnTo>
                    <a:pt x="2749180" y="1793780"/>
                  </a:lnTo>
                  <a:lnTo>
                    <a:pt x="2735493" y="1793780"/>
                  </a:lnTo>
                  <a:lnTo>
                    <a:pt x="2721350" y="1793780"/>
                  </a:lnTo>
                  <a:lnTo>
                    <a:pt x="2707664" y="1793780"/>
                  </a:lnTo>
                  <a:lnTo>
                    <a:pt x="2693521" y="1793780"/>
                  </a:lnTo>
                  <a:lnTo>
                    <a:pt x="2680291" y="1793780"/>
                  </a:lnTo>
                  <a:lnTo>
                    <a:pt x="2666148" y="1793780"/>
                  </a:lnTo>
                  <a:lnTo>
                    <a:pt x="2652005" y="1793780"/>
                  </a:lnTo>
                  <a:lnTo>
                    <a:pt x="2638318" y="1793780"/>
                  </a:lnTo>
                  <a:lnTo>
                    <a:pt x="2624176" y="1793780"/>
                  </a:lnTo>
                  <a:lnTo>
                    <a:pt x="2610489" y="1793780"/>
                  </a:lnTo>
                  <a:lnTo>
                    <a:pt x="2596346" y="1793780"/>
                  </a:lnTo>
                  <a:lnTo>
                    <a:pt x="2582203" y="1793780"/>
                  </a:lnTo>
                  <a:lnTo>
                    <a:pt x="2568517" y="1793780"/>
                  </a:lnTo>
                  <a:lnTo>
                    <a:pt x="2554374" y="1793780"/>
                  </a:lnTo>
                  <a:lnTo>
                    <a:pt x="2540687" y="1793780"/>
                  </a:lnTo>
                  <a:lnTo>
                    <a:pt x="2526545" y="1793780"/>
                  </a:lnTo>
                  <a:lnTo>
                    <a:pt x="2513770" y="1793780"/>
                  </a:lnTo>
                  <a:lnTo>
                    <a:pt x="2499628" y="1793780"/>
                  </a:lnTo>
                  <a:lnTo>
                    <a:pt x="2485485" y="1793780"/>
                  </a:lnTo>
                  <a:lnTo>
                    <a:pt x="2471798" y="1793780"/>
                  </a:lnTo>
                  <a:lnTo>
                    <a:pt x="2457655" y="1829624"/>
                  </a:lnTo>
                  <a:lnTo>
                    <a:pt x="2443969" y="1829472"/>
                  </a:lnTo>
                  <a:lnTo>
                    <a:pt x="2429826" y="1801601"/>
                  </a:lnTo>
                  <a:lnTo>
                    <a:pt x="2415683" y="1793780"/>
                  </a:lnTo>
                  <a:lnTo>
                    <a:pt x="2401997" y="1793780"/>
                  </a:lnTo>
                  <a:lnTo>
                    <a:pt x="2387854" y="1793780"/>
                  </a:lnTo>
                  <a:lnTo>
                    <a:pt x="2374167" y="1793780"/>
                  </a:lnTo>
                  <a:lnTo>
                    <a:pt x="2360024" y="1793780"/>
                  </a:lnTo>
                  <a:lnTo>
                    <a:pt x="2347250" y="1793780"/>
                  </a:lnTo>
                  <a:lnTo>
                    <a:pt x="2333107" y="1793780"/>
                  </a:lnTo>
                  <a:lnTo>
                    <a:pt x="2318965" y="1793780"/>
                  </a:lnTo>
                  <a:lnTo>
                    <a:pt x="2305278" y="1793780"/>
                  </a:lnTo>
                  <a:lnTo>
                    <a:pt x="2291135" y="1793780"/>
                  </a:lnTo>
                  <a:lnTo>
                    <a:pt x="2277449" y="1793780"/>
                  </a:lnTo>
                  <a:lnTo>
                    <a:pt x="2263306" y="1793780"/>
                  </a:lnTo>
                  <a:lnTo>
                    <a:pt x="2249163" y="1793780"/>
                  </a:lnTo>
                  <a:lnTo>
                    <a:pt x="2235476" y="1793780"/>
                  </a:lnTo>
                  <a:lnTo>
                    <a:pt x="2221334" y="1862192"/>
                  </a:lnTo>
                  <a:lnTo>
                    <a:pt x="2207647" y="1949912"/>
                  </a:lnTo>
                  <a:lnTo>
                    <a:pt x="2193504" y="1976298"/>
                  </a:lnTo>
                  <a:lnTo>
                    <a:pt x="2180730" y="1923636"/>
                  </a:lnTo>
                  <a:lnTo>
                    <a:pt x="2166587" y="1823143"/>
                  </a:lnTo>
                  <a:lnTo>
                    <a:pt x="2152444" y="1793780"/>
                  </a:lnTo>
                  <a:lnTo>
                    <a:pt x="2138758" y="1793780"/>
                  </a:lnTo>
                  <a:lnTo>
                    <a:pt x="2124615" y="1793780"/>
                  </a:lnTo>
                  <a:lnTo>
                    <a:pt x="2110928" y="1805007"/>
                  </a:lnTo>
                  <a:lnTo>
                    <a:pt x="2096786" y="1848249"/>
                  </a:lnTo>
                  <a:lnTo>
                    <a:pt x="2082643" y="1845403"/>
                  </a:lnTo>
                  <a:lnTo>
                    <a:pt x="2068956" y="1819152"/>
                  </a:lnTo>
                  <a:lnTo>
                    <a:pt x="2054813" y="1795640"/>
                  </a:lnTo>
                  <a:lnTo>
                    <a:pt x="2041127" y="1793780"/>
                  </a:lnTo>
                  <a:lnTo>
                    <a:pt x="2026984" y="1801085"/>
                  </a:lnTo>
                  <a:lnTo>
                    <a:pt x="2013754" y="1833566"/>
                  </a:lnTo>
                  <a:lnTo>
                    <a:pt x="1999611" y="1856442"/>
                  </a:lnTo>
                  <a:lnTo>
                    <a:pt x="1985468" y="1851910"/>
                  </a:lnTo>
                  <a:lnTo>
                    <a:pt x="1971781" y="1800560"/>
                  </a:lnTo>
                  <a:lnTo>
                    <a:pt x="1957639" y="1793780"/>
                  </a:lnTo>
                  <a:lnTo>
                    <a:pt x="1943952" y="1793780"/>
                  </a:lnTo>
                  <a:lnTo>
                    <a:pt x="1929809" y="1793780"/>
                  </a:lnTo>
                  <a:lnTo>
                    <a:pt x="1915666" y="1793780"/>
                  </a:lnTo>
                  <a:lnTo>
                    <a:pt x="1901980" y="1793780"/>
                  </a:lnTo>
                  <a:lnTo>
                    <a:pt x="1887837" y="1793780"/>
                  </a:lnTo>
                  <a:lnTo>
                    <a:pt x="1874150" y="1793780"/>
                  </a:lnTo>
                  <a:lnTo>
                    <a:pt x="1860007" y="1793780"/>
                  </a:lnTo>
                  <a:lnTo>
                    <a:pt x="1847233" y="1793780"/>
                  </a:lnTo>
                  <a:lnTo>
                    <a:pt x="1833091" y="1793780"/>
                  </a:lnTo>
                  <a:lnTo>
                    <a:pt x="1818948" y="1793780"/>
                  </a:lnTo>
                  <a:lnTo>
                    <a:pt x="1805261" y="1793780"/>
                  </a:lnTo>
                  <a:lnTo>
                    <a:pt x="1791118" y="1793780"/>
                  </a:lnTo>
                  <a:lnTo>
                    <a:pt x="1777432" y="1793780"/>
                  </a:lnTo>
                  <a:lnTo>
                    <a:pt x="1763289" y="1813205"/>
                  </a:lnTo>
                  <a:lnTo>
                    <a:pt x="1749146" y="1793780"/>
                  </a:lnTo>
                  <a:lnTo>
                    <a:pt x="1735459" y="1793780"/>
                  </a:lnTo>
                  <a:lnTo>
                    <a:pt x="1721317" y="1793780"/>
                  </a:lnTo>
                  <a:lnTo>
                    <a:pt x="1707630" y="1793780"/>
                  </a:lnTo>
                  <a:lnTo>
                    <a:pt x="1693487" y="1793780"/>
                  </a:lnTo>
                  <a:lnTo>
                    <a:pt x="1680713" y="1793780"/>
                  </a:lnTo>
                  <a:lnTo>
                    <a:pt x="1666570" y="1793780"/>
                  </a:lnTo>
                  <a:lnTo>
                    <a:pt x="1652427" y="1793780"/>
                  </a:lnTo>
                  <a:lnTo>
                    <a:pt x="1638741" y="1793780"/>
                  </a:lnTo>
                  <a:lnTo>
                    <a:pt x="1624598" y="1793780"/>
                  </a:lnTo>
                  <a:lnTo>
                    <a:pt x="1610911" y="1793780"/>
                  </a:lnTo>
                  <a:lnTo>
                    <a:pt x="1596769" y="1793780"/>
                  </a:lnTo>
                  <a:lnTo>
                    <a:pt x="1582626" y="1793780"/>
                  </a:lnTo>
                  <a:lnTo>
                    <a:pt x="1568939" y="1793780"/>
                  </a:lnTo>
                  <a:lnTo>
                    <a:pt x="1554796" y="1793780"/>
                  </a:lnTo>
                  <a:lnTo>
                    <a:pt x="1541110" y="1793780"/>
                  </a:lnTo>
                  <a:lnTo>
                    <a:pt x="1526967" y="1793780"/>
                  </a:lnTo>
                  <a:lnTo>
                    <a:pt x="1514193" y="1793780"/>
                  </a:lnTo>
                  <a:lnTo>
                    <a:pt x="1500050" y="1793780"/>
                  </a:lnTo>
                  <a:lnTo>
                    <a:pt x="1485907" y="1793780"/>
                  </a:lnTo>
                  <a:lnTo>
                    <a:pt x="1472221" y="1793780"/>
                  </a:lnTo>
                  <a:lnTo>
                    <a:pt x="1458078" y="1793780"/>
                  </a:lnTo>
                  <a:lnTo>
                    <a:pt x="1444391" y="1793780"/>
                  </a:lnTo>
                  <a:lnTo>
                    <a:pt x="1430248" y="1793780"/>
                  </a:lnTo>
                  <a:lnTo>
                    <a:pt x="1416106" y="1793780"/>
                  </a:lnTo>
                  <a:lnTo>
                    <a:pt x="1402419" y="1810600"/>
                  </a:lnTo>
                  <a:lnTo>
                    <a:pt x="1388276" y="1793780"/>
                  </a:lnTo>
                  <a:lnTo>
                    <a:pt x="1374590" y="1793780"/>
                  </a:lnTo>
                  <a:lnTo>
                    <a:pt x="1360447" y="1793780"/>
                  </a:lnTo>
                  <a:lnTo>
                    <a:pt x="1347216" y="1793780"/>
                  </a:lnTo>
                  <a:lnTo>
                    <a:pt x="1333074" y="1793780"/>
                  </a:lnTo>
                  <a:lnTo>
                    <a:pt x="1318931" y="1793780"/>
                  </a:lnTo>
                  <a:lnTo>
                    <a:pt x="1305244" y="1793780"/>
                  </a:lnTo>
                  <a:lnTo>
                    <a:pt x="1291101" y="1793780"/>
                  </a:lnTo>
                  <a:lnTo>
                    <a:pt x="1277415" y="1793780"/>
                  </a:lnTo>
                  <a:lnTo>
                    <a:pt x="1263272" y="1793780"/>
                  </a:lnTo>
                  <a:lnTo>
                    <a:pt x="1249129" y="1793780"/>
                  </a:lnTo>
                  <a:lnTo>
                    <a:pt x="1235443" y="1793780"/>
                  </a:lnTo>
                  <a:lnTo>
                    <a:pt x="1221300" y="1793780"/>
                  </a:lnTo>
                  <a:lnTo>
                    <a:pt x="1207613" y="1793780"/>
                  </a:lnTo>
                  <a:lnTo>
                    <a:pt x="1193470" y="1793780"/>
                  </a:lnTo>
                  <a:lnTo>
                    <a:pt x="1180696" y="1793780"/>
                  </a:lnTo>
                  <a:lnTo>
                    <a:pt x="1166553" y="1793780"/>
                  </a:lnTo>
                  <a:lnTo>
                    <a:pt x="1152411" y="1793780"/>
                  </a:lnTo>
                  <a:lnTo>
                    <a:pt x="1138724" y="1793780"/>
                  </a:lnTo>
                  <a:lnTo>
                    <a:pt x="1124581" y="1793780"/>
                  </a:lnTo>
                  <a:lnTo>
                    <a:pt x="1110895" y="1793780"/>
                  </a:lnTo>
                  <a:lnTo>
                    <a:pt x="1096752" y="1793780"/>
                  </a:lnTo>
                  <a:lnTo>
                    <a:pt x="1082609" y="1793780"/>
                  </a:lnTo>
                  <a:lnTo>
                    <a:pt x="1068922" y="2106462"/>
                  </a:lnTo>
                  <a:lnTo>
                    <a:pt x="1054780" y="2460051"/>
                  </a:lnTo>
                  <a:lnTo>
                    <a:pt x="1041093" y="2754675"/>
                  </a:lnTo>
                  <a:lnTo>
                    <a:pt x="1026950" y="2999356"/>
                  </a:lnTo>
                  <a:lnTo>
                    <a:pt x="1014176" y="3189745"/>
                  </a:lnTo>
                  <a:lnTo>
                    <a:pt x="1000033" y="3308067"/>
                  </a:lnTo>
                  <a:lnTo>
                    <a:pt x="985890" y="3316231"/>
                  </a:lnTo>
                  <a:lnTo>
                    <a:pt x="972204" y="3152929"/>
                  </a:lnTo>
                  <a:lnTo>
                    <a:pt x="958061" y="2780993"/>
                  </a:lnTo>
                  <a:lnTo>
                    <a:pt x="944374" y="2220794"/>
                  </a:lnTo>
                  <a:lnTo>
                    <a:pt x="930232" y="1793780"/>
                  </a:lnTo>
                  <a:lnTo>
                    <a:pt x="916089" y="1793780"/>
                  </a:lnTo>
                  <a:lnTo>
                    <a:pt x="902402" y="1793780"/>
                  </a:lnTo>
                  <a:lnTo>
                    <a:pt x="888259" y="1793780"/>
                  </a:lnTo>
                  <a:lnTo>
                    <a:pt x="874573" y="1793780"/>
                  </a:lnTo>
                  <a:lnTo>
                    <a:pt x="860430" y="1793780"/>
                  </a:lnTo>
                  <a:lnTo>
                    <a:pt x="847656" y="1793780"/>
                  </a:lnTo>
                  <a:lnTo>
                    <a:pt x="833513" y="1793780"/>
                  </a:lnTo>
                  <a:lnTo>
                    <a:pt x="819370" y="1793780"/>
                  </a:lnTo>
                  <a:lnTo>
                    <a:pt x="805684" y="1793780"/>
                  </a:lnTo>
                  <a:lnTo>
                    <a:pt x="791541" y="1793780"/>
                  </a:lnTo>
                  <a:lnTo>
                    <a:pt x="777854" y="1793780"/>
                  </a:lnTo>
                  <a:lnTo>
                    <a:pt x="763711" y="1978322"/>
                  </a:lnTo>
                  <a:lnTo>
                    <a:pt x="749569" y="2173052"/>
                  </a:lnTo>
                  <a:lnTo>
                    <a:pt x="735882" y="2178792"/>
                  </a:lnTo>
                  <a:lnTo>
                    <a:pt x="721739" y="2034382"/>
                  </a:lnTo>
                  <a:lnTo>
                    <a:pt x="708053" y="1862226"/>
                  </a:lnTo>
                  <a:lnTo>
                    <a:pt x="693910" y="1793780"/>
                  </a:lnTo>
                  <a:lnTo>
                    <a:pt x="680679" y="1793780"/>
                  </a:lnTo>
                  <a:lnTo>
                    <a:pt x="666537" y="1793780"/>
                  </a:lnTo>
                  <a:lnTo>
                    <a:pt x="652394" y="1793780"/>
                  </a:lnTo>
                  <a:lnTo>
                    <a:pt x="638707" y="1793780"/>
                  </a:lnTo>
                  <a:lnTo>
                    <a:pt x="624564" y="1793780"/>
                  </a:lnTo>
                  <a:lnTo>
                    <a:pt x="610878" y="1793780"/>
                  </a:lnTo>
                  <a:lnTo>
                    <a:pt x="596735" y="1793780"/>
                  </a:lnTo>
                  <a:lnTo>
                    <a:pt x="582592" y="1793780"/>
                  </a:lnTo>
                  <a:lnTo>
                    <a:pt x="568906" y="1793780"/>
                  </a:lnTo>
                  <a:lnTo>
                    <a:pt x="554763" y="1793780"/>
                  </a:lnTo>
                  <a:lnTo>
                    <a:pt x="541076" y="1793780"/>
                  </a:lnTo>
                  <a:lnTo>
                    <a:pt x="526933" y="1793780"/>
                  </a:lnTo>
                  <a:lnTo>
                    <a:pt x="514159" y="1793780"/>
                  </a:lnTo>
                  <a:lnTo>
                    <a:pt x="500016" y="1793780"/>
                  </a:lnTo>
                  <a:lnTo>
                    <a:pt x="485874" y="1793780"/>
                  </a:lnTo>
                  <a:lnTo>
                    <a:pt x="472187" y="1793780"/>
                  </a:lnTo>
                  <a:lnTo>
                    <a:pt x="458044" y="1793780"/>
                  </a:lnTo>
                  <a:lnTo>
                    <a:pt x="444358" y="1793780"/>
                  </a:lnTo>
                  <a:lnTo>
                    <a:pt x="430215" y="1793780"/>
                  </a:lnTo>
                  <a:lnTo>
                    <a:pt x="416072" y="1793780"/>
                  </a:lnTo>
                  <a:lnTo>
                    <a:pt x="402385" y="1793780"/>
                  </a:lnTo>
                  <a:lnTo>
                    <a:pt x="388243" y="1793780"/>
                  </a:lnTo>
                  <a:lnTo>
                    <a:pt x="374556" y="1793780"/>
                  </a:lnTo>
                  <a:lnTo>
                    <a:pt x="360413" y="1793780"/>
                  </a:lnTo>
                  <a:lnTo>
                    <a:pt x="347639" y="1793780"/>
                  </a:lnTo>
                  <a:lnTo>
                    <a:pt x="333496" y="1793780"/>
                  </a:lnTo>
                  <a:lnTo>
                    <a:pt x="319353" y="1793780"/>
                  </a:lnTo>
                  <a:lnTo>
                    <a:pt x="305667" y="1793780"/>
                  </a:lnTo>
                  <a:lnTo>
                    <a:pt x="291524" y="1793780"/>
                  </a:lnTo>
                  <a:lnTo>
                    <a:pt x="277837" y="1793780"/>
                  </a:lnTo>
                  <a:lnTo>
                    <a:pt x="263695" y="1793780"/>
                  </a:lnTo>
                  <a:lnTo>
                    <a:pt x="249552" y="1793780"/>
                  </a:lnTo>
                  <a:lnTo>
                    <a:pt x="235865" y="1793780"/>
                  </a:lnTo>
                  <a:lnTo>
                    <a:pt x="221722" y="1793780"/>
                  </a:lnTo>
                  <a:lnTo>
                    <a:pt x="208036" y="1793780"/>
                  </a:lnTo>
                  <a:lnTo>
                    <a:pt x="193893" y="1881345"/>
                  </a:lnTo>
                  <a:lnTo>
                    <a:pt x="181119" y="1872667"/>
                  </a:lnTo>
                  <a:lnTo>
                    <a:pt x="166976" y="1793780"/>
                  </a:lnTo>
                  <a:lnTo>
                    <a:pt x="152833" y="1793780"/>
                  </a:lnTo>
                  <a:lnTo>
                    <a:pt x="139147" y="1793780"/>
                  </a:lnTo>
                  <a:lnTo>
                    <a:pt x="125004" y="1793780"/>
                  </a:lnTo>
                  <a:lnTo>
                    <a:pt x="111317" y="1793780"/>
                  </a:lnTo>
                  <a:lnTo>
                    <a:pt x="97174" y="1812495"/>
                  </a:lnTo>
                  <a:lnTo>
                    <a:pt x="83031" y="1817608"/>
                  </a:lnTo>
                  <a:lnTo>
                    <a:pt x="69345" y="1793780"/>
                  </a:lnTo>
                  <a:lnTo>
                    <a:pt x="55202" y="1793780"/>
                  </a:lnTo>
                  <a:lnTo>
                    <a:pt x="41515" y="1793780"/>
                  </a:lnTo>
                  <a:lnTo>
                    <a:pt x="27373" y="1793780"/>
                  </a:lnTo>
                  <a:lnTo>
                    <a:pt x="14142" y="1793780"/>
                  </a:lnTo>
                  <a:lnTo>
                    <a:pt x="0" y="1793780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l27"/>
            <p:cNvSpPr/>
            <p:nvPr/>
          </p:nvSpPr>
          <p:spPr>
            <a:xfrm>
              <a:off x="1025850" y="432896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28"/>
            <p:cNvSpPr/>
            <p:nvPr/>
          </p:nvSpPr>
          <p:spPr>
            <a:xfrm>
              <a:off x="696390" y="5492793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759958" y="4888255"/>
              <a:ext cx="203262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798021" y="4283716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798021" y="3679178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734453" y="3074639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734453" y="2470100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74776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58859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342942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987788" y="516817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400901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284984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377030"/>
                  </a:moveTo>
                  <a:lnTo>
                    <a:pt x="14213" y="1383721"/>
                  </a:lnTo>
                  <a:lnTo>
                    <a:pt x="27510" y="1383177"/>
                  </a:lnTo>
                  <a:lnTo>
                    <a:pt x="41724" y="1389359"/>
                  </a:lnTo>
                  <a:lnTo>
                    <a:pt x="55479" y="1406171"/>
                  </a:lnTo>
                  <a:lnTo>
                    <a:pt x="69693" y="1434199"/>
                  </a:lnTo>
                  <a:lnTo>
                    <a:pt x="83448" y="1472069"/>
                  </a:lnTo>
                  <a:lnTo>
                    <a:pt x="97662" y="1507392"/>
                  </a:lnTo>
                  <a:lnTo>
                    <a:pt x="111875" y="1533763"/>
                  </a:lnTo>
                  <a:lnTo>
                    <a:pt x="125630" y="1542593"/>
                  </a:lnTo>
                  <a:lnTo>
                    <a:pt x="139844" y="1536156"/>
                  </a:lnTo>
                  <a:lnTo>
                    <a:pt x="153599" y="1530403"/>
                  </a:lnTo>
                  <a:lnTo>
                    <a:pt x="167813" y="1525177"/>
                  </a:lnTo>
                  <a:lnTo>
                    <a:pt x="182027" y="1510769"/>
                  </a:lnTo>
                  <a:lnTo>
                    <a:pt x="194865" y="1481234"/>
                  </a:lnTo>
                  <a:lnTo>
                    <a:pt x="209079" y="1418940"/>
                  </a:lnTo>
                  <a:lnTo>
                    <a:pt x="222834" y="1310723"/>
                  </a:lnTo>
                  <a:lnTo>
                    <a:pt x="237048" y="1159249"/>
                  </a:lnTo>
                  <a:lnTo>
                    <a:pt x="250803" y="973327"/>
                  </a:lnTo>
                  <a:lnTo>
                    <a:pt x="265017" y="765635"/>
                  </a:lnTo>
                  <a:lnTo>
                    <a:pt x="279230" y="541919"/>
                  </a:lnTo>
                  <a:lnTo>
                    <a:pt x="292986" y="326804"/>
                  </a:lnTo>
                  <a:lnTo>
                    <a:pt x="307199" y="148979"/>
                  </a:lnTo>
                  <a:lnTo>
                    <a:pt x="320955" y="32934"/>
                  </a:lnTo>
                  <a:lnTo>
                    <a:pt x="335168" y="0"/>
                  </a:lnTo>
                  <a:lnTo>
                    <a:pt x="349382" y="38106"/>
                  </a:lnTo>
                  <a:lnTo>
                    <a:pt x="362220" y="115772"/>
                  </a:lnTo>
                  <a:lnTo>
                    <a:pt x="376434" y="204837"/>
                  </a:lnTo>
                  <a:lnTo>
                    <a:pt x="390189" y="290750"/>
                  </a:lnTo>
                  <a:lnTo>
                    <a:pt x="404403" y="373340"/>
                  </a:lnTo>
                  <a:lnTo>
                    <a:pt x="418158" y="472930"/>
                  </a:lnTo>
                  <a:lnTo>
                    <a:pt x="432372" y="603804"/>
                  </a:lnTo>
                  <a:lnTo>
                    <a:pt x="446586" y="759180"/>
                  </a:lnTo>
                  <a:lnTo>
                    <a:pt x="460341" y="924958"/>
                  </a:lnTo>
                  <a:lnTo>
                    <a:pt x="474554" y="1081577"/>
                  </a:lnTo>
                  <a:lnTo>
                    <a:pt x="488310" y="1212292"/>
                  </a:lnTo>
                  <a:lnTo>
                    <a:pt x="502523" y="1310978"/>
                  </a:lnTo>
                  <a:lnTo>
                    <a:pt x="516737" y="1383976"/>
                  </a:lnTo>
                  <a:lnTo>
                    <a:pt x="529575" y="1453127"/>
                  </a:lnTo>
                  <a:lnTo>
                    <a:pt x="543789" y="1536053"/>
                  </a:lnTo>
                  <a:lnTo>
                    <a:pt x="557544" y="1638511"/>
                  </a:lnTo>
                  <a:lnTo>
                    <a:pt x="571758" y="1758915"/>
                  </a:lnTo>
                  <a:lnTo>
                    <a:pt x="585513" y="1881792"/>
                  </a:lnTo>
                  <a:lnTo>
                    <a:pt x="599727" y="1994744"/>
                  </a:lnTo>
                  <a:lnTo>
                    <a:pt x="613941" y="2099661"/>
                  </a:lnTo>
                  <a:lnTo>
                    <a:pt x="627696" y="2191855"/>
                  </a:lnTo>
                  <a:lnTo>
                    <a:pt x="641910" y="2270134"/>
                  </a:lnTo>
                  <a:lnTo>
                    <a:pt x="655665" y="2328035"/>
                  </a:lnTo>
                  <a:lnTo>
                    <a:pt x="669879" y="2346893"/>
                  </a:lnTo>
                  <a:lnTo>
                    <a:pt x="684092" y="2328124"/>
                  </a:lnTo>
                  <a:lnTo>
                    <a:pt x="697389" y="2279309"/>
                  </a:lnTo>
                  <a:lnTo>
                    <a:pt x="711603" y="2208929"/>
                  </a:lnTo>
                  <a:lnTo>
                    <a:pt x="725358" y="2122353"/>
                  </a:lnTo>
                  <a:lnTo>
                    <a:pt x="739572" y="2018602"/>
                  </a:lnTo>
                  <a:lnTo>
                    <a:pt x="753327" y="1903600"/>
                  </a:lnTo>
                  <a:lnTo>
                    <a:pt x="767541" y="1793195"/>
                  </a:lnTo>
                  <a:lnTo>
                    <a:pt x="781754" y="1696016"/>
                  </a:lnTo>
                  <a:lnTo>
                    <a:pt x="795510" y="1615774"/>
                  </a:lnTo>
                  <a:lnTo>
                    <a:pt x="809723" y="1552257"/>
                  </a:lnTo>
                  <a:lnTo>
                    <a:pt x="823478" y="1501977"/>
                  </a:lnTo>
                  <a:lnTo>
                    <a:pt x="837692" y="1477015"/>
                  </a:lnTo>
                  <a:lnTo>
                    <a:pt x="851906" y="1483481"/>
                  </a:lnTo>
                  <a:lnTo>
                    <a:pt x="864744" y="1515225"/>
                  </a:lnTo>
                  <a:lnTo>
                    <a:pt x="878958" y="1574402"/>
                  </a:lnTo>
                  <a:lnTo>
                    <a:pt x="892713" y="1667075"/>
                  </a:lnTo>
                  <a:lnTo>
                    <a:pt x="906927" y="1788869"/>
                  </a:lnTo>
                  <a:lnTo>
                    <a:pt x="920682" y="1927520"/>
                  </a:lnTo>
                  <a:lnTo>
                    <a:pt x="934896" y="2067299"/>
                  </a:lnTo>
                  <a:lnTo>
                    <a:pt x="949109" y="2198747"/>
                  </a:lnTo>
                  <a:lnTo>
                    <a:pt x="962865" y="2320833"/>
                  </a:lnTo>
                  <a:lnTo>
                    <a:pt x="977078" y="2436057"/>
                  </a:lnTo>
                  <a:lnTo>
                    <a:pt x="990834" y="2553045"/>
                  </a:lnTo>
                  <a:lnTo>
                    <a:pt x="1005047" y="2675845"/>
                  </a:lnTo>
                  <a:lnTo>
                    <a:pt x="1019261" y="2802708"/>
                  </a:lnTo>
                  <a:lnTo>
                    <a:pt x="1032099" y="2932011"/>
                  </a:lnTo>
                  <a:lnTo>
                    <a:pt x="1046313" y="3054407"/>
                  </a:lnTo>
                  <a:lnTo>
                    <a:pt x="1060068" y="3158665"/>
                  </a:lnTo>
                  <a:lnTo>
                    <a:pt x="1074282" y="3240194"/>
                  </a:lnTo>
                  <a:lnTo>
                    <a:pt x="1088037" y="3293649"/>
                  </a:lnTo>
                  <a:lnTo>
                    <a:pt x="1102251" y="3316231"/>
                  </a:lnTo>
                  <a:lnTo>
                    <a:pt x="1116465" y="3313456"/>
                  </a:lnTo>
                  <a:lnTo>
                    <a:pt x="1130220" y="3291495"/>
                  </a:lnTo>
                  <a:lnTo>
                    <a:pt x="1144434" y="3251744"/>
                  </a:lnTo>
                  <a:lnTo>
                    <a:pt x="1158189" y="3188312"/>
                  </a:lnTo>
                  <a:lnTo>
                    <a:pt x="1172402" y="3088113"/>
                  </a:lnTo>
                  <a:lnTo>
                    <a:pt x="1186616" y="2944958"/>
                  </a:lnTo>
                  <a:lnTo>
                    <a:pt x="1199454" y="2770468"/>
                  </a:lnTo>
                  <a:lnTo>
                    <a:pt x="1213668" y="2581213"/>
                  </a:lnTo>
                  <a:lnTo>
                    <a:pt x="1227423" y="2385413"/>
                  </a:lnTo>
                  <a:lnTo>
                    <a:pt x="1241637" y="2199057"/>
                  </a:lnTo>
                  <a:lnTo>
                    <a:pt x="1255392" y="2046711"/>
                  </a:lnTo>
                  <a:lnTo>
                    <a:pt x="1269606" y="1933914"/>
                  </a:lnTo>
                  <a:lnTo>
                    <a:pt x="1283820" y="1852250"/>
                  </a:lnTo>
                  <a:lnTo>
                    <a:pt x="1297575" y="1796269"/>
                  </a:lnTo>
                  <a:lnTo>
                    <a:pt x="1311789" y="1765140"/>
                  </a:lnTo>
                  <a:lnTo>
                    <a:pt x="1325544" y="1763966"/>
                  </a:lnTo>
                  <a:lnTo>
                    <a:pt x="1339758" y="1802619"/>
                  </a:lnTo>
                  <a:lnTo>
                    <a:pt x="1353971" y="1886268"/>
                  </a:lnTo>
                  <a:lnTo>
                    <a:pt x="1367268" y="2007192"/>
                  </a:lnTo>
                  <a:lnTo>
                    <a:pt x="1381482" y="2151187"/>
                  </a:lnTo>
                  <a:lnTo>
                    <a:pt x="1395237" y="2301386"/>
                  </a:lnTo>
                  <a:lnTo>
                    <a:pt x="1409451" y="2435604"/>
                  </a:lnTo>
                  <a:lnTo>
                    <a:pt x="1423206" y="2537498"/>
                  </a:lnTo>
                  <a:lnTo>
                    <a:pt x="1437420" y="2607852"/>
                  </a:lnTo>
                  <a:lnTo>
                    <a:pt x="1451633" y="2655659"/>
                  </a:lnTo>
                  <a:lnTo>
                    <a:pt x="1465389" y="2688018"/>
                  </a:lnTo>
                  <a:lnTo>
                    <a:pt x="1479602" y="2710059"/>
                  </a:lnTo>
                  <a:lnTo>
                    <a:pt x="1493358" y="2724594"/>
                  </a:lnTo>
                  <a:lnTo>
                    <a:pt x="1507571" y="2730362"/>
                  </a:lnTo>
                  <a:lnTo>
                    <a:pt x="1521785" y="2722307"/>
                  </a:lnTo>
                  <a:lnTo>
                    <a:pt x="1534623" y="2695382"/>
                  </a:lnTo>
                  <a:lnTo>
                    <a:pt x="1548837" y="2658753"/>
                  </a:lnTo>
                  <a:lnTo>
                    <a:pt x="1562592" y="2626855"/>
                  </a:lnTo>
                  <a:lnTo>
                    <a:pt x="1576806" y="2593888"/>
                  </a:lnTo>
                  <a:lnTo>
                    <a:pt x="1590561" y="2548896"/>
                  </a:lnTo>
                  <a:lnTo>
                    <a:pt x="1604775" y="2488397"/>
                  </a:lnTo>
                  <a:lnTo>
                    <a:pt x="1618989" y="2407792"/>
                  </a:lnTo>
                  <a:lnTo>
                    <a:pt x="1632744" y="2303697"/>
                  </a:lnTo>
                  <a:lnTo>
                    <a:pt x="1646957" y="2184424"/>
                  </a:lnTo>
                  <a:lnTo>
                    <a:pt x="1660713" y="2066468"/>
                  </a:lnTo>
                  <a:lnTo>
                    <a:pt x="1674926" y="1966364"/>
                  </a:lnTo>
                  <a:lnTo>
                    <a:pt x="1689140" y="1900465"/>
                  </a:lnTo>
                  <a:lnTo>
                    <a:pt x="1701978" y="1877925"/>
                  </a:lnTo>
                  <a:lnTo>
                    <a:pt x="1716192" y="1891830"/>
                  </a:lnTo>
                  <a:lnTo>
                    <a:pt x="1729947" y="1941018"/>
                  </a:lnTo>
                  <a:lnTo>
                    <a:pt x="1744161" y="2042648"/>
                  </a:lnTo>
                  <a:lnTo>
                    <a:pt x="1757916" y="2201016"/>
                  </a:lnTo>
                  <a:lnTo>
                    <a:pt x="1772130" y="2399495"/>
                  </a:lnTo>
                  <a:lnTo>
                    <a:pt x="1786344" y="2605340"/>
                  </a:lnTo>
                  <a:lnTo>
                    <a:pt x="1800099" y="2792181"/>
                  </a:lnTo>
                  <a:lnTo>
                    <a:pt x="1814313" y="2943430"/>
                  </a:lnTo>
                  <a:lnTo>
                    <a:pt x="1828068" y="3042501"/>
                  </a:lnTo>
                  <a:lnTo>
                    <a:pt x="1842282" y="3067301"/>
                  </a:lnTo>
                  <a:lnTo>
                    <a:pt x="1856495" y="3031900"/>
                  </a:lnTo>
                  <a:lnTo>
                    <a:pt x="1869333" y="2980709"/>
                  </a:lnTo>
                  <a:lnTo>
                    <a:pt x="1883547" y="2939279"/>
                  </a:lnTo>
                  <a:lnTo>
                    <a:pt x="1897302" y="2915502"/>
                  </a:lnTo>
                  <a:lnTo>
                    <a:pt x="1911516" y="2890838"/>
                  </a:lnTo>
                  <a:lnTo>
                    <a:pt x="1925271" y="2854767"/>
                  </a:lnTo>
                  <a:lnTo>
                    <a:pt x="1939485" y="2817545"/>
                  </a:lnTo>
                  <a:lnTo>
                    <a:pt x="1953699" y="2802339"/>
                  </a:lnTo>
                  <a:lnTo>
                    <a:pt x="1967454" y="2820776"/>
                  </a:lnTo>
                  <a:lnTo>
                    <a:pt x="1981668" y="2860501"/>
                  </a:lnTo>
                  <a:lnTo>
                    <a:pt x="1995423" y="2912894"/>
                  </a:lnTo>
                  <a:lnTo>
                    <a:pt x="2009637" y="2991593"/>
                  </a:lnTo>
                  <a:lnTo>
                    <a:pt x="2023850" y="3076533"/>
                  </a:lnTo>
                  <a:lnTo>
                    <a:pt x="2037147" y="3124299"/>
                  </a:lnTo>
                  <a:lnTo>
                    <a:pt x="2051361" y="3119853"/>
                  </a:lnTo>
                  <a:lnTo>
                    <a:pt x="2065116" y="3057182"/>
                  </a:lnTo>
                  <a:lnTo>
                    <a:pt x="2079330" y="2951539"/>
                  </a:lnTo>
                  <a:lnTo>
                    <a:pt x="2093085" y="2832301"/>
                  </a:lnTo>
                  <a:lnTo>
                    <a:pt x="2107299" y="2714425"/>
                  </a:lnTo>
                  <a:lnTo>
                    <a:pt x="2121512" y="2592971"/>
                  </a:lnTo>
                  <a:lnTo>
                    <a:pt x="2135268" y="2463753"/>
                  </a:lnTo>
                  <a:lnTo>
                    <a:pt x="2149481" y="2345033"/>
                  </a:lnTo>
                  <a:lnTo>
                    <a:pt x="2163237" y="2258282"/>
                  </a:lnTo>
                  <a:lnTo>
                    <a:pt x="2177450" y="2206368"/>
                  </a:lnTo>
                  <a:lnTo>
                    <a:pt x="2191664" y="2192681"/>
                  </a:lnTo>
                  <a:lnTo>
                    <a:pt x="2204502" y="2210994"/>
                  </a:lnTo>
                  <a:lnTo>
                    <a:pt x="2218716" y="2238961"/>
                  </a:lnTo>
                  <a:lnTo>
                    <a:pt x="2232471" y="2261967"/>
                  </a:lnTo>
                  <a:lnTo>
                    <a:pt x="2246685" y="2272582"/>
                  </a:lnTo>
                  <a:lnTo>
                    <a:pt x="2260440" y="2258163"/>
                  </a:lnTo>
                  <a:lnTo>
                    <a:pt x="2274654" y="2222019"/>
                  </a:lnTo>
                  <a:lnTo>
                    <a:pt x="2288868" y="2195243"/>
                  </a:lnTo>
                  <a:lnTo>
                    <a:pt x="2302623" y="2191511"/>
                  </a:lnTo>
                  <a:lnTo>
                    <a:pt x="2316837" y="2200717"/>
                  </a:lnTo>
                  <a:lnTo>
                    <a:pt x="2330592" y="2213026"/>
                  </a:lnTo>
                  <a:lnTo>
                    <a:pt x="2344805" y="2216672"/>
                  </a:lnTo>
                  <a:lnTo>
                    <a:pt x="2359019" y="2196096"/>
                  </a:lnTo>
                  <a:lnTo>
                    <a:pt x="2371857" y="2152334"/>
                  </a:lnTo>
                  <a:lnTo>
                    <a:pt x="2386071" y="2095787"/>
                  </a:lnTo>
                  <a:lnTo>
                    <a:pt x="2399826" y="2033229"/>
                  </a:lnTo>
                  <a:lnTo>
                    <a:pt x="2414040" y="1973482"/>
                  </a:lnTo>
                  <a:lnTo>
                    <a:pt x="2427795" y="1923862"/>
                  </a:lnTo>
                  <a:lnTo>
                    <a:pt x="2442009" y="1892788"/>
                  </a:lnTo>
                  <a:lnTo>
                    <a:pt x="2456223" y="1882694"/>
                  </a:lnTo>
                  <a:lnTo>
                    <a:pt x="2469978" y="1906416"/>
                  </a:lnTo>
                  <a:lnTo>
                    <a:pt x="2484192" y="1959420"/>
                  </a:lnTo>
                  <a:lnTo>
                    <a:pt x="2497947" y="2012725"/>
                  </a:lnTo>
                  <a:lnTo>
                    <a:pt x="2512161" y="2056358"/>
                  </a:lnTo>
                  <a:lnTo>
                    <a:pt x="2526374" y="2089314"/>
                  </a:lnTo>
                  <a:lnTo>
                    <a:pt x="2539213" y="2103127"/>
                  </a:lnTo>
                  <a:lnTo>
                    <a:pt x="2553426" y="2093289"/>
                  </a:lnTo>
                  <a:lnTo>
                    <a:pt x="2567181" y="2077796"/>
                  </a:lnTo>
                  <a:lnTo>
                    <a:pt x="2581395" y="2073178"/>
                  </a:lnTo>
                  <a:lnTo>
                    <a:pt x="2595150" y="2068175"/>
                  </a:lnTo>
                  <a:lnTo>
                    <a:pt x="2609364" y="2033856"/>
                  </a:lnTo>
                  <a:lnTo>
                    <a:pt x="2623578" y="1958486"/>
                  </a:lnTo>
                  <a:lnTo>
                    <a:pt x="2637333" y="1869148"/>
                  </a:lnTo>
                  <a:lnTo>
                    <a:pt x="2651547" y="1803826"/>
                  </a:lnTo>
                  <a:lnTo>
                    <a:pt x="2665302" y="1764402"/>
                  </a:lnTo>
                  <a:lnTo>
                    <a:pt x="2679516" y="1723980"/>
                  </a:lnTo>
                  <a:lnTo>
                    <a:pt x="2693729" y="1679290"/>
                  </a:lnTo>
                  <a:lnTo>
                    <a:pt x="2707026" y="1638592"/>
                  </a:lnTo>
                  <a:lnTo>
                    <a:pt x="2721240" y="1602649"/>
                  </a:lnTo>
                  <a:lnTo>
                    <a:pt x="2734995" y="1572645"/>
                  </a:lnTo>
                  <a:lnTo>
                    <a:pt x="2749209" y="1548940"/>
                  </a:lnTo>
                  <a:lnTo>
                    <a:pt x="2762964" y="1530205"/>
                  </a:lnTo>
                  <a:lnTo>
                    <a:pt x="2777178" y="1518336"/>
                  </a:lnTo>
                  <a:lnTo>
                    <a:pt x="2791392" y="1512953"/>
                  </a:lnTo>
                  <a:lnTo>
                    <a:pt x="2805147" y="1484260"/>
                  </a:lnTo>
                  <a:lnTo>
                    <a:pt x="2819360" y="1409681"/>
                  </a:lnTo>
                  <a:lnTo>
                    <a:pt x="2833116" y="1328723"/>
                  </a:lnTo>
                  <a:lnTo>
                    <a:pt x="2847329" y="1286417"/>
                  </a:lnTo>
                  <a:lnTo>
                    <a:pt x="2861543" y="1276565"/>
                  </a:lnTo>
                  <a:lnTo>
                    <a:pt x="2874381" y="1276778"/>
                  </a:lnTo>
                  <a:lnTo>
                    <a:pt x="2888595" y="1280692"/>
                  </a:lnTo>
                  <a:lnTo>
                    <a:pt x="2902350" y="1276505"/>
                  </a:lnTo>
                  <a:lnTo>
                    <a:pt x="2916564" y="1264707"/>
                  </a:lnTo>
                  <a:lnTo>
                    <a:pt x="2930319" y="1270785"/>
                  </a:lnTo>
                  <a:lnTo>
                    <a:pt x="2944533" y="1295469"/>
                  </a:lnTo>
                  <a:lnTo>
                    <a:pt x="2958747" y="1310571"/>
                  </a:lnTo>
                  <a:lnTo>
                    <a:pt x="2972502" y="1319947"/>
                  </a:lnTo>
                  <a:lnTo>
                    <a:pt x="2986716" y="1357200"/>
                  </a:lnTo>
                  <a:lnTo>
                    <a:pt x="3000471" y="1416337"/>
                  </a:lnTo>
                  <a:lnTo>
                    <a:pt x="3014685" y="1454526"/>
                  </a:lnTo>
                  <a:lnTo>
                    <a:pt x="3028898" y="1436983"/>
                  </a:lnTo>
                  <a:lnTo>
                    <a:pt x="3041736" y="1373622"/>
                  </a:lnTo>
                  <a:lnTo>
                    <a:pt x="3055950" y="1301716"/>
                  </a:lnTo>
                  <a:lnTo>
                    <a:pt x="3069705" y="1256981"/>
                  </a:lnTo>
                  <a:lnTo>
                    <a:pt x="3083919" y="1265792"/>
                  </a:lnTo>
                  <a:lnTo>
                    <a:pt x="3097674" y="1310346"/>
                  </a:lnTo>
                  <a:lnTo>
                    <a:pt x="3111888" y="1363250"/>
                  </a:lnTo>
                  <a:lnTo>
                    <a:pt x="3126102" y="1430354"/>
                  </a:lnTo>
                  <a:lnTo>
                    <a:pt x="3139857" y="1504997"/>
                  </a:lnTo>
                  <a:lnTo>
                    <a:pt x="3154071" y="1554176"/>
                  </a:lnTo>
                  <a:lnTo>
                    <a:pt x="3167826" y="1564400"/>
                  </a:lnTo>
                  <a:lnTo>
                    <a:pt x="3182040" y="1575129"/>
                  </a:lnTo>
                  <a:lnTo>
                    <a:pt x="3196253" y="1640332"/>
                  </a:lnTo>
                  <a:lnTo>
                    <a:pt x="3209092" y="1763699"/>
                  </a:lnTo>
                  <a:lnTo>
                    <a:pt x="3223305" y="1903952"/>
                  </a:lnTo>
                  <a:lnTo>
                    <a:pt x="3237061" y="2033435"/>
                  </a:lnTo>
                  <a:lnTo>
                    <a:pt x="3251274" y="2122109"/>
                  </a:lnTo>
                  <a:lnTo>
                    <a:pt x="3265030" y="2158273"/>
                  </a:lnTo>
                  <a:lnTo>
                    <a:pt x="3279243" y="2188736"/>
                  </a:lnTo>
                  <a:lnTo>
                    <a:pt x="3293457" y="2245283"/>
                  </a:lnTo>
                  <a:lnTo>
                    <a:pt x="3307212" y="2311590"/>
                  </a:lnTo>
                  <a:lnTo>
                    <a:pt x="3321426" y="2370353"/>
                  </a:lnTo>
                  <a:lnTo>
                    <a:pt x="3335181" y="2404962"/>
                  </a:lnTo>
                  <a:lnTo>
                    <a:pt x="3349395" y="2395619"/>
                  </a:lnTo>
                  <a:lnTo>
                    <a:pt x="3363609" y="2342681"/>
                  </a:lnTo>
                  <a:lnTo>
                    <a:pt x="3376905" y="2264806"/>
                  </a:lnTo>
                  <a:lnTo>
                    <a:pt x="3391119" y="2189215"/>
                  </a:lnTo>
                  <a:lnTo>
                    <a:pt x="3404874" y="2117681"/>
                  </a:lnTo>
                  <a:lnTo>
                    <a:pt x="3419088" y="2063508"/>
                  </a:lnTo>
                  <a:lnTo>
                    <a:pt x="3432843" y="2046212"/>
                  </a:lnTo>
                  <a:lnTo>
                    <a:pt x="3447057" y="2043037"/>
                  </a:lnTo>
                  <a:lnTo>
                    <a:pt x="3461271" y="2027876"/>
                  </a:lnTo>
                  <a:lnTo>
                    <a:pt x="3475026" y="2021470"/>
                  </a:lnTo>
                  <a:lnTo>
                    <a:pt x="3489240" y="2044382"/>
                  </a:lnTo>
                  <a:lnTo>
                    <a:pt x="3502995" y="2093320"/>
                  </a:lnTo>
                  <a:lnTo>
                    <a:pt x="3517208" y="2168811"/>
                  </a:lnTo>
                  <a:lnTo>
                    <a:pt x="3531422" y="2256861"/>
                  </a:lnTo>
                  <a:lnTo>
                    <a:pt x="3544260" y="2336834"/>
                  </a:lnTo>
                  <a:lnTo>
                    <a:pt x="3558474" y="2401896"/>
                  </a:lnTo>
                  <a:lnTo>
                    <a:pt x="3572229" y="2461626"/>
                  </a:lnTo>
                  <a:lnTo>
                    <a:pt x="3586443" y="2508992"/>
                  </a:lnTo>
                  <a:lnTo>
                    <a:pt x="3600198" y="2533792"/>
                  </a:lnTo>
                  <a:lnTo>
                    <a:pt x="3614412" y="2543982"/>
                  </a:lnTo>
                  <a:lnTo>
                    <a:pt x="3628626" y="2553596"/>
                  </a:lnTo>
                  <a:lnTo>
                    <a:pt x="3642381" y="2558707"/>
                  </a:lnTo>
                  <a:lnTo>
                    <a:pt x="3656595" y="2540893"/>
                  </a:lnTo>
                  <a:lnTo>
                    <a:pt x="3670350" y="2499409"/>
                  </a:lnTo>
                  <a:lnTo>
                    <a:pt x="3684564" y="2440427"/>
                  </a:lnTo>
                  <a:lnTo>
                    <a:pt x="3698777" y="2382768"/>
                  </a:lnTo>
                  <a:lnTo>
                    <a:pt x="3711616" y="2349492"/>
                  </a:lnTo>
                  <a:lnTo>
                    <a:pt x="3725829" y="2340288"/>
                  </a:lnTo>
                  <a:lnTo>
                    <a:pt x="3739584" y="2346234"/>
                  </a:lnTo>
                  <a:lnTo>
                    <a:pt x="3753798" y="2347763"/>
                  </a:lnTo>
                  <a:lnTo>
                    <a:pt x="3767553" y="2334628"/>
                  </a:lnTo>
                  <a:lnTo>
                    <a:pt x="3781767" y="2314741"/>
                  </a:lnTo>
                  <a:lnTo>
                    <a:pt x="3795981" y="2306786"/>
                  </a:lnTo>
                  <a:lnTo>
                    <a:pt x="3809736" y="2311606"/>
                  </a:lnTo>
                  <a:lnTo>
                    <a:pt x="3823950" y="2316115"/>
                  </a:lnTo>
                  <a:lnTo>
                    <a:pt x="3837705" y="2313152"/>
                  </a:lnTo>
                  <a:lnTo>
                    <a:pt x="3851919" y="2319880"/>
                  </a:lnTo>
                  <a:lnTo>
                    <a:pt x="3866132" y="2338985"/>
                  </a:lnTo>
                  <a:lnTo>
                    <a:pt x="3878971" y="2348218"/>
                  </a:lnTo>
                  <a:lnTo>
                    <a:pt x="3893184" y="2333936"/>
                  </a:lnTo>
                  <a:lnTo>
                    <a:pt x="3906940" y="2288018"/>
                  </a:lnTo>
                  <a:lnTo>
                    <a:pt x="3921153" y="2226686"/>
                  </a:lnTo>
                  <a:lnTo>
                    <a:pt x="3934909" y="2178664"/>
                  </a:lnTo>
                  <a:lnTo>
                    <a:pt x="3949122" y="2171896"/>
                  </a:lnTo>
                  <a:lnTo>
                    <a:pt x="3963336" y="2179573"/>
                  </a:lnTo>
                  <a:lnTo>
                    <a:pt x="3977091" y="2171599"/>
                  </a:lnTo>
                  <a:lnTo>
                    <a:pt x="3991305" y="2155532"/>
                  </a:lnTo>
                  <a:lnTo>
                    <a:pt x="4005060" y="2127960"/>
                  </a:lnTo>
                  <a:lnTo>
                    <a:pt x="4019274" y="2083829"/>
                  </a:lnTo>
                  <a:lnTo>
                    <a:pt x="4033488" y="2036313"/>
                  </a:lnTo>
                  <a:lnTo>
                    <a:pt x="4046784" y="2003554"/>
                  </a:lnTo>
                  <a:lnTo>
                    <a:pt x="4060998" y="1994039"/>
                  </a:lnTo>
                  <a:lnTo>
                    <a:pt x="4074753" y="2007262"/>
                  </a:lnTo>
                  <a:lnTo>
                    <a:pt x="4088967" y="2058980"/>
                  </a:lnTo>
                  <a:lnTo>
                    <a:pt x="4102722" y="2133162"/>
                  </a:lnTo>
                  <a:lnTo>
                    <a:pt x="4116936" y="2172665"/>
                  </a:lnTo>
                  <a:lnTo>
                    <a:pt x="4131150" y="2164943"/>
                  </a:lnTo>
                  <a:lnTo>
                    <a:pt x="4144905" y="2124573"/>
                  </a:lnTo>
                  <a:lnTo>
                    <a:pt x="4159119" y="2082694"/>
                  </a:lnTo>
                  <a:lnTo>
                    <a:pt x="4172874" y="2069454"/>
                  </a:lnTo>
                  <a:lnTo>
                    <a:pt x="4187088" y="2086716"/>
                  </a:lnTo>
                  <a:lnTo>
                    <a:pt x="4201301" y="2118507"/>
                  </a:lnTo>
                  <a:lnTo>
                    <a:pt x="4214139" y="2143749"/>
                  </a:lnTo>
                  <a:lnTo>
                    <a:pt x="4228353" y="2161816"/>
                  </a:lnTo>
                  <a:lnTo>
                    <a:pt x="4242108" y="2177768"/>
                  </a:lnTo>
                  <a:lnTo>
                    <a:pt x="4256322" y="2187996"/>
                  </a:lnTo>
                  <a:lnTo>
                    <a:pt x="4270077" y="2191267"/>
                  </a:lnTo>
                  <a:lnTo>
                    <a:pt x="4284291" y="2172307"/>
                  </a:lnTo>
                  <a:lnTo>
                    <a:pt x="4298505" y="2146137"/>
                  </a:lnTo>
                  <a:lnTo>
                    <a:pt x="4312260" y="2145692"/>
                  </a:lnTo>
                  <a:lnTo>
                    <a:pt x="4326474" y="2144575"/>
                  </a:lnTo>
                  <a:lnTo>
                    <a:pt x="4340229" y="2131965"/>
                  </a:lnTo>
                  <a:lnTo>
                    <a:pt x="4354443" y="2127460"/>
                  </a:lnTo>
                  <a:lnTo>
                    <a:pt x="4368656" y="2122277"/>
                  </a:lnTo>
                  <a:lnTo>
                    <a:pt x="4381495" y="2091919"/>
                  </a:lnTo>
                  <a:lnTo>
                    <a:pt x="4395708" y="2045620"/>
                  </a:lnTo>
                  <a:lnTo>
                    <a:pt x="4409464" y="2012791"/>
                  </a:lnTo>
                  <a:lnTo>
                    <a:pt x="4423677" y="1980052"/>
                  </a:lnTo>
                  <a:lnTo>
                    <a:pt x="4437433" y="1942116"/>
                  </a:lnTo>
                  <a:lnTo>
                    <a:pt x="4451646" y="1926689"/>
                  </a:lnTo>
                  <a:lnTo>
                    <a:pt x="4465860" y="1925407"/>
                  </a:lnTo>
                  <a:lnTo>
                    <a:pt x="4479615" y="1910095"/>
                  </a:lnTo>
                  <a:lnTo>
                    <a:pt x="4493829" y="1884650"/>
                  </a:lnTo>
                  <a:lnTo>
                    <a:pt x="4507584" y="1881896"/>
                  </a:lnTo>
                  <a:lnTo>
                    <a:pt x="4521798" y="1885640"/>
                  </a:lnTo>
                  <a:lnTo>
                    <a:pt x="4536012" y="1867278"/>
                  </a:lnTo>
                  <a:lnTo>
                    <a:pt x="4548850" y="1841397"/>
                  </a:lnTo>
                  <a:lnTo>
                    <a:pt x="4563063" y="1812785"/>
                  </a:lnTo>
                  <a:lnTo>
                    <a:pt x="4576819" y="1776129"/>
                  </a:lnTo>
                  <a:lnTo>
                    <a:pt x="4591032" y="1726261"/>
                  </a:lnTo>
                  <a:lnTo>
                    <a:pt x="4604788" y="1675359"/>
                  </a:lnTo>
                  <a:lnTo>
                    <a:pt x="4619001" y="1618797"/>
                  </a:lnTo>
                  <a:lnTo>
                    <a:pt x="4633215" y="1564381"/>
                  </a:lnTo>
                  <a:lnTo>
                    <a:pt x="4646970" y="1536355"/>
                  </a:lnTo>
                  <a:lnTo>
                    <a:pt x="4661184" y="1547496"/>
                  </a:lnTo>
                  <a:lnTo>
                    <a:pt x="4674939" y="1585026"/>
                  </a:lnTo>
                  <a:lnTo>
                    <a:pt x="4689153" y="1616783"/>
                  </a:lnTo>
                  <a:lnTo>
                    <a:pt x="4703367" y="1622948"/>
                  </a:lnTo>
                  <a:lnTo>
                    <a:pt x="4716663" y="1618422"/>
                  </a:lnTo>
                  <a:lnTo>
                    <a:pt x="4730877" y="1602556"/>
                  </a:lnTo>
                  <a:lnTo>
                    <a:pt x="4744632" y="1551060"/>
                  </a:lnTo>
                  <a:lnTo>
                    <a:pt x="4758846" y="1507593"/>
                  </a:lnTo>
                  <a:lnTo>
                    <a:pt x="4772601" y="1501553"/>
                  </a:lnTo>
                  <a:lnTo>
                    <a:pt x="4786815" y="1517895"/>
                  </a:lnTo>
                  <a:lnTo>
                    <a:pt x="4801029" y="1522755"/>
                  </a:lnTo>
                  <a:lnTo>
                    <a:pt x="4814784" y="1510676"/>
                  </a:lnTo>
                  <a:lnTo>
                    <a:pt x="4828998" y="1513908"/>
                  </a:lnTo>
                  <a:lnTo>
                    <a:pt x="4842753" y="1502970"/>
                  </a:lnTo>
                  <a:lnTo>
                    <a:pt x="4856967" y="1444644"/>
                  </a:lnTo>
                  <a:lnTo>
                    <a:pt x="4871180" y="1376284"/>
                  </a:lnTo>
                  <a:lnTo>
                    <a:pt x="4884019" y="1320197"/>
                  </a:lnTo>
                  <a:lnTo>
                    <a:pt x="4898232" y="1299951"/>
                  </a:lnTo>
                  <a:lnTo>
                    <a:pt x="4911987" y="1331451"/>
                  </a:lnTo>
                  <a:lnTo>
                    <a:pt x="4926201" y="1367459"/>
                  </a:lnTo>
                  <a:lnTo>
                    <a:pt x="4939956" y="1353848"/>
                  </a:lnTo>
                  <a:lnTo>
                    <a:pt x="4954170" y="1284574"/>
                  </a:lnTo>
                  <a:lnTo>
                    <a:pt x="4968384" y="1216658"/>
                  </a:lnTo>
                  <a:lnTo>
                    <a:pt x="4982139" y="1188996"/>
                  </a:lnTo>
                  <a:lnTo>
                    <a:pt x="4996353" y="1166607"/>
                  </a:lnTo>
                  <a:lnTo>
                    <a:pt x="5010108" y="1138440"/>
                  </a:lnTo>
                  <a:lnTo>
                    <a:pt x="5024322" y="1143459"/>
                  </a:lnTo>
                  <a:lnTo>
                    <a:pt x="5038535" y="1182958"/>
                  </a:lnTo>
                  <a:lnTo>
                    <a:pt x="5051374" y="1237123"/>
                  </a:lnTo>
                  <a:lnTo>
                    <a:pt x="5065587" y="1271154"/>
                  </a:lnTo>
                  <a:lnTo>
                    <a:pt x="5079343" y="1267288"/>
                  </a:lnTo>
                  <a:lnTo>
                    <a:pt x="5093556" y="1245056"/>
                  </a:lnTo>
                  <a:lnTo>
                    <a:pt x="5107312" y="1240528"/>
                  </a:lnTo>
                  <a:lnTo>
                    <a:pt x="5121525" y="1302144"/>
                  </a:lnTo>
                  <a:lnTo>
                    <a:pt x="5135739" y="1426355"/>
                  </a:lnTo>
                  <a:lnTo>
                    <a:pt x="5149494" y="1546653"/>
                  </a:lnTo>
                  <a:lnTo>
                    <a:pt x="5163708" y="1626375"/>
                  </a:lnTo>
                  <a:lnTo>
                    <a:pt x="5177463" y="1665663"/>
                  </a:lnTo>
                  <a:lnTo>
                    <a:pt x="5191677" y="1665689"/>
                  </a:lnTo>
                  <a:lnTo>
                    <a:pt x="5205891" y="1666363"/>
                  </a:lnTo>
                  <a:lnTo>
                    <a:pt x="5218729" y="1709490"/>
                  </a:lnTo>
                  <a:lnTo>
                    <a:pt x="5232943" y="1775564"/>
                  </a:lnTo>
                  <a:lnTo>
                    <a:pt x="5246698" y="1850577"/>
                  </a:lnTo>
                  <a:lnTo>
                    <a:pt x="5260911" y="1922086"/>
                  </a:lnTo>
                  <a:lnTo>
                    <a:pt x="5274667" y="1973041"/>
                  </a:lnTo>
                  <a:lnTo>
                    <a:pt x="5288880" y="2029326"/>
                  </a:lnTo>
                  <a:lnTo>
                    <a:pt x="5303094" y="2089002"/>
                  </a:lnTo>
                  <a:lnTo>
                    <a:pt x="5316849" y="2145072"/>
                  </a:lnTo>
                  <a:lnTo>
                    <a:pt x="5331063" y="2199912"/>
                  </a:lnTo>
                  <a:lnTo>
                    <a:pt x="5344818" y="2253821"/>
                  </a:lnTo>
                  <a:lnTo>
                    <a:pt x="5359032" y="2326915"/>
                  </a:lnTo>
                  <a:lnTo>
                    <a:pt x="5373246" y="2427132"/>
                  </a:lnTo>
                  <a:lnTo>
                    <a:pt x="5386542" y="2523116"/>
                  </a:lnTo>
                  <a:lnTo>
                    <a:pt x="5400756" y="2601056"/>
                  </a:lnTo>
                  <a:lnTo>
                    <a:pt x="5414511" y="2647331"/>
                  </a:lnTo>
                  <a:lnTo>
                    <a:pt x="5428725" y="2679899"/>
                  </a:lnTo>
                  <a:lnTo>
                    <a:pt x="5442480" y="2750142"/>
                  </a:lnTo>
                  <a:lnTo>
                    <a:pt x="5456694" y="2823147"/>
                  </a:lnTo>
                  <a:lnTo>
                    <a:pt x="5470908" y="2867534"/>
                  </a:lnTo>
                  <a:lnTo>
                    <a:pt x="5484663" y="2884721"/>
                  </a:lnTo>
                  <a:lnTo>
                    <a:pt x="5498877" y="2890853"/>
                  </a:lnTo>
                  <a:lnTo>
                    <a:pt x="5512632" y="2928239"/>
                  </a:lnTo>
                  <a:lnTo>
                    <a:pt x="5526846" y="3004852"/>
                  </a:lnTo>
                  <a:lnTo>
                    <a:pt x="5541059" y="3077157"/>
                  </a:lnTo>
                  <a:lnTo>
                    <a:pt x="5553898" y="3116290"/>
                  </a:lnTo>
                  <a:lnTo>
                    <a:pt x="5568111" y="3141919"/>
                  </a:lnTo>
                  <a:lnTo>
                    <a:pt x="5581867" y="3187188"/>
                  </a:lnTo>
                  <a:lnTo>
                    <a:pt x="5596080" y="3238290"/>
                  </a:lnTo>
                  <a:lnTo>
                    <a:pt x="5609835" y="3248296"/>
                  </a:lnTo>
                  <a:lnTo>
                    <a:pt x="5624049" y="3217833"/>
                  </a:lnTo>
                  <a:lnTo>
                    <a:pt x="5638263" y="3177013"/>
                  </a:lnTo>
                  <a:lnTo>
                    <a:pt x="5652018" y="3151675"/>
                  </a:lnTo>
                  <a:lnTo>
                    <a:pt x="5666232" y="3140435"/>
                  </a:lnTo>
                  <a:lnTo>
                    <a:pt x="5679987" y="3109071"/>
                  </a:lnTo>
                  <a:lnTo>
                    <a:pt x="5694201" y="3044679"/>
                  </a:lnTo>
                  <a:lnTo>
                    <a:pt x="5708415" y="2974622"/>
                  </a:lnTo>
                  <a:lnTo>
                    <a:pt x="5721253" y="2928095"/>
                  </a:lnTo>
                  <a:lnTo>
                    <a:pt x="5735466" y="2917629"/>
                  </a:lnTo>
                  <a:lnTo>
                    <a:pt x="5749222" y="2944069"/>
                  </a:lnTo>
                  <a:lnTo>
                    <a:pt x="5763435" y="2984623"/>
                  </a:lnTo>
                  <a:lnTo>
                    <a:pt x="5777191" y="3012651"/>
                  </a:lnTo>
                  <a:lnTo>
                    <a:pt x="5791404" y="3034085"/>
                  </a:lnTo>
                  <a:lnTo>
                    <a:pt x="5805618" y="3058343"/>
                  </a:lnTo>
                  <a:lnTo>
                    <a:pt x="5819373" y="3086175"/>
                  </a:lnTo>
                  <a:lnTo>
                    <a:pt x="5833587" y="3132375"/>
                  </a:lnTo>
                  <a:lnTo>
                    <a:pt x="5847342" y="3195306"/>
                  </a:lnTo>
                  <a:lnTo>
                    <a:pt x="5861556" y="3251617"/>
                  </a:lnTo>
                  <a:lnTo>
                    <a:pt x="5875770" y="3278564"/>
                  </a:lnTo>
                  <a:lnTo>
                    <a:pt x="5888608" y="3271575"/>
                  </a:lnTo>
                  <a:lnTo>
                    <a:pt x="5902822" y="3230975"/>
                  </a:lnTo>
                  <a:lnTo>
                    <a:pt x="5916577" y="3161616"/>
                  </a:lnTo>
                  <a:lnTo>
                    <a:pt x="5930791" y="3069659"/>
                  </a:lnTo>
                  <a:lnTo>
                    <a:pt x="5944546" y="2979378"/>
                  </a:lnTo>
                  <a:lnTo>
                    <a:pt x="5958760" y="2931894"/>
                  </a:lnTo>
                  <a:lnTo>
                    <a:pt x="5972973" y="2934763"/>
                  </a:lnTo>
                  <a:lnTo>
                    <a:pt x="5986728" y="2956451"/>
                  </a:lnTo>
                  <a:lnTo>
                    <a:pt x="6000942" y="2951386"/>
                  </a:lnTo>
                  <a:lnTo>
                    <a:pt x="6014697" y="2919220"/>
                  </a:lnTo>
                  <a:lnTo>
                    <a:pt x="6028911" y="2873015"/>
                  </a:lnTo>
                  <a:lnTo>
                    <a:pt x="6043125" y="2796613"/>
                  </a:lnTo>
                  <a:lnTo>
                    <a:pt x="6056422" y="2683710"/>
                  </a:lnTo>
                  <a:lnTo>
                    <a:pt x="6070635" y="2572271"/>
                  </a:lnTo>
                  <a:lnTo>
                    <a:pt x="6084390" y="2492214"/>
                  </a:lnTo>
                  <a:lnTo>
                    <a:pt x="6098604" y="2465378"/>
                  </a:lnTo>
                  <a:lnTo>
                    <a:pt x="6112359" y="2472252"/>
                  </a:lnTo>
                  <a:lnTo>
                    <a:pt x="6126573" y="2434213"/>
                  </a:lnTo>
                  <a:lnTo>
                    <a:pt x="6140787" y="2318716"/>
                  </a:lnTo>
                  <a:lnTo>
                    <a:pt x="6154542" y="2174353"/>
                  </a:lnTo>
                  <a:lnTo>
                    <a:pt x="6168756" y="2054726"/>
                  </a:lnTo>
                  <a:lnTo>
                    <a:pt x="6182511" y="1968592"/>
                  </a:lnTo>
                  <a:lnTo>
                    <a:pt x="6196725" y="1917375"/>
                  </a:lnTo>
                  <a:lnTo>
                    <a:pt x="6210938" y="1905123"/>
                  </a:lnTo>
                  <a:lnTo>
                    <a:pt x="6223777" y="1929080"/>
                  </a:lnTo>
                  <a:lnTo>
                    <a:pt x="6237990" y="1950302"/>
                  </a:lnTo>
                  <a:lnTo>
                    <a:pt x="6251746" y="1934325"/>
                  </a:lnTo>
                  <a:lnTo>
                    <a:pt x="6265959" y="1878158"/>
                  </a:lnTo>
                  <a:lnTo>
                    <a:pt x="6279715" y="1827577"/>
                  </a:lnTo>
                  <a:lnTo>
                    <a:pt x="6293928" y="1828166"/>
                  </a:lnTo>
                  <a:lnTo>
                    <a:pt x="6308142" y="1880965"/>
                  </a:lnTo>
                  <a:lnTo>
                    <a:pt x="6321897" y="1966048"/>
                  </a:lnTo>
                  <a:lnTo>
                    <a:pt x="6336111" y="2039866"/>
                  </a:lnTo>
                  <a:lnTo>
                    <a:pt x="6349866" y="2056174"/>
                  </a:lnTo>
                  <a:lnTo>
                    <a:pt x="6364080" y="2016527"/>
                  </a:lnTo>
                  <a:lnTo>
                    <a:pt x="6378294" y="1977635"/>
                  </a:lnTo>
                  <a:lnTo>
                    <a:pt x="6391132" y="1977612"/>
                  </a:lnTo>
                  <a:lnTo>
                    <a:pt x="6405346" y="2008810"/>
                  </a:lnTo>
                  <a:lnTo>
                    <a:pt x="6419101" y="2044481"/>
                  </a:lnTo>
                  <a:lnTo>
                    <a:pt x="6433314" y="2077587"/>
                  </a:lnTo>
                  <a:lnTo>
                    <a:pt x="6447070" y="2092613"/>
                  </a:lnTo>
                  <a:lnTo>
                    <a:pt x="6461283" y="2081004"/>
                  </a:lnTo>
                  <a:lnTo>
                    <a:pt x="6475497" y="2048841"/>
                  </a:lnTo>
                  <a:lnTo>
                    <a:pt x="6489252" y="2007308"/>
                  </a:lnTo>
                  <a:lnTo>
                    <a:pt x="6503466" y="2004509"/>
                  </a:lnTo>
                  <a:lnTo>
                    <a:pt x="6517221" y="2064443"/>
                  </a:lnTo>
                  <a:lnTo>
                    <a:pt x="6531435" y="2153770"/>
                  </a:lnTo>
                  <a:lnTo>
                    <a:pt x="6545649" y="2212979"/>
                  </a:lnTo>
                  <a:lnTo>
                    <a:pt x="6558487" y="2207262"/>
                  </a:lnTo>
                  <a:lnTo>
                    <a:pt x="6572701" y="2165311"/>
                  </a:lnTo>
                  <a:lnTo>
                    <a:pt x="6586456" y="2152103"/>
                  </a:lnTo>
                  <a:lnTo>
                    <a:pt x="6600670" y="2176311"/>
                  </a:lnTo>
                  <a:lnTo>
                    <a:pt x="6614425" y="2197244"/>
                  </a:lnTo>
                  <a:lnTo>
                    <a:pt x="6628639" y="2203641"/>
                  </a:lnTo>
                  <a:lnTo>
                    <a:pt x="6642852" y="2209458"/>
                  </a:lnTo>
                  <a:lnTo>
                    <a:pt x="6656608" y="2208585"/>
                  </a:lnTo>
                  <a:lnTo>
                    <a:pt x="6670821" y="2175909"/>
                  </a:lnTo>
                  <a:lnTo>
                    <a:pt x="6684576" y="2137053"/>
                  </a:lnTo>
                  <a:lnTo>
                    <a:pt x="6698790" y="2114690"/>
                  </a:lnTo>
                  <a:lnTo>
                    <a:pt x="6713004" y="2104907"/>
                  </a:lnTo>
                  <a:lnTo>
                    <a:pt x="6726301" y="2121055"/>
                  </a:lnTo>
                  <a:lnTo>
                    <a:pt x="6740514" y="2148997"/>
                  </a:lnTo>
                  <a:lnTo>
                    <a:pt x="6754270" y="2146937"/>
                  </a:lnTo>
                  <a:lnTo>
                    <a:pt x="6768483" y="2108199"/>
                  </a:lnTo>
                  <a:lnTo>
                    <a:pt x="6782238" y="2059817"/>
                  </a:lnTo>
                  <a:lnTo>
                    <a:pt x="6796452" y="2018203"/>
                  </a:lnTo>
                  <a:lnTo>
                    <a:pt x="6810666" y="1978348"/>
                  </a:lnTo>
                  <a:lnTo>
                    <a:pt x="6824421" y="1927612"/>
                  </a:lnTo>
                  <a:lnTo>
                    <a:pt x="6838635" y="1889128"/>
                  </a:lnTo>
                  <a:lnTo>
                    <a:pt x="6852390" y="1869928"/>
                  </a:lnTo>
                  <a:lnTo>
                    <a:pt x="6866604" y="1857910"/>
                  </a:lnTo>
                  <a:lnTo>
                    <a:pt x="6880818" y="1871389"/>
                  </a:lnTo>
                  <a:lnTo>
                    <a:pt x="6893656" y="1905318"/>
                  </a:lnTo>
                  <a:lnTo>
                    <a:pt x="6907869" y="1931043"/>
                  </a:lnTo>
                  <a:lnTo>
                    <a:pt x="6921625" y="1945534"/>
                  </a:lnTo>
                  <a:lnTo>
                    <a:pt x="6935838" y="1977807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0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377030"/>
                  </a:moveTo>
                  <a:lnTo>
                    <a:pt x="14213" y="1383721"/>
                  </a:lnTo>
                  <a:lnTo>
                    <a:pt x="27510" y="1383177"/>
                  </a:lnTo>
                  <a:lnTo>
                    <a:pt x="41724" y="1389359"/>
                  </a:lnTo>
                  <a:lnTo>
                    <a:pt x="55479" y="1406171"/>
                  </a:lnTo>
                  <a:lnTo>
                    <a:pt x="69693" y="1434199"/>
                  </a:lnTo>
                  <a:lnTo>
                    <a:pt x="83448" y="1472069"/>
                  </a:lnTo>
                  <a:lnTo>
                    <a:pt x="97662" y="1507392"/>
                  </a:lnTo>
                  <a:lnTo>
                    <a:pt x="111875" y="1533763"/>
                  </a:lnTo>
                  <a:lnTo>
                    <a:pt x="125630" y="1542593"/>
                  </a:lnTo>
                  <a:lnTo>
                    <a:pt x="139844" y="1536156"/>
                  </a:lnTo>
                  <a:lnTo>
                    <a:pt x="153599" y="1530403"/>
                  </a:lnTo>
                  <a:lnTo>
                    <a:pt x="167813" y="1525177"/>
                  </a:lnTo>
                  <a:lnTo>
                    <a:pt x="182027" y="1510769"/>
                  </a:lnTo>
                  <a:lnTo>
                    <a:pt x="194865" y="1481234"/>
                  </a:lnTo>
                  <a:lnTo>
                    <a:pt x="209079" y="1418940"/>
                  </a:lnTo>
                  <a:lnTo>
                    <a:pt x="222834" y="1310723"/>
                  </a:lnTo>
                  <a:lnTo>
                    <a:pt x="237048" y="1159249"/>
                  </a:lnTo>
                  <a:lnTo>
                    <a:pt x="250803" y="973327"/>
                  </a:lnTo>
                  <a:lnTo>
                    <a:pt x="265017" y="765635"/>
                  </a:lnTo>
                  <a:lnTo>
                    <a:pt x="279230" y="541919"/>
                  </a:lnTo>
                  <a:lnTo>
                    <a:pt x="292986" y="326804"/>
                  </a:lnTo>
                  <a:lnTo>
                    <a:pt x="307199" y="148979"/>
                  </a:lnTo>
                  <a:lnTo>
                    <a:pt x="320955" y="32934"/>
                  </a:lnTo>
                  <a:lnTo>
                    <a:pt x="335168" y="0"/>
                  </a:lnTo>
                  <a:lnTo>
                    <a:pt x="349382" y="38106"/>
                  </a:lnTo>
                  <a:lnTo>
                    <a:pt x="362220" y="115772"/>
                  </a:lnTo>
                  <a:lnTo>
                    <a:pt x="376434" y="204837"/>
                  </a:lnTo>
                  <a:lnTo>
                    <a:pt x="390189" y="290750"/>
                  </a:lnTo>
                  <a:lnTo>
                    <a:pt x="404403" y="373340"/>
                  </a:lnTo>
                  <a:lnTo>
                    <a:pt x="418158" y="472930"/>
                  </a:lnTo>
                  <a:lnTo>
                    <a:pt x="432372" y="603804"/>
                  </a:lnTo>
                  <a:lnTo>
                    <a:pt x="446586" y="759180"/>
                  </a:lnTo>
                  <a:lnTo>
                    <a:pt x="460341" y="924958"/>
                  </a:lnTo>
                  <a:lnTo>
                    <a:pt x="474554" y="1081577"/>
                  </a:lnTo>
                  <a:lnTo>
                    <a:pt x="488310" y="1212292"/>
                  </a:lnTo>
                  <a:lnTo>
                    <a:pt x="502523" y="1310978"/>
                  </a:lnTo>
                  <a:lnTo>
                    <a:pt x="516737" y="1383976"/>
                  </a:lnTo>
                  <a:lnTo>
                    <a:pt x="529575" y="1453127"/>
                  </a:lnTo>
                  <a:lnTo>
                    <a:pt x="543789" y="1536053"/>
                  </a:lnTo>
                  <a:lnTo>
                    <a:pt x="557544" y="1638511"/>
                  </a:lnTo>
                  <a:lnTo>
                    <a:pt x="571758" y="1758915"/>
                  </a:lnTo>
                  <a:lnTo>
                    <a:pt x="585513" y="1881792"/>
                  </a:lnTo>
                  <a:lnTo>
                    <a:pt x="599727" y="1994744"/>
                  </a:lnTo>
                  <a:lnTo>
                    <a:pt x="613941" y="2099661"/>
                  </a:lnTo>
                  <a:lnTo>
                    <a:pt x="627696" y="2191855"/>
                  </a:lnTo>
                  <a:lnTo>
                    <a:pt x="641910" y="2270134"/>
                  </a:lnTo>
                  <a:lnTo>
                    <a:pt x="655665" y="2328035"/>
                  </a:lnTo>
                  <a:lnTo>
                    <a:pt x="669879" y="2346893"/>
                  </a:lnTo>
                  <a:lnTo>
                    <a:pt x="684092" y="2328124"/>
                  </a:lnTo>
                  <a:lnTo>
                    <a:pt x="697389" y="2279309"/>
                  </a:lnTo>
                  <a:lnTo>
                    <a:pt x="711603" y="2208929"/>
                  </a:lnTo>
                  <a:lnTo>
                    <a:pt x="725358" y="2122353"/>
                  </a:lnTo>
                  <a:lnTo>
                    <a:pt x="739572" y="2018602"/>
                  </a:lnTo>
                  <a:lnTo>
                    <a:pt x="753327" y="1903600"/>
                  </a:lnTo>
                  <a:lnTo>
                    <a:pt x="767541" y="1793195"/>
                  </a:lnTo>
                  <a:lnTo>
                    <a:pt x="781754" y="1696016"/>
                  </a:lnTo>
                  <a:lnTo>
                    <a:pt x="795510" y="1615774"/>
                  </a:lnTo>
                  <a:lnTo>
                    <a:pt x="809723" y="1552257"/>
                  </a:lnTo>
                  <a:lnTo>
                    <a:pt x="823478" y="1501977"/>
                  </a:lnTo>
                  <a:lnTo>
                    <a:pt x="837692" y="1477015"/>
                  </a:lnTo>
                  <a:lnTo>
                    <a:pt x="851906" y="1483481"/>
                  </a:lnTo>
                  <a:lnTo>
                    <a:pt x="864744" y="1515225"/>
                  </a:lnTo>
                  <a:lnTo>
                    <a:pt x="878958" y="1574402"/>
                  </a:lnTo>
                  <a:lnTo>
                    <a:pt x="892713" y="1667075"/>
                  </a:lnTo>
                  <a:lnTo>
                    <a:pt x="906927" y="1788869"/>
                  </a:lnTo>
                  <a:lnTo>
                    <a:pt x="920682" y="1927520"/>
                  </a:lnTo>
                  <a:lnTo>
                    <a:pt x="934896" y="2067299"/>
                  </a:lnTo>
                  <a:lnTo>
                    <a:pt x="949109" y="2198747"/>
                  </a:lnTo>
                  <a:lnTo>
                    <a:pt x="962865" y="2320833"/>
                  </a:lnTo>
                  <a:lnTo>
                    <a:pt x="977078" y="2436057"/>
                  </a:lnTo>
                  <a:lnTo>
                    <a:pt x="990834" y="2553045"/>
                  </a:lnTo>
                  <a:lnTo>
                    <a:pt x="1005047" y="2632999"/>
                  </a:lnTo>
                  <a:lnTo>
                    <a:pt x="1019261" y="2632999"/>
                  </a:lnTo>
                  <a:lnTo>
                    <a:pt x="1032099" y="2632999"/>
                  </a:lnTo>
                  <a:lnTo>
                    <a:pt x="1046313" y="2632999"/>
                  </a:lnTo>
                  <a:lnTo>
                    <a:pt x="1060068" y="2632999"/>
                  </a:lnTo>
                  <a:lnTo>
                    <a:pt x="1074282" y="2632999"/>
                  </a:lnTo>
                  <a:lnTo>
                    <a:pt x="1088037" y="2632999"/>
                  </a:lnTo>
                  <a:lnTo>
                    <a:pt x="1102251" y="2632999"/>
                  </a:lnTo>
                  <a:lnTo>
                    <a:pt x="1116465" y="2632999"/>
                  </a:lnTo>
                  <a:lnTo>
                    <a:pt x="1130220" y="2632999"/>
                  </a:lnTo>
                  <a:lnTo>
                    <a:pt x="1144434" y="2632999"/>
                  </a:lnTo>
                  <a:lnTo>
                    <a:pt x="1158189" y="2632999"/>
                  </a:lnTo>
                  <a:lnTo>
                    <a:pt x="1172402" y="2632999"/>
                  </a:lnTo>
                  <a:lnTo>
                    <a:pt x="1186616" y="2632999"/>
                  </a:lnTo>
                  <a:lnTo>
                    <a:pt x="1199454" y="2632999"/>
                  </a:lnTo>
                  <a:lnTo>
                    <a:pt x="1213668" y="2581213"/>
                  </a:lnTo>
                  <a:lnTo>
                    <a:pt x="1227423" y="2385413"/>
                  </a:lnTo>
                  <a:lnTo>
                    <a:pt x="1241637" y="2199057"/>
                  </a:lnTo>
                  <a:lnTo>
                    <a:pt x="1255392" y="2046711"/>
                  </a:lnTo>
                  <a:lnTo>
                    <a:pt x="1269606" y="1933914"/>
                  </a:lnTo>
                  <a:lnTo>
                    <a:pt x="1283820" y="1852250"/>
                  </a:lnTo>
                  <a:lnTo>
                    <a:pt x="1297575" y="1796269"/>
                  </a:lnTo>
                  <a:lnTo>
                    <a:pt x="1311789" y="1765140"/>
                  </a:lnTo>
                  <a:lnTo>
                    <a:pt x="1325544" y="1763966"/>
                  </a:lnTo>
                  <a:lnTo>
                    <a:pt x="1339758" y="1802619"/>
                  </a:lnTo>
                  <a:lnTo>
                    <a:pt x="1353971" y="1886268"/>
                  </a:lnTo>
                  <a:lnTo>
                    <a:pt x="1367268" y="2007192"/>
                  </a:lnTo>
                  <a:lnTo>
                    <a:pt x="1381482" y="2151187"/>
                  </a:lnTo>
                  <a:lnTo>
                    <a:pt x="1395237" y="2301386"/>
                  </a:lnTo>
                  <a:lnTo>
                    <a:pt x="1409451" y="2435604"/>
                  </a:lnTo>
                  <a:lnTo>
                    <a:pt x="1423206" y="2537498"/>
                  </a:lnTo>
                  <a:lnTo>
                    <a:pt x="1437420" y="2607852"/>
                  </a:lnTo>
                  <a:lnTo>
                    <a:pt x="1451633" y="2632999"/>
                  </a:lnTo>
                  <a:lnTo>
                    <a:pt x="1465389" y="2632999"/>
                  </a:lnTo>
                  <a:lnTo>
                    <a:pt x="1479602" y="2632999"/>
                  </a:lnTo>
                  <a:lnTo>
                    <a:pt x="1493358" y="2632999"/>
                  </a:lnTo>
                  <a:lnTo>
                    <a:pt x="1507571" y="2632999"/>
                  </a:lnTo>
                  <a:lnTo>
                    <a:pt x="1521785" y="2632999"/>
                  </a:lnTo>
                  <a:lnTo>
                    <a:pt x="1534623" y="2632999"/>
                  </a:lnTo>
                  <a:lnTo>
                    <a:pt x="1548837" y="2632999"/>
                  </a:lnTo>
                  <a:lnTo>
                    <a:pt x="1562592" y="2626855"/>
                  </a:lnTo>
                  <a:lnTo>
                    <a:pt x="1576806" y="2593888"/>
                  </a:lnTo>
                  <a:lnTo>
                    <a:pt x="1590561" y="2548896"/>
                  </a:lnTo>
                  <a:lnTo>
                    <a:pt x="1604775" y="2488397"/>
                  </a:lnTo>
                  <a:lnTo>
                    <a:pt x="1618989" y="2407792"/>
                  </a:lnTo>
                  <a:lnTo>
                    <a:pt x="1632744" y="2303697"/>
                  </a:lnTo>
                  <a:lnTo>
                    <a:pt x="1646957" y="2184424"/>
                  </a:lnTo>
                  <a:lnTo>
                    <a:pt x="1660713" y="2066468"/>
                  </a:lnTo>
                  <a:lnTo>
                    <a:pt x="1674926" y="1966364"/>
                  </a:lnTo>
                  <a:lnTo>
                    <a:pt x="1689140" y="1900465"/>
                  </a:lnTo>
                  <a:lnTo>
                    <a:pt x="1701978" y="1877925"/>
                  </a:lnTo>
                  <a:lnTo>
                    <a:pt x="1716192" y="1891830"/>
                  </a:lnTo>
                  <a:lnTo>
                    <a:pt x="1729947" y="1941018"/>
                  </a:lnTo>
                  <a:lnTo>
                    <a:pt x="1744161" y="2042648"/>
                  </a:lnTo>
                  <a:lnTo>
                    <a:pt x="1757916" y="2201016"/>
                  </a:lnTo>
                  <a:lnTo>
                    <a:pt x="1772130" y="2399495"/>
                  </a:lnTo>
                  <a:lnTo>
                    <a:pt x="1786344" y="2605340"/>
                  </a:lnTo>
                  <a:lnTo>
                    <a:pt x="1800099" y="2632999"/>
                  </a:lnTo>
                  <a:lnTo>
                    <a:pt x="1814313" y="2632999"/>
                  </a:lnTo>
                  <a:lnTo>
                    <a:pt x="1828068" y="2632999"/>
                  </a:lnTo>
                  <a:lnTo>
                    <a:pt x="1842282" y="2632999"/>
                  </a:lnTo>
                  <a:lnTo>
                    <a:pt x="1856495" y="2632999"/>
                  </a:lnTo>
                  <a:lnTo>
                    <a:pt x="1869333" y="2632999"/>
                  </a:lnTo>
                  <a:lnTo>
                    <a:pt x="1883547" y="2632999"/>
                  </a:lnTo>
                  <a:lnTo>
                    <a:pt x="1897302" y="2632999"/>
                  </a:lnTo>
                  <a:lnTo>
                    <a:pt x="1911516" y="2632999"/>
                  </a:lnTo>
                  <a:lnTo>
                    <a:pt x="1925271" y="2632999"/>
                  </a:lnTo>
                  <a:lnTo>
                    <a:pt x="1939485" y="2632999"/>
                  </a:lnTo>
                  <a:lnTo>
                    <a:pt x="1953699" y="2632999"/>
                  </a:lnTo>
                  <a:lnTo>
                    <a:pt x="1967454" y="2632999"/>
                  </a:lnTo>
                  <a:lnTo>
                    <a:pt x="1981668" y="2632999"/>
                  </a:lnTo>
                  <a:lnTo>
                    <a:pt x="1995423" y="2632999"/>
                  </a:lnTo>
                  <a:lnTo>
                    <a:pt x="2009637" y="2632999"/>
                  </a:lnTo>
                  <a:lnTo>
                    <a:pt x="2023850" y="2632999"/>
                  </a:lnTo>
                  <a:lnTo>
                    <a:pt x="2037147" y="2632999"/>
                  </a:lnTo>
                  <a:lnTo>
                    <a:pt x="2051361" y="2632999"/>
                  </a:lnTo>
                  <a:lnTo>
                    <a:pt x="2065116" y="2632999"/>
                  </a:lnTo>
                  <a:lnTo>
                    <a:pt x="2079330" y="2632999"/>
                  </a:lnTo>
                  <a:lnTo>
                    <a:pt x="2093085" y="2632999"/>
                  </a:lnTo>
                  <a:lnTo>
                    <a:pt x="2107299" y="2632999"/>
                  </a:lnTo>
                  <a:lnTo>
                    <a:pt x="2121512" y="2592971"/>
                  </a:lnTo>
                  <a:lnTo>
                    <a:pt x="2135268" y="2463753"/>
                  </a:lnTo>
                  <a:lnTo>
                    <a:pt x="2149481" y="2345033"/>
                  </a:lnTo>
                  <a:lnTo>
                    <a:pt x="2163237" y="2258282"/>
                  </a:lnTo>
                  <a:lnTo>
                    <a:pt x="2177450" y="2206368"/>
                  </a:lnTo>
                  <a:lnTo>
                    <a:pt x="2191664" y="2192681"/>
                  </a:lnTo>
                  <a:lnTo>
                    <a:pt x="2204502" y="2210994"/>
                  </a:lnTo>
                  <a:lnTo>
                    <a:pt x="2218716" y="2238961"/>
                  </a:lnTo>
                  <a:lnTo>
                    <a:pt x="2232471" y="2261967"/>
                  </a:lnTo>
                  <a:lnTo>
                    <a:pt x="2246685" y="2272582"/>
                  </a:lnTo>
                  <a:lnTo>
                    <a:pt x="2260440" y="2258163"/>
                  </a:lnTo>
                  <a:lnTo>
                    <a:pt x="2274654" y="2222019"/>
                  </a:lnTo>
                  <a:lnTo>
                    <a:pt x="2288868" y="2195243"/>
                  </a:lnTo>
                  <a:lnTo>
                    <a:pt x="2302623" y="2191511"/>
                  </a:lnTo>
                  <a:lnTo>
                    <a:pt x="2316837" y="2200717"/>
                  </a:lnTo>
                  <a:lnTo>
                    <a:pt x="2330592" y="2213026"/>
                  </a:lnTo>
                  <a:lnTo>
                    <a:pt x="2344805" y="2216672"/>
                  </a:lnTo>
                  <a:lnTo>
                    <a:pt x="2359019" y="2196096"/>
                  </a:lnTo>
                  <a:lnTo>
                    <a:pt x="2371857" y="2152334"/>
                  </a:lnTo>
                  <a:lnTo>
                    <a:pt x="2386071" y="2095787"/>
                  </a:lnTo>
                  <a:lnTo>
                    <a:pt x="2399826" y="2033229"/>
                  </a:lnTo>
                  <a:lnTo>
                    <a:pt x="2414040" y="1973482"/>
                  </a:lnTo>
                  <a:lnTo>
                    <a:pt x="2427795" y="1923862"/>
                  </a:lnTo>
                  <a:lnTo>
                    <a:pt x="2442009" y="1892788"/>
                  </a:lnTo>
                  <a:lnTo>
                    <a:pt x="2456223" y="1882694"/>
                  </a:lnTo>
                  <a:lnTo>
                    <a:pt x="2469978" y="1906416"/>
                  </a:lnTo>
                  <a:lnTo>
                    <a:pt x="2484192" y="1959420"/>
                  </a:lnTo>
                  <a:lnTo>
                    <a:pt x="2497947" y="2012725"/>
                  </a:lnTo>
                  <a:lnTo>
                    <a:pt x="2512161" y="2056358"/>
                  </a:lnTo>
                  <a:lnTo>
                    <a:pt x="2526374" y="2089314"/>
                  </a:lnTo>
                  <a:lnTo>
                    <a:pt x="2539213" y="2103127"/>
                  </a:lnTo>
                  <a:lnTo>
                    <a:pt x="2553426" y="2093289"/>
                  </a:lnTo>
                  <a:lnTo>
                    <a:pt x="2567181" y="2077796"/>
                  </a:lnTo>
                  <a:lnTo>
                    <a:pt x="2581395" y="2073178"/>
                  </a:lnTo>
                  <a:lnTo>
                    <a:pt x="2595150" y="2068175"/>
                  </a:lnTo>
                  <a:lnTo>
                    <a:pt x="2609364" y="2033856"/>
                  </a:lnTo>
                  <a:lnTo>
                    <a:pt x="2623578" y="1958486"/>
                  </a:lnTo>
                  <a:lnTo>
                    <a:pt x="2637333" y="1869148"/>
                  </a:lnTo>
                  <a:lnTo>
                    <a:pt x="2651547" y="1803826"/>
                  </a:lnTo>
                  <a:lnTo>
                    <a:pt x="2665302" y="1764402"/>
                  </a:lnTo>
                  <a:lnTo>
                    <a:pt x="2679516" y="1723980"/>
                  </a:lnTo>
                  <a:lnTo>
                    <a:pt x="2693729" y="1679290"/>
                  </a:lnTo>
                  <a:lnTo>
                    <a:pt x="2707026" y="1638592"/>
                  </a:lnTo>
                  <a:lnTo>
                    <a:pt x="2721240" y="1602649"/>
                  </a:lnTo>
                  <a:lnTo>
                    <a:pt x="2734995" y="1572645"/>
                  </a:lnTo>
                  <a:lnTo>
                    <a:pt x="2749209" y="1548940"/>
                  </a:lnTo>
                  <a:lnTo>
                    <a:pt x="2762964" y="1530205"/>
                  </a:lnTo>
                  <a:lnTo>
                    <a:pt x="2777178" y="1518336"/>
                  </a:lnTo>
                  <a:lnTo>
                    <a:pt x="2791392" y="1512953"/>
                  </a:lnTo>
                  <a:lnTo>
                    <a:pt x="2805147" y="1484260"/>
                  </a:lnTo>
                  <a:lnTo>
                    <a:pt x="2819360" y="1409681"/>
                  </a:lnTo>
                  <a:lnTo>
                    <a:pt x="2833116" y="1328723"/>
                  </a:lnTo>
                  <a:lnTo>
                    <a:pt x="2847329" y="1286417"/>
                  </a:lnTo>
                  <a:lnTo>
                    <a:pt x="2861543" y="1276565"/>
                  </a:lnTo>
                  <a:lnTo>
                    <a:pt x="2874381" y="1276778"/>
                  </a:lnTo>
                  <a:lnTo>
                    <a:pt x="2888595" y="1280692"/>
                  </a:lnTo>
                  <a:lnTo>
                    <a:pt x="2902350" y="1276505"/>
                  </a:lnTo>
                  <a:lnTo>
                    <a:pt x="2916564" y="1264707"/>
                  </a:lnTo>
                  <a:lnTo>
                    <a:pt x="2930319" y="1270785"/>
                  </a:lnTo>
                  <a:lnTo>
                    <a:pt x="2944533" y="1295469"/>
                  </a:lnTo>
                  <a:lnTo>
                    <a:pt x="2958747" y="1310571"/>
                  </a:lnTo>
                  <a:lnTo>
                    <a:pt x="2972502" y="1319947"/>
                  </a:lnTo>
                  <a:lnTo>
                    <a:pt x="2986716" y="1357200"/>
                  </a:lnTo>
                  <a:lnTo>
                    <a:pt x="3000471" y="1416337"/>
                  </a:lnTo>
                  <a:lnTo>
                    <a:pt x="3014685" y="1454526"/>
                  </a:lnTo>
                  <a:lnTo>
                    <a:pt x="3028898" y="1436983"/>
                  </a:lnTo>
                  <a:lnTo>
                    <a:pt x="3041736" y="1373622"/>
                  </a:lnTo>
                  <a:lnTo>
                    <a:pt x="3055950" y="1301716"/>
                  </a:lnTo>
                  <a:lnTo>
                    <a:pt x="3069705" y="1256981"/>
                  </a:lnTo>
                  <a:lnTo>
                    <a:pt x="3083919" y="1265792"/>
                  </a:lnTo>
                  <a:lnTo>
                    <a:pt x="3097674" y="1310346"/>
                  </a:lnTo>
                  <a:lnTo>
                    <a:pt x="3111888" y="1363250"/>
                  </a:lnTo>
                  <a:lnTo>
                    <a:pt x="3126102" y="1430354"/>
                  </a:lnTo>
                  <a:lnTo>
                    <a:pt x="3139857" y="1504997"/>
                  </a:lnTo>
                  <a:lnTo>
                    <a:pt x="3154071" y="1554176"/>
                  </a:lnTo>
                  <a:lnTo>
                    <a:pt x="3167826" y="1564400"/>
                  </a:lnTo>
                  <a:lnTo>
                    <a:pt x="3182040" y="1575129"/>
                  </a:lnTo>
                  <a:lnTo>
                    <a:pt x="3196253" y="1640332"/>
                  </a:lnTo>
                  <a:lnTo>
                    <a:pt x="3209092" y="1763699"/>
                  </a:lnTo>
                  <a:lnTo>
                    <a:pt x="3223305" y="1903952"/>
                  </a:lnTo>
                  <a:lnTo>
                    <a:pt x="3237061" y="2033435"/>
                  </a:lnTo>
                  <a:lnTo>
                    <a:pt x="3251274" y="2122109"/>
                  </a:lnTo>
                  <a:lnTo>
                    <a:pt x="3265030" y="2158273"/>
                  </a:lnTo>
                  <a:lnTo>
                    <a:pt x="3279243" y="2188736"/>
                  </a:lnTo>
                  <a:lnTo>
                    <a:pt x="3293457" y="2245283"/>
                  </a:lnTo>
                  <a:lnTo>
                    <a:pt x="3307212" y="2311590"/>
                  </a:lnTo>
                  <a:lnTo>
                    <a:pt x="3321426" y="2370353"/>
                  </a:lnTo>
                  <a:lnTo>
                    <a:pt x="3335181" y="2404962"/>
                  </a:lnTo>
                  <a:lnTo>
                    <a:pt x="3349395" y="2395619"/>
                  </a:lnTo>
                  <a:lnTo>
                    <a:pt x="3363609" y="2342681"/>
                  </a:lnTo>
                  <a:lnTo>
                    <a:pt x="3376905" y="2264806"/>
                  </a:lnTo>
                  <a:lnTo>
                    <a:pt x="3391119" y="2189215"/>
                  </a:lnTo>
                  <a:lnTo>
                    <a:pt x="3404874" y="2117681"/>
                  </a:lnTo>
                  <a:lnTo>
                    <a:pt x="3419088" y="2063508"/>
                  </a:lnTo>
                  <a:lnTo>
                    <a:pt x="3432843" y="2046212"/>
                  </a:lnTo>
                  <a:lnTo>
                    <a:pt x="3447057" y="2043037"/>
                  </a:lnTo>
                  <a:lnTo>
                    <a:pt x="3461271" y="2027876"/>
                  </a:lnTo>
                  <a:lnTo>
                    <a:pt x="3475026" y="2021470"/>
                  </a:lnTo>
                  <a:lnTo>
                    <a:pt x="3489240" y="2044382"/>
                  </a:lnTo>
                  <a:lnTo>
                    <a:pt x="3502995" y="2093320"/>
                  </a:lnTo>
                  <a:lnTo>
                    <a:pt x="3517208" y="2168811"/>
                  </a:lnTo>
                  <a:lnTo>
                    <a:pt x="3531422" y="2256861"/>
                  </a:lnTo>
                  <a:lnTo>
                    <a:pt x="3544260" y="2336834"/>
                  </a:lnTo>
                  <a:lnTo>
                    <a:pt x="3558474" y="2401896"/>
                  </a:lnTo>
                  <a:lnTo>
                    <a:pt x="3572229" y="2461626"/>
                  </a:lnTo>
                  <a:lnTo>
                    <a:pt x="3586443" y="2508992"/>
                  </a:lnTo>
                  <a:lnTo>
                    <a:pt x="3600198" y="2533792"/>
                  </a:lnTo>
                  <a:lnTo>
                    <a:pt x="3614412" y="2543982"/>
                  </a:lnTo>
                  <a:lnTo>
                    <a:pt x="3628626" y="2553596"/>
                  </a:lnTo>
                  <a:lnTo>
                    <a:pt x="3642381" y="2558707"/>
                  </a:lnTo>
                  <a:lnTo>
                    <a:pt x="3656595" y="2540893"/>
                  </a:lnTo>
                  <a:lnTo>
                    <a:pt x="3670350" y="2499409"/>
                  </a:lnTo>
                  <a:lnTo>
                    <a:pt x="3684564" y="2440427"/>
                  </a:lnTo>
                  <a:lnTo>
                    <a:pt x="3698777" y="2382768"/>
                  </a:lnTo>
                  <a:lnTo>
                    <a:pt x="3711616" y="2349492"/>
                  </a:lnTo>
                  <a:lnTo>
                    <a:pt x="3725829" y="2340288"/>
                  </a:lnTo>
                  <a:lnTo>
                    <a:pt x="3739584" y="2346234"/>
                  </a:lnTo>
                  <a:lnTo>
                    <a:pt x="3753798" y="2347763"/>
                  </a:lnTo>
                  <a:lnTo>
                    <a:pt x="3767553" y="2334628"/>
                  </a:lnTo>
                  <a:lnTo>
                    <a:pt x="3781767" y="2314741"/>
                  </a:lnTo>
                  <a:lnTo>
                    <a:pt x="3795981" y="2306786"/>
                  </a:lnTo>
                  <a:lnTo>
                    <a:pt x="3809736" y="2311606"/>
                  </a:lnTo>
                  <a:lnTo>
                    <a:pt x="3823950" y="2316115"/>
                  </a:lnTo>
                  <a:lnTo>
                    <a:pt x="3837705" y="2313152"/>
                  </a:lnTo>
                  <a:lnTo>
                    <a:pt x="3851919" y="2319880"/>
                  </a:lnTo>
                  <a:lnTo>
                    <a:pt x="3866132" y="2338985"/>
                  </a:lnTo>
                  <a:lnTo>
                    <a:pt x="3878971" y="2348218"/>
                  </a:lnTo>
                  <a:lnTo>
                    <a:pt x="3893184" y="2333936"/>
                  </a:lnTo>
                  <a:lnTo>
                    <a:pt x="3906940" y="2288018"/>
                  </a:lnTo>
                  <a:lnTo>
                    <a:pt x="3921153" y="2226686"/>
                  </a:lnTo>
                  <a:lnTo>
                    <a:pt x="3934909" y="2178664"/>
                  </a:lnTo>
                  <a:lnTo>
                    <a:pt x="3949122" y="2171896"/>
                  </a:lnTo>
                  <a:lnTo>
                    <a:pt x="3963336" y="2179573"/>
                  </a:lnTo>
                  <a:lnTo>
                    <a:pt x="3977091" y="2171599"/>
                  </a:lnTo>
                  <a:lnTo>
                    <a:pt x="3991305" y="2155532"/>
                  </a:lnTo>
                  <a:lnTo>
                    <a:pt x="4005060" y="2127960"/>
                  </a:lnTo>
                  <a:lnTo>
                    <a:pt x="4019274" y="2083829"/>
                  </a:lnTo>
                  <a:lnTo>
                    <a:pt x="4033488" y="2036313"/>
                  </a:lnTo>
                  <a:lnTo>
                    <a:pt x="4046784" y="2003554"/>
                  </a:lnTo>
                  <a:lnTo>
                    <a:pt x="4060998" y="1994039"/>
                  </a:lnTo>
                  <a:lnTo>
                    <a:pt x="4074753" y="2007262"/>
                  </a:lnTo>
                  <a:lnTo>
                    <a:pt x="4088967" y="2058980"/>
                  </a:lnTo>
                  <a:lnTo>
                    <a:pt x="4102722" y="2133162"/>
                  </a:lnTo>
                  <a:lnTo>
                    <a:pt x="4116936" y="2172665"/>
                  </a:lnTo>
                  <a:lnTo>
                    <a:pt x="4131150" y="2164943"/>
                  </a:lnTo>
                  <a:lnTo>
                    <a:pt x="4144905" y="2124573"/>
                  </a:lnTo>
                  <a:lnTo>
                    <a:pt x="4159119" y="2082694"/>
                  </a:lnTo>
                  <a:lnTo>
                    <a:pt x="4172874" y="2069454"/>
                  </a:lnTo>
                  <a:lnTo>
                    <a:pt x="4187088" y="2086716"/>
                  </a:lnTo>
                  <a:lnTo>
                    <a:pt x="4201301" y="2118507"/>
                  </a:lnTo>
                  <a:lnTo>
                    <a:pt x="4214139" y="2143749"/>
                  </a:lnTo>
                  <a:lnTo>
                    <a:pt x="4228353" y="2161816"/>
                  </a:lnTo>
                  <a:lnTo>
                    <a:pt x="4242108" y="2177768"/>
                  </a:lnTo>
                  <a:lnTo>
                    <a:pt x="4256322" y="2187996"/>
                  </a:lnTo>
                  <a:lnTo>
                    <a:pt x="4270077" y="2191267"/>
                  </a:lnTo>
                  <a:lnTo>
                    <a:pt x="4284291" y="2172307"/>
                  </a:lnTo>
                  <a:lnTo>
                    <a:pt x="4298505" y="2146137"/>
                  </a:lnTo>
                  <a:lnTo>
                    <a:pt x="4312260" y="2145692"/>
                  </a:lnTo>
                  <a:lnTo>
                    <a:pt x="4326474" y="2144575"/>
                  </a:lnTo>
                  <a:lnTo>
                    <a:pt x="4340229" y="2131965"/>
                  </a:lnTo>
                  <a:lnTo>
                    <a:pt x="4354443" y="2127460"/>
                  </a:lnTo>
                  <a:lnTo>
                    <a:pt x="4368656" y="2122277"/>
                  </a:lnTo>
                  <a:lnTo>
                    <a:pt x="4381495" y="2091919"/>
                  </a:lnTo>
                  <a:lnTo>
                    <a:pt x="4395708" y="2045620"/>
                  </a:lnTo>
                  <a:lnTo>
                    <a:pt x="4409464" y="2012791"/>
                  </a:lnTo>
                  <a:lnTo>
                    <a:pt x="4423677" y="1980052"/>
                  </a:lnTo>
                  <a:lnTo>
                    <a:pt x="4437433" y="1942116"/>
                  </a:lnTo>
                  <a:lnTo>
                    <a:pt x="4451646" y="1926689"/>
                  </a:lnTo>
                  <a:lnTo>
                    <a:pt x="4465860" y="1925407"/>
                  </a:lnTo>
                  <a:lnTo>
                    <a:pt x="4479615" y="1910095"/>
                  </a:lnTo>
                  <a:lnTo>
                    <a:pt x="4493829" y="1884650"/>
                  </a:lnTo>
                  <a:lnTo>
                    <a:pt x="4507584" y="1881896"/>
                  </a:lnTo>
                  <a:lnTo>
                    <a:pt x="4521798" y="1885640"/>
                  </a:lnTo>
                  <a:lnTo>
                    <a:pt x="4536012" y="1867278"/>
                  </a:lnTo>
                  <a:lnTo>
                    <a:pt x="4548850" y="1841397"/>
                  </a:lnTo>
                  <a:lnTo>
                    <a:pt x="4563063" y="1812785"/>
                  </a:lnTo>
                  <a:lnTo>
                    <a:pt x="4576819" y="1776129"/>
                  </a:lnTo>
                  <a:lnTo>
                    <a:pt x="4591032" y="1726261"/>
                  </a:lnTo>
                  <a:lnTo>
                    <a:pt x="4604788" y="1675359"/>
                  </a:lnTo>
                  <a:lnTo>
                    <a:pt x="4619001" y="1618797"/>
                  </a:lnTo>
                  <a:lnTo>
                    <a:pt x="4633215" y="1564381"/>
                  </a:lnTo>
                  <a:lnTo>
                    <a:pt x="4646970" y="1536355"/>
                  </a:lnTo>
                  <a:lnTo>
                    <a:pt x="4661184" y="1547496"/>
                  </a:lnTo>
                  <a:lnTo>
                    <a:pt x="4674939" y="1585026"/>
                  </a:lnTo>
                  <a:lnTo>
                    <a:pt x="4689153" y="1616783"/>
                  </a:lnTo>
                  <a:lnTo>
                    <a:pt x="4703367" y="1622948"/>
                  </a:lnTo>
                  <a:lnTo>
                    <a:pt x="4716663" y="1618422"/>
                  </a:lnTo>
                  <a:lnTo>
                    <a:pt x="4730877" y="1602556"/>
                  </a:lnTo>
                  <a:lnTo>
                    <a:pt x="4744632" y="1551060"/>
                  </a:lnTo>
                  <a:lnTo>
                    <a:pt x="4758846" y="1507593"/>
                  </a:lnTo>
                  <a:lnTo>
                    <a:pt x="4772601" y="1501553"/>
                  </a:lnTo>
                  <a:lnTo>
                    <a:pt x="4786815" y="1517895"/>
                  </a:lnTo>
                  <a:lnTo>
                    <a:pt x="4801029" y="1522755"/>
                  </a:lnTo>
                  <a:lnTo>
                    <a:pt x="4814784" y="1510676"/>
                  </a:lnTo>
                  <a:lnTo>
                    <a:pt x="4828998" y="1513908"/>
                  </a:lnTo>
                  <a:lnTo>
                    <a:pt x="4842753" y="1502970"/>
                  </a:lnTo>
                  <a:lnTo>
                    <a:pt x="4856967" y="1444644"/>
                  </a:lnTo>
                  <a:lnTo>
                    <a:pt x="4871180" y="1376284"/>
                  </a:lnTo>
                  <a:lnTo>
                    <a:pt x="4884019" y="1320197"/>
                  </a:lnTo>
                  <a:lnTo>
                    <a:pt x="4898232" y="1299951"/>
                  </a:lnTo>
                  <a:lnTo>
                    <a:pt x="4911987" y="1331451"/>
                  </a:lnTo>
                  <a:lnTo>
                    <a:pt x="4926201" y="1367459"/>
                  </a:lnTo>
                  <a:lnTo>
                    <a:pt x="4939956" y="1353848"/>
                  </a:lnTo>
                  <a:lnTo>
                    <a:pt x="4954170" y="1284574"/>
                  </a:lnTo>
                  <a:lnTo>
                    <a:pt x="4968384" y="1216658"/>
                  </a:lnTo>
                  <a:lnTo>
                    <a:pt x="4982139" y="1188996"/>
                  </a:lnTo>
                  <a:lnTo>
                    <a:pt x="4996353" y="1166607"/>
                  </a:lnTo>
                  <a:lnTo>
                    <a:pt x="5010108" y="1138440"/>
                  </a:lnTo>
                  <a:lnTo>
                    <a:pt x="5024322" y="1143459"/>
                  </a:lnTo>
                  <a:lnTo>
                    <a:pt x="5038535" y="1182958"/>
                  </a:lnTo>
                  <a:lnTo>
                    <a:pt x="5051374" y="1237123"/>
                  </a:lnTo>
                  <a:lnTo>
                    <a:pt x="5065587" y="1271154"/>
                  </a:lnTo>
                  <a:lnTo>
                    <a:pt x="5079343" y="1267288"/>
                  </a:lnTo>
                  <a:lnTo>
                    <a:pt x="5093556" y="1245056"/>
                  </a:lnTo>
                  <a:lnTo>
                    <a:pt x="5107312" y="1240528"/>
                  </a:lnTo>
                  <a:lnTo>
                    <a:pt x="5121525" y="1302144"/>
                  </a:lnTo>
                  <a:lnTo>
                    <a:pt x="5135739" y="1426355"/>
                  </a:lnTo>
                  <a:lnTo>
                    <a:pt x="5149494" y="1546653"/>
                  </a:lnTo>
                  <a:lnTo>
                    <a:pt x="5163708" y="1626375"/>
                  </a:lnTo>
                  <a:lnTo>
                    <a:pt x="5177463" y="1665663"/>
                  </a:lnTo>
                  <a:lnTo>
                    <a:pt x="5191677" y="1665689"/>
                  </a:lnTo>
                  <a:lnTo>
                    <a:pt x="5205891" y="1666363"/>
                  </a:lnTo>
                  <a:lnTo>
                    <a:pt x="5218729" y="1709490"/>
                  </a:lnTo>
                  <a:lnTo>
                    <a:pt x="5232943" y="1775564"/>
                  </a:lnTo>
                  <a:lnTo>
                    <a:pt x="5246698" y="1850577"/>
                  </a:lnTo>
                  <a:lnTo>
                    <a:pt x="5260911" y="1922086"/>
                  </a:lnTo>
                  <a:lnTo>
                    <a:pt x="5274667" y="1973041"/>
                  </a:lnTo>
                  <a:lnTo>
                    <a:pt x="5288880" y="2029326"/>
                  </a:lnTo>
                  <a:lnTo>
                    <a:pt x="5303094" y="2089002"/>
                  </a:lnTo>
                  <a:lnTo>
                    <a:pt x="5316849" y="2145072"/>
                  </a:lnTo>
                  <a:lnTo>
                    <a:pt x="5331063" y="2199912"/>
                  </a:lnTo>
                  <a:lnTo>
                    <a:pt x="5344818" y="2253821"/>
                  </a:lnTo>
                  <a:lnTo>
                    <a:pt x="5359032" y="2326915"/>
                  </a:lnTo>
                  <a:lnTo>
                    <a:pt x="5373246" y="2427132"/>
                  </a:lnTo>
                  <a:lnTo>
                    <a:pt x="5386542" y="2523116"/>
                  </a:lnTo>
                  <a:lnTo>
                    <a:pt x="5400756" y="2601056"/>
                  </a:lnTo>
                  <a:lnTo>
                    <a:pt x="5414511" y="2632999"/>
                  </a:lnTo>
                  <a:lnTo>
                    <a:pt x="5428725" y="2632999"/>
                  </a:lnTo>
                  <a:lnTo>
                    <a:pt x="5442480" y="2632999"/>
                  </a:lnTo>
                  <a:lnTo>
                    <a:pt x="5456694" y="2632999"/>
                  </a:lnTo>
                  <a:lnTo>
                    <a:pt x="5470908" y="2632999"/>
                  </a:lnTo>
                  <a:lnTo>
                    <a:pt x="5484663" y="2632999"/>
                  </a:lnTo>
                  <a:lnTo>
                    <a:pt x="5498877" y="2632999"/>
                  </a:lnTo>
                  <a:lnTo>
                    <a:pt x="5512632" y="2632999"/>
                  </a:lnTo>
                  <a:lnTo>
                    <a:pt x="5526846" y="2632999"/>
                  </a:lnTo>
                  <a:lnTo>
                    <a:pt x="5541059" y="2632999"/>
                  </a:lnTo>
                  <a:lnTo>
                    <a:pt x="5553898" y="2632999"/>
                  </a:lnTo>
                  <a:lnTo>
                    <a:pt x="5568111" y="2632999"/>
                  </a:lnTo>
                  <a:lnTo>
                    <a:pt x="5581867" y="2632999"/>
                  </a:lnTo>
                  <a:lnTo>
                    <a:pt x="5596080" y="2632999"/>
                  </a:lnTo>
                  <a:lnTo>
                    <a:pt x="5609835" y="2632999"/>
                  </a:lnTo>
                  <a:lnTo>
                    <a:pt x="5624049" y="2632999"/>
                  </a:lnTo>
                  <a:lnTo>
                    <a:pt x="5638263" y="2632999"/>
                  </a:lnTo>
                  <a:lnTo>
                    <a:pt x="5652018" y="2632999"/>
                  </a:lnTo>
                  <a:lnTo>
                    <a:pt x="5666232" y="2632999"/>
                  </a:lnTo>
                  <a:lnTo>
                    <a:pt x="5679987" y="2632999"/>
                  </a:lnTo>
                  <a:lnTo>
                    <a:pt x="5694201" y="2632999"/>
                  </a:lnTo>
                  <a:lnTo>
                    <a:pt x="5708415" y="2632999"/>
                  </a:lnTo>
                  <a:lnTo>
                    <a:pt x="5721253" y="2632999"/>
                  </a:lnTo>
                  <a:lnTo>
                    <a:pt x="5735466" y="2632999"/>
                  </a:lnTo>
                  <a:lnTo>
                    <a:pt x="5749222" y="2632999"/>
                  </a:lnTo>
                  <a:lnTo>
                    <a:pt x="5763435" y="2632999"/>
                  </a:lnTo>
                  <a:lnTo>
                    <a:pt x="5777191" y="2632999"/>
                  </a:lnTo>
                  <a:lnTo>
                    <a:pt x="5791404" y="2632999"/>
                  </a:lnTo>
                  <a:lnTo>
                    <a:pt x="5805618" y="2632999"/>
                  </a:lnTo>
                  <a:lnTo>
                    <a:pt x="5819373" y="2632999"/>
                  </a:lnTo>
                  <a:lnTo>
                    <a:pt x="5833587" y="2632999"/>
                  </a:lnTo>
                  <a:lnTo>
                    <a:pt x="5847342" y="2632999"/>
                  </a:lnTo>
                  <a:lnTo>
                    <a:pt x="5861556" y="2632999"/>
                  </a:lnTo>
                  <a:lnTo>
                    <a:pt x="5875770" y="2632999"/>
                  </a:lnTo>
                  <a:lnTo>
                    <a:pt x="5888608" y="2632999"/>
                  </a:lnTo>
                  <a:lnTo>
                    <a:pt x="5902822" y="2632999"/>
                  </a:lnTo>
                  <a:lnTo>
                    <a:pt x="5916577" y="2632999"/>
                  </a:lnTo>
                  <a:lnTo>
                    <a:pt x="5930791" y="2632999"/>
                  </a:lnTo>
                  <a:lnTo>
                    <a:pt x="5944546" y="2632999"/>
                  </a:lnTo>
                  <a:lnTo>
                    <a:pt x="5958760" y="2632999"/>
                  </a:lnTo>
                  <a:lnTo>
                    <a:pt x="5972973" y="2632999"/>
                  </a:lnTo>
                  <a:lnTo>
                    <a:pt x="5986728" y="2632999"/>
                  </a:lnTo>
                  <a:lnTo>
                    <a:pt x="6000942" y="2632999"/>
                  </a:lnTo>
                  <a:lnTo>
                    <a:pt x="6014697" y="2632999"/>
                  </a:lnTo>
                  <a:lnTo>
                    <a:pt x="6028911" y="2632999"/>
                  </a:lnTo>
                  <a:lnTo>
                    <a:pt x="6043125" y="2632999"/>
                  </a:lnTo>
                  <a:lnTo>
                    <a:pt x="6056422" y="2632999"/>
                  </a:lnTo>
                  <a:lnTo>
                    <a:pt x="6070635" y="2572271"/>
                  </a:lnTo>
                  <a:lnTo>
                    <a:pt x="6084390" y="2492214"/>
                  </a:lnTo>
                  <a:lnTo>
                    <a:pt x="6098604" y="2465378"/>
                  </a:lnTo>
                  <a:lnTo>
                    <a:pt x="6112359" y="2472252"/>
                  </a:lnTo>
                  <a:lnTo>
                    <a:pt x="6126573" y="2434213"/>
                  </a:lnTo>
                  <a:lnTo>
                    <a:pt x="6140787" y="2318716"/>
                  </a:lnTo>
                  <a:lnTo>
                    <a:pt x="6154542" y="2174353"/>
                  </a:lnTo>
                  <a:lnTo>
                    <a:pt x="6168756" y="2054726"/>
                  </a:lnTo>
                  <a:lnTo>
                    <a:pt x="6182511" y="1968592"/>
                  </a:lnTo>
                  <a:lnTo>
                    <a:pt x="6196725" y="1917375"/>
                  </a:lnTo>
                  <a:lnTo>
                    <a:pt x="6210938" y="1905123"/>
                  </a:lnTo>
                  <a:lnTo>
                    <a:pt x="6223777" y="1929080"/>
                  </a:lnTo>
                  <a:lnTo>
                    <a:pt x="6237990" y="1950302"/>
                  </a:lnTo>
                  <a:lnTo>
                    <a:pt x="6251746" y="1934325"/>
                  </a:lnTo>
                  <a:lnTo>
                    <a:pt x="6265959" y="1878158"/>
                  </a:lnTo>
                  <a:lnTo>
                    <a:pt x="6279715" y="1827577"/>
                  </a:lnTo>
                  <a:lnTo>
                    <a:pt x="6293928" y="1828166"/>
                  </a:lnTo>
                  <a:lnTo>
                    <a:pt x="6308142" y="1880965"/>
                  </a:lnTo>
                  <a:lnTo>
                    <a:pt x="6321897" y="1966048"/>
                  </a:lnTo>
                  <a:lnTo>
                    <a:pt x="6336111" y="2039866"/>
                  </a:lnTo>
                  <a:lnTo>
                    <a:pt x="6349866" y="2056174"/>
                  </a:lnTo>
                  <a:lnTo>
                    <a:pt x="6364080" y="2016527"/>
                  </a:lnTo>
                  <a:lnTo>
                    <a:pt x="6378294" y="1977635"/>
                  </a:lnTo>
                  <a:lnTo>
                    <a:pt x="6391132" y="1977612"/>
                  </a:lnTo>
                  <a:lnTo>
                    <a:pt x="6405346" y="2008810"/>
                  </a:lnTo>
                  <a:lnTo>
                    <a:pt x="6419101" y="2044481"/>
                  </a:lnTo>
                  <a:lnTo>
                    <a:pt x="6433314" y="2077587"/>
                  </a:lnTo>
                  <a:lnTo>
                    <a:pt x="6447070" y="2092613"/>
                  </a:lnTo>
                  <a:lnTo>
                    <a:pt x="6461283" y="2081004"/>
                  </a:lnTo>
                  <a:lnTo>
                    <a:pt x="6475497" y="2048841"/>
                  </a:lnTo>
                  <a:lnTo>
                    <a:pt x="6489252" y="2007308"/>
                  </a:lnTo>
                  <a:lnTo>
                    <a:pt x="6503466" y="2004509"/>
                  </a:lnTo>
                  <a:lnTo>
                    <a:pt x="6517221" y="2064443"/>
                  </a:lnTo>
                  <a:lnTo>
                    <a:pt x="6531435" y="2153770"/>
                  </a:lnTo>
                  <a:lnTo>
                    <a:pt x="6545649" y="2212979"/>
                  </a:lnTo>
                  <a:lnTo>
                    <a:pt x="6558487" y="2207262"/>
                  </a:lnTo>
                  <a:lnTo>
                    <a:pt x="6572701" y="2165311"/>
                  </a:lnTo>
                  <a:lnTo>
                    <a:pt x="6586456" y="2152103"/>
                  </a:lnTo>
                  <a:lnTo>
                    <a:pt x="6600670" y="2176311"/>
                  </a:lnTo>
                  <a:lnTo>
                    <a:pt x="6614425" y="2197244"/>
                  </a:lnTo>
                  <a:lnTo>
                    <a:pt x="6628639" y="2203641"/>
                  </a:lnTo>
                  <a:lnTo>
                    <a:pt x="6642852" y="2209458"/>
                  </a:lnTo>
                  <a:lnTo>
                    <a:pt x="6656608" y="2208585"/>
                  </a:lnTo>
                  <a:lnTo>
                    <a:pt x="6670821" y="2175909"/>
                  </a:lnTo>
                  <a:lnTo>
                    <a:pt x="6684576" y="2137053"/>
                  </a:lnTo>
                  <a:lnTo>
                    <a:pt x="6698790" y="2114690"/>
                  </a:lnTo>
                  <a:lnTo>
                    <a:pt x="6713004" y="2104907"/>
                  </a:lnTo>
                  <a:lnTo>
                    <a:pt x="6726301" y="2121055"/>
                  </a:lnTo>
                  <a:lnTo>
                    <a:pt x="6740514" y="2148997"/>
                  </a:lnTo>
                  <a:lnTo>
                    <a:pt x="6754270" y="2146937"/>
                  </a:lnTo>
                  <a:lnTo>
                    <a:pt x="6768483" y="2108199"/>
                  </a:lnTo>
                  <a:lnTo>
                    <a:pt x="6782238" y="2059817"/>
                  </a:lnTo>
                  <a:lnTo>
                    <a:pt x="6796452" y="2018203"/>
                  </a:lnTo>
                  <a:lnTo>
                    <a:pt x="6810666" y="1978348"/>
                  </a:lnTo>
                  <a:lnTo>
                    <a:pt x="6824421" y="1927612"/>
                  </a:lnTo>
                  <a:lnTo>
                    <a:pt x="6838635" y="1889128"/>
                  </a:lnTo>
                  <a:lnTo>
                    <a:pt x="6852390" y="1869928"/>
                  </a:lnTo>
                  <a:lnTo>
                    <a:pt x="6866604" y="1857910"/>
                  </a:lnTo>
                  <a:lnTo>
                    <a:pt x="6880818" y="1871389"/>
                  </a:lnTo>
                  <a:lnTo>
                    <a:pt x="6893656" y="1905318"/>
                  </a:lnTo>
                  <a:lnTo>
                    <a:pt x="6907869" y="1931043"/>
                  </a:lnTo>
                  <a:lnTo>
                    <a:pt x="6921625" y="1945534"/>
                  </a:lnTo>
                  <a:lnTo>
                    <a:pt x="6935838" y="1977807"/>
                  </a:lnTo>
                  <a:lnTo>
                    <a:pt x="6935838" y="2632999"/>
                  </a:lnTo>
                  <a:lnTo>
                    <a:pt x="6921625" y="2632999"/>
                  </a:lnTo>
                  <a:lnTo>
                    <a:pt x="6907869" y="2632999"/>
                  </a:lnTo>
                  <a:lnTo>
                    <a:pt x="6893656" y="2632999"/>
                  </a:lnTo>
                  <a:lnTo>
                    <a:pt x="6880818" y="2632999"/>
                  </a:lnTo>
                  <a:lnTo>
                    <a:pt x="6866604" y="2632999"/>
                  </a:lnTo>
                  <a:lnTo>
                    <a:pt x="6852390" y="2632999"/>
                  </a:lnTo>
                  <a:lnTo>
                    <a:pt x="6838635" y="2632999"/>
                  </a:lnTo>
                  <a:lnTo>
                    <a:pt x="6824421" y="2632999"/>
                  </a:lnTo>
                  <a:lnTo>
                    <a:pt x="6810666" y="2632999"/>
                  </a:lnTo>
                  <a:lnTo>
                    <a:pt x="6796452" y="2632999"/>
                  </a:lnTo>
                  <a:lnTo>
                    <a:pt x="6782238" y="2632999"/>
                  </a:lnTo>
                  <a:lnTo>
                    <a:pt x="6768483" y="2632999"/>
                  </a:lnTo>
                  <a:lnTo>
                    <a:pt x="6754270" y="2632999"/>
                  </a:lnTo>
                  <a:lnTo>
                    <a:pt x="6740514" y="2632999"/>
                  </a:lnTo>
                  <a:lnTo>
                    <a:pt x="6726301" y="2632999"/>
                  </a:lnTo>
                  <a:lnTo>
                    <a:pt x="6713004" y="2632999"/>
                  </a:lnTo>
                  <a:lnTo>
                    <a:pt x="6698790" y="2632999"/>
                  </a:lnTo>
                  <a:lnTo>
                    <a:pt x="6684576" y="2632999"/>
                  </a:lnTo>
                  <a:lnTo>
                    <a:pt x="6670821" y="2632999"/>
                  </a:lnTo>
                  <a:lnTo>
                    <a:pt x="6656608" y="2632999"/>
                  </a:lnTo>
                  <a:lnTo>
                    <a:pt x="6642852" y="2632999"/>
                  </a:lnTo>
                  <a:lnTo>
                    <a:pt x="6628639" y="2632999"/>
                  </a:lnTo>
                  <a:lnTo>
                    <a:pt x="6614425" y="2632999"/>
                  </a:lnTo>
                  <a:lnTo>
                    <a:pt x="6600670" y="2632999"/>
                  </a:lnTo>
                  <a:lnTo>
                    <a:pt x="6586456" y="2632999"/>
                  </a:lnTo>
                  <a:lnTo>
                    <a:pt x="6572701" y="2632999"/>
                  </a:lnTo>
                  <a:lnTo>
                    <a:pt x="6558487" y="2632999"/>
                  </a:lnTo>
                  <a:lnTo>
                    <a:pt x="6545649" y="2632999"/>
                  </a:lnTo>
                  <a:lnTo>
                    <a:pt x="6531435" y="2632999"/>
                  </a:lnTo>
                  <a:lnTo>
                    <a:pt x="6517221" y="2632999"/>
                  </a:lnTo>
                  <a:lnTo>
                    <a:pt x="6503466" y="2632999"/>
                  </a:lnTo>
                  <a:lnTo>
                    <a:pt x="6489252" y="2632999"/>
                  </a:lnTo>
                  <a:lnTo>
                    <a:pt x="6475497" y="2632999"/>
                  </a:lnTo>
                  <a:lnTo>
                    <a:pt x="6461283" y="2632999"/>
                  </a:lnTo>
                  <a:lnTo>
                    <a:pt x="6447070" y="2632999"/>
                  </a:lnTo>
                  <a:lnTo>
                    <a:pt x="6433314" y="2632999"/>
                  </a:lnTo>
                  <a:lnTo>
                    <a:pt x="6419101" y="2632999"/>
                  </a:lnTo>
                  <a:lnTo>
                    <a:pt x="6405346" y="2632999"/>
                  </a:lnTo>
                  <a:lnTo>
                    <a:pt x="6391132" y="2632999"/>
                  </a:lnTo>
                  <a:lnTo>
                    <a:pt x="6378294" y="2632999"/>
                  </a:lnTo>
                  <a:lnTo>
                    <a:pt x="6364080" y="2632999"/>
                  </a:lnTo>
                  <a:lnTo>
                    <a:pt x="6349866" y="2632999"/>
                  </a:lnTo>
                  <a:lnTo>
                    <a:pt x="6336111" y="2632999"/>
                  </a:lnTo>
                  <a:lnTo>
                    <a:pt x="6321897" y="2632999"/>
                  </a:lnTo>
                  <a:lnTo>
                    <a:pt x="6308142" y="2632999"/>
                  </a:lnTo>
                  <a:lnTo>
                    <a:pt x="6293928" y="2632999"/>
                  </a:lnTo>
                  <a:lnTo>
                    <a:pt x="6279715" y="2632999"/>
                  </a:lnTo>
                  <a:lnTo>
                    <a:pt x="6265959" y="2632999"/>
                  </a:lnTo>
                  <a:lnTo>
                    <a:pt x="6251746" y="2632999"/>
                  </a:lnTo>
                  <a:lnTo>
                    <a:pt x="6237990" y="2632999"/>
                  </a:lnTo>
                  <a:lnTo>
                    <a:pt x="6223777" y="2632999"/>
                  </a:lnTo>
                  <a:lnTo>
                    <a:pt x="6210938" y="2632999"/>
                  </a:lnTo>
                  <a:lnTo>
                    <a:pt x="6196725" y="2632999"/>
                  </a:lnTo>
                  <a:lnTo>
                    <a:pt x="6182511" y="2632999"/>
                  </a:lnTo>
                  <a:lnTo>
                    <a:pt x="6168756" y="2632999"/>
                  </a:lnTo>
                  <a:lnTo>
                    <a:pt x="6154542" y="2632999"/>
                  </a:lnTo>
                  <a:lnTo>
                    <a:pt x="6140787" y="2632999"/>
                  </a:lnTo>
                  <a:lnTo>
                    <a:pt x="6126573" y="2632999"/>
                  </a:lnTo>
                  <a:lnTo>
                    <a:pt x="6112359" y="2632999"/>
                  </a:lnTo>
                  <a:lnTo>
                    <a:pt x="6098604" y="2632999"/>
                  </a:lnTo>
                  <a:lnTo>
                    <a:pt x="6084390" y="2632999"/>
                  </a:lnTo>
                  <a:lnTo>
                    <a:pt x="6070635" y="2632999"/>
                  </a:lnTo>
                  <a:lnTo>
                    <a:pt x="6056422" y="2683710"/>
                  </a:lnTo>
                  <a:lnTo>
                    <a:pt x="6043125" y="2796613"/>
                  </a:lnTo>
                  <a:lnTo>
                    <a:pt x="6028911" y="2873015"/>
                  </a:lnTo>
                  <a:lnTo>
                    <a:pt x="6014697" y="2919220"/>
                  </a:lnTo>
                  <a:lnTo>
                    <a:pt x="6000942" y="2951386"/>
                  </a:lnTo>
                  <a:lnTo>
                    <a:pt x="5986728" y="2956451"/>
                  </a:lnTo>
                  <a:lnTo>
                    <a:pt x="5972973" y="2934763"/>
                  </a:lnTo>
                  <a:lnTo>
                    <a:pt x="5958760" y="2931894"/>
                  </a:lnTo>
                  <a:lnTo>
                    <a:pt x="5944546" y="2979378"/>
                  </a:lnTo>
                  <a:lnTo>
                    <a:pt x="5930791" y="3069659"/>
                  </a:lnTo>
                  <a:lnTo>
                    <a:pt x="5916577" y="3161616"/>
                  </a:lnTo>
                  <a:lnTo>
                    <a:pt x="5902822" y="3230975"/>
                  </a:lnTo>
                  <a:lnTo>
                    <a:pt x="5888608" y="3271575"/>
                  </a:lnTo>
                  <a:lnTo>
                    <a:pt x="5875770" y="3278564"/>
                  </a:lnTo>
                  <a:lnTo>
                    <a:pt x="5861556" y="3251617"/>
                  </a:lnTo>
                  <a:lnTo>
                    <a:pt x="5847342" y="3195306"/>
                  </a:lnTo>
                  <a:lnTo>
                    <a:pt x="5833587" y="3132375"/>
                  </a:lnTo>
                  <a:lnTo>
                    <a:pt x="5819373" y="3086175"/>
                  </a:lnTo>
                  <a:lnTo>
                    <a:pt x="5805618" y="3058343"/>
                  </a:lnTo>
                  <a:lnTo>
                    <a:pt x="5791404" y="3034085"/>
                  </a:lnTo>
                  <a:lnTo>
                    <a:pt x="5777191" y="3012651"/>
                  </a:lnTo>
                  <a:lnTo>
                    <a:pt x="5763435" y="2984623"/>
                  </a:lnTo>
                  <a:lnTo>
                    <a:pt x="5749222" y="2944069"/>
                  </a:lnTo>
                  <a:lnTo>
                    <a:pt x="5735466" y="2917629"/>
                  </a:lnTo>
                  <a:lnTo>
                    <a:pt x="5721253" y="2928095"/>
                  </a:lnTo>
                  <a:lnTo>
                    <a:pt x="5708415" y="2974622"/>
                  </a:lnTo>
                  <a:lnTo>
                    <a:pt x="5694201" y="3044679"/>
                  </a:lnTo>
                  <a:lnTo>
                    <a:pt x="5679987" y="3109071"/>
                  </a:lnTo>
                  <a:lnTo>
                    <a:pt x="5666232" y="3140435"/>
                  </a:lnTo>
                  <a:lnTo>
                    <a:pt x="5652018" y="3151675"/>
                  </a:lnTo>
                  <a:lnTo>
                    <a:pt x="5638263" y="3177013"/>
                  </a:lnTo>
                  <a:lnTo>
                    <a:pt x="5624049" y="3217833"/>
                  </a:lnTo>
                  <a:lnTo>
                    <a:pt x="5609835" y="3248296"/>
                  </a:lnTo>
                  <a:lnTo>
                    <a:pt x="5596080" y="3238290"/>
                  </a:lnTo>
                  <a:lnTo>
                    <a:pt x="5581867" y="3187188"/>
                  </a:lnTo>
                  <a:lnTo>
                    <a:pt x="5568111" y="3141919"/>
                  </a:lnTo>
                  <a:lnTo>
                    <a:pt x="5553898" y="3116290"/>
                  </a:lnTo>
                  <a:lnTo>
                    <a:pt x="5541059" y="3077157"/>
                  </a:lnTo>
                  <a:lnTo>
                    <a:pt x="5526846" y="3004852"/>
                  </a:lnTo>
                  <a:lnTo>
                    <a:pt x="5512632" y="2928239"/>
                  </a:lnTo>
                  <a:lnTo>
                    <a:pt x="5498877" y="2890853"/>
                  </a:lnTo>
                  <a:lnTo>
                    <a:pt x="5484663" y="2884721"/>
                  </a:lnTo>
                  <a:lnTo>
                    <a:pt x="5470908" y="2867534"/>
                  </a:lnTo>
                  <a:lnTo>
                    <a:pt x="5456694" y="2823147"/>
                  </a:lnTo>
                  <a:lnTo>
                    <a:pt x="5442480" y="2750142"/>
                  </a:lnTo>
                  <a:lnTo>
                    <a:pt x="5428725" y="2679899"/>
                  </a:lnTo>
                  <a:lnTo>
                    <a:pt x="5414511" y="2647331"/>
                  </a:lnTo>
                  <a:lnTo>
                    <a:pt x="5400756" y="2632999"/>
                  </a:lnTo>
                  <a:lnTo>
                    <a:pt x="5386542" y="2632999"/>
                  </a:lnTo>
                  <a:lnTo>
                    <a:pt x="5373246" y="2632999"/>
                  </a:lnTo>
                  <a:lnTo>
                    <a:pt x="5359032" y="2632999"/>
                  </a:lnTo>
                  <a:lnTo>
                    <a:pt x="5344818" y="2632999"/>
                  </a:lnTo>
                  <a:lnTo>
                    <a:pt x="5331063" y="2632999"/>
                  </a:lnTo>
                  <a:lnTo>
                    <a:pt x="5316849" y="2632999"/>
                  </a:lnTo>
                  <a:lnTo>
                    <a:pt x="5303094" y="2632999"/>
                  </a:lnTo>
                  <a:lnTo>
                    <a:pt x="5288880" y="2632999"/>
                  </a:lnTo>
                  <a:lnTo>
                    <a:pt x="5274667" y="2632999"/>
                  </a:lnTo>
                  <a:lnTo>
                    <a:pt x="5260911" y="2632999"/>
                  </a:lnTo>
                  <a:lnTo>
                    <a:pt x="5246698" y="2632999"/>
                  </a:lnTo>
                  <a:lnTo>
                    <a:pt x="5232943" y="2632999"/>
                  </a:lnTo>
                  <a:lnTo>
                    <a:pt x="5218729" y="2632999"/>
                  </a:lnTo>
                  <a:lnTo>
                    <a:pt x="5205891" y="2632999"/>
                  </a:lnTo>
                  <a:lnTo>
                    <a:pt x="5191677" y="2632999"/>
                  </a:lnTo>
                  <a:lnTo>
                    <a:pt x="5177463" y="2632999"/>
                  </a:lnTo>
                  <a:lnTo>
                    <a:pt x="5163708" y="2632999"/>
                  </a:lnTo>
                  <a:lnTo>
                    <a:pt x="5149494" y="2632999"/>
                  </a:lnTo>
                  <a:lnTo>
                    <a:pt x="5135739" y="2632999"/>
                  </a:lnTo>
                  <a:lnTo>
                    <a:pt x="5121525" y="2632999"/>
                  </a:lnTo>
                  <a:lnTo>
                    <a:pt x="5107312" y="2632999"/>
                  </a:lnTo>
                  <a:lnTo>
                    <a:pt x="5093556" y="2632999"/>
                  </a:lnTo>
                  <a:lnTo>
                    <a:pt x="5079343" y="2632999"/>
                  </a:lnTo>
                  <a:lnTo>
                    <a:pt x="5065587" y="2632999"/>
                  </a:lnTo>
                  <a:lnTo>
                    <a:pt x="5051374" y="2632999"/>
                  </a:lnTo>
                  <a:lnTo>
                    <a:pt x="5038535" y="2632999"/>
                  </a:lnTo>
                  <a:lnTo>
                    <a:pt x="5024322" y="2632999"/>
                  </a:lnTo>
                  <a:lnTo>
                    <a:pt x="5010108" y="2632999"/>
                  </a:lnTo>
                  <a:lnTo>
                    <a:pt x="4996353" y="2632999"/>
                  </a:lnTo>
                  <a:lnTo>
                    <a:pt x="4982139" y="2632999"/>
                  </a:lnTo>
                  <a:lnTo>
                    <a:pt x="4968384" y="2632999"/>
                  </a:lnTo>
                  <a:lnTo>
                    <a:pt x="4954170" y="2632999"/>
                  </a:lnTo>
                  <a:lnTo>
                    <a:pt x="4939956" y="2632999"/>
                  </a:lnTo>
                  <a:lnTo>
                    <a:pt x="4926201" y="2632999"/>
                  </a:lnTo>
                  <a:lnTo>
                    <a:pt x="4911987" y="2632999"/>
                  </a:lnTo>
                  <a:lnTo>
                    <a:pt x="4898232" y="2632999"/>
                  </a:lnTo>
                  <a:lnTo>
                    <a:pt x="4884019" y="2632999"/>
                  </a:lnTo>
                  <a:lnTo>
                    <a:pt x="4871180" y="2632999"/>
                  </a:lnTo>
                  <a:lnTo>
                    <a:pt x="4856967" y="2632999"/>
                  </a:lnTo>
                  <a:lnTo>
                    <a:pt x="4842753" y="2632999"/>
                  </a:lnTo>
                  <a:lnTo>
                    <a:pt x="4828998" y="2632999"/>
                  </a:lnTo>
                  <a:lnTo>
                    <a:pt x="4814784" y="2632999"/>
                  </a:lnTo>
                  <a:lnTo>
                    <a:pt x="4801029" y="2632999"/>
                  </a:lnTo>
                  <a:lnTo>
                    <a:pt x="4786815" y="2632999"/>
                  </a:lnTo>
                  <a:lnTo>
                    <a:pt x="4772601" y="2632999"/>
                  </a:lnTo>
                  <a:lnTo>
                    <a:pt x="4758846" y="2632999"/>
                  </a:lnTo>
                  <a:lnTo>
                    <a:pt x="4744632" y="2632999"/>
                  </a:lnTo>
                  <a:lnTo>
                    <a:pt x="4730877" y="2632999"/>
                  </a:lnTo>
                  <a:lnTo>
                    <a:pt x="4716663" y="2632999"/>
                  </a:lnTo>
                  <a:lnTo>
                    <a:pt x="4703367" y="2632999"/>
                  </a:lnTo>
                  <a:lnTo>
                    <a:pt x="4689153" y="2632999"/>
                  </a:lnTo>
                  <a:lnTo>
                    <a:pt x="4674939" y="2632999"/>
                  </a:lnTo>
                  <a:lnTo>
                    <a:pt x="4661184" y="2632999"/>
                  </a:lnTo>
                  <a:lnTo>
                    <a:pt x="4646970" y="2632999"/>
                  </a:lnTo>
                  <a:lnTo>
                    <a:pt x="4633215" y="2632999"/>
                  </a:lnTo>
                  <a:lnTo>
                    <a:pt x="4619001" y="2632999"/>
                  </a:lnTo>
                  <a:lnTo>
                    <a:pt x="4604788" y="2632999"/>
                  </a:lnTo>
                  <a:lnTo>
                    <a:pt x="4591032" y="2632999"/>
                  </a:lnTo>
                  <a:lnTo>
                    <a:pt x="4576819" y="2632999"/>
                  </a:lnTo>
                  <a:lnTo>
                    <a:pt x="4563063" y="2632999"/>
                  </a:lnTo>
                  <a:lnTo>
                    <a:pt x="4548850" y="2632999"/>
                  </a:lnTo>
                  <a:lnTo>
                    <a:pt x="4536012" y="2632999"/>
                  </a:lnTo>
                  <a:lnTo>
                    <a:pt x="4521798" y="2632999"/>
                  </a:lnTo>
                  <a:lnTo>
                    <a:pt x="4507584" y="2632999"/>
                  </a:lnTo>
                  <a:lnTo>
                    <a:pt x="4493829" y="2632999"/>
                  </a:lnTo>
                  <a:lnTo>
                    <a:pt x="4479615" y="2632999"/>
                  </a:lnTo>
                  <a:lnTo>
                    <a:pt x="4465860" y="2632999"/>
                  </a:lnTo>
                  <a:lnTo>
                    <a:pt x="4451646" y="2632999"/>
                  </a:lnTo>
                  <a:lnTo>
                    <a:pt x="4437433" y="2632999"/>
                  </a:lnTo>
                  <a:lnTo>
                    <a:pt x="4423677" y="2632999"/>
                  </a:lnTo>
                  <a:lnTo>
                    <a:pt x="4409464" y="2632999"/>
                  </a:lnTo>
                  <a:lnTo>
                    <a:pt x="4395708" y="2632999"/>
                  </a:lnTo>
                  <a:lnTo>
                    <a:pt x="4381495" y="2632999"/>
                  </a:lnTo>
                  <a:lnTo>
                    <a:pt x="4368656" y="2632999"/>
                  </a:lnTo>
                  <a:lnTo>
                    <a:pt x="4354443" y="2632999"/>
                  </a:lnTo>
                  <a:lnTo>
                    <a:pt x="4340229" y="2632999"/>
                  </a:lnTo>
                  <a:lnTo>
                    <a:pt x="4326474" y="2632999"/>
                  </a:lnTo>
                  <a:lnTo>
                    <a:pt x="4312260" y="2632999"/>
                  </a:lnTo>
                  <a:lnTo>
                    <a:pt x="4298505" y="2632999"/>
                  </a:lnTo>
                  <a:lnTo>
                    <a:pt x="4284291" y="2632999"/>
                  </a:lnTo>
                  <a:lnTo>
                    <a:pt x="4270077" y="2632999"/>
                  </a:lnTo>
                  <a:lnTo>
                    <a:pt x="4256322" y="2632999"/>
                  </a:lnTo>
                  <a:lnTo>
                    <a:pt x="4242108" y="2632999"/>
                  </a:lnTo>
                  <a:lnTo>
                    <a:pt x="4228353" y="2632999"/>
                  </a:lnTo>
                  <a:lnTo>
                    <a:pt x="4214139" y="2632999"/>
                  </a:lnTo>
                  <a:lnTo>
                    <a:pt x="4201301" y="2632999"/>
                  </a:lnTo>
                  <a:lnTo>
                    <a:pt x="4187088" y="2632999"/>
                  </a:lnTo>
                  <a:lnTo>
                    <a:pt x="4172874" y="2632999"/>
                  </a:lnTo>
                  <a:lnTo>
                    <a:pt x="4159119" y="2632999"/>
                  </a:lnTo>
                  <a:lnTo>
                    <a:pt x="4144905" y="2632999"/>
                  </a:lnTo>
                  <a:lnTo>
                    <a:pt x="4131150" y="2632999"/>
                  </a:lnTo>
                  <a:lnTo>
                    <a:pt x="4116936" y="2632999"/>
                  </a:lnTo>
                  <a:lnTo>
                    <a:pt x="4102722" y="2632999"/>
                  </a:lnTo>
                  <a:lnTo>
                    <a:pt x="4088967" y="2632999"/>
                  </a:lnTo>
                  <a:lnTo>
                    <a:pt x="4074753" y="2632999"/>
                  </a:lnTo>
                  <a:lnTo>
                    <a:pt x="4060998" y="2632999"/>
                  </a:lnTo>
                  <a:lnTo>
                    <a:pt x="4046784" y="2632999"/>
                  </a:lnTo>
                  <a:lnTo>
                    <a:pt x="4033488" y="2632999"/>
                  </a:lnTo>
                  <a:lnTo>
                    <a:pt x="4019274" y="2632999"/>
                  </a:lnTo>
                  <a:lnTo>
                    <a:pt x="4005060" y="2632999"/>
                  </a:lnTo>
                  <a:lnTo>
                    <a:pt x="3991305" y="2632999"/>
                  </a:lnTo>
                  <a:lnTo>
                    <a:pt x="3977091" y="2632999"/>
                  </a:lnTo>
                  <a:lnTo>
                    <a:pt x="3963336" y="2632999"/>
                  </a:lnTo>
                  <a:lnTo>
                    <a:pt x="3949122" y="2632999"/>
                  </a:lnTo>
                  <a:lnTo>
                    <a:pt x="3934909" y="2632999"/>
                  </a:lnTo>
                  <a:lnTo>
                    <a:pt x="3921153" y="2632999"/>
                  </a:lnTo>
                  <a:lnTo>
                    <a:pt x="3906940" y="2632999"/>
                  </a:lnTo>
                  <a:lnTo>
                    <a:pt x="3893184" y="2632999"/>
                  </a:lnTo>
                  <a:lnTo>
                    <a:pt x="3878971" y="2632999"/>
                  </a:lnTo>
                  <a:lnTo>
                    <a:pt x="3866132" y="2632999"/>
                  </a:lnTo>
                  <a:lnTo>
                    <a:pt x="3851919" y="2632999"/>
                  </a:lnTo>
                  <a:lnTo>
                    <a:pt x="3837705" y="2632999"/>
                  </a:lnTo>
                  <a:lnTo>
                    <a:pt x="3823950" y="2632999"/>
                  </a:lnTo>
                  <a:lnTo>
                    <a:pt x="3809736" y="2632999"/>
                  </a:lnTo>
                  <a:lnTo>
                    <a:pt x="3795981" y="2632999"/>
                  </a:lnTo>
                  <a:lnTo>
                    <a:pt x="3781767" y="2632999"/>
                  </a:lnTo>
                  <a:lnTo>
                    <a:pt x="3767553" y="2632999"/>
                  </a:lnTo>
                  <a:lnTo>
                    <a:pt x="3753798" y="2632999"/>
                  </a:lnTo>
                  <a:lnTo>
                    <a:pt x="3739584" y="2632999"/>
                  </a:lnTo>
                  <a:lnTo>
                    <a:pt x="3725829" y="2632999"/>
                  </a:lnTo>
                  <a:lnTo>
                    <a:pt x="3711616" y="2632999"/>
                  </a:lnTo>
                  <a:lnTo>
                    <a:pt x="3698777" y="2632999"/>
                  </a:lnTo>
                  <a:lnTo>
                    <a:pt x="3684564" y="2632999"/>
                  </a:lnTo>
                  <a:lnTo>
                    <a:pt x="3670350" y="2632999"/>
                  </a:lnTo>
                  <a:lnTo>
                    <a:pt x="3656595" y="2632999"/>
                  </a:lnTo>
                  <a:lnTo>
                    <a:pt x="3642381" y="2632999"/>
                  </a:lnTo>
                  <a:lnTo>
                    <a:pt x="3628626" y="2632999"/>
                  </a:lnTo>
                  <a:lnTo>
                    <a:pt x="3614412" y="2632999"/>
                  </a:lnTo>
                  <a:lnTo>
                    <a:pt x="3600198" y="2632999"/>
                  </a:lnTo>
                  <a:lnTo>
                    <a:pt x="3586443" y="2632999"/>
                  </a:lnTo>
                  <a:lnTo>
                    <a:pt x="3572229" y="2632999"/>
                  </a:lnTo>
                  <a:lnTo>
                    <a:pt x="3558474" y="2632999"/>
                  </a:lnTo>
                  <a:lnTo>
                    <a:pt x="3544260" y="2632999"/>
                  </a:lnTo>
                  <a:lnTo>
                    <a:pt x="3531422" y="2632999"/>
                  </a:lnTo>
                  <a:lnTo>
                    <a:pt x="3517208" y="2632999"/>
                  </a:lnTo>
                  <a:lnTo>
                    <a:pt x="3502995" y="2632999"/>
                  </a:lnTo>
                  <a:lnTo>
                    <a:pt x="3489240" y="2632999"/>
                  </a:lnTo>
                  <a:lnTo>
                    <a:pt x="3475026" y="2632999"/>
                  </a:lnTo>
                  <a:lnTo>
                    <a:pt x="3461271" y="2632999"/>
                  </a:lnTo>
                  <a:lnTo>
                    <a:pt x="3447057" y="2632999"/>
                  </a:lnTo>
                  <a:lnTo>
                    <a:pt x="3432843" y="2632999"/>
                  </a:lnTo>
                  <a:lnTo>
                    <a:pt x="3419088" y="2632999"/>
                  </a:lnTo>
                  <a:lnTo>
                    <a:pt x="3404874" y="2632999"/>
                  </a:lnTo>
                  <a:lnTo>
                    <a:pt x="3391119" y="2632999"/>
                  </a:lnTo>
                  <a:lnTo>
                    <a:pt x="3376905" y="2632999"/>
                  </a:lnTo>
                  <a:lnTo>
                    <a:pt x="3363609" y="2632999"/>
                  </a:lnTo>
                  <a:lnTo>
                    <a:pt x="3349395" y="2632999"/>
                  </a:lnTo>
                  <a:lnTo>
                    <a:pt x="3335181" y="2632999"/>
                  </a:lnTo>
                  <a:lnTo>
                    <a:pt x="3321426" y="2632999"/>
                  </a:lnTo>
                  <a:lnTo>
                    <a:pt x="3307212" y="2632999"/>
                  </a:lnTo>
                  <a:lnTo>
                    <a:pt x="3293457" y="2632999"/>
                  </a:lnTo>
                  <a:lnTo>
                    <a:pt x="3279243" y="2632999"/>
                  </a:lnTo>
                  <a:lnTo>
                    <a:pt x="3265030" y="2632999"/>
                  </a:lnTo>
                  <a:lnTo>
                    <a:pt x="3251274" y="2632999"/>
                  </a:lnTo>
                  <a:lnTo>
                    <a:pt x="3237061" y="2632999"/>
                  </a:lnTo>
                  <a:lnTo>
                    <a:pt x="3223305" y="2632999"/>
                  </a:lnTo>
                  <a:lnTo>
                    <a:pt x="3209092" y="2632999"/>
                  </a:lnTo>
                  <a:lnTo>
                    <a:pt x="3196253" y="2632999"/>
                  </a:lnTo>
                  <a:lnTo>
                    <a:pt x="3182040" y="2632999"/>
                  </a:lnTo>
                  <a:lnTo>
                    <a:pt x="3167826" y="2632999"/>
                  </a:lnTo>
                  <a:lnTo>
                    <a:pt x="3154071" y="2632999"/>
                  </a:lnTo>
                  <a:lnTo>
                    <a:pt x="3139857" y="2632999"/>
                  </a:lnTo>
                  <a:lnTo>
                    <a:pt x="3126102" y="2632999"/>
                  </a:lnTo>
                  <a:lnTo>
                    <a:pt x="3111888" y="2632999"/>
                  </a:lnTo>
                  <a:lnTo>
                    <a:pt x="3097674" y="2632999"/>
                  </a:lnTo>
                  <a:lnTo>
                    <a:pt x="3083919" y="2632999"/>
                  </a:lnTo>
                  <a:lnTo>
                    <a:pt x="3069705" y="2632999"/>
                  </a:lnTo>
                  <a:lnTo>
                    <a:pt x="3055950" y="2632999"/>
                  </a:lnTo>
                  <a:lnTo>
                    <a:pt x="3041736" y="2632999"/>
                  </a:lnTo>
                  <a:lnTo>
                    <a:pt x="3028898" y="2632999"/>
                  </a:lnTo>
                  <a:lnTo>
                    <a:pt x="3014685" y="2632999"/>
                  </a:lnTo>
                  <a:lnTo>
                    <a:pt x="3000471" y="2632999"/>
                  </a:lnTo>
                  <a:lnTo>
                    <a:pt x="2986716" y="2632999"/>
                  </a:lnTo>
                  <a:lnTo>
                    <a:pt x="2972502" y="2632999"/>
                  </a:lnTo>
                  <a:lnTo>
                    <a:pt x="2958747" y="2632999"/>
                  </a:lnTo>
                  <a:lnTo>
                    <a:pt x="2944533" y="2632999"/>
                  </a:lnTo>
                  <a:lnTo>
                    <a:pt x="2930319" y="2632999"/>
                  </a:lnTo>
                  <a:lnTo>
                    <a:pt x="2916564" y="2632999"/>
                  </a:lnTo>
                  <a:lnTo>
                    <a:pt x="2902350" y="2632999"/>
                  </a:lnTo>
                  <a:lnTo>
                    <a:pt x="2888595" y="2632999"/>
                  </a:lnTo>
                  <a:lnTo>
                    <a:pt x="2874381" y="2632999"/>
                  </a:lnTo>
                  <a:lnTo>
                    <a:pt x="2861543" y="2632999"/>
                  </a:lnTo>
                  <a:lnTo>
                    <a:pt x="2847329" y="2632999"/>
                  </a:lnTo>
                  <a:lnTo>
                    <a:pt x="2833116" y="2632999"/>
                  </a:lnTo>
                  <a:lnTo>
                    <a:pt x="2819360" y="2632999"/>
                  </a:lnTo>
                  <a:lnTo>
                    <a:pt x="2805147" y="2632999"/>
                  </a:lnTo>
                  <a:lnTo>
                    <a:pt x="2791392" y="2632999"/>
                  </a:lnTo>
                  <a:lnTo>
                    <a:pt x="2777178" y="2632999"/>
                  </a:lnTo>
                  <a:lnTo>
                    <a:pt x="2762964" y="2632999"/>
                  </a:lnTo>
                  <a:lnTo>
                    <a:pt x="2749209" y="2632999"/>
                  </a:lnTo>
                  <a:lnTo>
                    <a:pt x="2734995" y="2632999"/>
                  </a:lnTo>
                  <a:lnTo>
                    <a:pt x="2721240" y="2632999"/>
                  </a:lnTo>
                  <a:lnTo>
                    <a:pt x="2707026" y="2632999"/>
                  </a:lnTo>
                  <a:lnTo>
                    <a:pt x="2693729" y="2632999"/>
                  </a:lnTo>
                  <a:lnTo>
                    <a:pt x="2679516" y="2632999"/>
                  </a:lnTo>
                  <a:lnTo>
                    <a:pt x="2665302" y="2632999"/>
                  </a:lnTo>
                  <a:lnTo>
                    <a:pt x="2651547" y="2632999"/>
                  </a:lnTo>
                  <a:lnTo>
                    <a:pt x="2637333" y="2632999"/>
                  </a:lnTo>
                  <a:lnTo>
                    <a:pt x="2623578" y="2632999"/>
                  </a:lnTo>
                  <a:lnTo>
                    <a:pt x="2609364" y="2632999"/>
                  </a:lnTo>
                  <a:lnTo>
                    <a:pt x="2595150" y="2632999"/>
                  </a:lnTo>
                  <a:lnTo>
                    <a:pt x="2581395" y="2632999"/>
                  </a:lnTo>
                  <a:lnTo>
                    <a:pt x="2567181" y="2632999"/>
                  </a:lnTo>
                  <a:lnTo>
                    <a:pt x="2553426" y="2632999"/>
                  </a:lnTo>
                  <a:lnTo>
                    <a:pt x="2539213" y="2632999"/>
                  </a:lnTo>
                  <a:lnTo>
                    <a:pt x="2526374" y="2632999"/>
                  </a:lnTo>
                  <a:lnTo>
                    <a:pt x="2512161" y="2632999"/>
                  </a:lnTo>
                  <a:lnTo>
                    <a:pt x="2497947" y="2632999"/>
                  </a:lnTo>
                  <a:lnTo>
                    <a:pt x="2484192" y="2632999"/>
                  </a:lnTo>
                  <a:lnTo>
                    <a:pt x="2469978" y="2632999"/>
                  </a:lnTo>
                  <a:lnTo>
                    <a:pt x="2456223" y="2632999"/>
                  </a:lnTo>
                  <a:lnTo>
                    <a:pt x="2442009" y="2632999"/>
                  </a:lnTo>
                  <a:lnTo>
                    <a:pt x="2427795" y="2632999"/>
                  </a:lnTo>
                  <a:lnTo>
                    <a:pt x="2414040" y="2632999"/>
                  </a:lnTo>
                  <a:lnTo>
                    <a:pt x="2399826" y="2632999"/>
                  </a:lnTo>
                  <a:lnTo>
                    <a:pt x="2386071" y="2632999"/>
                  </a:lnTo>
                  <a:lnTo>
                    <a:pt x="2371857" y="2632999"/>
                  </a:lnTo>
                  <a:lnTo>
                    <a:pt x="2359019" y="2632999"/>
                  </a:lnTo>
                  <a:lnTo>
                    <a:pt x="2344805" y="2632999"/>
                  </a:lnTo>
                  <a:lnTo>
                    <a:pt x="2330592" y="2632999"/>
                  </a:lnTo>
                  <a:lnTo>
                    <a:pt x="2316837" y="2632999"/>
                  </a:lnTo>
                  <a:lnTo>
                    <a:pt x="2302623" y="2632999"/>
                  </a:lnTo>
                  <a:lnTo>
                    <a:pt x="2288868" y="2632999"/>
                  </a:lnTo>
                  <a:lnTo>
                    <a:pt x="2274654" y="2632999"/>
                  </a:lnTo>
                  <a:lnTo>
                    <a:pt x="2260440" y="2632999"/>
                  </a:lnTo>
                  <a:lnTo>
                    <a:pt x="2246685" y="2632999"/>
                  </a:lnTo>
                  <a:lnTo>
                    <a:pt x="2232471" y="2632999"/>
                  </a:lnTo>
                  <a:lnTo>
                    <a:pt x="2218716" y="2632999"/>
                  </a:lnTo>
                  <a:lnTo>
                    <a:pt x="2204502" y="2632999"/>
                  </a:lnTo>
                  <a:lnTo>
                    <a:pt x="2191664" y="2632999"/>
                  </a:lnTo>
                  <a:lnTo>
                    <a:pt x="2177450" y="2632999"/>
                  </a:lnTo>
                  <a:lnTo>
                    <a:pt x="2163237" y="2632999"/>
                  </a:lnTo>
                  <a:lnTo>
                    <a:pt x="2149481" y="2632999"/>
                  </a:lnTo>
                  <a:lnTo>
                    <a:pt x="2135268" y="2632999"/>
                  </a:lnTo>
                  <a:lnTo>
                    <a:pt x="2121512" y="2632999"/>
                  </a:lnTo>
                  <a:lnTo>
                    <a:pt x="2107299" y="2714425"/>
                  </a:lnTo>
                  <a:lnTo>
                    <a:pt x="2093085" y="2832301"/>
                  </a:lnTo>
                  <a:lnTo>
                    <a:pt x="2079330" y="2951539"/>
                  </a:lnTo>
                  <a:lnTo>
                    <a:pt x="2065116" y="3057182"/>
                  </a:lnTo>
                  <a:lnTo>
                    <a:pt x="2051361" y="3119853"/>
                  </a:lnTo>
                  <a:lnTo>
                    <a:pt x="2037147" y="3124299"/>
                  </a:lnTo>
                  <a:lnTo>
                    <a:pt x="2023850" y="3076533"/>
                  </a:lnTo>
                  <a:lnTo>
                    <a:pt x="2009637" y="2991593"/>
                  </a:lnTo>
                  <a:lnTo>
                    <a:pt x="1995423" y="2912894"/>
                  </a:lnTo>
                  <a:lnTo>
                    <a:pt x="1981668" y="2860501"/>
                  </a:lnTo>
                  <a:lnTo>
                    <a:pt x="1967454" y="2820776"/>
                  </a:lnTo>
                  <a:lnTo>
                    <a:pt x="1953699" y="2802339"/>
                  </a:lnTo>
                  <a:lnTo>
                    <a:pt x="1939485" y="2817545"/>
                  </a:lnTo>
                  <a:lnTo>
                    <a:pt x="1925271" y="2854767"/>
                  </a:lnTo>
                  <a:lnTo>
                    <a:pt x="1911516" y="2890838"/>
                  </a:lnTo>
                  <a:lnTo>
                    <a:pt x="1897302" y="2915502"/>
                  </a:lnTo>
                  <a:lnTo>
                    <a:pt x="1883547" y="2939279"/>
                  </a:lnTo>
                  <a:lnTo>
                    <a:pt x="1869333" y="2980709"/>
                  </a:lnTo>
                  <a:lnTo>
                    <a:pt x="1856495" y="3031900"/>
                  </a:lnTo>
                  <a:lnTo>
                    <a:pt x="1842282" y="3067301"/>
                  </a:lnTo>
                  <a:lnTo>
                    <a:pt x="1828068" y="3042501"/>
                  </a:lnTo>
                  <a:lnTo>
                    <a:pt x="1814313" y="2943430"/>
                  </a:lnTo>
                  <a:lnTo>
                    <a:pt x="1800099" y="2792181"/>
                  </a:lnTo>
                  <a:lnTo>
                    <a:pt x="1786344" y="2632999"/>
                  </a:lnTo>
                  <a:lnTo>
                    <a:pt x="1772130" y="2632999"/>
                  </a:lnTo>
                  <a:lnTo>
                    <a:pt x="1757916" y="2632999"/>
                  </a:lnTo>
                  <a:lnTo>
                    <a:pt x="1744161" y="2632999"/>
                  </a:lnTo>
                  <a:lnTo>
                    <a:pt x="1729947" y="2632999"/>
                  </a:lnTo>
                  <a:lnTo>
                    <a:pt x="1716192" y="2632999"/>
                  </a:lnTo>
                  <a:lnTo>
                    <a:pt x="1701978" y="2632999"/>
                  </a:lnTo>
                  <a:lnTo>
                    <a:pt x="1689140" y="2632999"/>
                  </a:lnTo>
                  <a:lnTo>
                    <a:pt x="1674926" y="2632999"/>
                  </a:lnTo>
                  <a:lnTo>
                    <a:pt x="1660713" y="2632999"/>
                  </a:lnTo>
                  <a:lnTo>
                    <a:pt x="1646957" y="2632999"/>
                  </a:lnTo>
                  <a:lnTo>
                    <a:pt x="1632744" y="2632999"/>
                  </a:lnTo>
                  <a:lnTo>
                    <a:pt x="1618989" y="2632999"/>
                  </a:lnTo>
                  <a:lnTo>
                    <a:pt x="1604775" y="2632999"/>
                  </a:lnTo>
                  <a:lnTo>
                    <a:pt x="1590561" y="2632999"/>
                  </a:lnTo>
                  <a:lnTo>
                    <a:pt x="1576806" y="2632999"/>
                  </a:lnTo>
                  <a:lnTo>
                    <a:pt x="1562592" y="2632999"/>
                  </a:lnTo>
                  <a:lnTo>
                    <a:pt x="1548837" y="2658753"/>
                  </a:lnTo>
                  <a:lnTo>
                    <a:pt x="1534623" y="2695382"/>
                  </a:lnTo>
                  <a:lnTo>
                    <a:pt x="1521785" y="2722307"/>
                  </a:lnTo>
                  <a:lnTo>
                    <a:pt x="1507571" y="2730362"/>
                  </a:lnTo>
                  <a:lnTo>
                    <a:pt x="1493358" y="2724594"/>
                  </a:lnTo>
                  <a:lnTo>
                    <a:pt x="1479602" y="2710059"/>
                  </a:lnTo>
                  <a:lnTo>
                    <a:pt x="1465389" y="2688018"/>
                  </a:lnTo>
                  <a:lnTo>
                    <a:pt x="1451633" y="2655659"/>
                  </a:lnTo>
                  <a:lnTo>
                    <a:pt x="1437420" y="2632999"/>
                  </a:lnTo>
                  <a:lnTo>
                    <a:pt x="1423206" y="2632999"/>
                  </a:lnTo>
                  <a:lnTo>
                    <a:pt x="1409451" y="2632999"/>
                  </a:lnTo>
                  <a:lnTo>
                    <a:pt x="1395237" y="2632999"/>
                  </a:lnTo>
                  <a:lnTo>
                    <a:pt x="1381482" y="2632999"/>
                  </a:lnTo>
                  <a:lnTo>
                    <a:pt x="1367268" y="2632999"/>
                  </a:lnTo>
                  <a:lnTo>
                    <a:pt x="1353971" y="2632999"/>
                  </a:lnTo>
                  <a:lnTo>
                    <a:pt x="1339758" y="2632999"/>
                  </a:lnTo>
                  <a:lnTo>
                    <a:pt x="1325544" y="2632999"/>
                  </a:lnTo>
                  <a:lnTo>
                    <a:pt x="1311789" y="2632999"/>
                  </a:lnTo>
                  <a:lnTo>
                    <a:pt x="1297575" y="2632999"/>
                  </a:lnTo>
                  <a:lnTo>
                    <a:pt x="1283820" y="2632999"/>
                  </a:lnTo>
                  <a:lnTo>
                    <a:pt x="1269606" y="2632999"/>
                  </a:lnTo>
                  <a:lnTo>
                    <a:pt x="1255392" y="2632999"/>
                  </a:lnTo>
                  <a:lnTo>
                    <a:pt x="1241637" y="2632999"/>
                  </a:lnTo>
                  <a:lnTo>
                    <a:pt x="1227423" y="2632999"/>
                  </a:lnTo>
                  <a:lnTo>
                    <a:pt x="1213668" y="2632999"/>
                  </a:lnTo>
                  <a:lnTo>
                    <a:pt x="1199454" y="2770468"/>
                  </a:lnTo>
                  <a:lnTo>
                    <a:pt x="1186616" y="2944958"/>
                  </a:lnTo>
                  <a:lnTo>
                    <a:pt x="1172402" y="3088113"/>
                  </a:lnTo>
                  <a:lnTo>
                    <a:pt x="1158189" y="3188312"/>
                  </a:lnTo>
                  <a:lnTo>
                    <a:pt x="1144434" y="3251744"/>
                  </a:lnTo>
                  <a:lnTo>
                    <a:pt x="1130220" y="3291495"/>
                  </a:lnTo>
                  <a:lnTo>
                    <a:pt x="1116465" y="3313456"/>
                  </a:lnTo>
                  <a:lnTo>
                    <a:pt x="1102251" y="3316231"/>
                  </a:lnTo>
                  <a:lnTo>
                    <a:pt x="1088037" y="3293649"/>
                  </a:lnTo>
                  <a:lnTo>
                    <a:pt x="1074282" y="3240194"/>
                  </a:lnTo>
                  <a:lnTo>
                    <a:pt x="1060068" y="3158665"/>
                  </a:lnTo>
                  <a:lnTo>
                    <a:pt x="1046313" y="3054407"/>
                  </a:lnTo>
                  <a:lnTo>
                    <a:pt x="1032099" y="2932011"/>
                  </a:lnTo>
                  <a:lnTo>
                    <a:pt x="1019261" y="2802708"/>
                  </a:lnTo>
                  <a:lnTo>
                    <a:pt x="1005047" y="2675845"/>
                  </a:lnTo>
                  <a:lnTo>
                    <a:pt x="990834" y="2632999"/>
                  </a:lnTo>
                  <a:lnTo>
                    <a:pt x="977078" y="2632999"/>
                  </a:lnTo>
                  <a:lnTo>
                    <a:pt x="962865" y="2632999"/>
                  </a:lnTo>
                  <a:lnTo>
                    <a:pt x="949109" y="2632999"/>
                  </a:lnTo>
                  <a:lnTo>
                    <a:pt x="934896" y="2632999"/>
                  </a:lnTo>
                  <a:lnTo>
                    <a:pt x="920682" y="2632999"/>
                  </a:lnTo>
                  <a:lnTo>
                    <a:pt x="906927" y="2632999"/>
                  </a:lnTo>
                  <a:lnTo>
                    <a:pt x="892713" y="2632999"/>
                  </a:lnTo>
                  <a:lnTo>
                    <a:pt x="878958" y="2632999"/>
                  </a:lnTo>
                  <a:lnTo>
                    <a:pt x="864744" y="2632999"/>
                  </a:lnTo>
                  <a:lnTo>
                    <a:pt x="851906" y="2632999"/>
                  </a:lnTo>
                  <a:lnTo>
                    <a:pt x="837692" y="2632999"/>
                  </a:lnTo>
                  <a:lnTo>
                    <a:pt x="823478" y="2632999"/>
                  </a:lnTo>
                  <a:lnTo>
                    <a:pt x="809723" y="2632999"/>
                  </a:lnTo>
                  <a:lnTo>
                    <a:pt x="795510" y="2632999"/>
                  </a:lnTo>
                  <a:lnTo>
                    <a:pt x="781754" y="2632999"/>
                  </a:lnTo>
                  <a:lnTo>
                    <a:pt x="767541" y="2632999"/>
                  </a:lnTo>
                  <a:lnTo>
                    <a:pt x="753327" y="2632999"/>
                  </a:lnTo>
                  <a:lnTo>
                    <a:pt x="739572" y="2632999"/>
                  </a:lnTo>
                  <a:lnTo>
                    <a:pt x="725358" y="2632999"/>
                  </a:lnTo>
                  <a:lnTo>
                    <a:pt x="711603" y="2632999"/>
                  </a:lnTo>
                  <a:lnTo>
                    <a:pt x="697389" y="2632999"/>
                  </a:lnTo>
                  <a:lnTo>
                    <a:pt x="684092" y="2632999"/>
                  </a:lnTo>
                  <a:lnTo>
                    <a:pt x="669879" y="2632999"/>
                  </a:lnTo>
                  <a:lnTo>
                    <a:pt x="655665" y="2632999"/>
                  </a:lnTo>
                  <a:lnTo>
                    <a:pt x="641910" y="2632999"/>
                  </a:lnTo>
                  <a:lnTo>
                    <a:pt x="627696" y="2632999"/>
                  </a:lnTo>
                  <a:lnTo>
                    <a:pt x="613941" y="2632999"/>
                  </a:lnTo>
                  <a:lnTo>
                    <a:pt x="599727" y="2632999"/>
                  </a:lnTo>
                  <a:lnTo>
                    <a:pt x="585513" y="2632999"/>
                  </a:lnTo>
                  <a:lnTo>
                    <a:pt x="571758" y="2632999"/>
                  </a:lnTo>
                  <a:lnTo>
                    <a:pt x="557544" y="2632999"/>
                  </a:lnTo>
                  <a:lnTo>
                    <a:pt x="543789" y="2632999"/>
                  </a:lnTo>
                  <a:lnTo>
                    <a:pt x="529575" y="2632999"/>
                  </a:lnTo>
                  <a:lnTo>
                    <a:pt x="516737" y="2632999"/>
                  </a:lnTo>
                  <a:lnTo>
                    <a:pt x="502523" y="2632999"/>
                  </a:lnTo>
                  <a:lnTo>
                    <a:pt x="488310" y="2632999"/>
                  </a:lnTo>
                  <a:lnTo>
                    <a:pt x="474554" y="2632999"/>
                  </a:lnTo>
                  <a:lnTo>
                    <a:pt x="460341" y="2632999"/>
                  </a:lnTo>
                  <a:lnTo>
                    <a:pt x="446586" y="2632999"/>
                  </a:lnTo>
                  <a:lnTo>
                    <a:pt x="432372" y="2632999"/>
                  </a:lnTo>
                  <a:lnTo>
                    <a:pt x="418158" y="2632999"/>
                  </a:lnTo>
                  <a:lnTo>
                    <a:pt x="404403" y="2632999"/>
                  </a:lnTo>
                  <a:lnTo>
                    <a:pt x="390189" y="2632999"/>
                  </a:lnTo>
                  <a:lnTo>
                    <a:pt x="376434" y="2632999"/>
                  </a:lnTo>
                  <a:lnTo>
                    <a:pt x="362220" y="2632999"/>
                  </a:lnTo>
                  <a:lnTo>
                    <a:pt x="349382" y="2632999"/>
                  </a:lnTo>
                  <a:lnTo>
                    <a:pt x="335168" y="2632999"/>
                  </a:lnTo>
                  <a:lnTo>
                    <a:pt x="320955" y="2632999"/>
                  </a:lnTo>
                  <a:lnTo>
                    <a:pt x="307199" y="2632999"/>
                  </a:lnTo>
                  <a:lnTo>
                    <a:pt x="292986" y="2632999"/>
                  </a:lnTo>
                  <a:lnTo>
                    <a:pt x="279230" y="2632999"/>
                  </a:lnTo>
                  <a:lnTo>
                    <a:pt x="265017" y="2632999"/>
                  </a:lnTo>
                  <a:lnTo>
                    <a:pt x="250803" y="2632999"/>
                  </a:lnTo>
                  <a:lnTo>
                    <a:pt x="237048" y="2632999"/>
                  </a:lnTo>
                  <a:lnTo>
                    <a:pt x="222834" y="2632999"/>
                  </a:lnTo>
                  <a:lnTo>
                    <a:pt x="209079" y="2632999"/>
                  </a:lnTo>
                  <a:lnTo>
                    <a:pt x="194865" y="2632999"/>
                  </a:lnTo>
                  <a:lnTo>
                    <a:pt x="182027" y="2632999"/>
                  </a:lnTo>
                  <a:lnTo>
                    <a:pt x="167813" y="2632999"/>
                  </a:lnTo>
                  <a:lnTo>
                    <a:pt x="153599" y="2632999"/>
                  </a:lnTo>
                  <a:lnTo>
                    <a:pt x="139844" y="2632999"/>
                  </a:lnTo>
                  <a:lnTo>
                    <a:pt x="125630" y="2632999"/>
                  </a:lnTo>
                  <a:lnTo>
                    <a:pt x="111875" y="2632999"/>
                  </a:lnTo>
                  <a:lnTo>
                    <a:pt x="97662" y="2632999"/>
                  </a:lnTo>
                  <a:lnTo>
                    <a:pt x="83448" y="2632999"/>
                  </a:lnTo>
                  <a:lnTo>
                    <a:pt x="69693" y="2632999"/>
                  </a:lnTo>
                  <a:lnTo>
                    <a:pt x="55479" y="2632999"/>
                  </a:lnTo>
                  <a:lnTo>
                    <a:pt x="41724" y="2632999"/>
                  </a:lnTo>
                  <a:lnTo>
                    <a:pt x="27510" y="2632999"/>
                  </a:lnTo>
                  <a:lnTo>
                    <a:pt x="14213" y="2632999"/>
                  </a:lnTo>
                  <a:lnTo>
                    <a:pt x="0" y="2632999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987788" y="516817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2"/>
            <p:cNvSpPr/>
            <p:nvPr/>
          </p:nvSpPr>
          <p:spPr>
            <a:xfrm>
              <a:off x="759958" y="5122935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696390" y="3963766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696390" y="2804597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21421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29503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3375858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87788" y="245668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567380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475462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383544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987788" y="291626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008994"/>
                  </a:moveTo>
                  <a:lnTo>
                    <a:pt x="14213" y="1295159"/>
                  </a:lnTo>
                  <a:lnTo>
                    <a:pt x="27510" y="1529396"/>
                  </a:lnTo>
                  <a:lnTo>
                    <a:pt x="41724" y="1658431"/>
                  </a:lnTo>
                  <a:lnTo>
                    <a:pt x="55479" y="1716024"/>
                  </a:lnTo>
                  <a:lnTo>
                    <a:pt x="69693" y="1708035"/>
                  </a:lnTo>
                  <a:lnTo>
                    <a:pt x="83448" y="1664061"/>
                  </a:lnTo>
                  <a:lnTo>
                    <a:pt x="97662" y="1666602"/>
                  </a:lnTo>
                  <a:lnTo>
                    <a:pt x="111875" y="1714421"/>
                  </a:lnTo>
                  <a:lnTo>
                    <a:pt x="125630" y="1737761"/>
                  </a:lnTo>
                  <a:lnTo>
                    <a:pt x="139844" y="1720288"/>
                  </a:lnTo>
                  <a:lnTo>
                    <a:pt x="153599" y="1665111"/>
                  </a:lnTo>
                  <a:lnTo>
                    <a:pt x="167813" y="1610850"/>
                  </a:lnTo>
                  <a:lnTo>
                    <a:pt x="182027" y="1593569"/>
                  </a:lnTo>
                  <a:lnTo>
                    <a:pt x="194865" y="1564878"/>
                  </a:lnTo>
                  <a:lnTo>
                    <a:pt x="209079" y="1444402"/>
                  </a:lnTo>
                  <a:lnTo>
                    <a:pt x="222834" y="1260763"/>
                  </a:lnTo>
                  <a:lnTo>
                    <a:pt x="237048" y="1138313"/>
                  </a:lnTo>
                  <a:lnTo>
                    <a:pt x="250803" y="1048176"/>
                  </a:lnTo>
                  <a:lnTo>
                    <a:pt x="265017" y="921543"/>
                  </a:lnTo>
                  <a:lnTo>
                    <a:pt x="279230" y="799830"/>
                  </a:lnTo>
                  <a:lnTo>
                    <a:pt x="292986" y="738348"/>
                  </a:lnTo>
                  <a:lnTo>
                    <a:pt x="307199" y="734826"/>
                  </a:lnTo>
                  <a:lnTo>
                    <a:pt x="320955" y="712108"/>
                  </a:lnTo>
                  <a:lnTo>
                    <a:pt x="335168" y="557886"/>
                  </a:lnTo>
                  <a:lnTo>
                    <a:pt x="349382" y="259631"/>
                  </a:lnTo>
                  <a:lnTo>
                    <a:pt x="362220" y="37374"/>
                  </a:lnTo>
                  <a:lnTo>
                    <a:pt x="376434" y="80459"/>
                  </a:lnTo>
                  <a:lnTo>
                    <a:pt x="390189" y="263109"/>
                  </a:lnTo>
                  <a:lnTo>
                    <a:pt x="404403" y="361483"/>
                  </a:lnTo>
                  <a:lnTo>
                    <a:pt x="418158" y="396677"/>
                  </a:lnTo>
                  <a:lnTo>
                    <a:pt x="432372" y="441589"/>
                  </a:lnTo>
                  <a:lnTo>
                    <a:pt x="446586" y="459208"/>
                  </a:lnTo>
                  <a:lnTo>
                    <a:pt x="460341" y="427901"/>
                  </a:lnTo>
                  <a:lnTo>
                    <a:pt x="474554" y="376060"/>
                  </a:lnTo>
                  <a:lnTo>
                    <a:pt x="488310" y="407577"/>
                  </a:lnTo>
                  <a:lnTo>
                    <a:pt x="502523" y="528116"/>
                  </a:lnTo>
                  <a:lnTo>
                    <a:pt x="516737" y="613553"/>
                  </a:lnTo>
                  <a:lnTo>
                    <a:pt x="529575" y="570798"/>
                  </a:lnTo>
                  <a:lnTo>
                    <a:pt x="543789" y="410687"/>
                  </a:lnTo>
                  <a:lnTo>
                    <a:pt x="557544" y="215947"/>
                  </a:lnTo>
                  <a:lnTo>
                    <a:pt x="571758" y="68907"/>
                  </a:lnTo>
                  <a:lnTo>
                    <a:pt x="585513" y="0"/>
                  </a:lnTo>
                  <a:lnTo>
                    <a:pt x="599727" y="1058"/>
                  </a:lnTo>
                  <a:lnTo>
                    <a:pt x="613941" y="80033"/>
                  </a:lnTo>
                  <a:lnTo>
                    <a:pt x="627696" y="200071"/>
                  </a:lnTo>
                  <a:lnTo>
                    <a:pt x="641910" y="273030"/>
                  </a:lnTo>
                  <a:lnTo>
                    <a:pt x="655665" y="259891"/>
                  </a:lnTo>
                  <a:lnTo>
                    <a:pt x="669879" y="247765"/>
                  </a:lnTo>
                  <a:lnTo>
                    <a:pt x="684092" y="371530"/>
                  </a:lnTo>
                  <a:lnTo>
                    <a:pt x="697389" y="615352"/>
                  </a:lnTo>
                  <a:lnTo>
                    <a:pt x="711603" y="855134"/>
                  </a:lnTo>
                  <a:lnTo>
                    <a:pt x="725358" y="1027257"/>
                  </a:lnTo>
                  <a:lnTo>
                    <a:pt x="739572" y="1113075"/>
                  </a:lnTo>
                  <a:lnTo>
                    <a:pt x="753327" y="1095358"/>
                  </a:lnTo>
                  <a:lnTo>
                    <a:pt x="767541" y="1020581"/>
                  </a:lnTo>
                  <a:lnTo>
                    <a:pt x="781754" y="907049"/>
                  </a:lnTo>
                  <a:lnTo>
                    <a:pt x="795510" y="795845"/>
                  </a:lnTo>
                  <a:lnTo>
                    <a:pt x="809723" y="778235"/>
                  </a:lnTo>
                  <a:lnTo>
                    <a:pt x="823478" y="849966"/>
                  </a:lnTo>
                  <a:lnTo>
                    <a:pt x="837692" y="957390"/>
                  </a:lnTo>
                  <a:lnTo>
                    <a:pt x="851906" y="1031665"/>
                  </a:lnTo>
                  <a:lnTo>
                    <a:pt x="864744" y="1045657"/>
                  </a:lnTo>
                  <a:lnTo>
                    <a:pt x="878958" y="1044326"/>
                  </a:lnTo>
                  <a:lnTo>
                    <a:pt x="892713" y="1091270"/>
                  </a:lnTo>
                  <a:lnTo>
                    <a:pt x="906927" y="1248327"/>
                  </a:lnTo>
                  <a:lnTo>
                    <a:pt x="920682" y="1511596"/>
                  </a:lnTo>
                  <a:lnTo>
                    <a:pt x="934896" y="1785047"/>
                  </a:lnTo>
                  <a:lnTo>
                    <a:pt x="949109" y="2026118"/>
                  </a:lnTo>
                  <a:lnTo>
                    <a:pt x="962865" y="2244801"/>
                  </a:lnTo>
                  <a:lnTo>
                    <a:pt x="977078" y="2388197"/>
                  </a:lnTo>
                  <a:lnTo>
                    <a:pt x="990834" y="2357852"/>
                  </a:lnTo>
                  <a:lnTo>
                    <a:pt x="1005047" y="2118702"/>
                  </a:lnTo>
                  <a:lnTo>
                    <a:pt x="1019261" y="1752641"/>
                  </a:lnTo>
                  <a:lnTo>
                    <a:pt x="1032099" y="1413366"/>
                  </a:lnTo>
                  <a:lnTo>
                    <a:pt x="1046313" y="1240237"/>
                  </a:lnTo>
                  <a:lnTo>
                    <a:pt x="1060068" y="1263136"/>
                  </a:lnTo>
                  <a:lnTo>
                    <a:pt x="1074282" y="1404928"/>
                  </a:lnTo>
                  <a:lnTo>
                    <a:pt x="1088037" y="1552814"/>
                  </a:lnTo>
                  <a:lnTo>
                    <a:pt x="1102251" y="1603988"/>
                  </a:lnTo>
                  <a:lnTo>
                    <a:pt x="1116465" y="1496575"/>
                  </a:lnTo>
                  <a:lnTo>
                    <a:pt x="1130220" y="1267460"/>
                  </a:lnTo>
                  <a:lnTo>
                    <a:pt x="1144434" y="1066944"/>
                  </a:lnTo>
                  <a:lnTo>
                    <a:pt x="1158189" y="1045714"/>
                  </a:lnTo>
                  <a:lnTo>
                    <a:pt x="1172402" y="1225299"/>
                  </a:lnTo>
                  <a:lnTo>
                    <a:pt x="1186616" y="1508492"/>
                  </a:lnTo>
                  <a:lnTo>
                    <a:pt x="1199454" y="1803601"/>
                  </a:lnTo>
                  <a:lnTo>
                    <a:pt x="1213668" y="2007047"/>
                  </a:lnTo>
                  <a:lnTo>
                    <a:pt x="1227423" y="2002474"/>
                  </a:lnTo>
                  <a:lnTo>
                    <a:pt x="1241637" y="1782098"/>
                  </a:lnTo>
                  <a:lnTo>
                    <a:pt x="1255392" y="1470247"/>
                  </a:lnTo>
                  <a:lnTo>
                    <a:pt x="1269606" y="1249867"/>
                  </a:lnTo>
                  <a:lnTo>
                    <a:pt x="1283820" y="1229399"/>
                  </a:lnTo>
                  <a:lnTo>
                    <a:pt x="1297575" y="1317302"/>
                  </a:lnTo>
                  <a:lnTo>
                    <a:pt x="1311789" y="1328427"/>
                  </a:lnTo>
                  <a:lnTo>
                    <a:pt x="1325544" y="1239690"/>
                  </a:lnTo>
                  <a:lnTo>
                    <a:pt x="1339758" y="1138211"/>
                  </a:lnTo>
                  <a:lnTo>
                    <a:pt x="1353971" y="1054536"/>
                  </a:lnTo>
                  <a:lnTo>
                    <a:pt x="1367268" y="939602"/>
                  </a:lnTo>
                  <a:lnTo>
                    <a:pt x="1381482" y="770523"/>
                  </a:lnTo>
                  <a:lnTo>
                    <a:pt x="1395237" y="660064"/>
                  </a:lnTo>
                  <a:lnTo>
                    <a:pt x="1409451" y="714374"/>
                  </a:lnTo>
                  <a:lnTo>
                    <a:pt x="1423206" y="866690"/>
                  </a:lnTo>
                  <a:lnTo>
                    <a:pt x="1437420" y="979617"/>
                  </a:lnTo>
                  <a:lnTo>
                    <a:pt x="1451633" y="977981"/>
                  </a:lnTo>
                  <a:lnTo>
                    <a:pt x="1465389" y="886112"/>
                  </a:lnTo>
                  <a:lnTo>
                    <a:pt x="1479602" y="838792"/>
                  </a:lnTo>
                  <a:lnTo>
                    <a:pt x="1493358" y="891322"/>
                  </a:lnTo>
                  <a:lnTo>
                    <a:pt x="1507571" y="951929"/>
                  </a:lnTo>
                  <a:lnTo>
                    <a:pt x="1521785" y="954019"/>
                  </a:lnTo>
                  <a:lnTo>
                    <a:pt x="1534623" y="938764"/>
                  </a:lnTo>
                  <a:lnTo>
                    <a:pt x="1548837" y="959524"/>
                  </a:lnTo>
                  <a:lnTo>
                    <a:pt x="1562592" y="980818"/>
                  </a:lnTo>
                  <a:lnTo>
                    <a:pt x="1576806" y="940816"/>
                  </a:lnTo>
                  <a:lnTo>
                    <a:pt x="1590561" y="818322"/>
                  </a:lnTo>
                  <a:lnTo>
                    <a:pt x="1604775" y="696833"/>
                  </a:lnTo>
                  <a:lnTo>
                    <a:pt x="1618989" y="672851"/>
                  </a:lnTo>
                  <a:lnTo>
                    <a:pt x="1632744" y="786769"/>
                  </a:lnTo>
                  <a:lnTo>
                    <a:pt x="1646957" y="955379"/>
                  </a:lnTo>
                  <a:lnTo>
                    <a:pt x="1660713" y="1061284"/>
                  </a:lnTo>
                  <a:lnTo>
                    <a:pt x="1674926" y="1122945"/>
                  </a:lnTo>
                  <a:lnTo>
                    <a:pt x="1689140" y="1185021"/>
                  </a:lnTo>
                  <a:lnTo>
                    <a:pt x="1701978" y="1212707"/>
                  </a:lnTo>
                  <a:lnTo>
                    <a:pt x="1716192" y="1153963"/>
                  </a:lnTo>
                  <a:lnTo>
                    <a:pt x="1729947" y="1053514"/>
                  </a:lnTo>
                  <a:lnTo>
                    <a:pt x="1744161" y="1011043"/>
                  </a:lnTo>
                  <a:lnTo>
                    <a:pt x="1757916" y="1028640"/>
                  </a:lnTo>
                  <a:lnTo>
                    <a:pt x="1772130" y="1054214"/>
                  </a:lnTo>
                  <a:lnTo>
                    <a:pt x="1786344" y="1099445"/>
                  </a:lnTo>
                  <a:lnTo>
                    <a:pt x="1800099" y="1110610"/>
                  </a:lnTo>
                  <a:lnTo>
                    <a:pt x="1814313" y="1095514"/>
                  </a:lnTo>
                  <a:lnTo>
                    <a:pt x="1828068" y="1089390"/>
                  </a:lnTo>
                  <a:lnTo>
                    <a:pt x="1842282" y="1024647"/>
                  </a:lnTo>
                  <a:lnTo>
                    <a:pt x="1856495" y="936788"/>
                  </a:lnTo>
                  <a:lnTo>
                    <a:pt x="1869333" y="945501"/>
                  </a:lnTo>
                  <a:lnTo>
                    <a:pt x="1883547" y="1079260"/>
                  </a:lnTo>
                  <a:lnTo>
                    <a:pt x="1897302" y="1194056"/>
                  </a:lnTo>
                  <a:lnTo>
                    <a:pt x="1911516" y="1182567"/>
                  </a:lnTo>
                  <a:lnTo>
                    <a:pt x="1925271" y="1170286"/>
                  </a:lnTo>
                  <a:lnTo>
                    <a:pt x="1939485" y="1212781"/>
                  </a:lnTo>
                  <a:lnTo>
                    <a:pt x="1953699" y="1203237"/>
                  </a:lnTo>
                  <a:lnTo>
                    <a:pt x="1967454" y="1174387"/>
                  </a:lnTo>
                  <a:lnTo>
                    <a:pt x="1981668" y="1197296"/>
                  </a:lnTo>
                  <a:lnTo>
                    <a:pt x="1995423" y="1252409"/>
                  </a:lnTo>
                  <a:lnTo>
                    <a:pt x="2009637" y="1330276"/>
                  </a:lnTo>
                  <a:lnTo>
                    <a:pt x="2023850" y="1404644"/>
                  </a:lnTo>
                  <a:lnTo>
                    <a:pt x="2037147" y="1408975"/>
                  </a:lnTo>
                  <a:lnTo>
                    <a:pt x="2051361" y="1348619"/>
                  </a:lnTo>
                  <a:lnTo>
                    <a:pt x="2065116" y="1316746"/>
                  </a:lnTo>
                  <a:lnTo>
                    <a:pt x="2079330" y="1354773"/>
                  </a:lnTo>
                  <a:lnTo>
                    <a:pt x="2093085" y="1400751"/>
                  </a:lnTo>
                  <a:lnTo>
                    <a:pt x="2107299" y="1442135"/>
                  </a:lnTo>
                  <a:lnTo>
                    <a:pt x="2121512" y="1536800"/>
                  </a:lnTo>
                  <a:lnTo>
                    <a:pt x="2135268" y="1602817"/>
                  </a:lnTo>
                  <a:lnTo>
                    <a:pt x="2149481" y="1534043"/>
                  </a:lnTo>
                  <a:lnTo>
                    <a:pt x="2163237" y="1424801"/>
                  </a:lnTo>
                  <a:lnTo>
                    <a:pt x="2177450" y="1385120"/>
                  </a:lnTo>
                  <a:lnTo>
                    <a:pt x="2191664" y="1417201"/>
                  </a:lnTo>
                  <a:lnTo>
                    <a:pt x="2204502" y="1485847"/>
                  </a:lnTo>
                  <a:lnTo>
                    <a:pt x="2218716" y="1549214"/>
                  </a:lnTo>
                  <a:lnTo>
                    <a:pt x="2232471" y="1622561"/>
                  </a:lnTo>
                  <a:lnTo>
                    <a:pt x="2246685" y="1662077"/>
                  </a:lnTo>
                  <a:lnTo>
                    <a:pt x="2260440" y="1648951"/>
                  </a:lnTo>
                  <a:lnTo>
                    <a:pt x="2274654" y="1613428"/>
                  </a:lnTo>
                  <a:lnTo>
                    <a:pt x="2288868" y="1557772"/>
                  </a:lnTo>
                  <a:lnTo>
                    <a:pt x="2302623" y="1578037"/>
                  </a:lnTo>
                  <a:lnTo>
                    <a:pt x="2316837" y="1687467"/>
                  </a:lnTo>
                  <a:lnTo>
                    <a:pt x="2330592" y="1753687"/>
                  </a:lnTo>
                  <a:lnTo>
                    <a:pt x="2344805" y="1777534"/>
                  </a:lnTo>
                  <a:lnTo>
                    <a:pt x="2359019" y="1815445"/>
                  </a:lnTo>
                  <a:lnTo>
                    <a:pt x="2371857" y="1816844"/>
                  </a:lnTo>
                  <a:lnTo>
                    <a:pt x="2386071" y="1785387"/>
                  </a:lnTo>
                  <a:lnTo>
                    <a:pt x="2399826" y="1759824"/>
                  </a:lnTo>
                  <a:lnTo>
                    <a:pt x="2414040" y="1758094"/>
                  </a:lnTo>
                  <a:lnTo>
                    <a:pt x="2427795" y="1787468"/>
                  </a:lnTo>
                  <a:lnTo>
                    <a:pt x="2442009" y="1826953"/>
                  </a:lnTo>
                  <a:lnTo>
                    <a:pt x="2456223" y="1852578"/>
                  </a:lnTo>
                  <a:lnTo>
                    <a:pt x="2469978" y="1869490"/>
                  </a:lnTo>
                  <a:lnTo>
                    <a:pt x="2484192" y="1890857"/>
                  </a:lnTo>
                  <a:lnTo>
                    <a:pt x="2497947" y="1905938"/>
                  </a:lnTo>
                  <a:lnTo>
                    <a:pt x="2512161" y="1896030"/>
                  </a:lnTo>
                  <a:lnTo>
                    <a:pt x="2526374" y="1843683"/>
                  </a:lnTo>
                  <a:lnTo>
                    <a:pt x="2539213" y="1793149"/>
                  </a:lnTo>
                  <a:lnTo>
                    <a:pt x="2553426" y="1815580"/>
                  </a:lnTo>
                  <a:lnTo>
                    <a:pt x="2567181" y="1872087"/>
                  </a:lnTo>
                  <a:lnTo>
                    <a:pt x="2581395" y="1926497"/>
                  </a:lnTo>
                  <a:lnTo>
                    <a:pt x="2595150" y="1983219"/>
                  </a:lnTo>
                  <a:lnTo>
                    <a:pt x="2609364" y="2017723"/>
                  </a:lnTo>
                  <a:lnTo>
                    <a:pt x="2623578" y="1990185"/>
                  </a:lnTo>
                  <a:lnTo>
                    <a:pt x="2637333" y="1885992"/>
                  </a:lnTo>
                  <a:lnTo>
                    <a:pt x="2651547" y="1838535"/>
                  </a:lnTo>
                  <a:lnTo>
                    <a:pt x="2665302" y="1920214"/>
                  </a:lnTo>
                  <a:lnTo>
                    <a:pt x="2679516" y="1938460"/>
                  </a:lnTo>
                  <a:lnTo>
                    <a:pt x="2693729" y="1856451"/>
                  </a:lnTo>
                  <a:lnTo>
                    <a:pt x="2707026" y="1829672"/>
                  </a:lnTo>
                  <a:lnTo>
                    <a:pt x="2721240" y="1844579"/>
                  </a:lnTo>
                  <a:lnTo>
                    <a:pt x="2734995" y="1866560"/>
                  </a:lnTo>
                  <a:lnTo>
                    <a:pt x="2749209" y="1852116"/>
                  </a:lnTo>
                  <a:lnTo>
                    <a:pt x="2762964" y="1756074"/>
                  </a:lnTo>
                  <a:lnTo>
                    <a:pt x="2777178" y="1654818"/>
                  </a:lnTo>
                  <a:lnTo>
                    <a:pt x="2791392" y="1653071"/>
                  </a:lnTo>
                  <a:lnTo>
                    <a:pt x="2805147" y="1708513"/>
                  </a:lnTo>
                  <a:lnTo>
                    <a:pt x="2819360" y="1675945"/>
                  </a:lnTo>
                  <a:lnTo>
                    <a:pt x="2833116" y="1600597"/>
                  </a:lnTo>
                  <a:lnTo>
                    <a:pt x="2847329" y="1672525"/>
                  </a:lnTo>
                  <a:lnTo>
                    <a:pt x="2861543" y="1823299"/>
                  </a:lnTo>
                  <a:lnTo>
                    <a:pt x="2874381" y="1866729"/>
                  </a:lnTo>
                  <a:lnTo>
                    <a:pt x="2888595" y="1777848"/>
                  </a:lnTo>
                  <a:lnTo>
                    <a:pt x="2902350" y="1659818"/>
                  </a:lnTo>
                  <a:lnTo>
                    <a:pt x="2916564" y="1635609"/>
                  </a:lnTo>
                  <a:lnTo>
                    <a:pt x="2930319" y="1700016"/>
                  </a:lnTo>
                  <a:lnTo>
                    <a:pt x="2944533" y="1760241"/>
                  </a:lnTo>
                  <a:lnTo>
                    <a:pt x="2958747" y="1756021"/>
                  </a:lnTo>
                  <a:lnTo>
                    <a:pt x="2972502" y="1695868"/>
                  </a:lnTo>
                  <a:lnTo>
                    <a:pt x="2986716" y="1679010"/>
                  </a:lnTo>
                  <a:lnTo>
                    <a:pt x="3000471" y="1684973"/>
                  </a:lnTo>
                  <a:lnTo>
                    <a:pt x="3014685" y="1606789"/>
                  </a:lnTo>
                  <a:lnTo>
                    <a:pt x="3028898" y="1525668"/>
                  </a:lnTo>
                  <a:lnTo>
                    <a:pt x="3041736" y="1502309"/>
                  </a:lnTo>
                  <a:lnTo>
                    <a:pt x="3055950" y="1507561"/>
                  </a:lnTo>
                  <a:lnTo>
                    <a:pt x="3069705" y="1456482"/>
                  </a:lnTo>
                  <a:lnTo>
                    <a:pt x="3083919" y="1364577"/>
                  </a:lnTo>
                  <a:lnTo>
                    <a:pt x="3097674" y="1280279"/>
                  </a:lnTo>
                  <a:lnTo>
                    <a:pt x="3111888" y="1216746"/>
                  </a:lnTo>
                  <a:lnTo>
                    <a:pt x="3126102" y="1172164"/>
                  </a:lnTo>
                  <a:lnTo>
                    <a:pt x="3139857" y="1131971"/>
                  </a:lnTo>
                  <a:lnTo>
                    <a:pt x="3154071" y="1083334"/>
                  </a:lnTo>
                  <a:lnTo>
                    <a:pt x="3167826" y="1040675"/>
                  </a:lnTo>
                  <a:lnTo>
                    <a:pt x="3182040" y="1081729"/>
                  </a:lnTo>
                  <a:lnTo>
                    <a:pt x="3196253" y="1137662"/>
                  </a:lnTo>
                  <a:lnTo>
                    <a:pt x="3209092" y="1154306"/>
                  </a:lnTo>
                  <a:lnTo>
                    <a:pt x="3223305" y="1200967"/>
                  </a:lnTo>
                  <a:lnTo>
                    <a:pt x="3237061" y="1274876"/>
                  </a:lnTo>
                  <a:lnTo>
                    <a:pt x="3251274" y="1335613"/>
                  </a:lnTo>
                  <a:lnTo>
                    <a:pt x="3265030" y="1413172"/>
                  </a:lnTo>
                  <a:lnTo>
                    <a:pt x="3279243" y="1448384"/>
                  </a:lnTo>
                  <a:lnTo>
                    <a:pt x="3293457" y="1444047"/>
                  </a:lnTo>
                  <a:lnTo>
                    <a:pt x="3307212" y="1528572"/>
                  </a:lnTo>
                  <a:lnTo>
                    <a:pt x="3321426" y="1639213"/>
                  </a:lnTo>
                  <a:lnTo>
                    <a:pt x="3335181" y="1639122"/>
                  </a:lnTo>
                  <a:lnTo>
                    <a:pt x="3349395" y="1550547"/>
                  </a:lnTo>
                  <a:lnTo>
                    <a:pt x="3363609" y="1497771"/>
                  </a:lnTo>
                  <a:lnTo>
                    <a:pt x="3376905" y="1454792"/>
                  </a:lnTo>
                  <a:lnTo>
                    <a:pt x="3391119" y="1369711"/>
                  </a:lnTo>
                  <a:lnTo>
                    <a:pt x="3404874" y="1335537"/>
                  </a:lnTo>
                  <a:lnTo>
                    <a:pt x="3419088" y="1297606"/>
                  </a:lnTo>
                  <a:lnTo>
                    <a:pt x="3432843" y="1242199"/>
                  </a:lnTo>
                  <a:lnTo>
                    <a:pt x="3447057" y="1293909"/>
                  </a:lnTo>
                  <a:lnTo>
                    <a:pt x="3461271" y="1369937"/>
                  </a:lnTo>
                  <a:lnTo>
                    <a:pt x="3475026" y="1333318"/>
                  </a:lnTo>
                  <a:lnTo>
                    <a:pt x="3489240" y="1255017"/>
                  </a:lnTo>
                  <a:lnTo>
                    <a:pt x="3502995" y="1267525"/>
                  </a:lnTo>
                  <a:lnTo>
                    <a:pt x="3517208" y="1324112"/>
                  </a:lnTo>
                  <a:lnTo>
                    <a:pt x="3531422" y="1324097"/>
                  </a:lnTo>
                  <a:lnTo>
                    <a:pt x="3544260" y="1315086"/>
                  </a:lnTo>
                  <a:lnTo>
                    <a:pt x="3558474" y="1324196"/>
                  </a:lnTo>
                  <a:lnTo>
                    <a:pt x="3572229" y="1321110"/>
                  </a:lnTo>
                  <a:lnTo>
                    <a:pt x="3586443" y="1363508"/>
                  </a:lnTo>
                  <a:lnTo>
                    <a:pt x="3600198" y="1427780"/>
                  </a:lnTo>
                  <a:lnTo>
                    <a:pt x="3614412" y="1380740"/>
                  </a:lnTo>
                  <a:lnTo>
                    <a:pt x="3628626" y="1298481"/>
                  </a:lnTo>
                  <a:lnTo>
                    <a:pt x="3642381" y="1310428"/>
                  </a:lnTo>
                  <a:lnTo>
                    <a:pt x="3656595" y="1338650"/>
                  </a:lnTo>
                  <a:lnTo>
                    <a:pt x="3670350" y="1345083"/>
                  </a:lnTo>
                  <a:lnTo>
                    <a:pt x="3684564" y="1372569"/>
                  </a:lnTo>
                  <a:lnTo>
                    <a:pt x="3698777" y="1422156"/>
                  </a:lnTo>
                  <a:lnTo>
                    <a:pt x="3711616" y="1480341"/>
                  </a:lnTo>
                  <a:lnTo>
                    <a:pt x="3725829" y="1532873"/>
                  </a:lnTo>
                  <a:lnTo>
                    <a:pt x="3739584" y="1530375"/>
                  </a:lnTo>
                  <a:lnTo>
                    <a:pt x="3753798" y="1480183"/>
                  </a:lnTo>
                  <a:lnTo>
                    <a:pt x="3767553" y="1438201"/>
                  </a:lnTo>
                  <a:lnTo>
                    <a:pt x="3781767" y="1467017"/>
                  </a:lnTo>
                  <a:lnTo>
                    <a:pt x="3795981" y="1505875"/>
                  </a:lnTo>
                  <a:lnTo>
                    <a:pt x="3809736" y="1509892"/>
                  </a:lnTo>
                  <a:lnTo>
                    <a:pt x="3823950" y="1553987"/>
                  </a:lnTo>
                  <a:lnTo>
                    <a:pt x="3837705" y="1572956"/>
                  </a:lnTo>
                  <a:lnTo>
                    <a:pt x="3851919" y="1516139"/>
                  </a:lnTo>
                  <a:lnTo>
                    <a:pt x="3866132" y="1443898"/>
                  </a:lnTo>
                  <a:lnTo>
                    <a:pt x="3878971" y="1399346"/>
                  </a:lnTo>
                  <a:lnTo>
                    <a:pt x="3893184" y="1379204"/>
                  </a:lnTo>
                  <a:lnTo>
                    <a:pt x="3906940" y="1414386"/>
                  </a:lnTo>
                  <a:lnTo>
                    <a:pt x="3921153" y="1437935"/>
                  </a:lnTo>
                  <a:lnTo>
                    <a:pt x="3934909" y="1415267"/>
                  </a:lnTo>
                  <a:lnTo>
                    <a:pt x="3949122" y="1391476"/>
                  </a:lnTo>
                  <a:lnTo>
                    <a:pt x="3963336" y="1381531"/>
                  </a:lnTo>
                  <a:lnTo>
                    <a:pt x="3977091" y="1397150"/>
                  </a:lnTo>
                  <a:lnTo>
                    <a:pt x="3991305" y="1372339"/>
                  </a:lnTo>
                  <a:lnTo>
                    <a:pt x="4005060" y="1331626"/>
                  </a:lnTo>
                  <a:lnTo>
                    <a:pt x="4019274" y="1343218"/>
                  </a:lnTo>
                  <a:lnTo>
                    <a:pt x="4033488" y="1365625"/>
                  </a:lnTo>
                  <a:lnTo>
                    <a:pt x="4046784" y="1353487"/>
                  </a:lnTo>
                  <a:lnTo>
                    <a:pt x="4060998" y="1312206"/>
                  </a:lnTo>
                  <a:lnTo>
                    <a:pt x="4074753" y="1258694"/>
                  </a:lnTo>
                  <a:lnTo>
                    <a:pt x="4088967" y="1278894"/>
                  </a:lnTo>
                  <a:lnTo>
                    <a:pt x="4102722" y="1338810"/>
                  </a:lnTo>
                  <a:lnTo>
                    <a:pt x="4116936" y="1404819"/>
                  </a:lnTo>
                  <a:lnTo>
                    <a:pt x="4131150" y="1488283"/>
                  </a:lnTo>
                  <a:lnTo>
                    <a:pt x="4144905" y="1491726"/>
                  </a:lnTo>
                  <a:lnTo>
                    <a:pt x="4159119" y="1468333"/>
                  </a:lnTo>
                  <a:lnTo>
                    <a:pt x="4172874" y="1505143"/>
                  </a:lnTo>
                  <a:lnTo>
                    <a:pt x="4187088" y="1576960"/>
                  </a:lnTo>
                  <a:lnTo>
                    <a:pt x="4201301" y="1606747"/>
                  </a:lnTo>
                  <a:lnTo>
                    <a:pt x="4214139" y="1612106"/>
                  </a:lnTo>
                  <a:lnTo>
                    <a:pt x="4228353" y="1675060"/>
                  </a:lnTo>
                  <a:lnTo>
                    <a:pt x="4242108" y="1751146"/>
                  </a:lnTo>
                  <a:lnTo>
                    <a:pt x="4256322" y="1744087"/>
                  </a:lnTo>
                  <a:lnTo>
                    <a:pt x="4270077" y="1724861"/>
                  </a:lnTo>
                  <a:lnTo>
                    <a:pt x="4284291" y="1756246"/>
                  </a:lnTo>
                  <a:lnTo>
                    <a:pt x="4298505" y="1777162"/>
                  </a:lnTo>
                  <a:lnTo>
                    <a:pt x="4312260" y="1807006"/>
                  </a:lnTo>
                  <a:lnTo>
                    <a:pt x="4326474" y="1844740"/>
                  </a:lnTo>
                  <a:lnTo>
                    <a:pt x="4340229" y="1831091"/>
                  </a:lnTo>
                  <a:lnTo>
                    <a:pt x="4354443" y="1759041"/>
                  </a:lnTo>
                  <a:lnTo>
                    <a:pt x="4368656" y="1704174"/>
                  </a:lnTo>
                  <a:lnTo>
                    <a:pt x="4381495" y="1691384"/>
                  </a:lnTo>
                  <a:lnTo>
                    <a:pt x="4395708" y="1690621"/>
                  </a:lnTo>
                  <a:lnTo>
                    <a:pt x="4409464" y="1702264"/>
                  </a:lnTo>
                  <a:lnTo>
                    <a:pt x="4423677" y="1757801"/>
                  </a:lnTo>
                  <a:lnTo>
                    <a:pt x="4437433" y="1783310"/>
                  </a:lnTo>
                  <a:lnTo>
                    <a:pt x="4451646" y="1700360"/>
                  </a:lnTo>
                  <a:lnTo>
                    <a:pt x="4465860" y="1636638"/>
                  </a:lnTo>
                  <a:lnTo>
                    <a:pt x="4479615" y="1659938"/>
                  </a:lnTo>
                  <a:lnTo>
                    <a:pt x="4493829" y="1675321"/>
                  </a:lnTo>
                  <a:lnTo>
                    <a:pt x="4507584" y="1650853"/>
                  </a:lnTo>
                  <a:lnTo>
                    <a:pt x="4521798" y="1689779"/>
                  </a:lnTo>
                  <a:lnTo>
                    <a:pt x="4536012" y="1806255"/>
                  </a:lnTo>
                  <a:lnTo>
                    <a:pt x="4548850" y="1903681"/>
                  </a:lnTo>
                  <a:lnTo>
                    <a:pt x="4563063" y="1905523"/>
                  </a:lnTo>
                  <a:lnTo>
                    <a:pt x="4576819" y="1824019"/>
                  </a:lnTo>
                  <a:lnTo>
                    <a:pt x="4591032" y="1725541"/>
                  </a:lnTo>
                  <a:lnTo>
                    <a:pt x="4604788" y="1686879"/>
                  </a:lnTo>
                  <a:lnTo>
                    <a:pt x="4619001" y="1689641"/>
                  </a:lnTo>
                  <a:lnTo>
                    <a:pt x="4633215" y="1688113"/>
                  </a:lnTo>
                  <a:lnTo>
                    <a:pt x="4646970" y="1693219"/>
                  </a:lnTo>
                  <a:lnTo>
                    <a:pt x="4661184" y="1711945"/>
                  </a:lnTo>
                  <a:lnTo>
                    <a:pt x="4674939" y="1745092"/>
                  </a:lnTo>
                  <a:lnTo>
                    <a:pt x="4689153" y="1724353"/>
                  </a:lnTo>
                  <a:lnTo>
                    <a:pt x="4703367" y="1638861"/>
                  </a:lnTo>
                  <a:lnTo>
                    <a:pt x="4716663" y="1531364"/>
                  </a:lnTo>
                  <a:lnTo>
                    <a:pt x="4730877" y="1437863"/>
                  </a:lnTo>
                  <a:lnTo>
                    <a:pt x="4744632" y="1413167"/>
                  </a:lnTo>
                  <a:lnTo>
                    <a:pt x="4758846" y="1436045"/>
                  </a:lnTo>
                  <a:lnTo>
                    <a:pt x="4772601" y="1409222"/>
                  </a:lnTo>
                  <a:lnTo>
                    <a:pt x="4786815" y="1387221"/>
                  </a:lnTo>
                  <a:lnTo>
                    <a:pt x="4801029" y="1367837"/>
                  </a:lnTo>
                  <a:lnTo>
                    <a:pt x="4814784" y="1301781"/>
                  </a:lnTo>
                  <a:lnTo>
                    <a:pt x="4828998" y="1268212"/>
                  </a:lnTo>
                  <a:lnTo>
                    <a:pt x="4842753" y="1280111"/>
                  </a:lnTo>
                  <a:lnTo>
                    <a:pt x="4856967" y="1242475"/>
                  </a:lnTo>
                  <a:lnTo>
                    <a:pt x="4871180" y="1143904"/>
                  </a:lnTo>
                  <a:lnTo>
                    <a:pt x="4884019" y="1101632"/>
                  </a:lnTo>
                  <a:lnTo>
                    <a:pt x="4898232" y="1115860"/>
                  </a:lnTo>
                  <a:lnTo>
                    <a:pt x="4911987" y="1095098"/>
                  </a:lnTo>
                  <a:lnTo>
                    <a:pt x="4926201" y="1075627"/>
                  </a:lnTo>
                  <a:lnTo>
                    <a:pt x="4939956" y="1042726"/>
                  </a:lnTo>
                  <a:lnTo>
                    <a:pt x="4954170" y="943670"/>
                  </a:lnTo>
                  <a:lnTo>
                    <a:pt x="4968384" y="868734"/>
                  </a:lnTo>
                  <a:lnTo>
                    <a:pt x="4982139" y="823359"/>
                  </a:lnTo>
                  <a:lnTo>
                    <a:pt x="4996353" y="763706"/>
                  </a:lnTo>
                  <a:lnTo>
                    <a:pt x="5010108" y="690252"/>
                  </a:lnTo>
                  <a:lnTo>
                    <a:pt x="5024322" y="664363"/>
                  </a:lnTo>
                  <a:lnTo>
                    <a:pt x="5038535" y="727400"/>
                  </a:lnTo>
                  <a:lnTo>
                    <a:pt x="5051374" y="778603"/>
                  </a:lnTo>
                  <a:lnTo>
                    <a:pt x="5065587" y="777815"/>
                  </a:lnTo>
                  <a:lnTo>
                    <a:pt x="5079343" y="777260"/>
                  </a:lnTo>
                  <a:lnTo>
                    <a:pt x="5093556" y="747667"/>
                  </a:lnTo>
                  <a:lnTo>
                    <a:pt x="5107312" y="750172"/>
                  </a:lnTo>
                  <a:lnTo>
                    <a:pt x="5121525" y="864345"/>
                  </a:lnTo>
                  <a:lnTo>
                    <a:pt x="5135739" y="1002828"/>
                  </a:lnTo>
                  <a:lnTo>
                    <a:pt x="5149494" y="1065614"/>
                  </a:lnTo>
                  <a:lnTo>
                    <a:pt x="5163708" y="1085479"/>
                  </a:lnTo>
                  <a:lnTo>
                    <a:pt x="5177463" y="1135043"/>
                  </a:lnTo>
                  <a:lnTo>
                    <a:pt x="5191677" y="1184818"/>
                  </a:lnTo>
                  <a:lnTo>
                    <a:pt x="5205891" y="1179893"/>
                  </a:lnTo>
                  <a:lnTo>
                    <a:pt x="5218729" y="1180643"/>
                  </a:lnTo>
                  <a:lnTo>
                    <a:pt x="5232943" y="1221456"/>
                  </a:lnTo>
                  <a:lnTo>
                    <a:pt x="5246698" y="1267019"/>
                  </a:lnTo>
                  <a:lnTo>
                    <a:pt x="5260911" y="1312422"/>
                  </a:lnTo>
                  <a:lnTo>
                    <a:pt x="5274667" y="1395092"/>
                  </a:lnTo>
                  <a:lnTo>
                    <a:pt x="5288880" y="1474286"/>
                  </a:lnTo>
                  <a:lnTo>
                    <a:pt x="5303094" y="1545793"/>
                  </a:lnTo>
                  <a:lnTo>
                    <a:pt x="5316849" y="1698376"/>
                  </a:lnTo>
                  <a:lnTo>
                    <a:pt x="5331063" y="1834114"/>
                  </a:lnTo>
                  <a:lnTo>
                    <a:pt x="5344818" y="1926483"/>
                  </a:lnTo>
                  <a:lnTo>
                    <a:pt x="5359032" y="2050398"/>
                  </a:lnTo>
                  <a:lnTo>
                    <a:pt x="5373246" y="2169405"/>
                  </a:lnTo>
                  <a:lnTo>
                    <a:pt x="5386542" y="2261991"/>
                  </a:lnTo>
                  <a:lnTo>
                    <a:pt x="5400756" y="2310920"/>
                  </a:lnTo>
                  <a:lnTo>
                    <a:pt x="5414511" y="2331632"/>
                  </a:lnTo>
                  <a:lnTo>
                    <a:pt x="5428725" y="2387043"/>
                  </a:lnTo>
                  <a:lnTo>
                    <a:pt x="5442480" y="2456501"/>
                  </a:lnTo>
                  <a:lnTo>
                    <a:pt x="5456694" y="2547247"/>
                  </a:lnTo>
                  <a:lnTo>
                    <a:pt x="5470908" y="2659179"/>
                  </a:lnTo>
                  <a:lnTo>
                    <a:pt x="5484663" y="2771447"/>
                  </a:lnTo>
                  <a:lnTo>
                    <a:pt x="5498877" y="2906550"/>
                  </a:lnTo>
                  <a:lnTo>
                    <a:pt x="5512632" y="2996142"/>
                  </a:lnTo>
                  <a:lnTo>
                    <a:pt x="5526846" y="2986709"/>
                  </a:lnTo>
                  <a:lnTo>
                    <a:pt x="5541059" y="2966060"/>
                  </a:lnTo>
                  <a:lnTo>
                    <a:pt x="5553898" y="2965459"/>
                  </a:lnTo>
                  <a:lnTo>
                    <a:pt x="5568111" y="3016911"/>
                  </a:lnTo>
                  <a:lnTo>
                    <a:pt x="5581867" y="3105653"/>
                  </a:lnTo>
                  <a:lnTo>
                    <a:pt x="5596080" y="3164681"/>
                  </a:lnTo>
                  <a:lnTo>
                    <a:pt x="5609835" y="3234927"/>
                  </a:lnTo>
                  <a:lnTo>
                    <a:pt x="5624049" y="3253532"/>
                  </a:lnTo>
                  <a:lnTo>
                    <a:pt x="5638263" y="3163540"/>
                  </a:lnTo>
                  <a:lnTo>
                    <a:pt x="5652018" y="3030986"/>
                  </a:lnTo>
                  <a:lnTo>
                    <a:pt x="5666232" y="2947577"/>
                  </a:lnTo>
                  <a:lnTo>
                    <a:pt x="5679987" y="2959108"/>
                  </a:lnTo>
                  <a:lnTo>
                    <a:pt x="5694201" y="3017393"/>
                  </a:lnTo>
                  <a:lnTo>
                    <a:pt x="5708415" y="3049378"/>
                  </a:lnTo>
                  <a:lnTo>
                    <a:pt x="5721253" y="3021578"/>
                  </a:lnTo>
                  <a:lnTo>
                    <a:pt x="5735466" y="2964155"/>
                  </a:lnTo>
                  <a:lnTo>
                    <a:pt x="5749222" y="2949930"/>
                  </a:lnTo>
                  <a:lnTo>
                    <a:pt x="5763435" y="3024146"/>
                  </a:lnTo>
                  <a:lnTo>
                    <a:pt x="5777191" y="3110876"/>
                  </a:lnTo>
                  <a:lnTo>
                    <a:pt x="5791404" y="3197258"/>
                  </a:lnTo>
                  <a:lnTo>
                    <a:pt x="5805618" y="3290814"/>
                  </a:lnTo>
                  <a:lnTo>
                    <a:pt x="5819373" y="3299803"/>
                  </a:lnTo>
                  <a:lnTo>
                    <a:pt x="5833587" y="3229689"/>
                  </a:lnTo>
                  <a:lnTo>
                    <a:pt x="5847342" y="3173239"/>
                  </a:lnTo>
                  <a:lnTo>
                    <a:pt x="5861556" y="3196265"/>
                  </a:lnTo>
                  <a:lnTo>
                    <a:pt x="5875770" y="3279567"/>
                  </a:lnTo>
                  <a:lnTo>
                    <a:pt x="5888608" y="3316231"/>
                  </a:lnTo>
                  <a:lnTo>
                    <a:pt x="5902822" y="3274668"/>
                  </a:lnTo>
                  <a:lnTo>
                    <a:pt x="5916577" y="3209258"/>
                  </a:lnTo>
                  <a:lnTo>
                    <a:pt x="5930791" y="3096941"/>
                  </a:lnTo>
                  <a:lnTo>
                    <a:pt x="5944546" y="2954160"/>
                  </a:lnTo>
                  <a:lnTo>
                    <a:pt x="5958760" y="2791397"/>
                  </a:lnTo>
                  <a:lnTo>
                    <a:pt x="5972973" y="2664452"/>
                  </a:lnTo>
                  <a:lnTo>
                    <a:pt x="5986728" y="2640685"/>
                  </a:lnTo>
                  <a:lnTo>
                    <a:pt x="6000942" y="2614171"/>
                  </a:lnTo>
                  <a:lnTo>
                    <a:pt x="6014697" y="2552678"/>
                  </a:lnTo>
                  <a:lnTo>
                    <a:pt x="6028911" y="2491005"/>
                  </a:lnTo>
                  <a:lnTo>
                    <a:pt x="6043125" y="2422376"/>
                  </a:lnTo>
                  <a:lnTo>
                    <a:pt x="6056422" y="2395063"/>
                  </a:lnTo>
                  <a:lnTo>
                    <a:pt x="6070635" y="2407480"/>
                  </a:lnTo>
                  <a:lnTo>
                    <a:pt x="6084390" y="2366738"/>
                  </a:lnTo>
                  <a:lnTo>
                    <a:pt x="6098604" y="2294805"/>
                  </a:lnTo>
                  <a:lnTo>
                    <a:pt x="6112359" y="2239701"/>
                  </a:lnTo>
                  <a:lnTo>
                    <a:pt x="6126573" y="2190059"/>
                  </a:lnTo>
                  <a:lnTo>
                    <a:pt x="6140787" y="2127110"/>
                  </a:lnTo>
                  <a:lnTo>
                    <a:pt x="6154542" y="2061286"/>
                  </a:lnTo>
                  <a:lnTo>
                    <a:pt x="6168756" y="2037979"/>
                  </a:lnTo>
                  <a:lnTo>
                    <a:pt x="6182511" y="2030541"/>
                  </a:lnTo>
                  <a:lnTo>
                    <a:pt x="6196725" y="1956110"/>
                  </a:lnTo>
                  <a:lnTo>
                    <a:pt x="6210938" y="1784665"/>
                  </a:lnTo>
                  <a:lnTo>
                    <a:pt x="6223777" y="1573209"/>
                  </a:lnTo>
                  <a:lnTo>
                    <a:pt x="6237990" y="1411383"/>
                  </a:lnTo>
                  <a:lnTo>
                    <a:pt x="6251746" y="1343345"/>
                  </a:lnTo>
                  <a:lnTo>
                    <a:pt x="6265959" y="1306469"/>
                  </a:lnTo>
                  <a:lnTo>
                    <a:pt x="6279715" y="1222455"/>
                  </a:lnTo>
                  <a:lnTo>
                    <a:pt x="6293928" y="1181406"/>
                  </a:lnTo>
                  <a:lnTo>
                    <a:pt x="6308142" y="1243691"/>
                  </a:lnTo>
                  <a:lnTo>
                    <a:pt x="6321897" y="1290261"/>
                  </a:lnTo>
                  <a:lnTo>
                    <a:pt x="6336111" y="1299536"/>
                  </a:lnTo>
                  <a:lnTo>
                    <a:pt x="6349866" y="1307002"/>
                  </a:lnTo>
                  <a:lnTo>
                    <a:pt x="6364080" y="1306576"/>
                  </a:lnTo>
                  <a:lnTo>
                    <a:pt x="6378294" y="1384215"/>
                  </a:lnTo>
                  <a:lnTo>
                    <a:pt x="6391132" y="1543192"/>
                  </a:lnTo>
                  <a:lnTo>
                    <a:pt x="6405346" y="1660642"/>
                  </a:lnTo>
                  <a:lnTo>
                    <a:pt x="6419101" y="1703358"/>
                  </a:lnTo>
                  <a:lnTo>
                    <a:pt x="6433314" y="1740985"/>
                  </a:lnTo>
                  <a:lnTo>
                    <a:pt x="6447070" y="1778663"/>
                  </a:lnTo>
                  <a:lnTo>
                    <a:pt x="6461283" y="1781374"/>
                  </a:lnTo>
                  <a:lnTo>
                    <a:pt x="6475497" y="1742904"/>
                  </a:lnTo>
                  <a:lnTo>
                    <a:pt x="6489252" y="1702803"/>
                  </a:lnTo>
                  <a:lnTo>
                    <a:pt x="6503466" y="1694561"/>
                  </a:lnTo>
                  <a:lnTo>
                    <a:pt x="6517221" y="1652019"/>
                  </a:lnTo>
                  <a:lnTo>
                    <a:pt x="6531435" y="1569103"/>
                  </a:lnTo>
                  <a:lnTo>
                    <a:pt x="6545649" y="1437061"/>
                  </a:lnTo>
                  <a:lnTo>
                    <a:pt x="6558487" y="1318793"/>
                  </a:lnTo>
                  <a:lnTo>
                    <a:pt x="6572701" y="1297469"/>
                  </a:lnTo>
                  <a:lnTo>
                    <a:pt x="6586456" y="1327321"/>
                  </a:lnTo>
                  <a:lnTo>
                    <a:pt x="6600670" y="1303445"/>
                  </a:lnTo>
                  <a:lnTo>
                    <a:pt x="6614425" y="1257979"/>
                  </a:lnTo>
                  <a:lnTo>
                    <a:pt x="6628639" y="1241760"/>
                  </a:lnTo>
                  <a:lnTo>
                    <a:pt x="6642852" y="1218089"/>
                  </a:lnTo>
                  <a:lnTo>
                    <a:pt x="6656608" y="1192143"/>
                  </a:lnTo>
                  <a:lnTo>
                    <a:pt x="6670821" y="1173136"/>
                  </a:lnTo>
                  <a:lnTo>
                    <a:pt x="6684576" y="1170970"/>
                  </a:lnTo>
                  <a:lnTo>
                    <a:pt x="6698790" y="1194693"/>
                  </a:lnTo>
                  <a:lnTo>
                    <a:pt x="6713004" y="1266880"/>
                  </a:lnTo>
                  <a:lnTo>
                    <a:pt x="6726301" y="1296697"/>
                  </a:lnTo>
                  <a:lnTo>
                    <a:pt x="6740514" y="1236874"/>
                  </a:lnTo>
                  <a:lnTo>
                    <a:pt x="6754270" y="1156011"/>
                  </a:lnTo>
                  <a:lnTo>
                    <a:pt x="6768483" y="1117532"/>
                  </a:lnTo>
                  <a:lnTo>
                    <a:pt x="6782238" y="1115552"/>
                  </a:lnTo>
                  <a:lnTo>
                    <a:pt x="6796452" y="1089905"/>
                  </a:lnTo>
                  <a:lnTo>
                    <a:pt x="6810666" y="1041539"/>
                  </a:lnTo>
                  <a:lnTo>
                    <a:pt x="6824421" y="1039923"/>
                  </a:lnTo>
                  <a:lnTo>
                    <a:pt x="6838635" y="1046088"/>
                  </a:lnTo>
                  <a:lnTo>
                    <a:pt x="6852390" y="1044929"/>
                  </a:lnTo>
                  <a:lnTo>
                    <a:pt x="6866604" y="1060767"/>
                  </a:lnTo>
                  <a:lnTo>
                    <a:pt x="6880818" y="1008956"/>
                  </a:lnTo>
                  <a:lnTo>
                    <a:pt x="6893656" y="902117"/>
                  </a:lnTo>
                  <a:lnTo>
                    <a:pt x="6907869" y="796958"/>
                  </a:lnTo>
                  <a:lnTo>
                    <a:pt x="6921625" y="725846"/>
                  </a:lnTo>
                  <a:lnTo>
                    <a:pt x="6935838" y="643696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2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008994"/>
                  </a:moveTo>
                  <a:lnTo>
                    <a:pt x="14213" y="1295159"/>
                  </a:lnTo>
                  <a:lnTo>
                    <a:pt x="27510" y="1529396"/>
                  </a:lnTo>
                  <a:lnTo>
                    <a:pt x="41724" y="1658431"/>
                  </a:lnTo>
                  <a:lnTo>
                    <a:pt x="55479" y="1716024"/>
                  </a:lnTo>
                  <a:lnTo>
                    <a:pt x="69693" y="1708035"/>
                  </a:lnTo>
                  <a:lnTo>
                    <a:pt x="83448" y="1664061"/>
                  </a:lnTo>
                  <a:lnTo>
                    <a:pt x="97662" y="1666602"/>
                  </a:lnTo>
                  <a:lnTo>
                    <a:pt x="111875" y="1714421"/>
                  </a:lnTo>
                  <a:lnTo>
                    <a:pt x="125630" y="1737761"/>
                  </a:lnTo>
                  <a:lnTo>
                    <a:pt x="139844" y="1720288"/>
                  </a:lnTo>
                  <a:lnTo>
                    <a:pt x="153599" y="1665111"/>
                  </a:lnTo>
                  <a:lnTo>
                    <a:pt x="167813" y="1610850"/>
                  </a:lnTo>
                  <a:lnTo>
                    <a:pt x="182027" y="1593569"/>
                  </a:lnTo>
                  <a:lnTo>
                    <a:pt x="194865" y="1564878"/>
                  </a:lnTo>
                  <a:lnTo>
                    <a:pt x="209079" y="1444402"/>
                  </a:lnTo>
                  <a:lnTo>
                    <a:pt x="222834" y="1260763"/>
                  </a:lnTo>
                  <a:lnTo>
                    <a:pt x="237048" y="1138313"/>
                  </a:lnTo>
                  <a:lnTo>
                    <a:pt x="250803" y="1048176"/>
                  </a:lnTo>
                  <a:lnTo>
                    <a:pt x="265017" y="921543"/>
                  </a:lnTo>
                  <a:lnTo>
                    <a:pt x="279230" y="799830"/>
                  </a:lnTo>
                  <a:lnTo>
                    <a:pt x="292986" y="738348"/>
                  </a:lnTo>
                  <a:lnTo>
                    <a:pt x="307199" y="734826"/>
                  </a:lnTo>
                  <a:lnTo>
                    <a:pt x="320955" y="712108"/>
                  </a:lnTo>
                  <a:lnTo>
                    <a:pt x="335168" y="557886"/>
                  </a:lnTo>
                  <a:lnTo>
                    <a:pt x="349382" y="259631"/>
                  </a:lnTo>
                  <a:lnTo>
                    <a:pt x="362220" y="37374"/>
                  </a:lnTo>
                  <a:lnTo>
                    <a:pt x="376434" y="80459"/>
                  </a:lnTo>
                  <a:lnTo>
                    <a:pt x="390189" y="263109"/>
                  </a:lnTo>
                  <a:lnTo>
                    <a:pt x="404403" y="361483"/>
                  </a:lnTo>
                  <a:lnTo>
                    <a:pt x="418158" y="396677"/>
                  </a:lnTo>
                  <a:lnTo>
                    <a:pt x="432372" y="441589"/>
                  </a:lnTo>
                  <a:lnTo>
                    <a:pt x="446586" y="459208"/>
                  </a:lnTo>
                  <a:lnTo>
                    <a:pt x="460341" y="427901"/>
                  </a:lnTo>
                  <a:lnTo>
                    <a:pt x="474554" y="376060"/>
                  </a:lnTo>
                  <a:lnTo>
                    <a:pt x="488310" y="407577"/>
                  </a:lnTo>
                  <a:lnTo>
                    <a:pt x="502523" y="528116"/>
                  </a:lnTo>
                  <a:lnTo>
                    <a:pt x="516737" y="613553"/>
                  </a:lnTo>
                  <a:lnTo>
                    <a:pt x="529575" y="570798"/>
                  </a:lnTo>
                  <a:lnTo>
                    <a:pt x="543789" y="410687"/>
                  </a:lnTo>
                  <a:lnTo>
                    <a:pt x="557544" y="215947"/>
                  </a:lnTo>
                  <a:lnTo>
                    <a:pt x="571758" y="68907"/>
                  </a:lnTo>
                  <a:lnTo>
                    <a:pt x="585513" y="0"/>
                  </a:lnTo>
                  <a:lnTo>
                    <a:pt x="599727" y="1058"/>
                  </a:lnTo>
                  <a:lnTo>
                    <a:pt x="613941" y="80033"/>
                  </a:lnTo>
                  <a:lnTo>
                    <a:pt x="627696" y="200071"/>
                  </a:lnTo>
                  <a:lnTo>
                    <a:pt x="641910" y="273030"/>
                  </a:lnTo>
                  <a:lnTo>
                    <a:pt x="655665" y="259891"/>
                  </a:lnTo>
                  <a:lnTo>
                    <a:pt x="669879" y="247765"/>
                  </a:lnTo>
                  <a:lnTo>
                    <a:pt x="684092" y="371530"/>
                  </a:lnTo>
                  <a:lnTo>
                    <a:pt x="697389" y="615352"/>
                  </a:lnTo>
                  <a:lnTo>
                    <a:pt x="711603" y="855134"/>
                  </a:lnTo>
                  <a:lnTo>
                    <a:pt x="725358" y="1027257"/>
                  </a:lnTo>
                  <a:lnTo>
                    <a:pt x="739572" y="1113075"/>
                  </a:lnTo>
                  <a:lnTo>
                    <a:pt x="753327" y="1095358"/>
                  </a:lnTo>
                  <a:lnTo>
                    <a:pt x="767541" y="1020581"/>
                  </a:lnTo>
                  <a:lnTo>
                    <a:pt x="781754" y="907049"/>
                  </a:lnTo>
                  <a:lnTo>
                    <a:pt x="795510" y="795845"/>
                  </a:lnTo>
                  <a:lnTo>
                    <a:pt x="809723" y="778235"/>
                  </a:lnTo>
                  <a:lnTo>
                    <a:pt x="823478" y="849966"/>
                  </a:lnTo>
                  <a:lnTo>
                    <a:pt x="837692" y="957390"/>
                  </a:lnTo>
                  <a:lnTo>
                    <a:pt x="851906" y="1031665"/>
                  </a:lnTo>
                  <a:lnTo>
                    <a:pt x="864744" y="1045657"/>
                  </a:lnTo>
                  <a:lnTo>
                    <a:pt x="878958" y="1044326"/>
                  </a:lnTo>
                  <a:lnTo>
                    <a:pt x="892713" y="1091270"/>
                  </a:lnTo>
                  <a:lnTo>
                    <a:pt x="906927" y="1248327"/>
                  </a:lnTo>
                  <a:lnTo>
                    <a:pt x="920682" y="1511596"/>
                  </a:lnTo>
                  <a:lnTo>
                    <a:pt x="934896" y="1785047"/>
                  </a:lnTo>
                  <a:lnTo>
                    <a:pt x="949109" y="2026118"/>
                  </a:lnTo>
                  <a:lnTo>
                    <a:pt x="962865" y="2219445"/>
                  </a:lnTo>
                  <a:lnTo>
                    <a:pt x="977078" y="2219445"/>
                  </a:lnTo>
                  <a:lnTo>
                    <a:pt x="990834" y="2219445"/>
                  </a:lnTo>
                  <a:lnTo>
                    <a:pt x="1005047" y="2118702"/>
                  </a:lnTo>
                  <a:lnTo>
                    <a:pt x="1019261" y="1752641"/>
                  </a:lnTo>
                  <a:lnTo>
                    <a:pt x="1032099" y="1413366"/>
                  </a:lnTo>
                  <a:lnTo>
                    <a:pt x="1046313" y="1240237"/>
                  </a:lnTo>
                  <a:lnTo>
                    <a:pt x="1060068" y="1263136"/>
                  </a:lnTo>
                  <a:lnTo>
                    <a:pt x="1074282" y="1404928"/>
                  </a:lnTo>
                  <a:lnTo>
                    <a:pt x="1088037" y="1552814"/>
                  </a:lnTo>
                  <a:lnTo>
                    <a:pt x="1102251" y="1603988"/>
                  </a:lnTo>
                  <a:lnTo>
                    <a:pt x="1116465" y="1496575"/>
                  </a:lnTo>
                  <a:lnTo>
                    <a:pt x="1130220" y="1267460"/>
                  </a:lnTo>
                  <a:lnTo>
                    <a:pt x="1144434" y="1066944"/>
                  </a:lnTo>
                  <a:lnTo>
                    <a:pt x="1158189" y="1045714"/>
                  </a:lnTo>
                  <a:lnTo>
                    <a:pt x="1172402" y="1225299"/>
                  </a:lnTo>
                  <a:lnTo>
                    <a:pt x="1186616" y="1508492"/>
                  </a:lnTo>
                  <a:lnTo>
                    <a:pt x="1199454" y="1803601"/>
                  </a:lnTo>
                  <a:lnTo>
                    <a:pt x="1213668" y="2007047"/>
                  </a:lnTo>
                  <a:lnTo>
                    <a:pt x="1227423" y="2002474"/>
                  </a:lnTo>
                  <a:lnTo>
                    <a:pt x="1241637" y="1782098"/>
                  </a:lnTo>
                  <a:lnTo>
                    <a:pt x="1255392" y="1470247"/>
                  </a:lnTo>
                  <a:lnTo>
                    <a:pt x="1269606" y="1249867"/>
                  </a:lnTo>
                  <a:lnTo>
                    <a:pt x="1283820" y="1229399"/>
                  </a:lnTo>
                  <a:lnTo>
                    <a:pt x="1297575" y="1317302"/>
                  </a:lnTo>
                  <a:lnTo>
                    <a:pt x="1311789" y="1328427"/>
                  </a:lnTo>
                  <a:lnTo>
                    <a:pt x="1325544" y="1239690"/>
                  </a:lnTo>
                  <a:lnTo>
                    <a:pt x="1339758" y="1138211"/>
                  </a:lnTo>
                  <a:lnTo>
                    <a:pt x="1353971" y="1054536"/>
                  </a:lnTo>
                  <a:lnTo>
                    <a:pt x="1367268" y="939602"/>
                  </a:lnTo>
                  <a:lnTo>
                    <a:pt x="1381482" y="770523"/>
                  </a:lnTo>
                  <a:lnTo>
                    <a:pt x="1395237" y="660064"/>
                  </a:lnTo>
                  <a:lnTo>
                    <a:pt x="1409451" y="714374"/>
                  </a:lnTo>
                  <a:lnTo>
                    <a:pt x="1423206" y="866690"/>
                  </a:lnTo>
                  <a:lnTo>
                    <a:pt x="1437420" y="979617"/>
                  </a:lnTo>
                  <a:lnTo>
                    <a:pt x="1451633" y="977981"/>
                  </a:lnTo>
                  <a:lnTo>
                    <a:pt x="1465389" y="886112"/>
                  </a:lnTo>
                  <a:lnTo>
                    <a:pt x="1479602" y="838792"/>
                  </a:lnTo>
                  <a:lnTo>
                    <a:pt x="1493358" y="891322"/>
                  </a:lnTo>
                  <a:lnTo>
                    <a:pt x="1507571" y="951929"/>
                  </a:lnTo>
                  <a:lnTo>
                    <a:pt x="1521785" y="954019"/>
                  </a:lnTo>
                  <a:lnTo>
                    <a:pt x="1534623" y="938764"/>
                  </a:lnTo>
                  <a:lnTo>
                    <a:pt x="1548837" y="959524"/>
                  </a:lnTo>
                  <a:lnTo>
                    <a:pt x="1562592" y="980818"/>
                  </a:lnTo>
                  <a:lnTo>
                    <a:pt x="1576806" y="940816"/>
                  </a:lnTo>
                  <a:lnTo>
                    <a:pt x="1590561" y="818322"/>
                  </a:lnTo>
                  <a:lnTo>
                    <a:pt x="1604775" y="696833"/>
                  </a:lnTo>
                  <a:lnTo>
                    <a:pt x="1618989" y="672851"/>
                  </a:lnTo>
                  <a:lnTo>
                    <a:pt x="1632744" y="786769"/>
                  </a:lnTo>
                  <a:lnTo>
                    <a:pt x="1646957" y="955379"/>
                  </a:lnTo>
                  <a:lnTo>
                    <a:pt x="1660713" y="1061284"/>
                  </a:lnTo>
                  <a:lnTo>
                    <a:pt x="1674926" y="1122945"/>
                  </a:lnTo>
                  <a:lnTo>
                    <a:pt x="1689140" y="1185021"/>
                  </a:lnTo>
                  <a:lnTo>
                    <a:pt x="1701978" y="1212707"/>
                  </a:lnTo>
                  <a:lnTo>
                    <a:pt x="1716192" y="1153963"/>
                  </a:lnTo>
                  <a:lnTo>
                    <a:pt x="1729947" y="1053514"/>
                  </a:lnTo>
                  <a:lnTo>
                    <a:pt x="1744161" y="1011043"/>
                  </a:lnTo>
                  <a:lnTo>
                    <a:pt x="1757916" y="1028640"/>
                  </a:lnTo>
                  <a:lnTo>
                    <a:pt x="1772130" y="1054214"/>
                  </a:lnTo>
                  <a:lnTo>
                    <a:pt x="1786344" y="1099445"/>
                  </a:lnTo>
                  <a:lnTo>
                    <a:pt x="1800099" y="1110610"/>
                  </a:lnTo>
                  <a:lnTo>
                    <a:pt x="1814313" y="1095514"/>
                  </a:lnTo>
                  <a:lnTo>
                    <a:pt x="1828068" y="1089390"/>
                  </a:lnTo>
                  <a:lnTo>
                    <a:pt x="1842282" y="1024647"/>
                  </a:lnTo>
                  <a:lnTo>
                    <a:pt x="1856495" y="936788"/>
                  </a:lnTo>
                  <a:lnTo>
                    <a:pt x="1869333" y="945501"/>
                  </a:lnTo>
                  <a:lnTo>
                    <a:pt x="1883547" y="1079260"/>
                  </a:lnTo>
                  <a:lnTo>
                    <a:pt x="1897302" y="1194056"/>
                  </a:lnTo>
                  <a:lnTo>
                    <a:pt x="1911516" y="1182567"/>
                  </a:lnTo>
                  <a:lnTo>
                    <a:pt x="1925271" y="1170286"/>
                  </a:lnTo>
                  <a:lnTo>
                    <a:pt x="1939485" y="1212781"/>
                  </a:lnTo>
                  <a:lnTo>
                    <a:pt x="1953699" y="1203237"/>
                  </a:lnTo>
                  <a:lnTo>
                    <a:pt x="1967454" y="1174387"/>
                  </a:lnTo>
                  <a:lnTo>
                    <a:pt x="1981668" y="1197296"/>
                  </a:lnTo>
                  <a:lnTo>
                    <a:pt x="1995423" y="1252409"/>
                  </a:lnTo>
                  <a:lnTo>
                    <a:pt x="2009637" y="1330276"/>
                  </a:lnTo>
                  <a:lnTo>
                    <a:pt x="2023850" y="1404644"/>
                  </a:lnTo>
                  <a:lnTo>
                    <a:pt x="2037147" y="1408975"/>
                  </a:lnTo>
                  <a:lnTo>
                    <a:pt x="2051361" y="1348619"/>
                  </a:lnTo>
                  <a:lnTo>
                    <a:pt x="2065116" y="1316746"/>
                  </a:lnTo>
                  <a:lnTo>
                    <a:pt x="2079330" y="1354773"/>
                  </a:lnTo>
                  <a:lnTo>
                    <a:pt x="2093085" y="1400751"/>
                  </a:lnTo>
                  <a:lnTo>
                    <a:pt x="2107299" y="1442135"/>
                  </a:lnTo>
                  <a:lnTo>
                    <a:pt x="2121512" y="1536800"/>
                  </a:lnTo>
                  <a:lnTo>
                    <a:pt x="2135268" y="1602817"/>
                  </a:lnTo>
                  <a:lnTo>
                    <a:pt x="2149481" y="1534043"/>
                  </a:lnTo>
                  <a:lnTo>
                    <a:pt x="2163237" y="1424801"/>
                  </a:lnTo>
                  <a:lnTo>
                    <a:pt x="2177450" y="1385120"/>
                  </a:lnTo>
                  <a:lnTo>
                    <a:pt x="2191664" y="1417201"/>
                  </a:lnTo>
                  <a:lnTo>
                    <a:pt x="2204502" y="1485847"/>
                  </a:lnTo>
                  <a:lnTo>
                    <a:pt x="2218716" y="1549214"/>
                  </a:lnTo>
                  <a:lnTo>
                    <a:pt x="2232471" y="1622561"/>
                  </a:lnTo>
                  <a:lnTo>
                    <a:pt x="2246685" y="1662077"/>
                  </a:lnTo>
                  <a:lnTo>
                    <a:pt x="2260440" y="1648951"/>
                  </a:lnTo>
                  <a:lnTo>
                    <a:pt x="2274654" y="1613428"/>
                  </a:lnTo>
                  <a:lnTo>
                    <a:pt x="2288868" y="1557772"/>
                  </a:lnTo>
                  <a:lnTo>
                    <a:pt x="2302623" y="1578037"/>
                  </a:lnTo>
                  <a:lnTo>
                    <a:pt x="2316837" y="1687467"/>
                  </a:lnTo>
                  <a:lnTo>
                    <a:pt x="2330592" y="1753687"/>
                  </a:lnTo>
                  <a:lnTo>
                    <a:pt x="2344805" y="1777534"/>
                  </a:lnTo>
                  <a:lnTo>
                    <a:pt x="2359019" y="1815445"/>
                  </a:lnTo>
                  <a:lnTo>
                    <a:pt x="2371857" y="1816844"/>
                  </a:lnTo>
                  <a:lnTo>
                    <a:pt x="2386071" y="1785387"/>
                  </a:lnTo>
                  <a:lnTo>
                    <a:pt x="2399826" y="1759824"/>
                  </a:lnTo>
                  <a:lnTo>
                    <a:pt x="2414040" y="1758094"/>
                  </a:lnTo>
                  <a:lnTo>
                    <a:pt x="2427795" y="1787468"/>
                  </a:lnTo>
                  <a:lnTo>
                    <a:pt x="2442009" y="1826953"/>
                  </a:lnTo>
                  <a:lnTo>
                    <a:pt x="2456223" y="1852578"/>
                  </a:lnTo>
                  <a:lnTo>
                    <a:pt x="2469978" y="1869490"/>
                  </a:lnTo>
                  <a:lnTo>
                    <a:pt x="2484192" y="1890857"/>
                  </a:lnTo>
                  <a:lnTo>
                    <a:pt x="2497947" y="1905938"/>
                  </a:lnTo>
                  <a:lnTo>
                    <a:pt x="2512161" y="1896030"/>
                  </a:lnTo>
                  <a:lnTo>
                    <a:pt x="2526374" y="1843683"/>
                  </a:lnTo>
                  <a:lnTo>
                    <a:pt x="2539213" y="1793149"/>
                  </a:lnTo>
                  <a:lnTo>
                    <a:pt x="2553426" y="1815580"/>
                  </a:lnTo>
                  <a:lnTo>
                    <a:pt x="2567181" y="1872087"/>
                  </a:lnTo>
                  <a:lnTo>
                    <a:pt x="2581395" y="1926497"/>
                  </a:lnTo>
                  <a:lnTo>
                    <a:pt x="2595150" y="1983219"/>
                  </a:lnTo>
                  <a:lnTo>
                    <a:pt x="2609364" y="2017723"/>
                  </a:lnTo>
                  <a:lnTo>
                    <a:pt x="2623578" y="1990185"/>
                  </a:lnTo>
                  <a:lnTo>
                    <a:pt x="2637333" y="1885992"/>
                  </a:lnTo>
                  <a:lnTo>
                    <a:pt x="2651547" y="1838535"/>
                  </a:lnTo>
                  <a:lnTo>
                    <a:pt x="2665302" y="1920214"/>
                  </a:lnTo>
                  <a:lnTo>
                    <a:pt x="2679516" y="1938460"/>
                  </a:lnTo>
                  <a:lnTo>
                    <a:pt x="2693729" y="1856451"/>
                  </a:lnTo>
                  <a:lnTo>
                    <a:pt x="2707026" y="1829672"/>
                  </a:lnTo>
                  <a:lnTo>
                    <a:pt x="2721240" y="1844579"/>
                  </a:lnTo>
                  <a:lnTo>
                    <a:pt x="2734995" y="1866560"/>
                  </a:lnTo>
                  <a:lnTo>
                    <a:pt x="2749209" y="1852116"/>
                  </a:lnTo>
                  <a:lnTo>
                    <a:pt x="2762964" y="1756074"/>
                  </a:lnTo>
                  <a:lnTo>
                    <a:pt x="2777178" y="1654818"/>
                  </a:lnTo>
                  <a:lnTo>
                    <a:pt x="2791392" y="1653071"/>
                  </a:lnTo>
                  <a:lnTo>
                    <a:pt x="2805147" y="1708513"/>
                  </a:lnTo>
                  <a:lnTo>
                    <a:pt x="2819360" y="1675945"/>
                  </a:lnTo>
                  <a:lnTo>
                    <a:pt x="2833116" y="1600597"/>
                  </a:lnTo>
                  <a:lnTo>
                    <a:pt x="2847329" y="1672525"/>
                  </a:lnTo>
                  <a:lnTo>
                    <a:pt x="2861543" y="1823299"/>
                  </a:lnTo>
                  <a:lnTo>
                    <a:pt x="2874381" y="1866729"/>
                  </a:lnTo>
                  <a:lnTo>
                    <a:pt x="2888595" y="1777848"/>
                  </a:lnTo>
                  <a:lnTo>
                    <a:pt x="2902350" y="1659818"/>
                  </a:lnTo>
                  <a:lnTo>
                    <a:pt x="2916564" y="1635609"/>
                  </a:lnTo>
                  <a:lnTo>
                    <a:pt x="2930319" y="1700016"/>
                  </a:lnTo>
                  <a:lnTo>
                    <a:pt x="2944533" y="1760241"/>
                  </a:lnTo>
                  <a:lnTo>
                    <a:pt x="2958747" y="1756021"/>
                  </a:lnTo>
                  <a:lnTo>
                    <a:pt x="2972502" y="1695868"/>
                  </a:lnTo>
                  <a:lnTo>
                    <a:pt x="2986716" y="1679010"/>
                  </a:lnTo>
                  <a:lnTo>
                    <a:pt x="3000471" y="1684973"/>
                  </a:lnTo>
                  <a:lnTo>
                    <a:pt x="3014685" y="1606789"/>
                  </a:lnTo>
                  <a:lnTo>
                    <a:pt x="3028898" y="1525668"/>
                  </a:lnTo>
                  <a:lnTo>
                    <a:pt x="3041736" y="1502309"/>
                  </a:lnTo>
                  <a:lnTo>
                    <a:pt x="3055950" y="1507561"/>
                  </a:lnTo>
                  <a:lnTo>
                    <a:pt x="3069705" y="1456482"/>
                  </a:lnTo>
                  <a:lnTo>
                    <a:pt x="3083919" y="1364577"/>
                  </a:lnTo>
                  <a:lnTo>
                    <a:pt x="3097674" y="1280279"/>
                  </a:lnTo>
                  <a:lnTo>
                    <a:pt x="3111888" y="1216746"/>
                  </a:lnTo>
                  <a:lnTo>
                    <a:pt x="3126102" y="1172164"/>
                  </a:lnTo>
                  <a:lnTo>
                    <a:pt x="3139857" y="1131971"/>
                  </a:lnTo>
                  <a:lnTo>
                    <a:pt x="3154071" y="1083334"/>
                  </a:lnTo>
                  <a:lnTo>
                    <a:pt x="3167826" y="1040675"/>
                  </a:lnTo>
                  <a:lnTo>
                    <a:pt x="3182040" y="1081729"/>
                  </a:lnTo>
                  <a:lnTo>
                    <a:pt x="3196253" y="1137662"/>
                  </a:lnTo>
                  <a:lnTo>
                    <a:pt x="3209092" y="1154306"/>
                  </a:lnTo>
                  <a:lnTo>
                    <a:pt x="3223305" y="1200967"/>
                  </a:lnTo>
                  <a:lnTo>
                    <a:pt x="3237061" y="1274876"/>
                  </a:lnTo>
                  <a:lnTo>
                    <a:pt x="3251274" y="1335613"/>
                  </a:lnTo>
                  <a:lnTo>
                    <a:pt x="3265030" y="1413172"/>
                  </a:lnTo>
                  <a:lnTo>
                    <a:pt x="3279243" y="1448384"/>
                  </a:lnTo>
                  <a:lnTo>
                    <a:pt x="3293457" y="1444047"/>
                  </a:lnTo>
                  <a:lnTo>
                    <a:pt x="3307212" y="1528572"/>
                  </a:lnTo>
                  <a:lnTo>
                    <a:pt x="3321426" y="1639213"/>
                  </a:lnTo>
                  <a:lnTo>
                    <a:pt x="3335181" y="1639122"/>
                  </a:lnTo>
                  <a:lnTo>
                    <a:pt x="3349395" y="1550547"/>
                  </a:lnTo>
                  <a:lnTo>
                    <a:pt x="3363609" y="1497771"/>
                  </a:lnTo>
                  <a:lnTo>
                    <a:pt x="3376905" y="1454792"/>
                  </a:lnTo>
                  <a:lnTo>
                    <a:pt x="3391119" y="1369711"/>
                  </a:lnTo>
                  <a:lnTo>
                    <a:pt x="3404874" y="1335537"/>
                  </a:lnTo>
                  <a:lnTo>
                    <a:pt x="3419088" y="1297606"/>
                  </a:lnTo>
                  <a:lnTo>
                    <a:pt x="3432843" y="1242199"/>
                  </a:lnTo>
                  <a:lnTo>
                    <a:pt x="3447057" y="1293909"/>
                  </a:lnTo>
                  <a:lnTo>
                    <a:pt x="3461271" y="1369937"/>
                  </a:lnTo>
                  <a:lnTo>
                    <a:pt x="3475026" y="1333318"/>
                  </a:lnTo>
                  <a:lnTo>
                    <a:pt x="3489240" y="1255017"/>
                  </a:lnTo>
                  <a:lnTo>
                    <a:pt x="3502995" y="1267525"/>
                  </a:lnTo>
                  <a:lnTo>
                    <a:pt x="3517208" y="1324112"/>
                  </a:lnTo>
                  <a:lnTo>
                    <a:pt x="3531422" y="1324097"/>
                  </a:lnTo>
                  <a:lnTo>
                    <a:pt x="3544260" y="1315086"/>
                  </a:lnTo>
                  <a:lnTo>
                    <a:pt x="3558474" y="1324196"/>
                  </a:lnTo>
                  <a:lnTo>
                    <a:pt x="3572229" y="1321110"/>
                  </a:lnTo>
                  <a:lnTo>
                    <a:pt x="3586443" y="1363508"/>
                  </a:lnTo>
                  <a:lnTo>
                    <a:pt x="3600198" y="1427780"/>
                  </a:lnTo>
                  <a:lnTo>
                    <a:pt x="3614412" y="1380740"/>
                  </a:lnTo>
                  <a:lnTo>
                    <a:pt x="3628626" y="1298481"/>
                  </a:lnTo>
                  <a:lnTo>
                    <a:pt x="3642381" y="1310428"/>
                  </a:lnTo>
                  <a:lnTo>
                    <a:pt x="3656595" y="1338650"/>
                  </a:lnTo>
                  <a:lnTo>
                    <a:pt x="3670350" y="1345083"/>
                  </a:lnTo>
                  <a:lnTo>
                    <a:pt x="3684564" y="1372569"/>
                  </a:lnTo>
                  <a:lnTo>
                    <a:pt x="3698777" y="1422156"/>
                  </a:lnTo>
                  <a:lnTo>
                    <a:pt x="3711616" y="1480341"/>
                  </a:lnTo>
                  <a:lnTo>
                    <a:pt x="3725829" y="1532873"/>
                  </a:lnTo>
                  <a:lnTo>
                    <a:pt x="3739584" y="1530375"/>
                  </a:lnTo>
                  <a:lnTo>
                    <a:pt x="3753798" y="1480183"/>
                  </a:lnTo>
                  <a:lnTo>
                    <a:pt x="3767553" y="1438201"/>
                  </a:lnTo>
                  <a:lnTo>
                    <a:pt x="3781767" y="1467017"/>
                  </a:lnTo>
                  <a:lnTo>
                    <a:pt x="3795981" y="1505875"/>
                  </a:lnTo>
                  <a:lnTo>
                    <a:pt x="3809736" y="1509892"/>
                  </a:lnTo>
                  <a:lnTo>
                    <a:pt x="3823950" y="1553987"/>
                  </a:lnTo>
                  <a:lnTo>
                    <a:pt x="3837705" y="1572956"/>
                  </a:lnTo>
                  <a:lnTo>
                    <a:pt x="3851919" y="1516139"/>
                  </a:lnTo>
                  <a:lnTo>
                    <a:pt x="3866132" y="1443898"/>
                  </a:lnTo>
                  <a:lnTo>
                    <a:pt x="3878971" y="1399346"/>
                  </a:lnTo>
                  <a:lnTo>
                    <a:pt x="3893184" y="1379204"/>
                  </a:lnTo>
                  <a:lnTo>
                    <a:pt x="3906940" y="1414386"/>
                  </a:lnTo>
                  <a:lnTo>
                    <a:pt x="3921153" y="1437935"/>
                  </a:lnTo>
                  <a:lnTo>
                    <a:pt x="3934909" y="1415267"/>
                  </a:lnTo>
                  <a:lnTo>
                    <a:pt x="3949122" y="1391476"/>
                  </a:lnTo>
                  <a:lnTo>
                    <a:pt x="3963336" y="1381531"/>
                  </a:lnTo>
                  <a:lnTo>
                    <a:pt x="3977091" y="1397150"/>
                  </a:lnTo>
                  <a:lnTo>
                    <a:pt x="3991305" y="1372339"/>
                  </a:lnTo>
                  <a:lnTo>
                    <a:pt x="4005060" y="1331626"/>
                  </a:lnTo>
                  <a:lnTo>
                    <a:pt x="4019274" y="1343218"/>
                  </a:lnTo>
                  <a:lnTo>
                    <a:pt x="4033488" y="1365625"/>
                  </a:lnTo>
                  <a:lnTo>
                    <a:pt x="4046784" y="1353487"/>
                  </a:lnTo>
                  <a:lnTo>
                    <a:pt x="4060998" y="1312206"/>
                  </a:lnTo>
                  <a:lnTo>
                    <a:pt x="4074753" y="1258694"/>
                  </a:lnTo>
                  <a:lnTo>
                    <a:pt x="4088967" y="1278894"/>
                  </a:lnTo>
                  <a:lnTo>
                    <a:pt x="4102722" y="1338810"/>
                  </a:lnTo>
                  <a:lnTo>
                    <a:pt x="4116936" y="1404819"/>
                  </a:lnTo>
                  <a:lnTo>
                    <a:pt x="4131150" y="1488283"/>
                  </a:lnTo>
                  <a:lnTo>
                    <a:pt x="4144905" y="1491726"/>
                  </a:lnTo>
                  <a:lnTo>
                    <a:pt x="4159119" y="1468333"/>
                  </a:lnTo>
                  <a:lnTo>
                    <a:pt x="4172874" y="1505143"/>
                  </a:lnTo>
                  <a:lnTo>
                    <a:pt x="4187088" y="1576960"/>
                  </a:lnTo>
                  <a:lnTo>
                    <a:pt x="4201301" y="1606747"/>
                  </a:lnTo>
                  <a:lnTo>
                    <a:pt x="4214139" y="1612106"/>
                  </a:lnTo>
                  <a:lnTo>
                    <a:pt x="4228353" y="1675060"/>
                  </a:lnTo>
                  <a:lnTo>
                    <a:pt x="4242108" y="1751146"/>
                  </a:lnTo>
                  <a:lnTo>
                    <a:pt x="4256322" y="1744087"/>
                  </a:lnTo>
                  <a:lnTo>
                    <a:pt x="4270077" y="1724861"/>
                  </a:lnTo>
                  <a:lnTo>
                    <a:pt x="4284291" y="1756246"/>
                  </a:lnTo>
                  <a:lnTo>
                    <a:pt x="4298505" y="1777162"/>
                  </a:lnTo>
                  <a:lnTo>
                    <a:pt x="4312260" y="1807006"/>
                  </a:lnTo>
                  <a:lnTo>
                    <a:pt x="4326474" y="1844740"/>
                  </a:lnTo>
                  <a:lnTo>
                    <a:pt x="4340229" y="1831091"/>
                  </a:lnTo>
                  <a:lnTo>
                    <a:pt x="4354443" y="1759041"/>
                  </a:lnTo>
                  <a:lnTo>
                    <a:pt x="4368656" y="1704174"/>
                  </a:lnTo>
                  <a:lnTo>
                    <a:pt x="4381495" y="1691384"/>
                  </a:lnTo>
                  <a:lnTo>
                    <a:pt x="4395708" y="1690621"/>
                  </a:lnTo>
                  <a:lnTo>
                    <a:pt x="4409464" y="1702264"/>
                  </a:lnTo>
                  <a:lnTo>
                    <a:pt x="4423677" y="1757801"/>
                  </a:lnTo>
                  <a:lnTo>
                    <a:pt x="4437433" y="1783310"/>
                  </a:lnTo>
                  <a:lnTo>
                    <a:pt x="4451646" y="1700360"/>
                  </a:lnTo>
                  <a:lnTo>
                    <a:pt x="4465860" y="1636638"/>
                  </a:lnTo>
                  <a:lnTo>
                    <a:pt x="4479615" y="1659938"/>
                  </a:lnTo>
                  <a:lnTo>
                    <a:pt x="4493829" y="1675321"/>
                  </a:lnTo>
                  <a:lnTo>
                    <a:pt x="4507584" y="1650853"/>
                  </a:lnTo>
                  <a:lnTo>
                    <a:pt x="4521798" y="1689779"/>
                  </a:lnTo>
                  <a:lnTo>
                    <a:pt x="4536012" y="1806255"/>
                  </a:lnTo>
                  <a:lnTo>
                    <a:pt x="4548850" y="1903681"/>
                  </a:lnTo>
                  <a:lnTo>
                    <a:pt x="4563063" y="1905523"/>
                  </a:lnTo>
                  <a:lnTo>
                    <a:pt x="4576819" y="1824019"/>
                  </a:lnTo>
                  <a:lnTo>
                    <a:pt x="4591032" y="1725541"/>
                  </a:lnTo>
                  <a:lnTo>
                    <a:pt x="4604788" y="1686879"/>
                  </a:lnTo>
                  <a:lnTo>
                    <a:pt x="4619001" y="1689641"/>
                  </a:lnTo>
                  <a:lnTo>
                    <a:pt x="4633215" y="1688113"/>
                  </a:lnTo>
                  <a:lnTo>
                    <a:pt x="4646970" y="1693219"/>
                  </a:lnTo>
                  <a:lnTo>
                    <a:pt x="4661184" y="1711945"/>
                  </a:lnTo>
                  <a:lnTo>
                    <a:pt x="4674939" y="1745092"/>
                  </a:lnTo>
                  <a:lnTo>
                    <a:pt x="4689153" y="1724353"/>
                  </a:lnTo>
                  <a:lnTo>
                    <a:pt x="4703367" y="1638861"/>
                  </a:lnTo>
                  <a:lnTo>
                    <a:pt x="4716663" y="1531364"/>
                  </a:lnTo>
                  <a:lnTo>
                    <a:pt x="4730877" y="1437863"/>
                  </a:lnTo>
                  <a:lnTo>
                    <a:pt x="4744632" y="1413167"/>
                  </a:lnTo>
                  <a:lnTo>
                    <a:pt x="4758846" y="1436045"/>
                  </a:lnTo>
                  <a:lnTo>
                    <a:pt x="4772601" y="1409222"/>
                  </a:lnTo>
                  <a:lnTo>
                    <a:pt x="4786815" y="1387221"/>
                  </a:lnTo>
                  <a:lnTo>
                    <a:pt x="4801029" y="1367837"/>
                  </a:lnTo>
                  <a:lnTo>
                    <a:pt x="4814784" y="1301781"/>
                  </a:lnTo>
                  <a:lnTo>
                    <a:pt x="4828998" y="1268212"/>
                  </a:lnTo>
                  <a:lnTo>
                    <a:pt x="4842753" y="1280111"/>
                  </a:lnTo>
                  <a:lnTo>
                    <a:pt x="4856967" y="1242475"/>
                  </a:lnTo>
                  <a:lnTo>
                    <a:pt x="4871180" y="1143904"/>
                  </a:lnTo>
                  <a:lnTo>
                    <a:pt x="4884019" y="1101632"/>
                  </a:lnTo>
                  <a:lnTo>
                    <a:pt x="4898232" y="1115860"/>
                  </a:lnTo>
                  <a:lnTo>
                    <a:pt x="4911987" y="1095098"/>
                  </a:lnTo>
                  <a:lnTo>
                    <a:pt x="4926201" y="1075627"/>
                  </a:lnTo>
                  <a:lnTo>
                    <a:pt x="4939956" y="1042726"/>
                  </a:lnTo>
                  <a:lnTo>
                    <a:pt x="4954170" y="943670"/>
                  </a:lnTo>
                  <a:lnTo>
                    <a:pt x="4968384" y="868734"/>
                  </a:lnTo>
                  <a:lnTo>
                    <a:pt x="4982139" y="823359"/>
                  </a:lnTo>
                  <a:lnTo>
                    <a:pt x="4996353" y="763706"/>
                  </a:lnTo>
                  <a:lnTo>
                    <a:pt x="5010108" y="690252"/>
                  </a:lnTo>
                  <a:lnTo>
                    <a:pt x="5024322" y="664363"/>
                  </a:lnTo>
                  <a:lnTo>
                    <a:pt x="5038535" y="727400"/>
                  </a:lnTo>
                  <a:lnTo>
                    <a:pt x="5051374" y="778603"/>
                  </a:lnTo>
                  <a:lnTo>
                    <a:pt x="5065587" y="777815"/>
                  </a:lnTo>
                  <a:lnTo>
                    <a:pt x="5079343" y="777260"/>
                  </a:lnTo>
                  <a:lnTo>
                    <a:pt x="5093556" y="747667"/>
                  </a:lnTo>
                  <a:lnTo>
                    <a:pt x="5107312" y="750172"/>
                  </a:lnTo>
                  <a:lnTo>
                    <a:pt x="5121525" y="864345"/>
                  </a:lnTo>
                  <a:lnTo>
                    <a:pt x="5135739" y="1002828"/>
                  </a:lnTo>
                  <a:lnTo>
                    <a:pt x="5149494" y="1065614"/>
                  </a:lnTo>
                  <a:lnTo>
                    <a:pt x="5163708" y="1085479"/>
                  </a:lnTo>
                  <a:lnTo>
                    <a:pt x="5177463" y="1135043"/>
                  </a:lnTo>
                  <a:lnTo>
                    <a:pt x="5191677" y="1184818"/>
                  </a:lnTo>
                  <a:lnTo>
                    <a:pt x="5205891" y="1179893"/>
                  </a:lnTo>
                  <a:lnTo>
                    <a:pt x="5218729" y="1180643"/>
                  </a:lnTo>
                  <a:lnTo>
                    <a:pt x="5232943" y="1221456"/>
                  </a:lnTo>
                  <a:lnTo>
                    <a:pt x="5246698" y="1267019"/>
                  </a:lnTo>
                  <a:lnTo>
                    <a:pt x="5260911" y="1312422"/>
                  </a:lnTo>
                  <a:lnTo>
                    <a:pt x="5274667" y="1395092"/>
                  </a:lnTo>
                  <a:lnTo>
                    <a:pt x="5288880" y="1474286"/>
                  </a:lnTo>
                  <a:lnTo>
                    <a:pt x="5303094" y="1545793"/>
                  </a:lnTo>
                  <a:lnTo>
                    <a:pt x="5316849" y="1698376"/>
                  </a:lnTo>
                  <a:lnTo>
                    <a:pt x="5331063" y="1834114"/>
                  </a:lnTo>
                  <a:lnTo>
                    <a:pt x="5344818" y="1926483"/>
                  </a:lnTo>
                  <a:lnTo>
                    <a:pt x="5359032" y="2050398"/>
                  </a:lnTo>
                  <a:lnTo>
                    <a:pt x="5373246" y="2169405"/>
                  </a:lnTo>
                  <a:lnTo>
                    <a:pt x="5386542" y="2219445"/>
                  </a:lnTo>
                  <a:lnTo>
                    <a:pt x="5400756" y="2219445"/>
                  </a:lnTo>
                  <a:lnTo>
                    <a:pt x="5414511" y="2219445"/>
                  </a:lnTo>
                  <a:lnTo>
                    <a:pt x="5428725" y="2219445"/>
                  </a:lnTo>
                  <a:lnTo>
                    <a:pt x="5442480" y="2219445"/>
                  </a:lnTo>
                  <a:lnTo>
                    <a:pt x="5456694" y="2219445"/>
                  </a:lnTo>
                  <a:lnTo>
                    <a:pt x="5470908" y="2219445"/>
                  </a:lnTo>
                  <a:lnTo>
                    <a:pt x="5484663" y="2219445"/>
                  </a:lnTo>
                  <a:lnTo>
                    <a:pt x="5498877" y="2219445"/>
                  </a:lnTo>
                  <a:lnTo>
                    <a:pt x="5512632" y="2219445"/>
                  </a:lnTo>
                  <a:lnTo>
                    <a:pt x="5526846" y="2219445"/>
                  </a:lnTo>
                  <a:lnTo>
                    <a:pt x="5541059" y="2219445"/>
                  </a:lnTo>
                  <a:lnTo>
                    <a:pt x="5553898" y="2219445"/>
                  </a:lnTo>
                  <a:lnTo>
                    <a:pt x="5568111" y="2219445"/>
                  </a:lnTo>
                  <a:lnTo>
                    <a:pt x="5581867" y="2219445"/>
                  </a:lnTo>
                  <a:lnTo>
                    <a:pt x="5596080" y="2219445"/>
                  </a:lnTo>
                  <a:lnTo>
                    <a:pt x="5609835" y="2219445"/>
                  </a:lnTo>
                  <a:lnTo>
                    <a:pt x="5624049" y="2219445"/>
                  </a:lnTo>
                  <a:lnTo>
                    <a:pt x="5638263" y="2219445"/>
                  </a:lnTo>
                  <a:lnTo>
                    <a:pt x="5652018" y="2219445"/>
                  </a:lnTo>
                  <a:lnTo>
                    <a:pt x="5666232" y="2219445"/>
                  </a:lnTo>
                  <a:lnTo>
                    <a:pt x="5679987" y="2219445"/>
                  </a:lnTo>
                  <a:lnTo>
                    <a:pt x="5694201" y="2219445"/>
                  </a:lnTo>
                  <a:lnTo>
                    <a:pt x="5708415" y="2219445"/>
                  </a:lnTo>
                  <a:lnTo>
                    <a:pt x="5721253" y="2219445"/>
                  </a:lnTo>
                  <a:lnTo>
                    <a:pt x="5735466" y="2219445"/>
                  </a:lnTo>
                  <a:lnTo>
                    <a:pt x="5749222" y="2219445"/>
                  </a:lnTo>
                  <a:lnTo>
                    <a:pt x="5763435" y="2219445"/>
                  </a:lnTo>
                  <a:lnTo>
                    <a:pt x="5777191" y="2219445"/>
                  </a:lnTo>
                  <a:lnTo>
                    <a:pt x="5791404" y="2219445"/>
                  </a:lnTo>
                  <a:lnTo>
                    <a:pt x="5805618" y="2219445"/>
                  </a:lnTo>
                  <a:lnTo>
                    <a:pt x="5819373" y="2219445"/>
                  </a:lnTo>
                  <a:lnTo>
                    <a:pt x="5833587" y="2219445"/>
                  </a:lnTo>
                  <a:lnTo>
                    <a:pt x="5847342" y="2219445"/>
                  </a:lnTo>
                  <a:lnTo>
                    <a:pt x="5861556" y="2219445"/>
                  </a:lnTo>
                  <a:lnTo>
                    <a:pt x="5875770" y="2219445"/>
                  </a:lnTo>
                  <a:lnTo>
                    <a:pt x="5888608" y="2219445"/>
                  </a:lnTo>
                  <a:lnTo>
                    <a:pt x="5902822" y="2219445"/>
                  </a:lnTo>
                  <a:lnTo>
                    <a:pt x="5916577" y="2219445"/>
                  </a:lnTo>
                  <a:lnTo>
                    <a:pt x="5930791" y="2219445"/>
                  </a:lnTo>
                  <a:lnTo>
                    <a:pt x="5944546" y="2219445"/>
                  </a:lnTo>
                  <a:lnTo>
                    <a:pt x="5958760" y="2219445"/>
                  </a:lnTo>
                  <a:lnTo>
                    <a:pt x="5972973" y="2219445"/>
                  </a:lnTo>
                  <a:lnTo>
                    <a:pt x="5986728" y="2219445"/>
                  </a:lnTo>
                  <a:lnTo>
                    <a:pt x="6000942" y="2219445"/>
                  </a:lnTo>
                  <a:lnTo>
                    <a:pt x="6014697" y="2219445"/>
                  </a:lnTo>
                  <a:lnTo>
                    <a:pt x="6028911" y="2219445"/>
                  </a:lnTo>
                  <a:lnTo>
                    <a:pt x="6043125" y="2219445"/>
                  </a:lnTo>
                  <a:lnTo>
                    <a:pt x="6056422" y="2219445"/>
                  </a:lnTo>
                  <a:lnTo>
                    <a:pt x="6070635" y="2219445"/>
                  </a:lnTo>
                  <a:lnTo>
                    <a:pt x="6084390" y="2219445"/>
                  </a:lnTo>
                  <a:lnTo>
                    <a:pt x="6098604" y="2219445"/>
                  </a:lnTo>
                  <a:lnTo>
                    <a:pt x="6112359" y="2219445"/>
                  </a:lnTo>
                  <a:lnTo>
                    <a:pt x="6126573" y="2190059"/>
                  </a:lnTo>
                  <a:lnTo>
                    <a:pt x="6140787" y="2127110"/>
                  </a:lnTo>
                  <a:lnTo>
                    <a:pt x="6154542" y="2061286"/>
                  </a:lnTo>
                  <a:lnTo>
                    <a:pt x="6168756" y="2037979"/>
                  </a:lnTo>
                  <a:lnTo>
                    <a:pt x="6182511" y="2030541"/>
                  </a:lnTo>
                  <a:lnTo>
                    <a:pt x="6196725" y="1956110"/>
                  </a:lnTo>
                  <a:lnTo>
                    <a:pt x="6210938" y="1784665"/>
                  </a:lnTo>
                  <a:lnTo>
                    <a:pt x="6223777" y="1573209"/>
                  </a:lnTo>
                  <a:lnTo>
                    <a:pt x="6237990" y="1411383"/>
                  </a:lnTo>
                  <a:lnTo>
                    <a:pt x="6251746" y="1343345"/>
                  </a:lnTo>
                  <a:lnTo>
                    <a:pt x="6265959" y="1306469"/>
                  </a:lnTo>
                  <a:lnTo>
                    <a:pt x="6279715" y="1222455"/>
                  </a:lnTo>
                  <a:lnTo>
                    <a:pt x="6293928" y="1181406"/>
                  </a:lnTo>
                  <a:lnTo>
                    <a:pt x="6308142" y="1243691"/>
                  </a:lnTo>
                  <a:lnTo>
                    <a:pt x="6321897" y="1290261"/>
                  </a:lnTo>
                  <a:lnTo>
                    <a:pt x="6336111" y="1299536"/>
                  </a:lnTo>
                  <a:lnTo>
                    <a:pt x="6349866" y="1307002"/>
                  </a:lnTo>
                  <a:lnTo>
                    <a:pt x="6364080" y="1306576"/>
                  </a:lnTo>
                  <a:lnTo>
                    <a:pt x="6378294" y="1384215"/>
                  </a:lnTo>
                  <a:lnTo>
                    <a:pt x="6391132" y="1543192"/>
                  </a:lnTo>
                  <a:lnTo>
                    <a:pt x="6405346" y="1660642"/>
                  </a:lnTo>
                  <a:lnTo>
                    <a:pt x="6419101" y="1703358"/>
                  </a:lnTo>
                  <a:lnTo>
                    <a:pt x="6433314" y="1740985"/>
                  </a:lnTo>
                  <a:lnTo>
                    <a:pt x="6447070" y="1778663"/>
                  </a:lnTo>
                  <a:lnTo>
                    <a:pt x="6461283" y="1781374"/>
                  </a:lnTo>
                  <a:lnTo>
                    <a:pt x="6475497" y="1742904"/>
                  </a:lnTo>
                  <a:lnTo>
                    <a:pt x="6489252" y="1702803"/>
                  </a:lnTo>
                  <a:lnTo>
                    <a:pt x="6503466" y="1694561"/>
                  </a:lnTo>
                  <a:lnTo>
                    <a:pt x="6517221" y="1652019"/>
                  </a:lnTo>
                  <a:lnTo>
                    <a:pt x="6531435" y="1569103"/>
                  </a:lnTo>
                  <a:lnTo>
                    <a:pt x="6545649" y="1437061"/>
                  </a:lnTo>
                  <a:lnTo>
                    <a:pt x="6558487" y="1318793"/>
                  </a:lnTo>
                  <a:lnTo>
                    <a:pt x="6572701" y="1297469"/>
                  </a:lnTo>
                  <a:lnTo>
                    <a:pt x="6586456" y="1327321"/>
                  </a:lnTo>
                  <a:lnTo>
                    <a:pt x="6600670" y="1303445"/>
                  </a:lnTo>
                  <a:lnTo>
                    <a:pt x="6614425" y="1257979"/>
                  </a:lnTo>
                  <a:lnTo>
                    <a:pt x="6628639" y="1241760"/>
                  </a:lnTo>
                  <a:lnTo>
                    <a:pt x="6642852" y="1218089"/>
                  </a:lnTo>
                  <a:lnTo>
                    <a:pt x="6656608" y="1192143"/>
                  </a:lnTo>
                  <a:lnTo>
                    <a:pt x="6670821" y="1173136"/>
                  </a:lnTo>
                  <a:lnTo>
                    <a:pt x="6684576" y="1170970"/>
                  </a:lnTo>
                  <a:lnTo>
                    <a:pt x="6698790" y="1194693"/>
                  </a:lnTo>
                  <a:lnTo>
                    <a:pt x="6713004" y="1266880"/>
                  </a:lnTo>
                  <a:lnTo>
                    <a:pt x="6726301" y="1296697"/>
                  </a:lnTo>
                  <a:lnTo>
                    <a:pt x="6740514" y="1236874"/>
                  </a:lnTo>
                  <a:lnTo>
                    <a:pt x="6754270" y="1156011"/>
                  </a:lnTo>
                  <a:lnTo>
                    <a:pt x="6768483" y="1117532"/>
                  </a:lnTo>
                  <a:lnTo>
                    <a:pt x="6782238" y="1115552"/>
                  </a:lnTo>
                  <a:lnTo>
                    <a:pt x="6796452" y="1089905"/>
                  </a:lnTo>
                  <a:lnTo>
                    <a:pt x="6810666" y="1041539"/>
                  </a:lnTo>
                  <a:lnTo>
                    <a:pt x="6824421" y="1039923"/>
                  </a:lnTo>
                  <a:lnTo>
                    <a:pt x="6838635" y="1046088"/>
                  </a:lnTo>
                  <a:lnTo>
                    <a:pt x="6852390" y="1044929"/>
                  </a:lnTo>
                  <a:lnTo>
                    <a:pt x="6866604" y="1060767"/>
                  </a:lnTo>
                  <a:lnTo>
                    <a:pt x="6880818" y="1008956"/>
                  </a:lnTo>
                  <a:lnTo>
                    <a:pt x="6893656" y="902117"/>
                  </a:lnTo>
                  <a:lnTo>
                    <a:pt x="6907869" y="796958"/>
                  </a:lnTo>
                  <a:lnTo>
                    <a:pt x="6921625" y="725846"/>
                  </a:lnTo>
                  <a:lnTo>
                    <a:pt x="6935838" y="643696"/>
                  </a:lnTo>
                  <a:lnTo>
                    <a:pt x="6935838" y="2219445"/>
                  </a:lnTo>
                  <a:lnTo>
                    <a:pt x="6921625" y="2219445"/>
                  </a:lnTo>
                  <a:lnTo>
                    <a:pt x="6907869" y="2219445"/>
                  </a:lnTo>
                  <a:lnTo>
                    <a:pt x="6893656" y="2219445"/>
                  </a:lnTo>
                  <a:lnTo>
                    <a:pt x="6880818" y="2219445"/>
                  </a:lnTo>
                  <a:lnTo>
                    <a:pt x="6866604" y="2219445"/>
                  </a:lnTo>
                  <a:lnTo>
                    <a:pt x="6852390" y="2219445"/>
                  </a:lnTo>
                  <a:lnTo>
                    <a:pt x="6838635" y="2219445"/>
                  </a:lnTo>
                  <a:lnTo>
                    <a:pt x="6824421" y="2219445"/>
                  </a:lnTo>
                  <a:lnTo>
                    <a:pt x="6810666" y="2219445"/>
                  </a:lnTo>
                  <a:lnTo>
                    <a:pt x="6796452" y="2219445"/>
                  </a:lnTo>
                  <a:lnTo>
                    <a:pt x="6782238" y="2219445"/>
                  </a:lnTo>
                  <a:lnTo>
                    <a:pt x="6768483" y="2219445"/>
                  </a:lnTo>
                  <a:lnTo>
                    <a:pt x="6754270" y="2219445"/>
                  </a:lnTo>
                  <a:lnTo>
                    <a:pt x="6740514" y="2219445"/>
                  </a:lnTo>
                  <a:lnTo>
                    <a:pt x="6726301" y="2219445"/>
                  </a:lnTo>
                  <a:lnTo>
                    <a:pt x="6713004" y="2219445"/>
                  </a:lnTo>
                  <a:lnTo>
                    <a:pt x="6698790" y="2219445"/>
                  </a:lnTo>
                  <a:lnTo>
                    <a:pt x="6684576" y="2219445"/>
                  </a:lnTo>
                  <a:lnTo>
                    <a:pt x="6670821" y="2219445"/>
                  </a:lnTo>
                  <a:lnTo>
                    <a:pt x="6656608" y="2219445"/>
                  </a:lnTo>
                  <a:lnTo>
                    <a:pt x="6642852" y="2219445"/>
                  </a:lnTo>
                  <a:lnTo>
                    <a:pt x="6628639" y="2219445"/>
                  </a:lnTo>
                  <a:lnTo>
                    <a:pt x="6614425" y="2219445"/>
                  </a:lnTo>
                  <a:lnTo>
                    <a:pt x="6600670" y="2219445"/>
                  </a:lnTo>
                  <a:lnTo>
                    <a:pt x="6586456" y="2219445"/>
                  </a:lnTo>
                  <a:lnTo>
                    <a:pt x="6572701" y="2219445"/>
                  </a:lnTo>
                  <a:lnTo>
                    <a:pt x="6558487" y="2219445"/>
                  </a:lnTo>
                  <a:lnTo>
                    <a:pt x="6545649" y="2219445"/>
                  </a:lnTo>
                  <a:lnTo>
                    <a:pt x="6531435" y="2219445"/>
                  </a:lnTo>
                  <a:lnTo>
                    <a:pt x="6517221" y="2219445"/>
                  </a:lnTo>
                  <a:lnTo>
                    <a:pt x="6503466" y="2219445"/>
                  </a:lnTo>
                  <a:lnTo>
                    <a:pt x="6489252" y="2219445"/>
                  </a:lnTo>
                  <a:lnTo>
                    <a:pt x="6475497" y="2219445"/>
                  </a:lnTo>
                  <a:lnTo>
                    <a:pt x="6461283" y="2219445"/>
                  </a:lnTo>
                  <a:lnTo>
                    <a:pt x="6447070" y="2219445"/>
                  </a:lnTo>
                  <a:lnTo>
                    <a:pt x="6433314" y="2219445"/>
                  </a:lnTo>
                  <a:lnTo>
                    <a:pt x="6419101" y="2219445"/>
                  </a:lnTo>
                  <a:lnTo>
                    <a:pt x="6405346" y="2219445"/>
                  </a:lnTo>
                  <a:lnTo>
                    <a:pt x="6391132" y="2219445"/>
                  </a:lnTo>
                  <a:lnTo>
                    <a:pt x="6378294" y="2219445"/>
                  </a:lnTo>
                  <a:lnTo>
                    <a:pt x="6364080" y="2219445"/>
                  </a:lnTo>
                  <a:lnTo>
                    <a:pt x="6349866" y="2219445"/>
                  </a:lnTo>
                  <a:lnTo>
                    <a:pt x="6336111" y="2219445"/>
                  </a:lnTo>
                  <a:lnTo>
                    <a:pt x="6321897" y="2219445"/>
                  </a:lnTo>
                  <a:lnTo>
                    <a:pt x="6308142" y="2219445"/>
                  </a:lnTo>
                  <a:lnTo>
                    <a:pt x="6293928" y="2219445"/>
                  </a:lnTo>
                  <a:lnTo>
                    <a:pt x="6279715" y="2219445"/>
                  </a:lnTo>
                  <a:lnTo>
                    <a:pt x="6265959" y="2219445"/>
                  </a:lnTo>
                  <a:lnTo>
                    <a:pt x="6251746" y="2219445"/>
                  </a:lnTo>
                  <a:lnTo>
                    <a:pt x="6237990" y="2219445"/>
                  </a:lnTo>
                  <a:lnTo>
                    <a:pt x="6223777" y="2219445"/>
                  </a:lnTo>
                  <a:lnTo>
                    <a:pt x="6210938" y="2219445"/>
                  </a:lnTo>
                  <a:lnTo>
                    <a:pt x="6196725" y="2219445"/>
                  </a:lnTo>
                  <a:lnTo>
                    <a:pt x="6182511" y="2219445"/>
                  </a:lnTo>
                  <a:lnTo>
                    <a:pt x="6168756" y="2219445"/>
                  </a:lnTo>
                  <a:lnTo>
                    <a:pt x="6154542" y="2219445"/>
                  </a:lnTo>
                  <a:lnTo>
                    <a:pt x="6140787" y="2219445"/>
                  </a:lnTo>
                  <a:lnTo>
                    <a:pt x="6126573" y="2219445"/>
                  </a:lnTo>
                  <a:lnTo>
                    <a:pt x="6112359" y="2239701"/>
                  </a:lnTo>
                  <a:lnTo>
                    <a:pt x="6098604" y="2294805"/>
                  </a:lnTo>
                  <a:lnTo>
                    <a:pt x="6084390" y="2366738"/>
                  </a:lnTo>
                  <a:lnTo>
                    <a:pt x="6070635" y="2407480"/>
                  </a:lnTo>
                  <a:lnTo>
                    <a:pt x="6056422" y="2395063"/>
                  </a:lnTo>
                  <a:lnTo>
                    <a:pt x="6043125" y="2422376"/>
                  </a:lnTo>
                  <a:lnTo>
                    <a:pt x="6028911" y="2491005"/>
                  </a:lnTo>
                  <a:lnTo>
                    <a:pt x="6014697" y="2552678"/>
                  </a:lnTo>
                  <a:lnTo>
                    <a:pt x="6000942" y="2614171"/>
                  </a:lnTo>
                  <a:lnTo>
                    <a:pt x="5986728" y="2640685"/>
                  </a:lnTo>
                  <a:lnTo>
                    <a:pt x="5972973" y="2664452"/>
                  </a:lnTo>
                  <a:lnTo>
                    <a:pt x="5958760" y="2791397"/>
                  </a:lnTo>
                  <a:lnTo>
                    <a:pt x="5944546" y="2954160"/>
                  </a:lnTo>
                  <a:lnTo>
                    <a:pt x="5930791" y="3096941"/>
                  </a:lnTo>
                  <a:lnTo>
                    <a:pt x="5916577" y="3209258"/>
                  </a:lnTo>
                  <a:lnTo>
                    <a:pt x="5902822" y="3274668"/>
                  </a:lnTo>
                  <a:lnTo>
                    <a:pt x="5888608" y="3316231"/>
                  </a:lnTo>
                  <a:lnTo>
                    <a:pt x="5875770" y="3279567"/>
                  </a:lnTo>
                  <a:lnTo>
                    <a:pt x="5861556" y="3196265"/>
                  </a:lnTo>
                  <a:lnTo>
                    <a:pt x="5847342" y="3173239"/>
                  </a:lnTo>
                  <a:lnTo>
                    <a:pt x="5833587" y="3229689"/>
                  </a:lnTo>
                  <a:lnTo>
                    <a:pt x="5819373" y="3299803"/>
                  </a:lnTo>
                  <a:lnTo>
                    <a:pt x="5805618" y="3290814"/>
                  </a:lnTo>
                  <a:lnTo>
                    <a:pt x="5791404" y="3197258"/>
                  </a:lnTo>
                  <a:lnTo>
                    <a:pt x="5777191" y="3110876"/>
                  </a:lnTo>
                  <a:lnTo>
                    <a:pt x="5763435" y="3024146"/>
                  </a:lnTo>
                  <a:lnTo>
                    <a:pt x="5749222" y="2949930"/>
                  </a:lnTo>
                  <a:lnTo>
                    <a:pt x="5735466" y="2964155"/>
                  </a:lnTo>
                  <a:lnTo>
                    <a:pt x="5721253" y="3021578"/>
                  </a:lnTo>
                  <a:lnTo>
                    <a:pt x="5708415" y="3049378"/>
                  </a:lnTo>
                  <a:lnTo>
                    <a:pt x="5694201" y="3017393"/>
                  </a:lnTo>
                  <a:lnTo>
                    <a:pt x="5679987" y="2959108"/>
                  </a:lnTo>
                  <a:lnTo>
                    <a:pt x="5666232" y="2947577"/>
                  </a:lnTo>
                  <a:lnTo>
                    <a:pt x="5652018" y="3030986"/>
                  </a:lnTo>
                  <a:lnTo>
                    <a:pt x="5638263" y="3163540"/>
                  </a:lnTo>
                  <a:lnTo>
                    <a:pt x="5624049" y="3253532"/>
                  </a:lnTo>
                  <a:lnTo>
                    <a:pt x="5609835" y="3234927"/>
                  </a:lnTo>
                  <a:lnTo>
                    <a:pt x="5596080" y="3164681"/>
                  </a:lnTo>
                  <a:lnTo>
                    <a:pt x="5581867" y="3105653"/>
                  </a:lnTo>
                  <a:lnTo>
                    <a:pt x="5568111" y="3016911"/>
                  </a:lnTo>
                  <a:lnTo>
                    <a:pt x="5553898" y="2965459"/>
                  </a:lnTo>
                  <a:lnTo>
                    <a:pt x="5541059" y="2966060"/>
                  </a:lnTo>
                  <a:lnTo>
                    <a:pt x="5526846" y="2986709"/>
                  </a:lnTo>
                  <a:lnTo>
                    <a:pt x="5512632" y="2996142"/>
                  </a:lnTo>
                  <a:lnTo>
                    <a:pt x="5498877" y="2906550"/>
                  </a:lnTo>
                  <a:lnTo>
                    <a:pt x="5484663" y="2771447"/>
                  </a:lnTo>
                  <a:lnTo>
                    <a:pt x="5470908" y="2659179"/>
                  </a:lnTo>
                  <a:lnTo>
                    <a:pt x="5456694" y="2547247"/>
                  </a:lnTo>
                  <a:lnTo>
                    <a:pt x="5442480" y="2456501"/>
                  </a:lnTo>
                  <a:lnTo>
                    <a:pt x="5428725" y="2387043"/>
                  </a:lnTo>
                  <a:lnTo>
                    <a:pt x="5414511" y="2331632"/>
                  </a:lnTo>
                  <a:lnTo>
                    <a:pt x="5400756" y="2310920"/>
                  </a:lnTo>
                  <a:lnTo>
                    <a:pt x="5386542" y="2261991"/>
                  </a:lnTo>
                  <a:lnTo>
                    <a:pt x="5373246" y="2219445"/>
                  </a:lnTo>
                  <a:lnTo>
                    <a:pt x="5359032" y="2219445"/>
                  </a:lnTo>
                  <a:lnTo>
                    <a:pt x="5344818" y="2219445"/>
                  </a:lnTo>
                  <a:lnTo>
                    <a:pt x="5331063" y="2219445"/>
                  </a:lnTo>
                  <a:lnTo>
                    <a:pt x="5316849" y="2219445"/>
                  </a:lnTo>
                  <a:lnTo>
                    <a:pt x="5303094" y="2219445"/>
                  </a:lnTo>
                  <a:lnTo>
                    <a:pt x="5288880" y="2219445"/>
                  </a:lnTo>
                  <a:lnTo>
                    <a:pt x="5274667" y="2219445"/>
                  </a:lnTo>
                  <a:lnTo>
                    <a:pt x="5260911" y="2219445"/>
                  </a:lnTo>
                  <a:lnTo>
                    <a:pt x="5246698" y="2219445"/>
                  </a:lnTo>
                  <a:lnTo>
                    <a:pt x="5232943" y="2219445"/>
                  </a:lnTo>
                  <a:lnTo>
                    <a:pt x="5218729" y="2219445"/>
                  </a:lnTo>
                  <a:lnTo>
                    <a:pt x="5205891" y="2219445"/>
                  </a:lnTo>
                  <a:lnTo>
                    <a:pt x="5191677" y="2219445"/>
                  </a:lnTo>
                  <a:lnTo>
                    <a:pt x="5177463" y="2219445"/>
                  </a:lnTo>
                  <a:lnTo>
                    <a:pt x="5163708" y="2219445"/>
                  </a:lnTo>
                  <a:lnTo>
                    <a:pt x="5149494" y="2219445"/>
                  </a:lnTo>
                  <a:lnTo>
                    <a:pt x="5135739" y="2219445"/>
                  </a:lnTo>
                  <a:lnTo>
                    <a:pt x="5121525" y="2219445"/>
                  </a:lnTo>
                  <a:lnTo>
                    <a:pt x="5107312" y="2219445"/>
                  </a:lnTo>
                  <a:lnTo>
                    <a:pt x="5093556" y="2219445"/>
                  </a:lnTo>
                  <a:lnTo>
                    <a:pt x="5079343" y="2219445"/>
                  </a:lnTo>
                  <a:lnTo>
                    <a:pt x="5065587" y="2219445"/>
                  </a:lnTo>
                  <a:lnTo>
                    <a:pt x="5051374" y="2219445"/>
                  </a:lnTo>
                  <a:lnTo>
                    <a:pt x="5038535" y="2219445"/>
                  </a:lnTo>
                  <a:lnTo>
                    <a:pt x="5024322" y="2219445"/>
                  </a:lnTo>
                  <a:lnTo>
                    <a:pt x="5010108" y="2219445"/>
                  </a:lnTo>
                  <a:lnTo>
                    <a:pt x="4996353" y="2219445"/>
                  </a:lnTo>
                  <a:lnTo>
                    <a:pt x="4982139" y="2219445"/>
                  </a:lnTo>
                  <a:lnTo>
                    <a:pt x="4968384" y="2219445"/>
                  </a:lnTo>
                  <a:lnTo>
                    <a:pt x="4954170" y="2219445"/>
                  </a:lnTo>
                  <a:lnTo>
                    <a:pt x="4939956" y="2219445"/>
                  </a:lnTo>
                  <a:lnTo>
                    <a:pt x="4926201" y="2219445"/>
                  </a:lnTo>
                  <a:lnTo>
                    <a:pt x="4911987" y="2219445"/>
                  </a:lnTo>
                  <a:lnTo>
                    <a:pt x="4898232" y="2219445"/>
                  </a:lnTo>
                  <a:lnTo>
                    <a:pt x="4884019" y="2219445"/>
                  </a:lnTo>
                  <a:lnTo>
                    <a:pt x="4871180" y="2219445"/>
                  </a:lnTo>
                  <a:lnTo>
                    <a:pt x="4856967" y="2219445"/>
                  </a:lnTo>
                  <a:lnTo>
                    <a:pt x="4842753" y="2219445"/>
                  </a:lnTo>
                  <a:lnTo>
                    <a:pt x="4828998" y="2219445"/>
                  </a:lnTo>
                  <a:lnTo>
                    <a:pt x="4814784" y="2219445"/>
                  </a:lnTo>
                  <a:lnTo>
                    <a:pt x="4801029" y="2219445"/>
                  </a:lnTo>
                  <a:lnTo>
                    <a:pt x="4786815" y="2219445"/>
                  </a:lnTo>
                  <a:lnTo>
                    <a:pt x="4772601" y="2219445"/>
                  </a:lnTo>
                  <a:lnTo>
                    <a:pt x="4758846" y="2219445"/>
                  </a:lnTo>
                  <a:lnTo>
                    <a:pt x="4744632" y="2219445"/>
                  </a:lnTo>
                  <a:lnTo>
                    <a:pt x="4730877" y="2219445"/>
                  </a:lnTo>
                  <a:lnTo>
                    <a:pt x="4716663" y="2219445"/>
                  </a:lnTo>
                  <a:lnTo>
                    <a:pt x="4703367" y="2219445"/>
                  </a:lnTo>
                  <a:lnTo>
                    <a:pt x="4689153" y="2219445"/>
                  </a:lnTo>
                  <a:lnTo>
                    <a:pt x="4674939" y="2219445"/>
                  </a:lnTo>
                  <a:lnTo>
                    <a:pt x="4661184" y="2219445"/>
                  </a:lnTo>
                  <a:lnTo>
                    <a:pt x="4646970" y="2219445"/>
                  </a:lnTo>
                  <a:lnTo>
                    <a:pt x="4633215" y="2219445"/>
                  </a:lnTo>
                  <a:lnTo>
                    <a:pt x="4619001" y="2219445"/>
                  </a:lnTo>
                  <a:lnTo>
                    <a:pt x="4604788" y="2219445"/>
                  </a:lnTo>
                  <a:lnTo>
                    <a:pt x="4591032" y="2219445"/>
                  </a:lnTo>
                  <a:lnTo>
                    <a:pt x="4576819" y="2219445"/>
                  </a:lnTo>
                  <a:lnTo>
                    <a:pt x="4563063" y="2219445"/>
                  </a:lnTo>
                  <a:lnTo>
                    <a:pt x="4548850" y="2219445"/>
                  </a:lnTo>
                  <a:lnTo>
                    <a:pt x="4536012" y="2219445"/>
                  </a:lnTo>
                  <a:lnTo>
                    <a:pt x="4521798" y="2219445"/>
                  </a:lnTo>
                  <a:lnTo>
                    <a:pt x="4507584" y="2219445"/>
                  </a:lnTo>
                  <a:lnTo>
                    <a:pt x="4493829" y="2219445"/>
                  </a:lnTo>
                  <a:lnTo>
                    <a:pt x="4479615" y="2219445"/>
                  </a:lnTo>
                  <a:lnTo>
                    <a:pt x="4465860" y="2219445"/>
                  </a:lnTo>
                  <a:lnTo>
                    <a:pt x="4451646" y="2219445"/>
                  </a:lnTo>
                  <a:lnTo>
                    <a:pt x="4437433" y="2219445"/>
                  </a:lnTo>
                  <a:lnTo>
                    <a:pt x="4423677" y="2219445"/>
                  </a:lnTo>
                  <a:lnTo>
                    <a:pt x="4409464" y="2219445"/>
                  </a:lnTo>
                  <a:lnTo>
                    <a:pt x="4395708" y="2219445"/>
                  </a:lnTo>
                  <a:lnTo>
                    <a:pt x="4381495" y="2219445"/>
                  </a:lnTo>
                  <a:lnTo>
                    <a:pt x="4368656" y="2219445"/>
                  </a:lnTo>
                  <a:lnTo>
                    <a:pt x="4354443" y="2219445"/>
                  </a:lnTo>
                  <a:lnTo>
                    <a:pt x="4340229" y="2219445"/>
                  </a:lnTo>
                  <a:lnTo>
                    <a:pt x="4326474" y="2219445"/>
                  </a:lnTo>
                  <a:lnTo>
                    <a:pt x="4312260" y="2219445"/>
                  </a:lnTo>
                  <a:lnTo>
                    <a:pt x="4298505" y="2219445"/>
                  </a:lnTo>
                  <a:lnTo>
                    <a:pt x="4284291" y="2219445"/>
                  </a:lnTo>
                  <a:lnTo>
                    <a:pt x="4270077" y="2219445"/>
                  </a:lnTo>
                  <a:lnTo>
                    <a:pt x="4256322" y="2219445"/>
                  </a:lnTo>
                  <a:lnTo>
                    <a:pt x="4242108" y="2219445"/>
                  </a:lnTo>
                  <a:lnTo>
                    <a:pt x="4228353" y="2219445"/>
                  </a:lnTo>
                  <a:lnTo>
                    <a:pt x="4214139" y="2219445"/>
                  </a:lnTo>
                  <a:lnTo>
                    <a:pt x="4201301" y="2219445"/>
                  </a:lnTo>
                  <a:lnTo>
                    <a:pt x="4187088" y="2219445"/>
                  </a:lnTo>
                  <a:lnTo>
                    <a:pt x="4172874" y="2219445"/>
                  </a:lnTo>
                  <a:lnTo>
                    <a:pt x="4159119" y="2219445"/>
                  </a:lnTo>
                  <a:lnTo>
                    <a:pt x="4144905" y="2219445"/>
                  </a:lnTo>
                  <a:lnTo>
                    <a:pt x="4131150" y="2219445"/>
                  </a:lnTo>
                  <a:lnTo>
                    <a:pt x="4116936" y="2219445"/>
                  </a:lnTo>
                  <a:lnTo>
                    <a:pt x="4102722" y="2219445"/>
                  </a:lnTo>
                  <a:lnTo>
                    <a:pt x="4088967" y="2219445"/>
                  </a:lnTo>
                  <a:lnTo>
                    <a:pt x="4074753" y="2219445"/>
                  </a:lnTo>
                  <a:lnTo>
                    <a:pt x="4060998" y="2219445"/>
                  </a:lnTo>
                  <a:lnTo>
                    <a:pt x="4046784" y="2219445"/>
                  </a:lnTo>
                  <a:lnTo>
                    <a:pt x="4033488" y="2219445"/>
                  </a:lnTo>
                  <a:lnTo>
                    <a:pt x="4019274" y="2219445"/>
                  </a:lnTo>
                  <a:lnTo>
                    <a:pt x="4005060" y="2219445"/>
                  </a:lnTo>
                  <a:lnTo>
                    <a:pt x="3991305" y="2219445"/>
                  </a:lnTo>
                  <a:lnTo>
                    <a:pt x="3977091" y="2219445"/>
                  </a:lnTo>
                  <a:lnTo>
                    <a:pt x="3963336" y="2219445"/>
                  </a:lnTo>
                  <a:lnTo>
                    <a:pt x="3949122" y="2219445"/>
                  </a:lnTo>
                  <a:lnTo>
                    <a:pt x="3934909" y="2219445"/>
                  </a:lnTo>
                  <a:lnTo>
                    <a:pt x="3921153" y="2219445"/>
                  </a:lnTo>
                  <a:lnTo>
                    <a:pt x="3906940" y="2219445"/>
                  </a:lnTo>
                  <a:lnTo>
                    <a:pt x="3893184" y="2219445"/>
                  </a:lnTo>
                  <a:lnTo>
                    <a:pt x="3878971" y="2219445"/>
                  </a:lnTo>
                  <a:lnTo>
                    <a:pt x="3866132" y="2219445"/>
                  </a:lnTo>
                  <a:lnTo>
                    <a:pt x="3851919" y="2219445"/>
                  </a:lnTo>
                  <a:lnTo>
                    <a:pt x="3837705" y="2219445"/>
                  </a:lnTo>
                  <a:lnTo>
                    <a:pt x="3823950" y="2219445"/>
                  </a:lnTo>
                  <a:lnTo>
                    <a:pt x="3809736" y="2219445"/>
                  </a:lnTo>
                  <a:lnTo>
                    <a:pt x="3795981" y="2219445"/>
                  </a:lnTo>
                  <a:lnTo>
                    <a:pt x="3781767" y="2219445"/>
                  </a:lnTo>
                  <a:lnTo>
                    <a:pt x="3767553" y="2219445"/>
                  </a:lnTo>
                  <a:lnTo>
                    <a:pt x="3753798" y="2219445"/>
                  </a:lnTo>
                  <a:lnTo>
                    <a:pt x="3739584" y="2219445"/>
                  </a:lnTo>
                  <a:lnTo>
                    <a:pt x="3725829" y="2219445"/>
                  </a:lnTo>
                  <a:lnTo>
                    <a:pt x="3711616" y="2219445"/>
                  </a:lnTo>
                  <a:lnTo>
                    <a:pt x="3698777" y="2219445"/>
                  </a:lnTo>
                  <a:lnTo>
                    <a:pt x="3684564" y="2219445"/>
                  </a:lnTo>
                  <a:lnTo>
                    <a:pt x="3670350" y="2219445"/>
                  </a:lnTo>
                  <a:lnTo>
                    <a:pt x="3656595" y="2219445"/>
                  </a:lnTo>
                  <a:lnTo>
                    <a:pt x="3642381" y="2219445"/>
                  </a:lnTo>
                  <a:lnTo>
                    <a:pt x="3628626" y="2219445"/>
                  </a:lnTo>
                  <a:lnTo>
                    <a:pt x="3614412" y="2219445"/>
                  </a:lnTo>
                  <a:lnTo>
                    <a:pt x="3600198" y="2219445"/>
                  </a:lnTo>
                  <a:lnTo>
                    <a:pt x="3586443" y="2219445"/>
                  </a:lnTo>
                  <a:lnTo>
                    <a:pt x="3572229" y="2219445"/>
                  </a:lnTo>
                  <a:lnTo>
                    <a:pt x="3558474" y="2219445"/>
                  </a:lnTo>
                  <a:lnTo>
                    <a:pt x="3544260" y="2219445"/>
                  </a:lnTo>
                  <a:lnTo>
                    <a:pt x="3531422" y="2219445"/>
                  </a:lnTo>
                  <a:lnTo>
                    <a:pt x="3517208" y="2219445"/>
                  </a:lnTo>
                  <a:lnTo>
                    <a:pt x="3502995" y="2219445"/>
                  </a:lnTo>
                  <a:lnTo>
                    <a:pt x="3489240" y="2219445"/>
                  </a:lnTo>
                  <a:lnTo>
                    <a:pt x="3475026" y="2219445"/>
                  </a:lnTo>
                  <a:lnTo>
                    <a:pt x="3461271" y="2219445"/>
                  </a:lnTo>
                  <a:lnTo>
                    <a:pt x="3447057" y="2219445"/>
                  </a:lnTo>
                  <a:lnTo>
                    <a:pt x="3432843" y="2219445"/>
                  </a:lnTo>
                  <a:lnTo>
                    <a:pt x="3419088" y="2219445"/>
                  </a:lnTo>
                  <a:lnTo>
                    <a:pt x="3404874" y="2219445"/>
                  </a:lnTo>
                  <a:lnTo>
                    <a:pt x="3391119" y="2219445"/>
                  </a:lnTo>
                  <a:lnTo>
                    <a:pt x="3376905" y="2219445"/>
                  </a:lnTo>
                  <a:lnTo>
                    <a:pt x="3363609" y="2219445"/>
                  </a:lnTo>
                  <a:lnTo>
                    <a:pt x="3349395" y="2219445"/>
                  </a:lnTo>
                  <a:lnTo>
                    <a:pt x="3335181" y="2219445"/>
                  </a:lnTo>
                  <a:lnTo>
                    <a:pt x="3321426" y="2219445"/>
                  </a:lnTo>
                  <a:lnTo>
                    <a:pt x="3307212" y="2219445"/>
                  </a:lnTo>
                  <a:lnTo>
                    <a:pt x="3293457" y="2219445"/>
                  </a:lnTo>
                  <a:lnTo>
                    <a:pt x="3279243" y="2219445"/>
                  </a:lnTo>
                  <a:lnTo>
                    <a:pt x="3265030" y="2219445"/>
                  </a:lnTo>
                  <a:lnTo>
                    <a:pt x="3251274" y="2219445"/>
                  </a:lnTo>
                  <a:lnTo>
                    <a:pt x="3237061" y="2219445"/>
                  </a:lnTo>
                  <a:lnTo>
                    <a:pt x="3223305" y="2219445"/>
                  </a:lnTo>
                  <a:lnTo>
                    <a:pt x="3209092" y="2219445"/>
                  </a:lnTo>
                  <a:lnTo>
                    <a:pt x="3196253" y="2219445"/>
                  </a:lnTo>
                  <a:lnTo>
                    <a:pt x="3182040" y="2219445"/>
                  </a:lnTo>
                  <a:lnTo>
                    <a:pt x="3167826" y="2219445"/>
                  </a:lnTo>
                  <a:lnTo>
                    <a:pt x="3154071" y="2219445"/>
                  </a:lnTo>
                  <a:lnTo>
                    <a:pt x="3139857" y="2219445"/>
                  </a:lnTo>
                  <a:lnTo>
                    <a:pt x="3126102" y="2219445"/>
                  </a:lnTo>
                  <a:lnTo>
                    <a:pt x="3111888" y="2219445"/>
                  </a:lnTo>
                  <a:lnTo>
                    <a:pt x="3097674" y="2219445"/>
                  </a:lnTo>
                  <a:lnTo>
                    <a:pt x="3083919" y="2219445"/>
                  </a:lnTo>
                  <a:lnTo>
                    <a:pt x="3069705" y="2219445"/>
                  </a:lnTo>
                  <a:lnTo>
                    <a:pt x="3055950" y="2219445"/>
                  </a:lnTo>
                  <a:lnTo>
                    <a:pt x="3041736" y="2219445"/>
                  </a:lnTo>
                  <a:lnTo>
                    <a:pt x="3028898" y="2219445"/>
                  </a:lnTo>
                  <a:lnTo>
                    <a:pt x="3014685" y="2219445"/>
                  </a:lnTo>
                  <a:lnTo>
                    <a:pt x="3000471" y="2219445"/>
                  </a:lnTo>
                  <a:lnTo>
                    <a:pt x="2986716" y="2219445"/>
                  </a:lnTo>
                  <a:lnTo>
                    <a:pt x="2972502" y="2219445"/>
                  </a:lnTo>
                  <a:lnTo>
                    <a:pt x="2958747" y="2219445"/>
                  </a:lnTo>
                  <a:lnTo>
                    <a:pt x="2944533" y="2219445"/>
                  </a:lnTo>
                  <a:lnTo>
                    <a:pt x="2930319" y="2219445"/>
                  </a:lnTo>
                  <a:lnTo>
                    <a:pt x="2916564" y="2219445"/>
                  </a:lnTo>
                  <a:lnTo>
                    <a:pt x="2902350" y="2219445"/>
                  </a:lnTo>
                  <a:lnTo>
                    <a:pt x="2888595" y="2219445"/>
                  </a:lnTo>
                  <a:lnTo>
                    <a:pt x="2874381" y="2219445"/>
                  </a:lnTo>
                  <a:lnTo>
                    <a:pt x="2861543" y="2219445"/>
                  </a:lnTo>
                  <a:lnTo>
                    <a:pt x="2847329" y="2219445"/>
                  </a:lnTo>
                  <a:lnTo>
                    <a:pt x="2833116" y="2219445"/>
                  </a:lnTo>
                  <a:lnTo>
                    <a:pt x="2819360" y="2219445"/>
                  </a:lnTo>
                  <a:lnTo>
                    <a:pt x="2805147" y="2219445"/>
                  </a:lnTo>
                  <a:lnTo>
                    <a:pt x="2791392" y="2219445"/>
                  </a:lnTo>
                  <a:lnTo>
                    <a:pt x="2777178" y="2219445"/>
                  </a:lnTo>
                  <a:lnTo>
                    <a:pt x="2762964" y="2219445"/>
                  </a:lnTo>
                  <a:lnTo>
                    <a:pt x="2749209" y="2219445"/>
                  </a:lnTo>
                  <a:lnTo>
                    <a:pt x="2734995" y="2219445"/>
                  </a:lnTo>
                  <a:lnTo>
                    <a:pt x="2721240" y="2219445"/>
                  </a:lnTo>
                  <a:lnTo>
                    <a:pt x="2707026" y="2219445"/>
                  </a:lnTo>
                  <a:lnTo>
                    <a:pt x="2693729" y="2219445"/>
                  </a:lnTo>
                  <a:lnTo>
                    <a:pt x="2679516" y="2219445"/>
                  </a:lnTo>
                  <a:lnTo>
                    <a:pt x="2665302" y="2219445"/>
                  </a:lnTo>
                  <a:lnTo>
                    <a:pt x="2651547" y="2219445"/>
                  </a:lnTo>
                  <a:lnTo>
                    <a:pt x="2637333" y="2219445"/>
                  </a:lnTo>
                  <a:lnTo>
                    <a:pt x="2623578" y="2219445"/>
                  </a:lnTo>
                  <a:lnTo>
                    <a:pt x="2609364" y="2219445"/>
                  </a:lnTo>
                  <a:lnTo>
                    <a:pt x="2595150" y="2219445"/>
                  </a:lnTo>
                  <a:lnTo>
                    <a:pt x="2581395" y="2219445"/>
                  </a:lnTo>
                  <a:lnTo>
                    <a:pt x="2567181" y="2219445"/>
                  </a:lnTo>
                  <a:lnTo>
                    <a:pt x="2553426" y="2219445"/>
                  </a:lnTo>
                  <a:lnTo>
                    <a:pt x="2539213" y="2219445"/>
                  </a:lnTo>
                  <a:lnTo>
                    <a:pt x="2526374" y="2219445"/>
                  </a:lnTo>
                  <a:lnTo>
                    <a:pt x="2512161" y="2219445"/>
                  </a:lnTo>
                  <a:lnTo>
                    <a:pt x="2497947" y="2219445"/>
                  </a:lnTo>
                  <a:lnTo>
                    <a:pt x="2484192" y="2219445"/>
                  </a:lnTo>
                  <a:lnTo>
                    <a:pt x="2469978" y="2219445"/>
                  </a:lnTo>
                  <a:lnTo>
                    <a:pt x="2456223" y="2219445"/>
                  </a:lnTo>
                  <a:lnTo>
                    <a:pt x="2442009" y="2219445"/>
                  </a:lnTo>
                  <a:lnTo>
                    <a:pt x="2427795" y="2219445"/>
                  </a:lnTo>
                  <a:lnTo>
                    <a:pt x="2414040" y="2219445"/>
                  </a:lnTo>
                  <a:lnTo>
                    <a:pt x="2399826" y="2219445"/>
                  </a:lnTo>
                  <a:lnTo>
                    <a:pt x="2386071" y="2219445"/>
                  </a:lnTo>
                  <a:lnTo>
                    <a:pt x="2371857" y="2219445"/>
                  </a:lnTo>
                  <a:lnTo>
                    <a:pt x="2359019" y="2219445"/>
                  </a:lnTo>
                  <a:lnTo>
                    <a:pt x="2344805" y="2219445"/>
                  </a:lnTo>
                  <a:lnTo>
                    <a:pt x="2330592" y="2219445"/>
                  </a:lnTo>
                  <a:lnTo>
                    <a:pt x="2316837" y="2219445"/>
                  </a:lnTo>
                  <a:lnTo>
                    <a:pt x="2302623" y="2219445"/>
                  </a:lnTo>
                  <a:lnTo>
                    <a:pt x="2288868" y="2219445"/>
                  </a:lnTo>
                  <a:lnTo>
                    <a:pt x="2274654" y="2219445"/>
                  </a:lnTo>
                  <a:lnTo>
                    <a:pt x="2260440" y="2219445"/>
                  </a:lnTo>
                  <a:lnTo>
                    <a:pt x="2246685" y="2219445"/>
                  </a:lnTo>
                  <a:lnTo>
                    <a:pt x="2232471" y="2219445"/>
                  </a:lnTo>
                  <a:lnTo>
                    <a:pt x="2218716" y="2219445"/>
                  </a:lnTo>
                  <a:lnTo>
                    <a:pt x="2204502" y="2219445"/>
                  </a:lnTo>
                  <a:lnTo>
                    <a:pt x="2191664" y="2219445"/>
                  </a:lnTo>
                  <a:lnTo>
                    <a:pt x="2177450" y="2219445"/>
                  </a:lnTo>
                  <a:lnTo>
                    <a:pt x="2163237" y="2219445"/>
                  </a:lnTo>
                  <a:lnTo>
                    <a:pt x="2149481" y="2219445"/>
                  </a:lnTo>
                  <a:lnTo>
                    <a:pt x="2135268" y="2219445"/>
                  </a:lnTo>
                  <a:lnTo>
                    <a:pt x="2121512" y="2219445"/>
                  </a:lnTo>
                  <a:lnTo>
                    <a:pt x="2107299" y="2219445"/>
                  </a:lnTo>
                  <a:lnTo>
                    <a:pt x="2093085" y="2219445"/>
                  </a:lnTo>
                  <a:lnTo>
                    <a:pt x="2079330" y="2219445"/>
                  </a:lnTo>
                  <a:lnTo>
                    <a:pt x="2065116" y="2219445"/>
                  </a:lnTo>
                  <a:lnTo>
                    <a:pt x="2051361" y="2219445"/>
                  </a:lnTo>
                  <a:lnTo>
                    <a:pt x="2037147" y="2219445"/>
                  </a:lnTo>
                  <a:lnTo>
                    <a:pt x="2023850" y="2219445"/>
                  </a:lnTo>
                  <a:lnTo>
                    <a:pt x="2009637" y="2219445"/>
                  </a:lnTo>
                  <a:lnTo>
                    <a:pt x="1995423" y="2219445"/>
                  </a:lnTo>
                  <a:lnTo>
                    <a:pt x="1981668" y="2219445"/>
                  </a:lnTo>
                  <a:lnTo>
                    <a:pt x="1967454" y="2219445"/>
                  </a:lnTo>
                  <a:lnTo>
                    <a:pt x="1953699" y="2219445"/>
                  </a:lnTo>
                  <a:lnTo>
                    <a:pt x="1939485" y="2219445"/>
                  </a:lnTo>
                  <a:lnTo>
                    <a:pt x="1925271" y="2219445"/>
                  </a:lnTo>
                  <a:lnTo>
                    <a:pt x="1911516" y="2219445"/>
                  </a:lnTo>
                  <a:lnTo>
                    <a:pt x="1897302" y="2219445"/>
                  </a:lnTo>
                  <a:lnTo>
                    <a:pt x="1883547" y="2219445"/>
                  </a:lnTo>
                  <a:lnTo>
                    <a:pt x="1869333" y="2219445"/>
                  </a:lnTo>
                  <a:lnTo>
                    <a:pt x="1856495" y="2219445"/>
                  </a:lnTo>
                  <a:lnTo>
                    <a:pt x="1842282" y="2219445"/>
                  </a:lnTo>
                  <a:lnTo>
                    <a:pt x="1828068" y="2219445"/>
                  </a:lnTo>
                  <a:lnTo>
                    <a:pt x="1814313" y="2219445"/>
                  </a:lnTo>
                  <a:lnTo>
                    <a:pt x="1800099" y="2219445"/>
                  </a:lnTo>
                  <a:lnTo>
                    <a:pt x="1786344" y="2219445"/>
                  </a:lnTo>
                  <a:lnTo>
                    <a:pt x="1772130" y="2219445"/>
                  </a:lnTo>
                  <a:lnTo>
                    <a:pt x="1757916" y="2219445"/>
                  </a:lnTo>
                  <a:lnTo>
                    <a:pt x="1744161" y="2219445"/>
                  </a:lnTo>
                  <a:lnTo>
                    <a:pt x="1729947" y="2219445"/>
                  </a:lnTo>
                  <a:lnTo>
                    <a:pt x="1716192" y="2219445"/>
                  </a:lnTo>
                  <a:lnTo>
                    <a:pt x="1701978" y="2219445"/>
                  </a:lnTo>
                  <a:lnTo>
                    <a:pt x="1689140" y="2219445"/>
                  </a:lnTo>
                  <a:lnTo>
                    <a:pt x="1674926" y="2219445"/>
                  </a:lnTo>
                  <a:lnTo>
                    <a:pt x="1660713" y="2219445"/>
                  </a:lnTo>
                  <a:lnTo>
                    <a:pt x="1646957" y="2219445"/>
                  </a:lnTo>
                  <a:lnTo>
                    <a:pt x="1632744" y="2219445"/>
                  </a:lnTo>
                  <a:lnTo>
                    <a:pt x="1618989" y="2219445"/>
                  </a:lnTo>
                  <a:lnTo>
                    <a:pt x="1604775" y="2219445"/>
                  </a:lnTo>
                  <a:lnTo>
                    <a:pt x="1590561" y="2219445"/>
                  </a:lnTo>
                  <a:lnTo>
                    <a:pt x="1576806" y="2219445"/>
                  </a:lnTo>
                  <a:lnTo>
                    <a:pt x="1562592" y="2219445"/>
                  </a:lnTo>
                  <a:lnTo>
                    <a:pt x="1548837" y="2219445"/>
                  </a:lnTo>
                  <a:lnTo>
                    <a:pt x="1534623" y="2219445"/>
                  </a:lnTo>
                  <a:lnTo>
                    <a:pt x="1521785" y="2219445"/>
                  </a:lnTo>
                  <a:lnTo>
                    <a:pt x="1507571" y="2219445"/>
                  </a:lnTo>
                  <a:lnTo>
                    <a:pt x="1493358" y="2219445"/>
                  </a:lnTo>
                  <a:lnTo>
                    <a:pt x="1479602" y="2219445"/>
                  </a:lnTo>
                  <a:lnTo>
                    <a:pt x="1465389" y="2219445"/>
                  </a:lnTo>
                  <a:lnTo>
                    <a:pt x="1451633" y="2219445"/>
                  </a:lnTo>
                  <a:lnTo>
                    <a:pt x="1437420" y="2219445"/>
                  </a:lnTo>
                  <a:lnTo>
                    <a:pt x="1423206" y="2219445"/>
                  </a:lnTo>
                  <a:lnTo>
                    <a:pt x="1409451" y="2219445"/>
                  </a:lnTo>
                  <a:lnTo>
                    <a:pt x="1395237" y="2219445"/>
                  </a:lnTo>
                  <a:lnTo>
                    <a:pt x="1381482" y="2219445"/>
                  </a:lnTo>
                  <a:lnTo>
                    <a:pt x="1367268" y="2219445"/>
                  </a:lnTo>
                  <a:lnTo>
                    <a:pt x="1353971" y="2219445"/>
                  </a:lnTo>
                  <a:lnTo>
                    <a:pt x="1339758" y="2219445"/>
                  </a:lnTo>
                  <a:lnTo>
                    <a:pt x="1325544" y="2219445"/>
                  </a:lnTo>
                  <a:lnTo>
                    <a:pt x="1311789" y="2219445"/>
                  </a:lnTo>
                  <a:lnTo>
                    <a:pt x="1297575" y="2219445"/>
                  </a:lnTo>
                  <a:lnTo>
                    <a:pt x="1283820" y="2219445"/>
                  </a:lnTo>
                  <a:lnTo>
                    <a:pt x="1269606" y="2219445"/>
                  </a:lnTo>
                  <a:lnTo>
                    <a:pt x="1255392" y="2219445"/>
                  </a:lnTo>
                  <a:lnTo>
                    <a:pt x="1241637" y="2219445"/>
                  </a:lnTo>
                  <a:lnTo>
                    <a:pt x="1227423" y="2219445"/>
                  </a:lnTo>
                  <a:lnTo>
                    <a:pt x="1213668" y="2219445"/>
                  </a:lnTo>
                  <a:lnTo>
                    <a:pt x="1199454" y="2219445"/>
                  </a:lnTo>
                  <a:lnTo>
                    <a:pt x="1186616" y="2219445"/>
                  </a:lnTo>
                  <a:lnTo>
                    <a:pt x="1172402" y="2219445"/>
                  </a:lnTo>
                  <a:lnTo>
                    <a:pt x="1158189" y="2219445"/>
                  </a:lnTo>
                  <a:lnTo>
                    <a:pt x="1144434" y="2219445"/>
                  </a:lnTo>
                  <a:lnTo>
                    <a:pt x="1130220" y="2219445"/>
                  </a:lnTo>
                  <a:lnTo>
                    <a:pt x="1116465" y="2219445"/>
                  </a:lnTo>
                  <a:lnTo>
                    <a:pt x="1102251" y="2219445"/>
                  </a:lnTo>
                  <a:lnTo>
                    <a:pt x="1088037" y="2219445"/>
                  </a:lnTo>
                  <a:lnTo>
                    <a:pt x="1074282" y="2219445"/>
                  </a:lnTo>
                  <a:lnTo>
                    <a:pt x="1060068" y="2219445"/>
                  </a:lnTo>
                  <a:lnTo>
                    <a:pt x="1046313" y="2219445"/>
                  </a:lnTo>
                  <a:lnTo>
                    <a:pt x="1032099" y="2219445"/>
                  </a:lnTo>
                  <a:lnTo>
                    <a:pt x="1019261" y="2219445"/>
                  </a:lnTo>
                  <a:lnTo>
                    <a:pt x="1005047" y="2219445"/>
                  </a:lnTo>
                  <a:lnTo>
                    <a:pt x="990834" y="2357852"/>
                  </a:lnTo>
                  <a:lnTo>
                    <a:pt x="977078" y="2388197"/>
                  </a:lnTo>
                  <a:lnTo>
                    <a:pt x="962865" y="2244801"/>
                  </a:lnTo>
                  <a:lnTo>
                    <a:pt x="949109" y="2219445"/>
                  </a:lnTo>
                  <a:lnTo>
                    <a:pt x="934896" y="2219445"/>
                  </a:lnTo>
                  <a:lnTo>
                    <a:pt x="920682" y="2219445"/>
                  </a:lnTo>
                  <a:lnTo>
                    <a:pt x="906927" y="2219445"/>
                  </a:lnTo>
                  <a:lnTo>
                    <a:pt x="892713" y="2219445"/>
                  </a:lnTo>
                  <a:lnTo>
                    <a:pt x="878958" y="2219445"/>
                  </a:lnTo>
                  <a:lnTo>
                    <a:pt x="864744" y="2219445"/>
                  </a:lnTo>
                  <a:lnTo>
                    <a:pt x="851906" y="2219445"/>
                  </a:lnTo>
                  <a:lnTo>
                    <a:pt x="837692" y="2219445"/>
                  </a:lnTo>
                  <a:lnTo>
                    <a:pt x="823478" y="2219445"/>
                  </a:lnTo>
                  <a:lnTo>
                    <a:pt x="809723" y="2219445"/>
                  </a:lnTo>
                  <a:lnTo>
                    <a:pt x="795510" y="2219445"/>
                  </a:lnTo>
                  <a:lnTo>
                    <a:pt x="781754" y="2219445"/>
                  </a:lnTo>
                  <a:lnTo>
                    <a:pt x="767541" y="2219445"/>
                  </a:lnTo>
                  <a:lnTo>
                    <a:pt x="753327" y="2219445"/>
                  </a:lnTo>
                  <a:lnTo>
                    <a:pt x="739572" y="2219445"/>
                  </a:lnTo>
                  <a:lnTo>
                    <a:pt x="725358" y="2219445"/>
                  </a:lnTo>
                  <a:lnTo>
                    <a:pt x="711603" y="2219445"/>
                  </a:lnTo>
                  <a:lnTo>
                    <a:pt x="697389" y="2219445"/>
                  </a:lnTo>
                  <a:lnTo>
                    <a:pt x="684092" y="2219445"/>
                  </a:lnTo>
                  <a:lnTo>
                    <a:pt x="669879" y="2219445"/>
                  </a:lnTo>
                  <a:lnTo>
                    <a:pt x="655665" y="2219445"/>
                  </a:lnTo>
                  <a:lnTo>
                    <a:pt x="641910" y="2219445"/>
                  </a:lnTo>
                  <a:lnTo>
                    <a:pt x="627696" y="2219445"/>
                  </a:lnTo>
                  <a:lnTo>
                    <a:pt x="613941" y="2219445"/>
                  </a:lnTo>
                  <a:lnTo>
                    <a:pt x="599727" y="2219445"/>
                  </a:lnTo>
                  <a:lnTo>
                    <a:pt x="585513" y="2219445"/>
                  </a:lnTo>
                  <a:lnTo>
                    <a:pt x="571758" y="2219445"/>
                  </a:lnTo>
                  <a:lnTo>
                    <a:pt x="557544" y="2219445"/>
                  </a:lnTo>
                  <a:lnTo>
                    <a:pt x="543789" y="2219445"/>
                  </a:lnTo>
                  <a:lnTo>
                    <a:pt x="529575" y="2219445"/>
                  </a:lnTo>
                  <a:lnTo>
                    <a:pt x="516737" y="2219445"/>
                  </a:lnTo>
                  <a:lnTo>
                    <a:pt x="502523" y="2219445"/>
                  </a:lnTo>
                  <a:lnTo>
                    <a:pt x="488310" y="2219445"/>
                  </a:lnTo>
                  <a:lnTo>
                    <a:pt x="474554" y="2219445"/>
                  </a:lnTo>
                  <a:lnTo>
                    <a:pt x="460341" y="2219445"/>
                  </a:lnTo>
                  <a:lnTo>
                    <a:pt x="446586" y="2219445"/>
                  </a:lnTo>
                  <a:lnTo>
                    <a:pt x="432372" y="2219445"/>
                  </a:lnTo>
                  <a:lnTo>
                    <a:pt x="418158" y="2219445"/>
                  </a:lnTo>
                  <a:lnTo>
                    <a:pt x="404403" y="2219445"/>
                  </a:lnTo>
                  <a:lnTo>
                    <a:pt x="390189" y="2219445"/>
                  </a:lnTo>
                  <a:lnTo>
                    <a:pt x="376434" y="2219445"/>
                  </a:lnTo>
                  <a:lnTo>
                    <a:pt x="362220" y="2219445"/>
                  </a:lnTo>
                  <a:lnTo>
                    <a:pt x="349382" y="2219445"/>
                  </a:lnTo>
                  <a:lnTo>
                    <a:pt x="335168" y="2219445"/>
                  </a:lnTo>
                  <a:lnTo>
                    <a:pt x="320955" y="2219445"/>
                  </a:lnTo>
                  <a:lnTo>
                    <a:pt x="307199" y="2219445"/>
                  </a:lnTo>
                  <a:lnTo>
                    <a:pt x="292986" y="2219445"/>
                  </a:lnTo>
                  <a:lnTo>
                    <a:pt x="279230" y="2219445"/>
                  </a:lnTo>
                  <a:lnTo>
                    <a:pt x="265017" y="2219445"/>
                  </a:lnTo>
                  <a:lnTo>
                    <a:pt x="250803" y="2219445"/>
                  </a:lnTo>
                  <a:lnTo>
                    <a:pt x="237048" y="2219445"/>
                  </a:lnTo>
                  <a:lnTo>
                    <a:pt x="222834" y="2219445"/>
                  </a:lnTo>
                  <a:lnTo>
                    <a:pt x="209079" y="2219445"/>
                  </a:lnTo>
                  <a:lnTo>
                    <a:pt x="194865" y="2219445"/>
                  </a:lnTo>
                  <a:lnTo>
                    <a:pt x="182027" y="2219445"/>
                  </a:lnTo>
                  <a:lnTo>
                    <a:pt x="167813" y="2219445"/>
                  </a:lnTo>
                  <a:lnTo>
                    <a:pt x="153599" y="2219445"/>
                  </a:lnTo>
                  <a:lnTo>
                    <a:pt x="139844" y="2219445"/>
                  </a:lnTo>
                  <a:lnTo>
                    <a:pt x="125630" y="2219445"/>
                  </a:lnTo>
                  <a:lnTo>
                    <a:pt x="111875" y="2219445"/>
                  </a:lnTo>
                  <a:lnTo>
                    <a:pt x="97662" y="2219445"/>
                  </a:lnTo>
                  <a:lnTo>
                    <a:pt x="83448" y="2219445"/>
                  </a:lnTo>
                  <a:lnTo>
                    <a:pt x="69693" y="2219445"/>
                  </a:lnTo>
                  <a:lnTo>
                    <a:pt x="55479" y="2219445"/>
                  </a:lnTo>
                  <a:lnTo>
                    <a:pt x="41724" y="2219445"/>
                  </a:lnTo>
                  <a:lnTo>
                    <a:pt x="27510" y="2219445"/>
                  </a:lnTo>
                  <a:lnTo>
                    <a:pt x="14213" y="2219445"/>
                  </a:lnTo>
                  <a:lnTo>
                    <a:pt x="0" y="2219445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987788" y="475462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4"/>
            <p:cNvSpPr/>
            <p:nvPr/>
          </p:nvSpPr>
          <p:spPr>
            <a:xfrm>
              <a:off x="721896" y="5628558"/>
              <a:ext cx="203262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59958" y="4709381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59958" y="3790203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696390" y="2871025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90805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502850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414894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87788" y="326939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987788" y="238983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5468278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458872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987788" y="3709168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987788" y="282961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296655"/>
                  </a:moveTo>
                  <a:lnTo>
                    <a:pt x="14213" y="1101026"/>
                  </a:lnTo>
                  <a:lnTo>
                    <a:pt x="27510" y="971295"/>
                  </a:lnTo>
                  <a:lnTo>
                    <a:pt x="41724" y="965400"/>
                  </a:lnTo>
                  <a:lnTo>
                    <a:pt x="55479" y="1031930"/>
                  </a:lnTo>
                  <a:lnTo>
                    <a:pt x="69693" y="1070320"/>
                  </a:lnTo>
                  <a:lnTo>
                    <a:pt x="83448" y="1006437"/>
                  </a:lnTo>
                  <a:lnTo>
                    <a:pt x="97662" y="860744"/>
                  </a:lnTo>
                  <a:lnTo>
                    <a:pt x="111875" y="710274"/>
                  </a:lnTo>
                  <a:lnTo>
                    <a:pt x="125630" y="618766"/>
                  </a:lnTo>
                  <a:lnTo>
                    <a:pt x="139844" y="603647"/>
                  </a:lnTo>
                  <a:lnTo>
                    <a:pt x="153599" y="702509"/>
                  </a:lnTo>
                  <a:lnTo>
                    <a:pt x="167813" y="937846"/>
                  </a:lnTo>
                  <a:lnTo>
                    <a:pt x="182027" y="1224383"/>
                  </a:lnTo>
                  <a:lnTo>
                    <a:pt x="194865" y="1448429"/>
                  </a:lnTo>
                  <a:lnTo>
                    <a:pt x="209079" y="1519350"/>
                  </a:lnTo>
                  <a:lnTo>
                    <a:pt x="222834" y="1444283"/>
                  </a:lnTo>
                  <a:lnTo>
                    <a:pt x="237048" y="1285607"/>
                  </a:lnTo>
                  <a:lnTo>
                    <a:pt x="250803" y="1087798"/>
                  </a:lnTo>
                  <a:lnTo>
                    <a:pt x="265017" y="880469"/>
                  </a:lnTo>
                  <a:lnTo>
                    <a:pt x="279230" y="681283"/>
                  </a:lnTo>
                  <a:lnTo>
                    <a:pt x="292986" y="515203"/>
                  </a:lnTo>
                  <a:lnTo>
                    <a:pt x="307199" y="447696"/>
                  </a:lnTo>
                  <a:lnTo>
                    <a:pt x="320955" y="479997"/>
                  </a:lnTo>
                  <a:lnTo>
                    <a:pt x="335168" y="526138"/>
                  </a:lnTo>
                  <a:lnTo>
                    <a:pt x="349382" y="536709"/>
                  </a:lnTo>
                  <a:lnTo>
                    <a:pt x="362220" y="483159"/>
                  </a:lnTo>
                  <a:lnTo>
                    <a:pt x="376434" y="380663"/>
                  </a:lnTo>
                  <a:lnTo>
                    <a:pt x="390189" y="293615"/>
                  </a:lnTo>
                  <a:lnTo>
                    <a:pt x="404403" y="248173"/>
                  </a:lnTo>
                  <a:lnTo>
                    <a:pt x="418158" y="216774"/>
                  </a:lnTo>
                  <a:lnTo>
                    <a:pt x="432372" y="178082"/>
                  </a:lnTo>
                  <a:lnTo>
                    <a:pt x="446586" y="170608"/>
                  </a:lnTo>
                  <a:lnTo>
                    <a:pt x="460341" y="228855"/>
                  </a:lnTo>
                  <a:lnTo>
                    <a:pt x="474554" y="270437"/>
                  </a:lnTo>
                  <a:lnTo>
                    <a:pt x="488310" y="220983"/>
                  </a:lnTo>
                  <a:lnTo>
                    <a:pt x="502523" y="123045"/>
                  </a:lnTo>
                  <a:lnTo>
                    <a:pt x="516737" y="33838"/>
                  </a:lnTo>
                  <a:lnTo>
                    <a:pt x="529575" y="0"/>
                  </a:lnTo>
                  <a:lnTo>
                    <a:pt x="543789" y="50227"/>
                  </a:lnTo>
                  <a:lnTo>
                    <a:pt x="557544" y="128217"/>
                  </a:lnTo>
                  <a:lnTo>
                    <a:pt x="571758" y="202014"/>
                  </a:lnTo>
                  <a:lnTo>
                    <a:pt x="585513" y="324298"/>
                  </a:lnTo>
                  <a:lnTo>
                    <a:pt x="599727" y="476050"/>
                  </a:lnTo>
                  <a:lnTo>
                    <a:pt x="613941" y="585775"/>
                  </a:lnTo>
                  <a:lnTo>
                    <a:pt x="627696" y="641645"/>
                  </a:lnTo>
                  <a:lnTo>
                    <a:pt x="641910" y="694827"/>
                  </a:lnTo>
                  <a:lnTo>
                    <a:pt x="655665" y="776755"/>
                  </a:lnTo>
                  <a:lnTo>
                    <a:pt x="669879" y="865266"/>
                  </a:lnTo>
                  <a:lnTo>
                    <a:pt x="684092" y="943470"/>
                  </a:lnTo>
                  <a:lnTo>
                    <a:pt x="697389" y="1026461"/>
                  </a:lnTo>
                  <a:lnTo>
                    <a:pt x="711603" y="1145815"/>
                  </a:lnTo>
                  <a:lnTo>
                    <a:pt x="725358" y="1283872"/>
                  </a:lnTo>
                  <a:lnTo>
                    <a:pt x="739572" y="1354964"/>
                  </a:lnTo>
                  <a:lnTo>
                    <a:pt x="753327" y="1312441"/>
                  </a:lnTo>
                  <a:lnTo>
                    <a:pt x="767541" y="1221727"/>
                  </a:lnTo>
                  <a:lnTo>
                    <a:pt x="781754" y="1182215"/>
                  </a:lnTo>
                  <a:lnTo>
                    <a:pt x="795510" y="1246642"/>
                  </a:lnTo>
                  <a:lnTo>
                    <a:pt x="809723" y="1414277"/>
                  </a:lnTo>
                  <a:lnTo>
                    <a:pt x="823478" y="1641889"/>
                  </a:lnTo>
                  <a:lnTo>
                    <a:pt x="837692" y="1881560"/>
                  </a:lnTo>
                  <a:lnTo>
                    <a:pt x="851906" y="2075495"/>
                  </a:lnTo>
                  <a:lnTo>
                    <a:pt x="864744" y="2150340"/>
                  </a:lnTo>
                  <a:lnTo>
                    <a:pt x="878958" y="2069868"/>
                  </a:lnTo>
                  <a:lnTo>
                    <a:pt x="892713" y="1883416"/>
                  </a:lnTo>
                  <a:lnTo>
                    <a:pt x="906927" y="1725336"/>
                  </a:lnTo>
                  <a:lnTo>
                    <a:pt x="920682" y="1679167"/>
                  </a:lnTo>
                  <a:lnTo>
                    <a:pt x="934896" y="1728489"/>
                  </a:lnTo>
                  <a:lnTo>
                    <a:pt x="949109" y="1821709"/>
                  </a:lnTo>
                  <a:lnTo>
                    <a:pt x="962865" y="1897834"/>
                  </a:lnTo>
                  <a:lnTo>
                    <a:pt x="977078" y="1922674"/>
                  </a:lnTo>
                  <a:lnTo>
                    <a:pt x="990834" y="1873246"/>
                  </a:lnTo>
                  <a:lnTo>
                    <a:pt x="1005047" y="1725791"/>
                  </a:lnTo>
                  <a:lnTo>
                    <a:pt x="1019261" y="1521905"/>
                  </a:lnTo>
                  <a:lnTo>
                    <a:pt x="1032099" y="1383866"/>
                  </a:lnTo>
                  <a:lnTo>
                    <a:pt x="1046313" y="1390063"/>
                  </a:lnTo>
                  <a:lnTo>
                    <a:pt x="1060068" y="1519959"/>
                  </a:lnTo>
                  <a:lnTo>
                    <a:pt x="1074282" y="1695916"/>
                  </a:lnTo>
                  <a:lnTo>
                    <a:pt x="1088037" y="1865259"/>
                  </a:lnTo>
                  <a:lnTo>
                    <a:pt x="1102251" y="2010251"/>
                  </a:lnTo>
                  <a:lnTo>
                    <a:pt x="1116465" y="2070746"/>
                  </a:lnTo>
                  <a:lnTo>
                    <a:pt x="1130220" y="1989225"/>
                  </a:lnTo>
                  <a:lnTo>
                    <a:pt x="1144434" y="1786552"/>
                  </a:lnTo>
                  <a:lnTo>
                    <a:pt x="1158189" y="1560832"/>
                  </a:lnTo>
                  <a:lnTo>
                    <a:pt x="1172402" y="1418317"/>
                  </a:lnTo>
                  <a:lnTo>
                    <a:pt x="1186616" y="1393552"/>
                  </a:lnTo>
                  <a:lnTo>
                    <a:pt x="1199454" y="1434743"/>
                  </a:lnTo>
                  <a:lnTo>
                    <a:pt x="1213668" y="1466342"/>
                  </a:lnTo>
                  <a:lnTo>
                    <a:pt x="1227423" y="1455367"/>
                  </a:lnTo>
                  <a:lnTo>
                    <a:pt x="1241637" y="1405763"/>
                  </a:lnTo>
                  <a:lnTo>
                    <a:pt x="1255392" y="1317080"/>
                  </a:lnTo>
                  <a:lnTo>
                    <a:pt x="1269606" y="1198859"/>
                  </a:lnTo>
                  <a:lnTo>
                    <a:pt x="1283820" y="1098235"/>
                  </a:lnTo>
                  <a:lnTo>
                    <a:pt x="1297575" y="1041619"/>
                  </a:lnTo>
                  <a:lnTo>
                    <a:pt x="1311789" y="993158"/>
                  </a:lnTo>
                  <a:lnTo>
                    <a:pt x="1325544" y="912304"/>
                  </a:lnTo>
                  <a:lnTo>
                    <a:pt x="1339758" y="814154"/>
                  </a:lnTo>
                  <a:lnTo>
                    <a:pt x="1353971" y="745097"/>
                  </a:lnTo>
                  <a:lnTo>
                    <a:pt x="1367268" y="707610"/>
                  </a:lnTo>
                  <a:lnTo>
                    <a:pt x="1381482" y="677914"/>
                  </a:lnTo>
                  <a:lnTo>
                    <a:pt x="1395237" y="676161"/>
                  </a:lnTo>
                  <a:lnTo>
                    <a:pt x="1409451" y="729932"/>
                  </a:lnTo>
                  <a:lnTo>
                    <a:pt x="1423206" y="851229"/>
                  </a:lnTo>
                  <a:lnTo>
                    <a:pt x="1437420" y="1041121"/>
                  </a:lnTo>
                  <a:lnTo>
                    <a:pt x="1451633" y="1282721"/>
                  </a:lnTo>
                  <a:lnTo>
                    <a:pt x="1465389" y="1571222"/>
                  </a:lnTo>
                  <a:lnTo>
                    <a:pt x="1479602" y="1882315"/>
                  </a:lnTo>
                  <a:lnTo>
                    <a:pt x="1493358" y="2136929"/>
                  </a:lnTo>
                  <a:lnTo>
                    <a:pt x="1507571" y="2177808"/>
                  </a:lnTo>
                  <a:lnTo>
                    <a:pt x="1521785" y="2010603"/>
                  </a:lnTo>
                  <a:lnTo>
                    <a:pt x="1534623" y="1863751"/>
                  </a:lnTo>
                  <a:lnTo>
                    <a:pt x="1548837" y="1839525"/>
                  </a:lnTo>
                  <a:lnTo>
                    <a:pt x="1562592" y="1836694"/>
                  </a:lnTo>
                  <a:lnTo>
                    <a:pt x="1576806" y="1771478"/>
                  </a:lnTo>
                  <a:lnTo>
                    <a:pt x="1590561" y="1666611"/>
                  </a:lnTo>
                  <a:lnTo>
                    <a:pt x="1604775" y="1549001"/>
                  </a:lnTo>
                  <a:lnTo>
                    <a:pt x="1618989" y="1403522"/>
                  </a:lnTo>
                  <a:lnTo>
                    <a:pt x="1632744" y="1155169"/>
                  </a:lnTo>
                  <a:lnTo>
                    <a:pt x="1646957" y="850906"/>
                  </a:lnTo>
                  <a:lnTo>
                    <a:pt x="1660713" y="663593"/>
                  </a:lnTo>
                  <a:lnTo>
                    <a:pt x="1674926" y="744345"/>
                  </a:lnTo>
                  <a:lnTo>
                    <a:pt x="1689140" y="970122"/>
                  </a:lnTo>
                  <a:lnTo>
                    <a:pt x="1701978" y="1060715"/>
                  </a:lnTo>
                  <a:lnTo>
                    <a:pt x="1716192" y="1042527"/>
                  </a:lnTo>
                  <a:lnTo>
                    <a:pt x="1729947" y="1091377"/>
                  </a:lnTo>
                  <a:lnTo>
                    <a:pt x="1744161" y="1238611"/>
                  </a:lnTo>
                  <a:lnTo>
                    <a:pt x="1757916" y="1287801"/>
                  </a:lnTo>
                  <a:lnTo>
                    <a:pt x="1772130" y="1196586"/>
                  </a:lnTo>
                  <a:lnTo>
                    <a:pt x="1786344" y="1127860"/>
                  </a:lnTo>
                  <a:lnTo>
                    <a:pt x="1800099" y="1138435"/>
                  </a:lnTo>
                  <a:lnTo>
                    <a:pt x="1814313" y="1171328"/>
                  </a:lnTo>
                  <a:lnTo>
                    <a:pt x="1828068" y="1159252"/>
                  </a:lnTo>
                  <a:lnTo>
                    <a:pt x="1842282" y="1125741"/>
                  </a:lnTo>
                  <a:lnTo>
                    <a:pt x="1856495" y="1133670"/>
                  </a:lnTo>
                  <a:lnTo>
                    <a:pt x="1869333" y="1202205"/>
                  </a:lnTo>
                  <a:lnTo>
                    <a:pt x="1883547" y="1268871"/>
                  </a:lnTo>
                  <a:lnTo>
                    <a:pt x="1897302" y="1272944"/>
                  </a:lnTo>
                  <a:lnTo>
                    <a:pt x="1911516" y="1230699"/>
                  </a:lnTo>
                  <a:lnTo>
                    <a:pt x="1925271" y="1297437"/>
                  </a:lnTo>
                  <a:lnTo>
                    <a:pt x="1939485" y="1462279"/>
                  </a:lnTo>
                  <a:lnTo>
                    <a:pt x="1953699" y="1574431"/>
                  </a:lnTo>
                  <a:lnTo>
                    <a:pt x="1967454" y="1641166"/>
                  </a:lnTo>
                  <a:lnTo>
                    <a:pt x="1981668" y="1690682"/>
                  </a:lnTo>
                  <a:lnTo>
                    <a:pt x="1995423" y="1721357"/>
                  </a:lnTo>
                  <a:lnTo>
                    <a:pt x="2009637" y="1716432"/>
                  </a:lnTo>
                  <a:lnTo>
                    <a:pt x="2023850" y="1697470"/>
                  </a:lnTo>
                  <a:lnTo>
                    <a:pt x="2037147" y="1687957"/>
                  </a:lnTo>
                  <a:lnTo>
                    <a:pt x="2051361" y="1671877"/>
                  </a:lnTo>
                  <a:lnTo>
                    <a:pt x="2065116" y="1627813"/>
                  </a:lnTo>
                  <a:lnTo>
                    <a:pt x="2079330" y="1583258"/>
                  </a:lnTo>
                  <a:lnTo>
                    <a:pt x="2093085" y="1597718"/>
                  </a:lnTo>
                  <a:lnTo>
                    <a:pt x="2107299" y="1679468"/>
                  </a:lnTo>
                  <a:lnTo>
                    <a:pt x="2121512" y="1763408"/>
                  </a:lnTo>
                  <a:lnTo>
                    <a:pt x="2135268" y="1804392"/>
                  </a:lnTo>
                  <a:lnTo>
                    <a:pt x="2149481" y="1826838"/>
                  </a:lnTo>
                  <a:lnTo>
                    <a:pt x="2163237" y="1833793"/>
                  </a:lnTo>
                  <a:lnTo>
                    <a:pt x="2177450" y="1826251"/>
                  </a:lnTo>
                  <a:lnTo>
                    <a:pt x="2191664" y="1811101"/>
                  </a:lnTo>
                  <a:lnTo>
                    <a:pt x="2204502" y="1790584"/>
                  </a:lnTo>
                  <a:lnTo>
                    <a:pt x="2218716" y="1779371"/>
                  </a:lnTo>
                  <a:lnTo>
                    <a:pt x="2232471" y="1816330"/>
                  </a:lnTo>
                  <a:lnTo>
                    <a:pt x="2246685" y="1873085"/>
                  </a:lnTo>
                  <a:lnTo>
                    <a:pt x="2260440" y="1838698"/>
                  </a:lnTo>
                  <a:lnTo>
                    <a:pt x="2274654" y="1672697"/>
                  </a:lnTo>
                  <a:lnTo>
                    <a:pt x="2288868" y="1462040"/>
                  </a:lnTo>
                  <a:lnTo>
                    <a:pt x="2302623" y="1309039"/>
                  </a:lnTo>
                  <a:lnTo>
                    <a:pt x="2316837" y="1234832"/>
                  </a:lnTo>
                  <a:lnTo>
                    <a:pt x="2330592" y="1253442"/>
                  </a:lnTo>
                  <a:lnTo>
                    <a:pt x="2344805" y="1345257"/>
                  </a:lnTo>
                  <a:lnTo>
                    <a:pt x="2359019" y="1450104"/>
                  </a:lnTo>
                  <a:lnTo>
                    <a:pt x="2371857" y="1533429"/>
                  </a:lnTo>
                  <a:lnTo>
                    <a:pt x="2386071" y="1570025"/>
                  </a:lnTo>
                  <a:lnTo>
                    <a:pt x="2399826" y="1558911"/>
                  </a:lnTo>
                  <a:lnTo>
                    <a:pt x="2414040" y="1548758"/>
                  </a:lnTo>
                  <a:lnTo>
                    <a:pt x="2427795" y="1586736"/>
                  </a:lnTo>
                  <a:lnTo>
                    <a:pt x="2442009" y="1658621"/>
                  </a:lnTo>
                  <a:lnTo>
                    <a:pt x="2456223" y="1713175"/>
                  </a:lnTo>
                  <a:lnTo>
                    <a:pt x="2469978" y="1751327"/>
                  </a:lnTo>
                  <a:lnTo>
                    <a:pt x="2484192" y="1810134"/>
                  </a:lnTo>
                  <a:lnTo>
                    <a:pt x="2497947" y="1863213"/>
                  </a:lnTo>
                  <a:lnTo>
                    <a:pt x="2512161" y="1868643"/>
                  </a:lnTo>
                  <a:lnTo>
                    <a:pt x="2526374" y="1829495"/>
                  </a:lnTo>
                  <a:lnTo>
                    <a:pt x="2539213" y="1774565"/>
                  </a:lnTo>
                  <a:lnTo>
                    <a:pt x="2553426" y="1737498"/>
                  </a:lnTo>
                  <a:lnTo>
                    <a:pt x="2567181" y="1723145"/>
                  </a:lnTo>
                  <a:lnTo>
                    <a:pt x="2581395" y="1710432"/>
                  </a:lnTo>
                  <a:lnTo>
                    <a:pt x="2595150" y="1695739"/>
                  </a:lnTo>
                  <a:lnTo>
                    <a:pt x="2609364" y="1687342"/>
                  </a:lnTo>
                  <a:lnTo>
                    <a:pt x="2623578" y="1691613"/>
                  </a:lnTo>
                  <a:lnTo>
                    <a:pt x="2637333" y="1683520"/>
                  </a:lnTo>
                  <a:lnTo>
                    <a:pt x="2651547" y="1624872"/>
                  </a:lnTo>
                  <a:lnTo>
                    <a:pt x="2665302" y="1546165"/>
                  </a:lnTo>
                  <a:lnTo>
                    <a:pt x="2679516" y="1492054"/>
                  </a:lnTo>
                  <a:lnTo>
                    <a:pt x="2693729" y="1472102"/>
                  </a:lnTo>
                  <a:lnTo>
                    <a:pt x="2707026" y="1500627"/>
                  </a:lnTo>
                  <a:lnTo>
                    <a:pt x="2721240" y="1565254"/>
                  </a:lnTo>
                  <a:lnTo>
                    <a:pt x="2734995" y="1608324"/>
                  </a:lnTo>
                  <a:lnTo>
                    <a:pt x="2749209" y="1600578"/>
                  </a:lnTo>
                  <a:lnTo>
                    <a:pt x="2762964" y="1531912"/>
                  </a:lnTo>
                  <a:lnTo>
                    <a:pt x="2777178" y="1422963"/>
                  </a:lnTo>
                  <a:lnTo>
                    <a:pt x="2791392" y="1334999"/>
                  </a:lnTo>
                  <a:lnTo>
                    <a:pt x="2805147" y="1311870"/>
                  </a:lnTo>
                  <a:lnTo>
                    <a:pt x="2819360" y="1348223"/>
                  </a:lnTo>
                  <a:lnTo>
                    <a:pt x="2833116" y="1405370"/>
                  </a:lnTo>
                  <a:lnTo>
                    <a:pt x="2847329" y="1449004"/>
                  </a:lnTo>
                  <a:lnTo>
                    <a:pt x="2861543" y="1449644"/>
                  </a:lnTo>
                  <a:lnTo>
                    <a:pt x="2874381" y="1406575"/>
                  </a:lnTo>
                  <a:lnTo>
                    <a:pt x="2888595" y="1352284"/>
                  </a:lnTo>
                  <a:lnTo>
                    <a:pt x="2902350" y="1292010"/>
                  </a:lnTo>
                  <a:lnTo>
                    <a:pt x="2916564" y="1229559"/>
                  </a:lnTo>
                  <a:lnTo>
                    <a:pt x="2930319" y="1211182"/>
                  </a:lnTo>
                  <a:lnTo>
                    <a:pt x="2944533" y="1253594"/>
                  </a:lnTo>
                  <a:lnTo>
                    <a:pt x="2958747" y="1301183"/>
                  </a:lnTo>
                  <a:lnTo>
                    <a:pt x="2972502" y="1309418"/>
                  </a:lnTo>
                  <a:lnTo>
                    <a:pt x="2986716" y="1298283"/>
                  </a:lnTo>
                  <a:lnTo>
                    <a:pt x="3000471" y="1272759"/>
                  </a:lnTo>
                  <a:lnTo>
                    <a:pt x="3014685" y="1250888"/>
                  </a:lnTo>
                  <a:lnTo>
                    <a:pt x="3028898" y="1241947"/>
                  </a:lnTo>
                  <a:lnTo>
                    <a:pt x="3041736" y="1199068"/>
                  </a:lnTo>
                  <a:lnTo>
                    <a:pt x="3055950" y="1124335"/>
                  </a:lnTo>
                  <a:lnTo>
                    <a:pt x="3069705" y="1102896"/>
                  </a:lnTo>
                  <a:lnTo>
                    <a:pt x="3083919" y="1161436"/>
                  </a:lnTo>
                  <a:lnTo>
                    <a:pt x="3097674" y="1241980"/>
                  </a:lnTo>
                  <a:lnTo>
                    <a:pt x="3111888" y="1312141"/>
                  </a:lnTo>
                  <a:lnTo>
                    <a:pt x="3126102" y="1350393"/>
                  </a:lnTo>
                  <a:lnTo>
                    <a:pt x="3139857" y="1337346"/>
                  </a:lnTo>
                  <a:lnTo>
                    <a:pt x="3154071" y="1265640"/>
                  </a:lnTo>
                  <a:lnTo>
                    <a:pt x="3167826" y="1191227"/>
                  </a:lnTo>
                  <a:lnTo>
                    <a:pt x="3182040" y="1166479"/>
                  </a:lnTo>
                  <a:lnTo>
                    <a:pt x="3196253" y="1210552"/>
                  </a:lnTo>
                  <a:lnTo>
                    <a:pt x="3209092" y="1326225"/>
                  </a:lnTo>
                  <a:lnTo>
                    <a:pt x="3223305" y="1446070"/>
                  </a:lnTo>
                  <a:lnTo>
                    <a:pt x="3237061" y="1505697"/>
                  </a:lnTo>
                  <a:lnTo>
                    <a:pt x="3251274" y="1494396"/>
                  </a:lnTo>
                  <a:lnTo>
                    <a:pt x="3265030" y="1437147"/>
                  </a:lnTo>
                  <a:lnTo>
                    <a:pt x="3279243" y="1374957"/>
                  </a:lnTo>
                  <a:lnTo>
                    <a:pt x="3293457" y="1380069"/>
                  </a:lnTo>
                  <a:lnTo>
                    <a:pt x="3307212" y="1455091"/>
                  </a:lnTo>
                  <a:lnTo>
                    <a:pt x="3321426" y="1536777"/>
                  </a:lnTo>
                  <a:lnTo>
                    <a:pt x="3335181" y="1582508"/>
                  </a:lnTo>
                  <a:lnTo>
                    <a:pt x="3349395" y="1572889"/>
                  </a:lnTo>
                  <a:lnTo>
                    <a:pt x="3363609" y="1520713"/>
                  </a:lnTo>
                  <a:lnTo>
                    <a:pt x="3376905" y="1417864"/>
                  </a:lnTo>
                  <a:lnTo>
                    <a:pt x="3391119" y="1294679"/>
                  </a:lnTo>
                  <a:lnTo>
                    <a:pt x="3404874" y="1235494"/>
                  </a:lnTo>
                  <a:lnTo>
                    <a:pt x="3419088" y="1250817"/>
                  </a:lnTo>
                  <a:lnTo>
                    <a:pt x="3432843" y="1314609"/>
                  </a:lnTo>
                  <a:lnTo>
                    <a:pt x="3447057" y="1370624"/>
                  </a:lnTo>
                  <a:lnTo>
                    <a:pt x="3461271" y="1340974"/>
                  </a:lnTo>
                  <a:lnTo>
                    <a:pt x="3475026" y="1287524"/>
                  </a:lnTo>
                  <a:lnTo>
                    <a:pt x="3489240" y="1318767"/>
                  </a:lnTo>
                  <a:lnTo>
                    <a:pt x="3502995" y="1383764"/>
                  </a:lnTo>
                  <a:lnTo>
                    <a:pt x="3517208" y="1400166"/>
                  </a:lnTo>
                  <a:lnTo>
                    <a:pt x="3531422" y="1385461"/>
                  </a:lnTo>
                  <a:lnTo>
                    <a:pt x="3544260" y="1404876"/>
                  </a:lnTo>
                  <a:lnTo>
                    <a:pt x="3558474" y="1474354"/>
                  </a:lnTo>
                  <a:lnTo>
                    <a:pt x="3572229" y="1509050"/>
                  </a:lnTo>
                  <a:lnTo>
                    <a:pt x="3586443" y="1483790"/>
                  </a:lnTo>
                  <a:lnTo>
                    <a:pt x="3600198" y="1445247"/>
                  </a:lnTo>
                  <a:lnTo>
                    <a:pt x="3614412" y="1448208"/>
                  </a:lnTo>
                  <a:lnTo>
                    <a:pt x="3628626" y="1526923"/>
                  </a:lnTo>
                  <a:lnTo>
                    <a:pt x="3642381" y="1580211"/>
                  </a:lnTo>
                  <a:lnTo>
                    <a:pt x="3656595" y="1537331"/>
                  </a:lnTo>
                  <a:lnTo>
                    <a:pt x="3670350" y="1480487"/>
                  </a:lnTo>
                  <a:lnTo>
                    <a:pt x="3684564" y="1494367"/>
                  </a:lnTo>
                  <a:lnTo>
                    <a:pt x="3698777" y="1552254"/>
                  </a:lnTo>
                  <a:lnTo>
                    <a:pt x="3711616" y="1585227"/>
                  </a:lnTo>
                  <a:lnTo>
                    <a:pt x="3725829" y="1572119"/>
                  </a:lnTo>
                  <a:lnTo>
                    <a:pt x="3739584" y="1566575"/>
                  </a:lnTo>
                  <a:lnTo>
                    <a:pt x="3753798" y="1588558"/>
                  </a:lnTo>
                  <a:lnTo>
                    <a:pt x="3767553" y="1587538"/>
                  </a:lnTo>
                  <a:lnTo>
                    <a:pt x="3781767" y="1556350"/>
                  </a:lnTo>
                  <a:lnTo>
                    <a:pt x="3795981" y="1502050"/>
                  </a:lnTo>
                  <a:lnTo>
                    <a:pt x="3809736" y="1448127"/>
                  </a:lnTo>
                  <a:lnTo>
                    <a:pt x="3823950" y="1424588"/>
                  </a:lnTo>
                  <a:lnTo>
                    <a:pt x="3837705" y="1425778"/>
                  </a:lnTo>
                  <a:lnTo>
                    <a:pt x="3851919" y="1419321"/>
                  </a:lnTo>
                  <a:lnTo>
                    <a:pt x="3866132" y="1387514"/>
                  </a:lnTo>
                  <a:lnTo>
                    <a:pt x="3878971" y="1363957"/>
                  </a:lnTo>
                  <a:lnTo>
                    <a:pt x="3893184" y="1380146"/>
                  </a:lnTo>
                  <a:lnTo>
                    <a:pt x="3906940" y="1386328"/>
                  </a:lnTo>
                  <a:lnTo>
                    <a:pt x="3921153" y="1361031"/>
                  </a:lnTo>
                  <a:lnTo>
                    <a:pt x="3934909" y="1365365"/>
                  </a:lnTo>
                  <a:lnTo>
                    <a:pt x="3949122" y="1372039"/>
                  </a:lnTo>
                  <a:lnTo>
                    <a:pt x="3963336" y="1361223"/>
                  </a:lnTo>
                  <a:lnTo>
                    <a:pt x="3977091" y="1361860"/>
                  </a:lnTo>
                  <a:lnTo>
                    <a:pt x="3991305" y="1357521"/>
                  </a:lnTo>
                  <a:lnTo>
                    <a:pt x="4005060" y="1349811"/>
                  </a:lnTo>
                  <a:lnTo>
                    <a:pt x="4019274" y="1354237"/>
                  </a:lnTo>
                  <a:lnTo>
                    <a:pt x="4033488" y="1381989"/>
                  </a:lnTo>
                  <a:lnTo>
                    <a:pt x="4046784" y="1425651"/>
                  </a:lnTo>
                  <a:lnTo>
                    <a:pt x="4060998" y="1411075"/>
                  </a:lnTo>
                  <a:lnTo>
                    <a:pt x="4074753" y="1352668"/>
                  </a:lnTo>
                  <a:lnTo>
                    <a:pt x="4088967" y="1353567"/>
                  </a:lnTo>
                  <a:lnTo>
                    <a:pt x="4102722" y="1408398"/>
                  </a:lnTo>
                  <a:lnTo>
                    <a:pt x="4116936" y="1482565"/>
                  </a:lnTo>
                  <a:lnTo>
                    <a:pt x="4131150" y="1519211"/>
                  </a:lnTo>
                  <a:lnTo>
                    <a:pt x="4144905" y="1537181"/>
                  </a:lnTo>
                  <a:lnTo>
                    <a:pt x="4159119" y="1584166"/>
                  </a:lnTo>
                  <a:lnTo>
                    <a:pt x="4172874" y="1631894"/>
                  </a:lnTo>
                  <a:lnTo>
                    <a:pt x="4187088" y="1659491"/>
                  </a:lnTo>
                  <a:lnTo>
                    <a:pt x="4201301" y="1667126"/>
                  </a:lnTo>
                  <a:lnTo>
                    <a:pt x="4214139" y="1652931"/>
                  </a:lnTo>
                  <a:lnTo>
                    <a:pt x="4228353" y="1644222"/>
                  </a:lnTo>
                  <a:lnTo>
                    <a:pt x="4242108" y="1686028"/>
                  </a:lnTo>
                  <a:lnTo>
                    <a:pt x="4256322" y="1728489"/>
                  </a:lnTo>
                  <a:lnTo>
                    <a:pt x="4270077" y="1713535"/>
                  </a:lnTo>
                  <a:lnTo>
                    <a:pt x="4284291" y="1672373"/>
                  </a:lnTo>
                  <a:lnTo>
                    <a:pt x="4298505" y="1663029"/>
                  </a:lnTo>
                  <a:lnTo>
                    <a:pt x="4312260" y="1670316"/>
                  </a:lnTo>
                  <a:lnTo>
                    <a:pt x="4326474" y="1676420"/>
                  </a:lnTo>
                  <a:lnTo>
                    <a:pt x="4340229" y="1665462"/>
                  </a:lnTo>
                  <a:lnTo>
                    <a:pt x="4354443" y="1638130"/>
                  </a:lnTo>
                  <a:lnTo>
                    <a:pt x="4368656" y="1626313"/>
                  </a:lnTo>
                  <a:lnTo>
                    <a:pt x="4381495" y="1630740"/>
                  </a:lnTo>
                  <a:lnTo>
                    <a:pt x="4395708" y="1643749"/>
                  </a:lnTo>
                  <a:lnTo>
                    <a:pt x="4409464" y="1628973"/>
                  </a:lnTo>
                  <a:lnTo>
                    <a:pt x="4423677" y="1598322"/>
                  </a:lnTo>
                  <a:lnTo>
                    <a:pt x="4437433" y="1560906"/>
                  </a:lnTo>
                  <a:lnTo>
                    <a:pt x="4451646" y="1525355"/>
                  </a:lnTo>
                  <a:lnTo>
                    <a:pt x="4465860" y="1513199"/>
                  </a:lnTo>
                  <a:lnTo>
                    <a:pt x="4479615" y="1477816"/>
                  </a:lnTo>
                  <a:lnTo>
                    <a:pt x="4493829" y="1413522"/>
                  </a:lnTo>
                  <a:lnTo>
                    <a:pt x="4507584" y="1376851"/>
                  </a:lnTo>
                  <a:lnTo>
                    <a:pt x="4521798" y="1385725"/>
                  </a:lnTo>
                  <a:lnTo>
                    <a:pt x="4536012" y="1431018"/>
                  </a:lnTo>
                  <a:lnTo>
                    <a:pt x="4548850" y="1500704"/>
                  </a:lnTo>
                  <a:lnTo>
                    <a:pt x="4563063" y="1549418"/>
                  </a:lnTo>
                  <a:lnTo>
                    <a:pt x="4576819" y="1548512"/>
                  </a:lnTo>
                  <a:lnTo>
                    <a:pt x="4591032" y="1476658"/>
                  </a:lnTo>
                  <a:lnTo>
                    <a:pt x="4604788" y="1383826"/>
                  </a:lnTo>
                  <a:lnTo>
                    <a:pt x="4619001" y="1346590"/>
                  </a:lnTo>
                  <a:lnTo>
                    <a:pt x="4633215" y="1359213"/>
                  </a:lnTo>
                  <a:lnTo>
                    <a:pt x="4646970" y="1423008"/>
                  </a:lnTo>
                  <a:lnTo>
                    <a:pt x="4661184" y="1485230"/>
                  </a:lnTo>
                  <a:lnTo>
                    <a:pt x="4674939" y="1488416"/>
                  </a:lnTo>
                  <a:lnTo>
                    <a:pt x="4689153" y="1442719"/>
                  </a:lnTo>
                  <a:lnTo>
                    <a:pt x="4703367" y="1374370"/>
                  </a:lnTo>
                  <a:lnTo>
                    <a:pt x="4716663" y="1322385"/>
                  </a:lnTo>
                  <a:lnTo>
                    <a:pt x="4730877" y="1278128"/>
                  </a:lnTo>
                  <a:lnTo>
                    <a:pt x="4744632" y="1194633"/>
                  </a:lnTo>
                  <a:lnTo>
                    <a:pt x="4758846" y="1103429"/>
                  </a:lnTo>
                  <a:lnTo>
                    <a:pt x="4772601" y="1103308"/>
                  </a:lnTo>
                  <a:lnTo>
                    <a:pt x="4786815" y="1160205"/>
                  </a:lnTo>
                  <a:lnTo>
                    <a:pt x="4801029" y="1175439"/>
                  </a:lnTo>
                  <a:lnTo>
                    <a:pt x="4814784" y="1110281"/>
                  </a:lnTo>
                  <a:lnTo>
                    <a:pt x="4828998" y="1037543"/>
                  </a:lnTo>
                  <a:lnTo>
                    <a:pt x="4842753" y="1052144"/>
                  </a:lnTo>
                  <a:lnTo>
                    <a:pt x="4856967" y="1103927"/>
                  </a:lnTo>
                  <a:lnTo>
                    <a:pt x="4871180" y="1097718"/>
                  </a:lnTo>
                  <a:lnTo>
                    <a:pt x="4884019" y="974681"/>
                  </a:lnTo>
                  <a:lnTo>
                    <a:pt x="4898232" y="829391"/>
                  </a:lnTo>
                  <a:lnTo>
                    <a:pt x="4911987" y="785496"/>
                  </a:lnTo>
                  <a:lnTo>
                    <a:pt x="4926201" y="826412"/>
                  </a:lnTo>
                  <a:lnTo>
                    <a:pt x="4939956" y="843908"/>
                  </a:lnTo>
                  <a:lnTo>
                    <a:pt x="4954170" y="779095"/>
                  </a:lnTo>
                  <a:lnTo>
                    <a:pt x="4968384" y="688723"/>
                  </a:lnTo>
                  <a:lnTo>
                    <a:pt x="4982139" y="624279"/>
                  </a:lnTo>
                  <a:lnTo>
                    <a:pt x="4996353" y="577863"/>
                  </a:lnTo>
                  <a:lnTo>
                    <a:pt x="5010108" y="502450"/>
                  </a:lnTo>
                  <a:lnTo>
                    <a:pt x="5024322" y="402835"/>
                  </a:lnTo>
                  <a:lnTo>
                    <a:pt x="5038535" y="338534"/>
                  </a:lnTo>
                  <a:lnTo>
                    <a:pt x="5051374" y="358540"/>
                  </a:lnTo>
                  <a:lnTo>
                    <a:pt x="5065587" y="410857"/>
                  </a:lnTo>
                  <a:lnTo>
                    <a:pt x="5079343" y="473498"/>
                  </a:lnTo>
                  <a:lnTo>
                    <a:pt x="5093556" y="547003"/>
                  </a:lnTo>
                  <a:lnTo>
                    <a:pt x="5107312" y="593943"/>
                  </a:lnTo>
                  <a:lnTo>
                    <a:pt x="5121525" y="619857"/>
                  </a:lnTo>
                  <a:lnTo>
                    <a:pt x="5135739" y="679103"/>
                  </a:lnTo>
                  <a:lnTo>
                    <a:pt x="5149494" y="803117"/>
                  </a:lnTo>
                  <a:lnTo>
                    <a:pt x="5163708" y="925346"/>
                  </a:lnTo>
                  <a:lnTo>
                    <a:pt x="5177463" y="1024515"/>
                  </a:lnTo>
                  <a:lnTo>
                    <a:pt x="5191677" y="1160952"/>
                  </a:lnTo>
                  <a:lnTo>
                    <a:pt x="5205891" y="1248909"/>
                  </a:lnTo>
                  <a:lnTo>
                    <a:pt x="5218729" y="1253804"/>
                  </a:lnTo>
                  <a:lnTo>
                    <a:pt x="5232943" y="1300599"/>
                  </a:lnTo>
                  <a:lnTo>
                    <a:pt x="5246698" y="1364474"/>
                  </a:lnTo>
                  <a:lnTo>
                    <a:pt x="5260911" y="1415827"/>
                  </a:lnTo>
                  <a:lnTo>
                    <a:pt x="5274667" y="1492895"/>
                  </a:lnTo>
                  <a:lnTo>
                    <a:pt x="5288880" y="1592938"/>
                  </a:lnTo>
                  <a:lnTo>
                    <a:pt x="5303094" y="1697872"/>
                  </a:lnTo>
                  <a:lnTo>
                    <a:pt x="5316849" y="1796214"/>
                  </a:lnTo>
                  <a:lnTo>
                    <a:pt x="5331063" y="1917489"/>
                  </a:lnTo>
                  <a:lnTo>
                    <a:pt x="5344818" y="2045244"/>
                  </a:lnTo>
                  <a:lnTo>
                    <a:pt x="5359032" y="2087767"/>
                  </a:lnTo>
                  <a:lnTo>
                    <a:pt x="5373246" y="2122714"/>
                  </a:lnTo>
                  <a:lnTo>
                    <a:pt x="5386542" y="2201291"/>
                  </a:lnTo>
                  <a:lnTo>
                    <a:pt x="5400756" y="2257246"/>
                  </a:lnTo>
                  <a:lnTo>
                    <a:pt x="5414511" y="2328406"/>
                  </a:lnTo>
                  <a:lnTo>
                    <a:pt x="5428725" y="2398627"/>
                  </a:lnTo>
                  <a:lnTo>
                    <a:pt x="5442480" y="2409307"/>
                  </a:lnTo>
                  <a:lnTo>
                    <a:pt x="5456694" y="2432864"/>
                  </a:lnTo>
                  <a:lnTo>
                    <a:pt x="5470908" y="2499648"/>
                  </a:lnTo>
                  <a:lnTo>
                    <a:pt x="5484663" y="2601089"/>
                  </a:lnTo>
                  <a:lnTo>
                    <a:pt x="5498877" y="2725409"/>
                  </a:lnTo>
                  <a:lnTo>
                    <a:pt x="5512632" y="2793575"/>
                  </a:lnTo>
                  <a:lnTo>
                    <a:pt x="5526846" y="2814547"/>
                  </a:lnTo>
                  <a:lnTo>
                    <a:pt x="5541059" y="2863129"/>
                  </a:lnTo>
                  <a:lnTo>
                    <a:pt x="5553898" y="2951482"/>
                  </a:lnTo>
                  <a:lnTo>
                    <a:pt x="5568111" y="3002069"/>
                  </a:lnTo>
                  <a:lnTo>
                    <a:pt x="5581867" y="2995829"/>
                  </a:lnTo>
                  <a:lnTo>
                    <a:pt x="5596080" y="3006673"/>
                  </a:lnTo>
                  <a:lnTo>
                    <a:pt x="5609835" y="3039185"/>
                  </a:lnTo>
                  <a:lnTo>
                    <a:pt x="5624049" y="3018607"/>
                  </a:lnTo>
                  <a:lnTo>
                    <a:pt x="5638263" y="2894748"/>
                  </a:lnTo>
                  <a:lnTo>
                    <a:pt x="5652018" y="2677135"/>
                  </a:lnTo>
                  <a:lnTo>
                    <a:pt x="5666232" y="2473535"/>
                  </a:lnTo>
                  <a:lnTo>
                    <a:pt x="5679987" y="2395789"/>
                  </a:lnTo>
                  <a:lnTo>
                    <a:pt x="5694201" y="2456822"/>
                  </a:lnTo>
                  <a:lnTo>
                    <a:pt x="5708415" y="2570628"/>
                  </a:lnTo>
                  <a:lnTo>
                    <a:pt x="5721253" y="2644993"/>
                  </a:lnTo>
                  <a:lnTo>
                    <a:pt x="5735466" y="2667820"/>
                  </a:lnTo>
                  <a:lnTo>
                    <a:pt x="5749222" y="2679606"/>
                  </a:lnTo>
                  <a:lnTo>
                    <a:pt x="5763435" y="2723392"/>
                  </a:lnTo>
                  <a:lnTo>
                    <a:pt x="5777191" y="2809831"/>
                  </a:lnTo>
                  <a:lnTo>
                    <a:pt x="5791404" y="2900201"/>
                  </a:lnTo>
                  <a:lnTo>
                    <a:pt x="5805618" y="3012430"/>
                  </a:lnTo>
                  <a:lnTo>
                    <a:pt x="5819373" y="3170826"/>
                  </a:lnTo>
                  <a:lnTo>
                    <a:pt x="5833587" y="3288915"/>
                  </a:lnTo>
                  <a:lnTo>
                    <a:pt x="5847342" y="3316231"/>
                  </a:lnTo>
                  <a:lnTo>
                    <a:pt x="5861556" y="3269630"/>
                  </a:lnTo>
                  <a:lnTo>
                    <a:pt x="5875770" y="3164840"/>
                  </a:lnTo>
                  <a:lnTo>
                    <a:pt x="5888608" y="3043835"/>
                  </a:lnTo>
                  <a:lnTo>
                    <a:pt x="5902822" y="2986449"/>
                  </a:lnTo>
                  <a:lnTo>
                    <a:pt x="5916577" y="2979921"/>
                  </a:lnTo>
                  <a:lnTo>
                    <a:pt x="5930791" y="2920085"/>
                  </a:lnTo>
                  <a:lnTo>
                    <a:pt x="5944546" y="2828212"/>
                  </a:lnTo>
                  <a:lnTo>
                    <a:pt x="5958760" y="2785250"/>
                  </a:lnTo>
                  <a:lnTo>
                    <a:pt x="5972973" y="2800943"/>
                  </a:lnTo>
                  <a:lnTo>
                    <a:pt x="5986728" y="2813482"/>
                  </a:lnTo>
                  <a:lnTo>
                    <a:pt x="6000942" y="2732378"/>
                  </a:lnTo>
                  <a:lnTo>
                    <a:pt x="6014697" y="2591501"/>
                  </a:lnTo>
                  <a:lnTo>
                    <a:pt x="6028911" y="2469691"/>
                  </a:lnTo>
                  <a:lnTo>
                    <a:pt x="6043125" y="2370658"/>
                  </a:lnTo>
                  <a:lnTo>
                    <a:pt x="6056422" y="2285403"/>
                  </a:lnTo>
                  <a:lnTo>
                    <a:pt x="6070635" y="2174965"/>
                  </a:lnTo>
                  <a:lnTo>
                    <a:pt x="6084390" y="2024158"/>
                  </a:lnTo>
                  <a:lnTo>
                    <a:pt x="6098604" y="1915963"/>
                  </a:lnTo>
                  <a:lnTo>
                    <a:pt x="6112359" y="1887108"/>
                  </a:lnTo>
                  <a:lnTo>
                    <a:pt x="6126573" y="1862020"/>
                  </a:lnTo>
                  <a:lnTo>
                    <a:pt x="6140787" y="1780460"/>
                  </a:lnTo>
                  <a:lnTo>
                    <a:pt x="6154542" y="1693772"/>
                  </a:lnTo>
                  <a:lnTo>
                    <a:pt x="6168756" y="1652919"/>
                  </a:lnTo>
                  <a:lnTo>
                    <a:pt x="6182511" y="1636001"/>
                  </a:lnTo>
                  <a:lnTo>
                    <a:pt x="6196725" y="1624560"/>
                  </a:lnTo>
                  <a:lnTo>
                    <a:pt x="6210938" y="1606183"/>
                  </a:lnTo>
                  <a:lnTo>
                    <a:pt x="6223777" y="1575951"/>
                  </a:lnTo>
                  <a:lnTo>
                    <a:pt x="6237990" y="1580812"/>
                  </a:lnTo>
                  <a:lnTo>
                    <a:pt x="6251746" y="1597420"/>
                  </a:lnTo>
                  <a:lnTo>
                    <a:pt x="6265959" y="1539538"/>
                  </a:lnTo>
                  <a:lnTo>
                    <a:pt x="6279715" y="1434199"/>
                  </a:lnTo>
                  <a:lnTo>
                    <a:pt x="6293928" y="1361209"/>
                  </a:lnTo>
                  <a:lnTo>
                    <a:pt x="6308142" y="1345424"/>
                  </a:lnTo>
                  <a:lnTo>
                    <a:pt x="6321897" y="1380792"/>
                  </a:lnTo>
                  <a:lnTo>
                    <a:pt x="6336111" y="1431654"/>
                  </a:lnTo>
                  <a:lnTo>
                    <a:pt x="6349866" y="1439770"/>
                  </a:lnTo>
                  <a:lnTo>
                    <a:pt x="6364080" y="1375576"/>
                  </a:lnTo>
                  <a:lnTo>
                    <a:pt x="6378294" y="1320148"/>
                  </a:lnTo>
                  <a:lnTo>
                    <a:pt x="6391132" y="1354153"/>
                  </a:lnTo>
                  <a:lnTo>
                    <a:pt x="6405346" y="1432653"/>
                  </a:lnTo>
                  <a:lnTo>
                    <a:pt x="6419101" y="1511464"/>
                  </a:lnTo>
                  <a:lnTo>
                    <a:pt x="6433314" y="1567795"/>
                  </a:lnTo>
                  <a:lnTo>
                    <a:pt x="6447070" y="1564540"/>
                  </a:lnTo>
                  <a:lnTo>
                    <a:pt x="6461283" y="1540712"/>
                  </a:lnTo>
                  <a:lnTo>
                    <a:pt x="6475497" y="1555555"/>
                  </a:lnTo>
                  <a:lnTo>
                    <a:pt x="6489252" y="1561914"/>
                  </a:lnTo>
                  <a:lnTo>
                    <a:pt x="6503466" y="1549953"/>
                  </a:lnTo>
                  <a:lnTo>
                    <a:pt x="6517221" y="1556336"/>
                  </a:lnTo>
                  <a:lnTo>
                    <a:pt x="6531435" y="1590710"/>
                  </a:lnTo>
                  <a:lnTo>
                    <a:pt x="6545649" y="1639056"/>
                  </a:lnTo>
                  <a:lnTo>
                    <a:pt x="6558487" y="1641911"/>
                  </a:lnTo>
                  <a:lnTo>
                    <a:pt x="6572701" y="1604725"/>
                  </a:lnTo>
                  <a:lnTo>
                    <a:pt x="6586456" y="1559631"/>
                  </a:lnTo>
                  <a:lnTo>
                    <a:pt x="6600670" y="1548967"/>
                  </a:lnTo>
                  <a:lnTo>
                    <a:pt x="6614425" y="1583967"/>
                  </a:lnTo>
                  <a:lnTo>
                    <a:pt x="6628639" y="1618173"/>
                  </a:lnTo>
                  <a:lnTo>
                    <a:pt x="6642852" y="1621132"/>
                  </a:lnTo>
                  <a:lnTo>
                    <a:pt x="6656608" y="1592232"/>
                  </a:lnTo>
                  <a:lnTo>
                    <a:pt x="6670821" y="1580198"/>
                  </a:lnTo>
                  <a:lnTo>
                    <a:pt x="6684576" y="1605482"/>
                  </a:lnTo>
                  <a:lnTo>
                    <a:pt x="6698790" y="1616818"/>
                  </a:lnTo>
                  <a:lnTo>
                    <a:pt x="6713004" y="1570105"/>
                  </a:lnTo>
                  <a:lnTo>
                    <a:pt x="6726301" y="1511029"/>
                  </a:lnTo>
                  <a:lnTo>
                    <a:pt x="6740514" y="1454351"/>
                  </a:lnTo>
                  <a:lnTo>
                    <a:pt x="6754270" y="1423951"/>
                  </a:lnTo>
                  <a:lnTo>
                    <a:pt x="6768483" y="1411607"/>
                  </a:lnTo>
                  <a:lnTo>
                    <a:pt x="6782238" y="1371457"/>
                  </a:lnTo>
                  <a:lnTo>
                    <a:pt x="6796452" y="1321914"/>
                  </a:lnTo>
                  <a:lnTo>
                    <a:pt x="6810666" y="1278751"/>
                  </a:lnTo>
                  <a:lnTo>
                    <a:pt x="6824421" y="1293207"/>
                  </a:lnTo>
                  <a:lnTo>
                    <a:pt x="6838635" y="1339289"/>
                  </a:lnTo>
                  <a:lnTo>
                    <a:pt x="6852390" y="1365120"/>
                  </a:lnTo>
                  <a:lnTo>
                    <a:pt x="6866604" y="1380949"/>
                  </a:lnTo>
                  <a:lnTo>
                    <a:pt x="6880818" y="1369886"/>
                  </a:lnTo>
                  <a:lnTo>
                    <a:pt x="6893656" y="1323943"/>
                  </a:lnTo>
                  <a:lnTo>
                    <a:pt x="6907869" y="1300000"/>
                  </a:lnTo>
                  <a:lnTo>
                    <a:pt x="6921625" y="1306077"/>
                  </a:lnTo>
                  <a:lnTo>
                    <a:pt x="6935838" y="1286413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3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296655"/>
                  </a:moveTo>
                  <a:lnTo>
                    <a:pt x="14213" y="1101026"/>
                  </a:lnTo>
                  <a:lnTo>
                    <a:pt x="27510" y="971295"/>
                  </a:lnTo>
                  <a:lnTo>
                    <a:pt x="41724" y="965400"/>
                  </a:lnTo>
                  <a:lnTo>
                    <a:pt x="55479" y="1031930"/>
                  </a:lnTo>
                  <a:lnTo>
                    <a:pt x="69693" y="1070320"/>
                  </a:lnTo>
                  <a:lnTo>
                    <a:pt x="83448" y="1006437"/>
                  </a:lnTo>
                  <a:lnTo>
                    <a:pt x="97662" y="860744"/>
                  </a:lnTo>
                  <a:lnTo>
                    <a:pt x="111875" y="710274"/>
                  </a:lnTo>
                  <a:lnTo>
                    <a:pt x="125630" y="618766"/>
                  </a:lnTo>
                  <a:lnTo>
                    <a:pt x="139844" y="603647"/>
                  </a:lnTo>
                  <a:lnTo>
                    <a:pt x="153599" y="702509"/>
                  </a:lnTo>
                  <a:lnTo>
                    <a:pt x="167813" y="937846"/>
                  </a:lnTo>
                  <a:lnTo>
                    <a:pt x="182027" y="1224383"/>
                  </a:lnTo>
                  <a:lnTo>
                    <a:pt x="194865" y="1448429"/>
                  </a:lnTo>
                  <a:lnTo>
                    <a:pt x="209079" y="1519350"/>
                  </a:lnTo>
                  <a:lnTo>
                    <a:pt x="222834" y="1444283"/>
                  </a:lnTo>
                  <a:lnTo>
                    <a:pt x="237048" y="1285607"/>
                  </a:lnTo>
                  <a:lnTo>
                    <a:pt x="250803" y="1087798"/>
                  </a:lnTo>
                  <a:lnTo>
                    <a:pt x="265017" y="880469"/>
                  </a:lnTo>
                  <a:lnTo>
                    <a:pt x="279230" y="681283"/>
                  </a:lnTo>
                  <a:lnTo>
                    <a:pt x="292986" y="515203"/>
                  </a:lnTo>
                  <a:lnTo>
                    <a:pt x="307199" y="447696"/>
                  </a:lnTo>
                  <a:lnTo>
                    <a:pt x="320955" y="479997"/>
                  </a:lnTo>
                  <a:lnTo>
                    <a:pt x="335168" y="526138"/>
                  </a:lnTo>
                  <a:lnTo>
                    <a:pt x="349382" y="536709"/>
                  </a:lnTo>
                  <a:lnTo>
                    <a:pt x="362220" y="483159"/>
                  </a:lnTo>
                  <a:lnTo>
                    <a:pt x="376434" y="380663"/>
                  </a:lnTo>
                  <a:lnTo>
                    <a:pt x="390189" y="293615"/>
                  </a:lnTo>
                  <a:lnTo>
                    <a:pt x="404403" y="248173"/>
                  </a:lnTo>
                  <a:lnTo>
                    <a:pt x="418158" y="216774"/>
                  </a:lnTo>
                  <a:lnTo>
                    <a:pt x="432372" y="178082"/>
                  </a:lnTo>
                  <a:lnTo>
                    <a:pt x="446586" y="170608"/>
                  </a:lnTo>
                  <a:lnTo>
                    <a:pt x="460341" y="228855"/>
                  </a:lnTo>
                  <a:lnTo>
                    <a:pt x="474554" y="270437"/>
                  </a:lnTo>
                  <a:lnTo>
                    <a:pt x="488310" y="220983"/>
                  </a:lnTo>
                  <a:lnTo>
                    <a:pt x="502523" y="123045"/>
                  </a:lnTo>
                  <a:lnTo>
                    <a:pt x="516737" y="33838"/>
                  </a:lnTo>
                  <a:lnTo>
                    <a:pt x="529575" y="0"/>
                  </a:lnTo>
                  <a:lnTo>
                    <a:pt x="543789" y="50227"/>
                  </a:lnTo>
                  <a:lnTo>
                    <a:pt x="557544" y="128217"/>
                  </a:lnTo>
                  <a:lnTo>
                    <a:pt x="571758" y="202014"/>
                  </a:lnTo>
                  <a:lnTo>
                    <a:pt x="585513" y="324298"/>
                  </a:lnTo>
                  <a:lnTo>
                    <a:pt x="599727" y="476050"/>
                  </a:lnTo>
                  <a:lnTo>
                    <a:pt x="613941" y="585775"/>
                  </a:lnTo>
                  <a:lnTo>
                    <a:pt x="627696" y="641645"/>
                  </a:lnTo>
                  <a:lnTo>
                    <a:pt x="641910" y="694827"/>
                  </a:lnTo>
                  <a:lnTo>
                    <a:pt x="655665" y="776755"/>
                  </a:lnTo>
                  <a:lnTo>
                    <a:pt x="669879" y="865266"/>
                  </a:lnTo>
                  <a:lnTo>
                    <a:pt x="684092" y="943470"/>
                  </a:lnTo>
                  <a:lnTo>
                    <a:pt x="697389" y="1026461"/>
                  </a:lnTo>
                  <a:lnTo>
                    <a:pt x="711603" y="1145815"/>
                  </a:lnTo>
                  <a:lnTo>
                    <a:pt x="725358" y="1283872"/>
                  </a:lnTo>
                  <a:lnTo>
                    <a:pt x="739572" y="1354964"/>
                  </a:lnTo>
                  <a:lnTo>
                    <a:pt x="753327" y="1312441"/>
                  </a:lnTo>
                  <a:lnTo>
                    <a:pt x="767541" y="1221727"/>
                  </a:lnTo>
                  <a:lnTo>
                    <a:pt x="781754" y="1182215"/>
                  </a:lnTo>
                  <a:lnTo>
                    <a:pt x="795510" y="1246642"/>
                  </a:lnTo>
                  <a:lnTo>
                    <a:pt x="809723" y="1414277"/>
                  </a:lnTo>
                  <a:lnTo>
                    <a:pt x="823478" y="1641889"/>
                  </a:lnTo>
                  <a:lnTo>
                    <a:pt x="837692" y="1881560"/>
                  </a:lnTo>
                  <a:lnTo>
                    <a:pt x="851906" y="2053543"/>
                  </a:lnTo>
                  <a:lnTo>
                    <a:pt x="864744" y="2053543"/>
                  </a:lnTo>
                  <a:lnTo>
                    <a:pt x="878958" y="2053543"/>
                  </a:lnTo>
                  <a:lnTo>
                    <a:pt x="892713" y="1883416"/>
                  </a:lnTo>
                  <a:lnTo>
                    <a:pt x="906927" y="1725336"/>
                  </a:lnTo>
                  <a:lnTo>
                    <a:pt x="920682" y="1679167"/>
                  </a:lnTo>
                  <a:lnTo>
                    <a:pt x="934896" y="1728489"/>
                  </a:lnTo>
                  <a:lnTo>
                    <a:pt x="949109" y="1821709"/>
                  </a:lnTo>
                  <a:lnTo>
                    <a:pt x="962865" y="1897834"/>
                  </a:lnTo>
                  <a:lnTo>
                    <a:pt x="977078" y="1922674"/>
                  </a:lnTo>
                  <a:lnTo>
                    <a:pt x="990834" y="1873246"/>
                  </a:lnTo>
                  <a:lnTo>
                    <a:pt x="1005047" y="1725791"/>
                  </a:lnTo>
                  <a:lnTo>
                    <a:pt x="1019261" y="1521905"/>
                  </a:lnTo>
                  <a:lnTo>
                    <a:pt x="1032099" y="1383866"/>
                  </a:lnTo>
                  <a:lnTo>
                    <a:pt x="1046313" y="1390063"/>
                  </a:lnTo>
                  <a:lnTo>
                    <a:pt x="1060068" y="1519959"/>
                  </a:lnTo>
                  <a:lnTo>
                    <a:pt x="1074282" y="1695916"/>
                  </a:lnTo>
                  <a:lnTo>
                    <a:pt x="1088037" y="1865259"/>
                  </a:lnTo>
                  <a:lnTo>
                    <a:pt x="1102251" y="2010251"/>
                  </a:lnTo>
                  <a:lnTo>
                    <a:pt x="1116465" y="2053543"/>
                  </a:lnTo>
                  <a:lnTo>
                    <a:pt x="1130220" y="1989225"/>
                  </a:lnTo>
                  <a:lnTo>
                    <a:pt x="1144434" y="1786552"/>
                  </a:lnTo>
                  <a:lnTo>
                    <a:pt x="1158189" y="1560832"/>
                  </a:lnTo>
                  <a:lnTo>
                    <a:pt x="1172402" y="1418317"/>
                  </a:lnTo>
                  <a:lnTo>
                    <a:pt x="1186616" y="1393552"/>
                  </a:lnTo>
                  <a:lnTo>
                    <a:pt x="1199454" y="1434743"/>
                  </a:lnTo>
                  <a:lnTo>
                    <a:pt x="1213668" y="1466342"/>
                  </a:lnTo>
                  <a:lnTo>
                    <a:pt x="1227423" y="1455367"/>
                  </a:lnTo>
                  <a:lnTo>
                    <a:pt x="1241637" y="1405763"/>
                  </a:lnTo>
                  <a:lnTo>
                    <a:pt x="1255392" y="1317080"/>
                  </a:lnTo>
                  <a:lnTo>
                    <a:pt x="1269606" y="1198859"/>
                  </a:lnTo>
                  <a:lnTo>
                    <a:pt x="1283820" y="1098235"/>
                  </a:lnTo>
                  <a:lnTo>
                    <a:pt x="1297575" y="1041619"/>
                  </a:lnTo>
                  <a:lnTo>
                    <a:pt x="1311789" y="993158"/>
                  </a:lnTo>
                  <a:lnTo>
                    <a:pt x="1325544" y="912304"/>
                  </a:lnTo>
                  <a:lnTo>
                    <a:pt x="1339758" y="814154"/>
                  </a:lnTo>
                  <a:lnTo>
                    <a:pt x="1353971" y="745097"/>
                  </a:lnTo>
                  <a:lnTo>
                    <a:pt x="1367268" y="707610"/>
                  </a:lnTo>
                  <a:lnTo>
                    <a:pt x="1381482" y="677914"/>
                  </a:lnTo>
                  <a:lnTo>
                    <a:pt x="1395237" y="676161"/>
                  </a:lnTo>
                  <a:lnTo>
                    <a:pt x="1409451" y="729932"/>
                  </a:lnTo>
                  <a:lnTo>
                    <a:pt x="1423206" y="851229"/>
                  </a:lnTo>
                  <a:lnTo>
                    <a:pt x="1437420" y="1041121"/>
                  </a:lnTo>
                  <a:lnTo>
                    <a:pt x="1451633" y="1282721"/>
                  </a:lnTo>
                  <a:lnTo>
                    <a:pt x="1465389" y="1571222"/>
                  </a:lnTo>
                  <a:lnTo>
                    <a:pt x="1479602" y="1882315"/>
                  </a:lnTo>
                  <a:lnTo>
                    <a:pt x="1493358" y="2053543"/>
                  </a:lnTo>
                  <a:lnTo>
                    <a:pt x="1507571" y="2053543"/>
                  </a:lnTo>
                  <a:lnTo>
                    <a:pt x="1521785" y="2010603"/>
                  </a:lnTo>
                  <a:lnTo>
                    <a:pt x="1534623" y="1863751"/>
                  </a:lnTo>
                  <a:lnTo>
                    <a:pt x="1548837" y="1839525"/>
                  </a:lnTo>
                  <a:lnTo>
                    <a:pt x="1562592" y="1836694"/>
                  </a:lnTo>
                  <a:lnTo>
                    <a:pt x="1576806" y="1771478"/>
                  </a:lnTo>
                  <a:lnTo>
                    <a:pt x="1590561" y="1666611"/>
                  </a:lnTo>
                  <a:lnTo>
                    <a:pt x="1604775" y="1549001"/>
                  </a:lnTo>
                  <a:lnTo>
                    <a:pt x="1618989" y="1403522"/>
                  </a:lnTo>
                  <a:lnTo>
                    <a:pt x="1632744" y="1155169"/>
                  </a:lnTo>
                  <a:lnTo>
                    <a:pt x="1646957" y="850906"/>
                  </a:lnTo>
                  <a:lnTo>
                    <a:pt x="1660713" y="663593"/>
                  </a:lnTo>
                  <a:lnTo>
                    <a:pt x="1674926" y="744345"/>
                  </a:lnTo>
                  <a:lnTo>
                    <a:pt x="1689140" y="970122"/>
                  </a:lnTo>
                  <a:lnTo>
                    <a:pt x="1701978" y="1060715"/>
                  </a:lnTo>
                  <a:lnTo>
                    <a:pt x="1716192" y="1042527"/>
                  </a:lnTo>
                  <a:lnTo>
                    <a:pt x="1729947" y="1091377"/>
                  </a:lnTo>
                  <a:lnTo>
                    <a:pt x="1744161" y="1238611"/>
                  </a:lnTo>
                  <a:lnTo>
                    <a:pt x="1757916" y="1287801"/>
                  </a:lnTo>
                  <a:lnTo>
                    <a:pt x="1772130" y="1196586"/>
                  </a:lnTo>
                  <a:lnTo>
                    <a:pt x="1786344" y="1127860"/>
                  </a:lnTo>
                  <a:lnTo>
                    <a:pt x="1800099" y="1138435"/>
                  </a:lnTo>
                  <a:lnTo>
                    <a:pt x="1814313" y="1171328"/>
                  </a:lnTo>
                  <a:lnTo>
                    <a:pt x="1828068" y="1159252"/>
                  </a:lnTo>
                  <a:lnTo>
                    <a:pt x="1842282" y="1125741"/>
                  </a:lnTo>
                  <a:lnTo>
                    <a:pt x="1856495" y="1133670"/>
                  </a:lnTo>
                  <a:lnTo>
                    <a:pt x="1869333" y="1202205"/>
                  </a:lnTo>
                  <a:lnTo>
                    <a:pt x="1883547" y="1268871"/>
                  </a:lnTo>
                  <a:lnTo>
                    <a:pt x="1897302" y="1272944"/>
                  </a:lnTo>
                  <a:lnTo>
                    <a:pt x="1911516" y="1230699"/>
                  </a:lnTo>
                  <a:lnTo>
                    <a:pt x="1925271" y="1297437"/>
                  </a:lnTo>
                  <a:lnTo>
                    <a:pt x="1939485" y="1462279"/>
                  </a:lnTo>
                  <a:lnTo>
                    <a:pt x="1953699" y="1574431"/>
                  </a:lnTo>
                  <a:lnTo>
                    <a:pt x="1967454" y="1641166"/>
                  </a:lnTo>
                  <a:lnTo>
                    <a:pt x="1981668" y="1690682"/>
                  </a:lnTo>
                  <a:lnTo>
                    <a:pt x="1995423" y="1721357"/>
                  </a:lnTo>
                  <a:lnTo>
                    <a:pt x="2009637" y="1716432"/>
                  </a:lnTo>
                  <a:lnTo>
                    <a:pt x="2023850" y="1697470"/>
                  </a:lnTo>
                  <a:lnTo>
                    <a:pt x="2037147" y="1687957"/>
                  </a:lnTo>
                  <a:lnTo>
                    <a:pt x="2051361" y="1671877"/>
                  </a:lnTo>
                  <a:lnTo>
                    <a:pt x="2065116" y="1627813"/>
                  </a:lnTo>
                  <a:lnTo>
                    <a:pt x="2079330" y="1583258"/>
                  </a:lnTo>
                  <a:lnTo>
                    <a:pt x="2093085" y="1597718"/>
                  </a:lnTo>
                  <a:lnTo>
                    <a:pt x="2107299" y="1679468"/>
                  </a:lnTo>
                  <a:lnTo>
                    <a:pt x="2121512" y="1763408"/>
                  </a:lnTo>
                  <a:lnTo>
                    <a:pt x="2135268" y="1804392"/>
                  </a:lnTo>
                  <a:lnTo>
                    <a:pt x="2149481" y="1826838"/>
                  </a:lnTo>
                  <a:lnTo>
                    <a:pt x="2163237" y="1833793"/>
                  </a:lnTo>
                  <a:lnTo>
                    <a:pt x="2177450" y="1826251"/>
                  </a:lnTo>
                  <a:lnTo>
                    <a:pt x="2191664" y="1811101"/>
                  </a:lnTo>
                  <a:lnTo>
                    <a:pt x="2204502" y="1790584"/>
                  </a:lnTo>
                  <a:lnTo>
                    <a:pt x="2218716" y="1779371"/>
                  </a:lnTo>
                  <a:lnTo>
                    <a:pt x="2232471" y="1816330"/>
                  </a:lnTo>
                  <a:lnTo>
                    <a:pt x="2246685" y="1873085"/>
                  </a:lnTo>
                  <a:lnTo>
                    <a:pt x="2260440" y="1838698"/>
                  </a:lnTo>
                  <a:lnTo>
                    <a:pt x="2274654" y="1672697"/>
                  </a:lnTo>
                  <a:lnTo>
                    <a:pt x="2288868" y="1462040"/>
                  </a:lnTo>
                  <a:lnTo>
                    <a:pt x="2302623" y="1309039"/>
                  </a:lnTo>
                  <a:lnTo>
                    <a:pt x="2316837" y="1234832"/>
                  </a:lnTo>
                  <a:lnTo>
                    <a:pt x="2330592" y="1253442"/>
                  </a:lnTo>
                  <a:lnTo>
                    <a:pt x="2344805" y="1345257"/>
                  </a:lnTo>
                  <a:lnTo>
                    <a:pt x="2359019" y="1450104"/>
                  </a:lnTo>
                  <a:lnTo>
                    <a:pt x="2371857" y="1533429"/>
                  </a:lnTo>
                  <a:lnTo>
                    <a:pt x="2386071" y="1570025"/>
                  </a:lnTo>
                  <a:lnTo>
                    <a:pt x="2399826" y="1558911"/>
                  </a:lnTo>
                  <a:lnTo>
                    <a:pt x="2414040" y="1548758"/>
                  </a:lnTo>
                  <a:lnTo>
                    <a:pt x="2427795" y="1586736"/>
                  </a:lnTo>
                  <a:lnTo>
                    <a:pt x="2442009" y="1658621"/>
                  </a:lnTo>
                  <a:lnTo>
                    <a:pt x="2456223" y="1713175"/>
                  </a:lnTo>
                  <a:lnTo>
                    <a:pt x="2469978" y="1751327"/>
                  </a:lnTo>
                  <a:lnTo>
                    <a:pt x="2484192" y="1810134"/>
                  </a:lnTo>
                  <a:lnTo>
                    <a:pt x="2497947" y="1863213"/>
                  </a:lnTo>
                  <a:lnTo>
                    <a:pt x="2512161" y="1868643"/>
                  </a:lnTo>
                  <a:lnTo>
                    <a:pt x="2526374" y="1829495"/>
                  </a:lnTo>
                  <a:lnTo>
                    <a:pt x="2539213" y="1774565"/>
                  </a:lnTo>
                  <a:lnTo>
                    <a:pt x="2553426" y="1737498"/>
                  </a:lnTo>
                  <a:lnTo>
                    <a:pt x="2567181" y="1723145"/>
                  </a:lnTo>
                  <a:lnTo>
                    <a:pt x="2581395" y="1710432"/>
                  </a:lnTo>
                  <a:lnTo>
                    <a:pt x="2595150" y="1695739"/>
                  </a:lnTo>
                  <a:lnTo>
                    <a:pt x="2609364" y="1687342"/>
                  </a:lnTo>
                  <a:lnTo>
                    <a:pt x="2623578" y="1691613"/>
                  </a:lnTo>
                  <a:lnTo>
                    <a:pt x="2637333" y="1683520"/>
                  </a:lnTo>
                  <a:lnTo>
                    <a:pt x="2651547" y="1624872"/>
                  </a:lnTo>
                  <a:lnTo>
                    <a:pt x="2665302" y="1546165"/>
                  </a:lnTo>
                  <a:lnTo>
                    <a:pt x="2679516" y="1492054"/>
                  </a:lnTo>
                  <a:lnTo>
                    <a:pt x="2693729" y="1472102"/>
                  </a:lnTo>
                  <a:lnTo>
                    <a:pt x="2707026" y="1500627"/>
                  </a:lnTo>
                  <a:lnTo>
                    <a:pt x="2721240" y="1565254"/>
                  </a:lnTo>
                  <a:lnTo>
                    <a:pt x="2734995" y="1608324"/>
                  </a:lnTo>
                  <a:lnTo>
                    <a:pt x="2749209" y="1600578"/>
                  </a:lnTo>
                  <a:lnTo>
                    <a:pt x="2762964" y="1531912"/>
                  </a:lnTo>
                  <a:lnTo>
                    <a:pt x="2777178" y="1422963"/>
                  </a:lnTo>
                  <a:lnTo>
                    <a:pt x="2791392" y="1334999"/>
                  </a:lnTo>
                  <a:lnTo>
                    <a:pt x="2805147" y="1311870"/>
                  </a:lnTo>
                  <a:lnTo>
                    <a:pt x="2819360" y="1348223"/>
                  </a:lnTo>
                  <a:lnTo>
                    <a:pt x="2833116" y="1405370"/>
                  </a:lnTo>
                  <a:lnTo>
                    <a:pt x="2847329" y="1449004"/>
                  </a:lnTo>
                  <a:lnTo>
                    <a:pt x="2861543" y="1449644"/>
                  </a:lnTo>
                  <a:lnTo>
                    <a:pt x="2874381" y="1406575"/>
                  </a:lnTo>
                  <a:lnTo>
                    <a:pt x="2888595" y="1352284"/>
                  </a:lnTo>
                  <a:lnTo>
                    <a:pt x="2902350" y="1292010"/>
                  </a:lnTo>
                  <a:lnTo>
                    <a:pt x="2916564" y="1229559"/>
                  </a:lnTo>
                  <a:lnTo>
                    <a:pt x="2930319" y="1211182"/>
                  </a:lnTo>
                  <a:lnTo>
                    <a:pt x="2944533" y="1253594"/>
                  </a:lnTo>
                  <a:lnTo>
                    <a:pt x="2958747" y="1301183"/>
                  </a:lnTo>
                  <a:lnTo>
                    <a:pt x="2972502" y="1309418"/>
                  </a:lnTo>
                  <a:lnTo>
                    <a:pt x="2986716" y="1298283"/>
                  </a:lnTo>
                  <a:lnTo>
                    <a:pt x="3000471" y="1272759"/>
                  </a:lnTo>
                  <a:lnTo>
                    <a:pt x="3014685" y="1250888"/>
                  </a:lnTo>
                  <a:lnTo>
                    <a:pt x="3028898" y="1241947"/>
                  </a:lnTo>
                  <a:lnTo>
                    <a:pt x="3041736" y="1199068"/>
                  </a:lnTo>
                  <a:lnTo>
                    <a:pt x="3055950" y="1124335"/>
                  </a:lnTo>
                  <a:lnTo>
                    <a:pt x="3069705" y="1102896"/>
                  </a:lnTo>
                  <a:lnTo>
                    <a:pt x="3083919" y="1161436"/>
                  </a:lnTo>
                  <a:lnTo>
                    <a:pt x="3097674" y="1241980"/>
                  </a:lnTo>
                  <a:lnTo>
                    <a:pt x="3111888" y="1312141"/>
                  </a:lnTo>
                  <a:lnTo>
                    <a:pt x="3126102" y="1350393"/>
                  </a:lnTo>
                  <a:lnTo>
                    <a:pt x="3139857" y="1337346"/>
                  </a:lnTo>
                  <a:lnTo>
                    <a:pt x="3154071" y="1265640"/>
                  </a:lnTo>
                  <a:lnTo>
                    <a:pt x="3167826" y="1191227"/>
                  </a:lnTo>
                  <a:lnTo>
                    <a:pt x="3182040" y="1166479"/>
                  </a:lnTo>
                  <a:lnTo>
                    <a:pt x="3196253" y="1210552"/>
                  </a:lnTo>
                  <a:lnTo>
                    <a:pt x="3209092" y="1326225"/>
                  </a:lnTo>
                  <a:lnTo>
                    <a:pt x="3223305" y="1446070"/>
                  </a:lnTo>
                  <a:lnTo>
                    <a:pt x="3237061" y="1505697"/>
                  </a:lnTo>
                  <a:lnTo>
                    <a:pt x="3251274" y="1494396"/>
                  </a:lnTo>
                  <a:lnTo>
                    <a:pt x="3265030" y="1437147"/>
                  </a:lnTo>
                  <a:lnTo>
                    <a:pt x="3279243" y="1374957"/>
                  </a:lnTo>
                  <a:lnTo>
                    <a:pt x="3293457" y="1380069"/>
                  </a:lnTo>
                  <a:lnTo>
                    <a:pt x="3307212" y="1455091"/>
                  </a:lnTo>
                  <a:lnTo>
                    <a:pt x="3321426" y="1536777"/>
                  </a:lnTo>
                  <a:lnTo>
                    <a:pt x="3335181" y="1582508"/>
                  </a:lnTo>
                  <a:lnTo>
                    <a:pt x="3349395" y="1572889"/>
                  </a:lnTo>
                  <a:lnTo>
                    <a:pt x="3363609" y="1520713"/>
                  </a:lnTo>
                  <a:lnTo>
                    <a:pt x="3376905" y="1417864"/>
                  </a:lnTo>
                  <a:lnTo>
                    <a:pt x="3391119" y="1294679"/>
                  </a:lnTo>
                  <a:lnTo>
                    <a:pt x="3404874" y="1235494"/>
                  </a:lnTo>
                  <a:lnTo>
                    <a:pt x="3419088" y="1250817"/>
                  </a:lnTo>
                  <a:lnTo>
                    <a:pt x="3432843" y="1314609"/>
                  </a:lnTo>
                  <a:lnTo>
                    <a:pt x="3447057" y="1370624"/>
                  </a:lnTo>
                  <a:lnTo>
                    <a:pt x="3461271" y="1340974"/>
                  </a:lnTo>
                  <a:lnTo>
                    <a:pt x="3475026" y="1287524"/>
                  </a:lnTo>
                  <a:lnTo>
                    <a:pt x="3489240" y="1318767"/>
                  </a:lnTo>
                  <a:lnTo>
                    <a:pt x="3502995" y="1383764"/>
                  </a:lnTo>
                  <a:lnTo>
                    <a:pt x="3517208" y="1400166"/>
                  </a:lnTo>
                  <a:lnTo>
                    <a:pt x="3531422" y="1385461"/>
                  </a:lnTo>
                  <a:lnTo>
                    <a:pt x="3544260" y="1404876"/>
                  </a:lnTo>
                  <a:lnTo>
                    <a:pt x="3558474" y="1474354"/>
                  </a:lnTo>
                  <a:lnTo>
                    <a:pt x="3572229" y="1509050"/>
                  </a:lnTo>
                  <a:lnTo>
                    <a:pt x="3586443" y="1483790"/>
                  </a:lnTo>
                  <a:lnTo>
                    <a:pt x="3600198" y="1445247"/>
                  </a:lnTo>
                  <a:lnTo>
                    <a:pt x="3614412" y="1448208"/>
                  </a:lnTo>
                  <a:lnTo>
                    <a:pt x="3628626" y="1526923"/>
                  </a:lnTo>
                  <a:lnTo>
                    <a:pt x="3642381" y="1580211"/>
                  </a:lnTo>
                  <a:lnTo>
                    <a:pt x="3656595" y="1537331"/>
                  </a:lnTo>
                  <a:lnTo>
                    <a:pt x="3670350" y="1480487"/>
                  </a:lnTo>
                  <a:lnTo>
                    <a:pt x="3684564" y="1494367"/>
                  </a:lnTo>
                  <a:lnTo>
                    <a:pt x="3698777" y="1552254"/>
                  </a:lnTo>
                  <a:lnTo>
                    <a:pt x="3711616" y="1585227"/>
                  </a:lnTo>
                  <a:lnTo>
                    <a:pt x="3725829" y="1572119"/>
                  </a:lnTo>
                  <a:lnTo>
                    <a:pt x="3739584" y="1566575"/>
                  </a:lnTo>
                  <a:lnTo>
                    <a:pt x="3753798" y="1588558"/>
                  </a:lnTo>
                  <a:lnTo>
                    <a:pt x="3767553" y="1587538"/>
                  </a:lnTo>
                  <a:lnTo>
                    <a:pt x="3781767" y="1556350"/>
                  </a:lnTo>
                  <a:lnTo>
                    <a:pt x="3795981" y="1502050"/>
                  </a:lnTo>
                  <a:lnTo>
                    <a:pt x="3809736" y="1448127"/>
                  </a:lnTo>
                  <a:lnTo>
                    <a:pt x="3823950" y="1424588"/>
                  </a:lnTo>
                  <a:lnTo>
                    <a:pt x="3837705" y="1425778"/>
                  </a:lnTo>
                  <a:lnTo>
                    <a:pt x="3851919" y="1419321"/>
                  </a:lnTo>
                  <a:lnTo>
                    <a:pt x="3866132" y="1387514"/>
                  </a:lnTo>
                  <a:lnTo>
                    <a:pt x="3878971" y="1363957"/>
                  </a:lnTo>
                  <a:lnTo>
                    <a:pt x="3893184" y="1380146"/>
                  </a:lnTo>
                  <a:lnTo>
                    <a:pt x="3906940" y="1386328"/>
                  </a:lnTo>
                  <a:lnTo>
                    <a:pt x="3921153" y="1361031"/>
                  </a:lnTo>
                  <a:lnTo>
                    <a:pt x="3934909" y="1365365"/>
                  </a:lnTo>
                  <a:lnTo>
                    <a:pt x="3949122" y="1372039"/>
                  </a:lnTo>
                  <a:lnTo>
                    <a:pt x="3963336" y="1361223"/>
                  </a:lnTo>
                  <a:lnTo>
                    <a:pt x="3977091" y="1361860"/>
                  </a:lnTo>
                  <a:lnTo>
                    <a:pt x="3991305" y="1357521"/>
                  </a:lnTo>
                  <a:lnTo>
                    <a:pt x="4005060" y="1349811"/>
                  </a:lnTo>
                  <a:lnTo>
                    <a:pt x="4019274" y="1354237"/>
                  </a:lnTo>
                  <a:lnTo>
                    <a:pt x="4033488" y="1381989"/>
                  </a:lnTo>
                  <a:lnTo>
                    <a:pt x="4046784" y="1425651"/>
                  </a:lnTo>
                  <a:lnTo>
                    <a:pt x="4060998" y="1411075"/>
                  </a:lnTo>
                  <a:lnTo>
                    <a:pt x="4074753" y="1352668"/>
                  </a:lnTo>
                  <a:lnTo>
                    <a:pt x="4088967" y="1353567"/>
                  </a:lnTo>
                  <a:lnTo>
                    <a:pt x="4102722" y="1408398"/>
                  </a:lnTo>
                  <a:lnTo>
                    <a:pt x="4116936" y="1482565"/>
                  </a:lnTo>
                  <a:lnTo>
                    <a:pt x="4131150" y="1519211"/>
                  </a:lnTo>
                  <a:lnTo>
                    <a:pt x="4144905" y="1537181"/>
                  </a:lnTo>
                  <a:lnTo>
                    <a:pt x="4159119" y="1584166"/>
                  </a:lnTo>
                  <a:lnTo>
                    <a:pt x="4172874" y="1631894"/>
                  </a:lnTo>
                  <a:lnTo>
                    <a:pt x="4187088" y="1659491"/>
                  </a:lnTo>
                  <a:lnTo>
                    <a:pt x="4201301" y="1667126"/>
                  </a:lnTo>
                  <a:lnTo>
                    <a:pt x="4214139" y="1652931"/>
                  </a:lnTo>
                  <a:lnTo>
                    <a:pt x="4228353" y="1644222"/>
                  </a:lnTo>
                  <a:lnTo>
                    <a:pt x="4242108" y="1686028"/>
                  </a:lnTo>
                  <a:lnTo>
                    <a:pt x="4256322" y="1728489"/>
                  </a:lnTo>
                  <a:lnTo>
                    <a:pt x="4270077" y="1713535"/>
                  </a:lnTo>
                  <a:lnTo>
                    <a:pt x="4284291" y="1672373"/>
                  </a:lnTo>
                  <a:lnTo>
                    <a:pt x="4298505" y="1663029"/>
                  </a:lnTo>
                  <a:lnTo>
                    <a:pt x="4312260" y="1670316"/>
                  </a:lnTo>
                  <a:lnTo>
                    <a:pt x="4326474" y="1676420"/>
                  </a:lnTo>
                  <a:lnTo>
                    <a:pt x="4340229" y="1665462"/>
                  </a:lnTo>
                  <a:lnTo>
                    <a:pt x="4354443" y="1638130"/>
                  </a:lnTo>
                  <a:lnTo>
                    <a:pt x="4368656" y="1626313"/>
                  </a:lnTo>
                  <a:lnTo>
                    <a:pt x="4381495" y="1630740"/>
                  </a:lnTo>
                  <a:lnTo>
                    <a:pt x="4395708" y="1643749"/>
                  </a:lnTo>
                  <a:lnTo>
                    <a:pt x="4409464" y="1628973"/>
                  </a:lnTo>
                  <a:lnTo>
                    <a:pt x="4423677" y="1598322"/>
                  </a:lnTo>
                  <a:lnTo>
                    <a:pt x="4437433" y="1560906"/>
                  </a:lnTo>
                  <a:lnTo>
                    <a:pt x="4451646" y="1525355"/>
                  </a:lnTo>
                  <a:lnTo>
                    <a:pt x="4465860" y="1513199"/>
                  </a:lnTo>
                  <a:lnTo>
                    <a:pt x="4479615" y="1477816"/>
                  </a:lnTo>
                  <a:lnTo>
                    <a:pt x="4493829" y="1413522"/>
                  </a:lnTo>
                  <a:lnTo>
                    <a:pt x="4507584" y="1376851"/>
                  </a:lnTo>
                  <a:lnTo>
                    <a:pt x="4521798" y="1385725"/>
                  </a:lnTo>
                  <a:lnTo>
                    <a:pt x="4536012" y="1431018"/>
                  </a:lnTo>
                  <a:lnTo>
                    <a:pt x="4548850" y="1500704"/>
                  </a:lnTo>
                  <a:lnTo>
                    <a:pt x="4563063" y="1549418"/>
                  </a:lnTo>
                  <a:lnTo>
                    <a:pt x="4576819" y="1548512"/>
                  </a:lnTo>
                  <a:lnTo>
                    <a:pt x="4591032" y="1476658"/>
                  </a:lnTo>
                  <a:lnTo>
                    <a:pt x="4604788" y="1383826"/>
                  </a:lnTo>
                  <a:lnTo>
                    <a:pt x="4619001" y="1346590"/>
                  </a:lnTo>
                  <a:lnTo>
                    <a:pt x="4633215" y="1359213"/>
                  </a:lnTo>
                  <a:lnTo>
                    <a:pt x="4646970" y="1423008"/>
                  </a:lnTo>
                  <a:lnTo>
                    <a:pt x="4661184" y="1485230"/>
                  </a:lnTo>
                  <a:lnTo>
                    <a:pt x="4674939" y="1488416"/>
                  </a:lnTo>
                  <a:lnTo>
                    <a:pt x="4689153" y="1442719"/>
                  </a:lnTo>
                  <a:lnTo>
                    <a:pt x="4703367" y="1374370"/>
                  </a:lnTo>
                  <a:lnTo>
                    <a:pt x="4716663" y="1322385"/>
                  </a:lnTo>
                  <a:lnTo>
                    <a:pt x="4730877" y="1278128"/>
                  </a:lnTo>
                  <a:lnTo>
                    <a:pt x="4744632" y="1194633"/>
                  </a:lnTo>
                  <a:lnTo>
                    <a:pt x="4758846" y="1103429"/>
                  </a:lnTo>
                  <a:lnTo>
                    <a:pt x="4772601" y="1103308"/>
                  </a:lnTo>
                  <a:lnTo>
                    <a:pt x="4786815" y="1160205"/>
                  </a:lnTo>
                  <a:lnTo>
                    <a:pt x="4801029" y="1175439"/>
                  </a:lnTo>
                  <a:lnTo>
                    <a:pt x="4814784" y="1110281"/>
                  </a:lnTo>
                  <a:lnTo>
                    <a:pt x="4828998" y="1037543"/>
                  </a:lnTo>
                  <a:lnTo>
                    <a:pt x="4842753" y="1052144"/>
                  </a:lnTo>
                  <a:lnTo>
                    <a:pt x="4856967" y="1103927"/>
                  </a:lnTo>
                  <a:lnTo>
                    <a:pt x="4871180" y="1097718"/>
                  </a:lnTo>
                  <a:lnTo>
                    <a:pt x="4884019" y="974681"/>
                  </a:lnTo>
                  <a:lnTo>
                    <a:pt x="4898232" y="829391"/>
                  </a:lnTo>
                  <a:lnTo>
                    <a:pt x="4911987" y="785496"/>
                  </a:lnTo>
                  <a:lnTo>
                    <a:pt x="4926201" y="826412"/>
                  </a:lnTo>
                  <a:lnTo>
                    <a:pt x="4939956" y="843908"/>
                  </a:lnTo>
                  <a:lnTo>
                    <a:pt x="4954170" y="779095"/>
                  </a:lnTo>
                  <a:lnTo>
                    <a:pt x="4968384" y="688723"/>
                  </a:lnTo>
                  <a:lnTo>
                    <a:pt x="4982139" y="624279"/>
                  </a:lnTo>
                  <a:lnTo>
                    <a:pt x="4996353" y="577863"/>
                  </a:lnTo>
                  <a:lnTo>
                    <a:pt x="5010108" y="502450"/>
                  </a:lnTo>
                  <a:lnTo>
                    <a:pt x="5024322" y="402835"/>
                  </a:lnTo>
                  <a:lnTo>
                    <a:pt x="5038535" y="338534"/>
                  </a:lnTo>
                  <a:lnTo>
                    <a:pt x="5051374" y="358540"/>
                  </a:lnTo>
                  <a:lnTo>
                    <a:pt x="5065587" y="410857"/>
                  </a:lnTo>
                  <a:lnTo>
                    <a:pt x="5079343" y="473498"/>
                  </a:lnTo>
                  <a:lnTo>
                    <a:pt x="5093556" y="547003"/>
                  </a:lnTo>
                  <a:lnTo>
                    <a:pt x="5107312" y="593943"/>
                  </a:lnTo>
                  <a:lnTo>
                    <a:pt x="5121525" y="619857"/>
                  </a:lnTo>
                  <a:lnTo>
                    <a:pt x="5135739" y="679103"/>
                  </a:lnTo>
                  <a:lnTo>
                    <a:pt x="5149494" y="803117"/>
                  </a:lnTo>
                  <a:lnTo>
                    <a:pt x="5163708" y="925346"/>
                  </a:lnTo>
                  <a:lnTo>
                    <a:pt x="5177463" y="1024515"/>
                  </a:lnTo>
                  <a:lnTo>
                    <a:pt x="5191677" y="1160952"/>
                  </a:lnTo>
                  <a:lnTo>
                    <a:pt x="5205891" y="1248909"/>
                  </a:lnTo>
                  <a:lnTo>
                    <a:pt x="5218729" y="1253804"/>
                  </a:lnTo>
                  <a:lnTo>
                    <a:pt x="5232943" y="1300599"/>
                  </a:lnTo>
                  <a:lnTo>
                    <a:pt x="5246698" y="1364474"/>
                  </a:lnTo>
                  <a:lnTo>
                    <a:pt x="5260911" y="1415827"/>
                  </a:lnTo>
                  <a:lnTo>
                    <a:pt x="5274667" y="1492895"/>
                  </a:lnTo>
                  <a:lnTo>
                    <a:pt x="5288880" y="1592938"/>
                  </a:lnTo>
                  <a:lnTo>
                    <a:pt x="5303094" y="1697872"/>
                  </a:lnTo>
                  <a:lnTo>
                    <a:pt x="5316849" y="1796214"/>
                  </a:lnTo>
                  <a:lnTo>
                    <a:pt x="5331063" y="1917489"/>
                  </a:lnTo>
                  <a:lnTo>
                    <a:pt x="5344818" y="2045244"/>
                  </a:lnTo>
                  <a:lnTo>
                    <a:pt x="5359032" y="2053543"/>
                  </a:lnTo>
                  <a:lnTo>
                    <a:pt x="5373246" y="2053543"/>
                  </a:lnTo>
                  <a:lnTo>
                    <a:pt x="5386542" y="2053543"/>
                  </a:lnTo>
                  <a:lnTo>
                    <a:pt x="5400756" y="2053543"/>
                  </a:lnTo>
                  <a:lnTo>
                    <a:pt x="5414511" y="2053543"/>
                  </a:lnTo>
                  <a:lnTo>
                    <a:pt x="5428725" y="2053543"/>
                  </a:lnTo>
                  <a:lnTo>
                    <a:pt x="5442480" y="2053543"/>
                  </a:lnTo>
                  <a:lnTo>
                    <a:pt x="5456694" y="2053543"/>
                  </a:lnTo>
                  <a:lnTo>
                    <a:pt x="5470908" y="2053543"/>
                  </a:lnTo>
                  <a:lnTo>
                    <a:pt x="5484663" y="2053543"/>
                  </a:lnTo>
                  <a:lnTo>
                    <a:pt x="5498877" y="2053543"/>
                  </a:lnTo>
                  <a:lnTo>
                    <a:pt x="5512632" y="2053543"/>
                  </a:lnTo>
                  <a:lnTo>
                    <a:pt x="5526846" y="2053543"/>
                  </a:lnTo>
                  <a:lnTo>
                    <a:pt x="5541059" y="2053543"/>
                  </a:lnTo>
                  <a:lnTo>
                    <a:pt x="5553898" y="2053543"/>
                  </a:lnTo>
                  <a:lnTo>
                    <a:pt x="5568111" y="2053543"/>
                  </a:lnTo>
                  <a:lnTo>
                    <a:pt x="5581867" y="2053543"/>
                  </a:lnTo>
                  <a:lnTo>
                    <a:pt x="5596080" y="2053543"/>
                  </a:lnTo>
                  <a:lnTo>
                    <a:pt x="5609835" y="2053543"/>
                  </a:lnTo>
                  <a:lnTo>
                    <a:pt x="5624049" y="2053543"/>
                  </a:lnTo>
                  <a:lnTo>
                    <a:pt x="5638263" y="2053543"/>
                  </a:lnTo>
                  <a:lnTo>
                    <a:pt x="5652018" y="2053543"/>
                  </a:lnTo>
                  <a:lnTo>
                    <a:pt x="5666232" y="2053543"/>
                  </a:lnTo>
                  <a:lnTo>
                    <a:pt x="5679987" y="2053543"/>
                  </a:lnTo>
                  <a:lnTo>
                    <a:pt x="5694201" y="2053543"/>
                  </a:lnTo>
                  <a:lnTo>
                    <a:pt x="5708415" y="2053543"/>
                  </a:lnTo>
                  <a:lnTo>
                    <a:pt x="5721253" y="2053543"/>
                  </a:lnTo>
                  <a:lnTo>
                    <a:pt x="5735466" y="2053543"/>
                  </a:lnTo>
                  <a:lnTo>
                    <a:pt x="5749222" y="2053543"/>
                  </a:lnTo>
                  <a:lnTo>
                    <a:pt x="5763435" y="2053543"/>
                  </a:lnTo>
                  <a:lnTo>
                    <a:pt x="5777191" y="2053543"/>
                  </a:lnTo>
                  <a:lnTo>
                    <a:pt x="5791404" y="2053543"/>
                  </a:lnTo>
                  <a:lnTo>
                    <a:pt x="5805618" y="2053543"/>
                  </a:lnTo>
                  <a:lnTo>
                    <a:pt x="5819373" y="2053543"/>
                  </a:lnTo>
                  <a:lnTo>
                    <a:pt x="5833587" y="2053543"/>
                  </a:lnTo>
                  <a:lnTo>
                    <a:pt x="5847342" y="2053543"/>
                  </a:lnTo>
                  <a:lnTo>
                    <a:pt x="5861556" y="2053543"/>
                  </a:lnTo>
                  <a:lnTo>
                    <a:pt x="5875770" y="2053543"/>
                  </a:lnTo>
                  <a:lnTo>
                    <a:pt x="5888608" y="2053543"/>
                  </a:lnTo>
                  <a:lnTo>
                    <a:pt x="5902822" y="2053543"/>
                  </a:lnTo>
                  <a:lnTo>
                    <a:pt x="5916577" y="2053543"/>
                  </a:lnTo>
                  <a:lnTo>
                    <a:pt x="5930791" y="2053543"/>
                  </a:lnTo>
                  <a:lnTo>
                    <a:pt x="5944546" y="2053543"/>
                  </a:lnTo>
                  <a:lnTo>
                    <a:pt x="5958760" y="2053543"/>
                  </a:lnTo>
                  <a:lnTo>
                    <a:pt x="5972973" y="2053543"/>
                  </a:lnTo>
                  <a:lnTo>
                    <a:pt x="5986728" y="2053543"/>
                  </a:lnTo>
                  <a:lnTo>
                    <a:pt x="6000942" y="2053543"/>
                  </a:lnTo>
                  <a:lnTo>
                    <a:pt x="6014697" y="2053543"/>
                  </a:lnTo>
                  <a:lnTo>
                    <a:pt x="6028911" y="2053543"/>
                  </a:lnTo>
                  <a:lnTo>
                    <a:pt x="6043125" y="2053543"/>
                  </a:lnTo>
                  <a:lnTo>
                    <a:pt x="6056422" y="2053543"/>
                  </a:lnTo>
                  <a:lnTo>
                    <a:pt x="6070635" y="2053543"/>
                  </a:lnTo>
                  <a:lnTo>
                    <a:pt x="6084390" y="2024158"/>
                  </a:lnTo>
                  <a:lnTo>
                    <a:pt x="6098604" y="1915963"/>
                  </a:lnTo>
                  <a:lnTo>
                    <a:pt x="6112359" y="1887108"/>
                  </a:lnTo>
                  <a:lnTo>
                    <a:pt x="6126573" y="1862020"/>
                  </a:lnTo>
                  <a:lnTo>
                    <a:pt x="6140787" y="1780460"/>
                  </a:lnTo>
                  <a:lnTo>
                    <a:pt x="6154542" y="1693772"/>
                  </a:lnTo>
                  <a:lnTo>
                    <a:pt x="6168756" y="1652919"/>
                  </a:lnTo>
                  <a:lnTo>
                    <a:pt x="6182511" y="1636001"/>
                  </a:lnTo>
                  <a:lnTo>
                    <a:pt x="6196725" y="1624560"/>
                  </a:lnTo>
                  <a:lnTo>
                    <a:pt x="6210938" y="1606183"/>
                  </a:lnTo>
                  <a:lnTo>
                    <a:pt x="6223777" y="1575951"/>
                  </a:lnTo>
                  <a:lnTo>
                    <a:pt x="6237990" y="1580812"/>
                  </a:lnTo>
                  <a:lnTo>
                    <a:pt x="6251746" y="1597420"/>
                  </a:lnTo>
                  <a:lnTo>
                    <a:pt x="6265959" y="1539538"/>
                  </a:lnTo>
                  <a:lnTo>
                    <a:pt x="6279715" y="1434199"/>
                  </a:lnTo>
                  <a:lnTo>
                    <a:pt x="6293928" y="1361209"/>
                  </a:lnTo>
                  <a:lnTo>
                    <a:pt x="6308142" y="1345424"/>
                  </a:lnTo>
                  <a:lnTo>
                    <a:pt x="6321897" y="1380792"/>
                  </a:lnTo>
                  <a:lnTo>
                    <a:pt x="6336111" y="1431654"/>
                  </a:lnTo>
                  <a:lnTo>
                    <a:pt x="6349866" y="1439770"/>
                  </a:lnTo>
                  <a:lnTo>
                    <a:pt x="6364080" y="1375576"/>
                  </a:lnTo>
                  <a:lnTo>
                    <a:pt x="6378294" y="1320148"/>
                  </a:lnTo>
                  <a:lnTo>
                    <a:pt x="6391132" y="1354153"/>
                  </a:lnTo>
                  <a:lnTo>
                    <a:pt x="6405346" y="1432653"/>
                  </a:lnTo>
                  <a:lnTo>
                    <a:pt x="6419101" y="1511464"/>
                  </a:lnTo>
                  <a:lnTo>
                    <a:pt x="6433314" y="1567795"/>
                  </a:lnTo>
                  <a:lnTo>
                    <a:pt x="6447070" y="1564540"/>
                  </a:lnTo>
                  <a:lnTo>
                    <a:pt x="6461283" y="1540712"/>
                  </a:lnTo>
                  <a:lnTo>
                    <a:pt x="6475497" y="1555555"/>
                  </a:lnTo>
                  <a:lnTo>
                    <a:pt x="6489252" y="1561914"/>
                  </a:lnTo>
                  <a:lnTo>
                    <a:pt x="6503466" y="1549953"/>
                  </a:lnTo>
                  <a:lnTo>
                    <a:pt x="6517221" y="1556336"/>
                  </a:lnTo>
                  <a:lnTo>
                    <a:pt x="6531435" y="1590710"/>
                  </a:lnTo>
                  <a:lnTo>
                    <a:pt x="6545649" y="1639056"/>
                  </a:lnTo>
                  <a:lnTo>
                    <a:pt x="6558487" y="1641911"/>
                  </a:lnTo>
                  <a:lnTo>
                    <a:pt x="6572701" y="1604725"/>
                  </a:lnTo>
                  <a:lnTo>
                    <a:pt x="6586456" y="1559631"/>
                  </a:lnTo>
                  <a:lnTo>
                    <a:pt x="6600670" y="1548967"/>
                  </a:lnTo>
                  <a:lnTo>
                    <a:pt x="6614425" y="1583967"/>
                  </a:lnTo>
                  <a:lnTo>
                    <a:pt x="6628639" y="1618173"/>
                  </a:lnTo>
                  <a:lnTo>
                    <a:pt x="6642852" y="1621132"/>
                  </a:lnTo>
                  <a:lnTo>
                    <a:pt x="6656608" y="1592232"/>
                  </a:lnTo>
                  <a:lnTo>
                    <a:pt x="6670821" y="1580198"/>
                  </a:lnTo>
                  <a:lnTo>
                    <a:pt x="6684576" y="1605482"/>
                  </a:lnTo>
                  <a:lnTo>
                    <a:pt x="6698790" y="1616818"/>
                  </a:lnTo>
                  <a:lnTo>
                    <a:pt x="6713004" y="1570105"/>
                  </a:lnTo>
                  <a:lnTo>
                    <a:pt x="6726301" y="1511029"/>
                  </a:lnTo>
                  <a:lnTo>
                    <a:pt x="6740514" y="1454351"/>
                  </a:lnTo>
                  <a:lnTo>
                    <a:pt x="6754270" y="1423951"/>
                  </a:lnTo>
                  <a:lnTo>
                    <a:pt x="6768483" y="1411607"/>
                  </a:lnTo>
                  <a:lnTo>
                    <a:pt x="6782238" y="1371457"/>
                  </a:lnTo>
                  <a:lnTo>
                    <a:pt x="6796452" y="1321914"/>
                  </a:lnTo>
                  <a:lnTo>
                    <a:pt x="6810666" y="1278751"/>
                  </a:lnTo>
                  <a:lnTo>
                    <a:pt x="6824421" y="1293207"/>
                  </a:lnTo>
                  <a:lnTo>
                    <a:pt x="6838635" y="1339289"/>
                  </a:lnTo>
                  <a:lnTo>
                    <a:pt x="6852390" y="1365120"/>
                  </a:lnTo>
                  <a:lnTo>
                    <a:pt x="6866604" y="1380949"/>
                  </a:lnTo>
                  <a:lnTo>
                    <a:pt x="6880818" y="1369886"/>
                  </a:lnTo>
                  <a:lnTo>
                    <a:pt x="6893656" y="1323943"/>
                  </a:lnTo>
                  <a:lnTo>
                    <a:pt x="6907869" y="1300000"/>
                  </a:lnTo>
                  <a:lnTo>
                    <a:pt x="6921625" y="1306077"/>
                  </a:lnTo>
                  <a:lnTo>
                    <a:pt x="6935838" y="1286413"/>
                  </a:lnTo>
                  <a:lnTo>
                    <a:pt x="6935838" y="2053543"/>
                  </a:lnTo>
                  <a:lnTo>
                    <a:pt x="6921625" y="2053543"/>
                  </a:lnTo>
                  <a:lnTo>
                    <a:pt x="6907869" y="2053543"/>
                  </a:lnTo>
                  <a:lnTo>
                    <a:pt x="6893656" y="2053543"/>
                  </a:lnTo>
                  <a:lnTo>
                    <a:pt x="6880818" y="2053543"/>
                  </a:lnTo>
                  <a:lnTo>
                    <a:pt x="6866604" y="2053543"/>
                  </a:lnTo>
                  <a:lnTo>
                    <a:pt x="6852390" y="2053543"/>
                  </a:lnTo>
                  <a:lnTo>
                    <a:pt x="6838635" y="2053543"/>
                  </a:lnTo>
                  <a:lnTo>
                    <a:pt x="6824421" y="2053543"/>
                  </a:lnTo>
                  <a:lnTo>
                    <a:pt x="6810666" y="2053543"/>
                  </a:lnTo>
                  <a:lnTo>
                    <a:pt x="6796452" y="2053543"/>
                  </a:lnTo>
                  <a:lnTo>
                    <a:pt x="6782238" y="2053543"/>
                  </a:lnTo>
                  <a:lnTo>
                    <a:pt x="6768483" y="2053543"/>
                  </a:lnTo>
                  <a:lnTo>
                    <a:pt x="6754270" y="2053543"/>
                  </a:lnTo>
                  <a:lnTo>
                    <a:pt x="6740514" y="2053543"/>
                  </a:lnTo>
                  <a:lnTo>
                    <a:pt x="6726301" y="2053543"/>
                  </a:lnTo>
                  <a:lnTo>
                    <a:pt x="6713004" y="2053543"/>
                  </a:lnTo>
                  <a:lnTo>
                    <a:pt x="6698790" y="2053543"/>
                  </a:lnTo>
                  <a:lnTo>
                    <a:pt x="6684576" y="2053543"/>
                  </a:lnTo>
                  <a:lnTo>
                    <a:pt x="6670821" y="2053543"/>
                  </a:lnTo>
                  <a:lnTo>
                    <a:pt x="6656608" y="2053543"/>
                  </a:lnTo>
                  <a:lnTo>
                    <a:pt x="6642852" y="2053543"/>
                  </a:lnTo>
                  <a:lnTo>
                    <a:pt x="6628639" y="2053543"/>
                  </a:lnTo>
                  <a:lnTo>
                    <a:pt x="6614425" y="2053543"/>
                  </a:lnTo>
                  <a:lnTo>
                    <a:pt x="6600670" y="2053543"/>
                  </a:lnTo>
                  <a:lnTo>
                    <a:pt x="6586456" y="2053543"/>
                  </a:lnTo>
                  <a:lnTo>
                    <a:pt x="6572701" y="2053543"/>
                  </a:lnTo>
                  <a:lnTo>
                    <a:pt x="6558487" y="2053543"/>
                  </a:lnTo>
                  <a:lnTo>
                    <a:pt x="6545649" y="2053543"/>
                  </a:lnTo>
                  <a:lnTo>
                    <a:pt x="6531435" y="2053543"/>
                  </a:lnTo>
                  <a:lnTo>
                    <a:pt x="6517221" y="2053543"/>
                  </a:lnTo>
                  <a:lnTo>
                    <a:pt x="6503466" y="2053543"/>
                  </a:lnTo>
                  <a:lnTo>
                    <a:pt x="6489252" y="2053543"/>
                  </a:lnTo>
                  <a:lnTo>
                    <a:pt x="6475497" y="2053543"/>
                  </a:lnTo>
                  <a:lnTo>
                    <a:pt x="6461283" y="2053543"/>
                  </a:lnTo>
                  <a:lnTo>
                    <a:pt x="6447070" y="2053543"/>
                  </a:lnTo>
                  <a:lnTo>
                    <a:pt x="6433314" y="2053543"/>
                  </a:lnTo>
                  <a:lnTo>
                    <a:pt x="6419101" y="2053543"/>
                  </a:lnTo>
                  <a:lnTo>
                    <a:pt x="6405346" y="2053543"/>
                  </a:lnTo>
                  <a:lnTo>
                    <a:pt x="6391132" y="2053543"/>
                  </a:lnTo>
                  <a:lnTo>
                    <a:pt x="6378294" y="2053543"/>
                  </a:lnTo>
                  <a:lnTo>
                    <a:pt x="6364080" y="2053543"/>
                  </a:lnTo>
                  <a:lnTo>
                    <a:pt x="6349866" y="2053543"/>
                  </a:lnTo>
                  <a:lnTo>
                    <a:pt x="6336111" y="2053543"/>
                  </a:lnTo>
                  <a:lnTo>
                    <a:pt x="6321897" y="2053543"/>
                  </a:lnTo>
                  <a:lnTo>
                    <a:pt x="6308142" y="2053543"/>
                  </a:lnTo>
                  <a:lnTo>
                    <a:pt x="6293928" y="2053543"/>
                  </a:lnTo>
                  <a:lnTo>
                    <a:pt x="6279715" y="2053543"/>
                  </a:lnTo>
                  <a:lnTo>
                    <a:pt x="6265959" y="2053543"/>
                  </a:lnTo>
                  <a:lnTo>
                    <a:pt x="6251746" y="2053543"/>
                  </a:lnTo>
                  <a:lnTo>
                    <a:pt x="6237990" y="2053543"/>
                  </a:lnTo>
                  <a:lnTo>
                    <a:pt x="6223777" y="2053543"/>
                  </a:lnTo>
                  <a:lnTo>
                    <a:pt x="6210938" y="2053543"/>
                  </a:lnTo>
                  <a:lnTo>
                    <a:pt x="6196725" y="2053543"/>
                  </a:lnTo>
                  <a:lnTo>
                    <a:pt x="6182511" y="2053543"/>
                  </a:lnTo>
                  <a:lnTo>
                    <a:pt x="6168756" y="2053543"/>
                  </a:lnTo>
                  <a:lnTo>
                    <a:pt x="6154542" y="2053543"/>
                  </a:lnTo>
                  <a:lnTo>
                    <a:pt x="6140787" y="2053543"/>
                  </a:lnTo>
                  <a:lnTo>
                    <a:pt x="6126573" y="2053543"/>
                  </a:lnTo>
                  <a:lnTo>
                    <a:pt x="6112359" y="2053543"/>
                  </a:lnTo>
                  <a:lnTo>
                    <a:pt x="6098604" y="2053543"/>
                  </a:lnTo>
                  <a:lnTo>
                    <a:pt x="6084390" y="2053543"/>
                  </a:lnTo>
                  <a:lnTo>
                    <a:pt x="6070635" y="2174965"/>
                  </a:lnTo>
                  <a:lnTo>
                    <a:pt x="6056422" y="2285403"/>
                  </a:lnTo>
                  <a:lnTo>
                    <a:pt x="6043125" y="2370658"/>
                  </a:lnTo>
                  <a:lnTo>
                    <a:pt x="6028911" y="2469691"/>
                  </a:lnTo>
                  <a:lnTo>
                    <a:pt x="6014697" y="2591501"/>
                  </a:lnTo>
                  <a:lnTo>
                    <a:pt x="6000942" y="2732378"/>
                  </a:lnTo>
                  <a:lnTo>
                    <a:pt x="5986728" y="2813482"/>
                  </a:lnTo>
                  <a:lnTo>
                    <a:pt x="5972973" y="2800943"/>
                  </a:lnTo>
                  <a:lnTo>
                    <a:pt x="5958760" y="2785250"/>
                  </a:lnTo>
                  <a:lnTo>
                    <a:pt x="5944546" y="2828212"/>
                  </a:lnTo>
                  <a:lnTo>
                    <a:pt x="5930791" y="2920085"/>
                  </a:lnTo>
                  <a:lnTo>
                    <a:pt x="5916577" y="2979921"/>
                  </a:lnTo>
                  <a:lnTo>
                    <a:pt x="5902822" y="2986449"/>
                  </a:lnTo>
                  <a:lnTo>
                    <a:pt x="5888608" y="3043835"/>
                  </a:lnTo>
                  <a:lnTo>
                    <a:pt x="5875770" y="3164840"/>
                  </a:lnTo>
                  <a:lnTo>
                    <a:pt x="5861556" y="3269630"/>
                  </a:lnTo>
                  <a:lnTo>
                    <a:pt x="5847342" y="3316231"/>
                  </a:lnTo>
                  <a:lnTo>
                    <a:pt x="5833587" y="3288915"/>
                  </a:lnTo>
                  <a:lnTo>
                    <a:pt x="5819373" y="3170826"/>
                  </a:lnTo>
                  <a:lnTo>
                    <a:pt x="5805618" y="3012430"/>
                  </a:lnTo>
                  <a:lnTo>
                    <a:pt x="5791404" y="2900201"/>
                  </a:lnTo>
                  <a:lnTo>
                    <a:pt x="5777191" y="2809831"/>
                  </a:lnTo>
                  <a:lnTo>
                    <a:pt x="5763435" y="2723392"/>
                  </a:lnTo>
                  <a:lnTo>
                    <a:pt x="5749222" y="2679606"/>
                  </a:lnTo>
                  <a:lnTo>
                    <a:pt x="5735466" y="2667820"/>
                  </a:lnTo>
                  <a:lnTo>
                    <a:pt x="5721253" y="2644993"/>
                  </a:lnTo>
                  <a:lnTo>
                    <a:pt x="5708415" y="2570628"/>
                  </a:lnTo>
                  <a:lnTo>
                    <a:pt x="5694201" y="2456822"/>
                  </a:lnTo>
                  <a:lnTo>
                    <a:pt x="5679987" y="2395789"/>
                  </a:lnTo>
                  <a:lnTo>
                    <a:pt x="5666232" y="2473535"/>
                  </a:lnTo>
                  <a:lnTo>
                    <a:pt x="5652018" y="2677135"/>
                  </a:lnTo>
                  <a:lnTo>
                    <a:pt x="5638263" y="2894748"/>
                  </a:lnTo>
                  <a:lnTo>
                    <a:pt x="5624049" y="3018607"/>
                  </a:lnTo>
                  <a:lnTo>
                    <a:pt x="5609835" y="3039185"/>
                  </a:lnTo>
                  <a:lnTo>
                    <a:pt x="5596080" y="3006673"/>
                  </a:lnTo>
                  <a:lnTo>
                    <a:pt x="5581867" y="2995829"/>
                  </a:lnTo>
                  <a:lnTo>
                    <a:pt x="5568111" y="3002069"/>
                  </a:lnTo>
                  <a:lnTo>
                    <a:pt x="5553898" y="2951482"/>
                  </a:lnTo>
                  <a:lnTo>
                    <a:pt x="5541059" y="2863129"/>
                  </a:lnTo>
                  <a:lnTo>
                    <a:pt x="5526846" y="2814547"/>
                  </a:lnTo>
                  <a:lnTo>
                    <a:pt x="5512632" y="2793575"/>
                  </a:lnTo>
                  <a:lnTo>
                    <a:pt x="5498877" y="2725409"/>
                  </a:lnTo>
                  <a:lnTo>
                    <a:pt x="5484663" y="2601089"/>
                  </a:lnTo>
                  <a:lnTo>
                    <a:pt x="5470908" y="2499648"/>
                  </a:lnTo>
                  <a:lnTo>
                    <a:pt x="5456694" y="2432864"/>
                  </a:lnTo>
                  <a:lnTo>
                    <a:pt x="5442480" y="2409307"/>
                  </a:lnTo>
                  <a:lnTo>
                    <a:pt x="5428725" y="2398627"/>
                  </a:lnTo>
                  <a:lnTo>
                    <a:pt x="5414511" y="2328406"/>
                  </a:lnTo>
                  <a:lnTo>
                    <a:pt x="5400756" y="2257246"/>
                  </a:lnTo>
                  <a:lnTo>
                    <a:pt x="5386542" y="2201291"/>
                  </a:lnTo>
                  <a:lnTo>
                    <a:pt x="5373246" y="2122714"/>
                  </a:lnTo>
                  <a:lnTo>
                    <a:pt x="5359032" y="2087767"/>
                  </a:lnTo>
                  <a:lnTo>
                    <a:pt x="5344818" y="2053543"/>
                  </a:lnTo>
                  <a:lnTo>
                    <a:pt x="5331063" y="2053543"/>
                  </a:lnTo>
                  <a:lnTo>
                    <a:pt x="5316849" y="2053543"/>
                  </a:lnTo>
                  <a:lnTo>
                    <a:pt x="5303094" y="2053543"/>
                  </a:lnTo>
                  <a:lnTo>
                    <a:pt x="5288880" y="2053543"/>
                  </a:lnTo>
                  <a:lnTo>
                    <a:pt x="5274667" y="2053543"/>
                  </a:lnTo>
                  <a:lnTo>
                    <a:pt x="5260911" y="2053543"/>
                  </a:lnTo>
                  <a:lnTo>
                    <a:pt x="5246698" y="2053543"/>
                  </a:lnTo>
                  <a:lnTo>
                    <a:pt x="5232943" y="2053543"/>
                  </a:lnTo>
                  <a:lnTo>
                    <a:pt x="5218729" y="2053543"/>
                  </a:lnTo>
                  <a:lnTo>
                    <a:pt x="5205891" y="2053543"/>
                  </a:lnTo>
                  <a:lnTo>
                    <a:pt x="5191677" y="2053543"/>
                  </a:lnTo>
                  <a:lnTo>
                    <a:pt x="5177463" y="2053543"/>
                  </a:lnTo>
                  <a:lnTo>
                    <a:pt x="5163708" y="2053543"/>
                  </a:lnTo>
                  <a:lnTo>
                    <a:pt x="5149494" y="2053543"/>
                  </a:lnTo>
                  <a:lnTo>
                    <a:pt x="5135739" y="2053543"/>
                  </a:lnTo>
                  <a:lnTo>
                    <a:pt x="5121525" y="2053543"/>
                  </a:lnTo>
                  <a:lnTo>
                    <a:pt x="5107312" y="2053543"/>
                  </a:lnTo>
                  <a:lnTo>
                    <a:pt x="5093556" y="2053543"/>
                  </a:lnTo>
                  <a:lnTo>
                    <a:pt x="5079343" y="2053543"/>
                  </a:lnTo>
                  <a:lnTo>
                    <a:pt x="5065587" y="2053543"/>
                  </a:lnTo>
                  <a:lnTo>
                    <a:pt x="5051374" y="2053543"/>
                  </a:lnTo>
                  <a:lnTo>
                    <a:pt x="5038535" y="2053543"/>
                  </a:lnTo>
                  <a:lnTo>
                    <a:pt x="5024322" y="2053543"/>
                  </a:lnTo>
                  <a:lnTo>
                    <a:pt x="5010108" y="2053543"/>
                  </a:lnTo>
                  <a:lnTo>
                    <a:pt x="4996353" y="2053543"/>
                  </a:lnTo>
                  <a:lnTo>
                    <a:pt x="4982139" y="2053543"/>
                  </a:lnTo>
                  <a:lnTo>
                    <a:pt x="4968384" y="2053543"/>
                  </a:lnTo>
                  <a:lnTo>
                    <a:pt x="4954170" y="2053543"/>
                  </a:lnTo>
                  <a:lnTo>
                    <a:pt x="4939956" y="2053543"/>
                  </a:lnTo>
                  <a:lnTo>
                    <a:pt x="4926201" y="2053543"/>
                  </a:lnTo>
                  <a:lnTo>
                    <a:pt x="4911987" y="2053543"/>
                  </a:lnTo>
                  <a:lnTo>
                    <a:pt x="4898232" y="2053543"/>
                  </a:lnTo>
                  <a:lnTo>
                    <a:pt x="4884019" y="2053543"/>
                  </a:lnTo>
                  <a:lnTo>
                    <a:pt x="4871180" y="2053543"/>
                  </a:lnTo>
                  <a:lnTo>
                    <a:pt x="4856967" y="2053543"/>
                  </a:lnTo>
                  <a:lnTo>
                    <a:pt x="4842753" y="2053543"/>
                  </a:lnTo>
                  <a:lnTo>
                    <a:pt x="4828998" y="2053543"/>
                  </a:lnTo>
                  <a:lnTo>
                    <a:pt x="4814784" y="2053543"/>
                  </a:lnTo>
                  <a:lnTo>
                    <a:pt x="4801029" y="2053543"/>
                  </a:lnTo>
                  <a:lnTo>
                    <a:pt x="4786815" y="2053543"/>
                  </a:lnTo>
                  <a:lnTo>
                    <a:pt x="4772601" y="2053543"/>
                  </a:lnTo>
                  <a:lnTo>
                    <a:pt x="4758846" y="2053543"/>
                  </a:lnTo>
                  <a:lnTo>
                    <a:pt x="4744632" y="2053543"/>
                  </a:lnTo>
                  <a:lnTo>
                    <a:pt x="4730877" y="2053543"/>
                  </a:lnTo>
                  <a:lnTo>
                    <a:pt x="4716663" y="2053543"/>
                  </a:lnTo>
                  <a:lnTo>
                    <a:pt x="4703367" y="2053543"/>
                  </a:lnTo>
                  <a:lnTo>
                    <a:pt x="4689153" y="2053543"/>
                  </a:lnTo>
                  <a:lnTo>
                    <a:pt x="4674939" y="2053543"/>
                  </a:lnTo>
                  <a:lnTo>
                    <a:pt x="4661184" y="2053543"/>
                  </a:lnTo>
                  <a:lnTo>
                    <a:pt x="4646970" y="2053543"/>
                  </a:lnTo>
                  <a:lnTo>
                    <a:pt x="4633215" y="2053543"/>
                  </a:lnTo>
                  <a:lnTo>
                    <a:pt x="4619001" y="2053543"/>
                  </a:lnTo>
                  <a:lnTo>
                    <a:pt x="4604788" y="2053543"/>
                  </a:lnTo>
                  <a:lnTo>
                    <a:pt x="4591032" y="2053543"/>
                  </a:lnTo>
                  <a:lnTo>
                    <a:pt x="4576819" y="2053543"/>
                  </a:lnTo>
                  <a:lnTo>
                    <a:pt x="4563063" y="2053543"/>
                  </a:lnTo>
                  <a:lnTo>
                    <a:pt x="4548850" y="2053543"/>
                  </a:lnTo>
                  <a:lnTo>
                    <a:pt x="4536012" y="2053543"/>
                  </a:lnTo>
                  <a:lnTo>
                    <a:pt x="4521798" y="2053543"/>
                  </a:lnTo>
                  <a:lnTo>
                    <a:pt x="4507584" y="2053543"/>
                  </a:lnTo>
                  <a:lnTo>
                    <a:pt x="4493829" y="2053543"/>
                  </a:lnTo>
                  <a:lnTo>
                    <a:pt x="4479615" y="2053543"/>
                  </a:lnTo>
                  <a:lnTo>
                    <a:pt x="4465860" y="2053543"/>
                  </a:lnTo>
                  <a:lnTo>
                    <a:pt x="4451646" y="2053543"/>
                  </a:lnTo>
                  <a:lnTo>
                    <a:pt x="4437433" y="2053543"/>
                  </a:lnTo>
                  <a:lnTo>
                    <a:pt x="4423677" y="2053543"/>
                  </a:lnTo>
                  <a:lnTo>
                    <a:pt x="4409464" y="2053543"/>
                  </a:lnTo>
                  <a:lnTo>
                    <a:pt x="4395708" y="2053543"/>
                  </a:lnTo>
                  <a:lnTo>
                    <a:pt x="4381495" y="2053543"/>
                  </a:lnTo>
                  <a:lnTo>
                    <a:pt x="4368656" y="2053543"/>
                  </a:lnTo>
                  <a:lnTo>
                    <a:pt x="4354443" y="2053543"/>
                  </a:lnTo>
                  <a:lnTo>
                    <a:pt x="4340229" y="2053543"/>
                  </a:lnTo>
                  <a:lnTo>
                    <a:pt x="4326474" y="2053543"/>
                  </a:lnTo>
                  <a:lnTo>
                    <a:pt x="4312260" y="2053543"/>
                  </a:lnTo>
                  <a:lnTo>
                    <a:pt x="4298505" y="2053543"/>
                  </a:lnTo>
                  <a:lnTo>
                    <a:pt x="4284291" y="2053543"/>
                  </a:lnTo>
                  <a:lnTo>
                    <a:pt x="4270077" y="2053543"/>
                  </a:lnTo>
                  <a:lnTo>
                    <a:pt x="4256322" y="2053543"/>
                  </a:lnTo>
                  <a:lnTo>
                    <a:pt x="4242108" y="2053543"/>
                  </a:lnTo>
                  <a:lnTo>
                    <a:pt x="4228353" y="2053543"/>
                  </a:lnTo>
                  <a:lnTo>
                    <a:pt x="4214139" y="2053543"/>
                  </a:lnTo>
                  <a:lnTo>
                    <a:pt x="4201301" y="2053543"/>
                  </a:lnTo>
                  <a:lnTo>
                    <a:pt x="4187088" y="2053543"/>
                  </a:lnTo>
                  <a:lnTo>
                    <a:pt x="4172874" y="2053543"/>
                  </a:lnTo>
                  <a:lnTo>
                    <a:pt x="4159119" y="2053543"/>
                  </a:lnTo>
                  <a:lnTo>
                    <a:pt x="4144905" y="2053543"/>
                  </a:lnTo>
                  <a:lnTo>
                    <a:pt x="4131150" y="2053543"/>
                  </a:lnTo>
                  <a:lnTo>
                    <a:pt x="4116936" y="2053543"/>
                  </a:lnTo>
                  <a:lnTo>
                    <a:pt x="4102722" y="2053543"/>
                  </a:lnTo>
                  <a:lnTo>
                    <a:pt x="4088967" y="2053543"/>
                  </a:lnTo>
                  <a:lnTo>
                    <a:pt x="4074753" y="2053543"/>
                  </a:lnTo>
                  <a:lnTo>
                    <a:pt x="4060998" y="2053543"/>
                  </a:lnTo>
                  <a:lnTo>
                    <a:pt x="4046784" y="2053543"/>
                  </a:lnTo>
                  <a:lnTo>
                    <a:pt x="4033488" y="2053543"/>
                  </a:lnTo>
                  <a:lnTo>
                    <a:pt x="4019274" y="2053543"/>
                  </a:lnTo>
                  <a:lnTo>
                    <a:pt x="4005060" y="2053543"/>
                  </a:lnTo>
                  <a:lnTo>
                    <a:pt x="3991305" y="2053543"/>
                  </a:lnTo>
                  <a:lnTo>
                    <a:pt x="3977091" y="2053543"/>
                  </a:lnTo>
                  <a:lnTo>
                    <a:pt x="3963336" y="2053543"/>
                  </a:lnTo>
                  <a:lnTo>
                    <a:pt x="3949122" y="2053543"/>
                  </a:lnTo>
                  <a:lnTo>
                    <a:pt x="3934909" y="2053543"/>
                  </a:lnTo>
                  <a:lnTo>
                    <a:pt x="3921153" y="2053543"/>
                  </a:lnTo>
                  <a:lnTo>
                    <a:pt x="3906940" y="2053543"/>
                  </a:lnTo>
                  <a:lnTo>
                    <a:pt x="3893184" y="2053543"/>
                  </a:lnTo>
                  <a:lnTo>
                    <a:pt x="3878971" y="2053543"/>
                  </a:lnTo>
                  <a:lnTo>
                    <a:pt x="3866132" y="2053543"/>
                  </a:lnTo>
                  <a:lnTo>
                    <a:pt x="3851919" y="2053543"/>
                  </a:lnTo>
                  <a:lnTo>
                    <a:pt x="3837705" y="2053543"/>
                  </a:lnTo>
                  <a:lnTo>
                    <a:pt x="3823950" y="2053543"/>
                  </a:lnTo>
                  <a:lnTo>
                    <a:pt x="3809736" y="2053543"/>
                  </a:lnTo>
                  <a:lnTo>
                    <a:pt x="3795981" y="2053543"/>
                  </a:lnTo>
                  <a:lnTo>
                    <a:pt x="3781767" y="2053543"/>
                  </a:lnTo>
                  <a:lnTo>
                    <a:pt x="3767553" y="2053543"/>
                  </a:lnTo>
                  <a:lnTo>
                    <a:pt x="3753798" y="2053543"/>
                  </a:lnTo>
                  <a:lnTo>
                    <a:pt x="3739584" y="2053543"/>
                  </a:lnTo>
                  <a:lnTo>
                    <a:pt x="3725829" y="2053543"/>
                  </a:lnTo>
                  <a:lnTo>
                    <a:pt x="3711616" y="2053543"/>
                  </a:lnTo>
                  <a:lnTo>
                    <a:pt x="3698777" y="2053543"/>
                  </a:lnTo>
                  <a:lnTo>
                    <a:pt x="3684564" y="2053543"/>
                  </a:lnTo>
                  <a:lnTo>
                    <a:pt x="3670350" y="2053543"/>
                  </a:lnTo>
                  <a:lnTo>
                    <a:pt x="3656595" y="2053543"/>
                  </a:lnTo>
                  <a:lnTo>
                    <a:pt x="3642381" y="2053543"/>
                  </a:lnTo>
                  <a:lnTo>
                    <a:pt x="3628626" y="2053543"/>
                  </a:lnTo>
                  <a:lnTo>
                    <a:pt x="3614412" y="2053543"/>
                  </a:lnTo>
                  <a:lnTo>
                    <a:pt x="3600198" y="2053543"/>
                  </a:lnTo>
                  <a:lnTo>
                    <a:pt x="3586443" y="2053543"/>
                  </a:lnTo>
                  <a:lnTo>
                    <a:pt x="3572229" y="2053543"/>
                  </a:lnTo>
                  <a:lnTo>
                    <a:pt x="3558474" y="2053543"/>
                  </a:lnTo>
                  <a:lnTo>
                    <a:pt x="3544260" y="2053543"/>
                  </a:lnTo>
                  <a:lnTo>
                    <a:pt x="3531422" y="2053543"/>
                  </a:lnTo>
                  <a:lnTo>
                    <a:pt x="3517208" y="2053543"/>
                  </a:lnTo>
                  <a:lnTo>
                    <a:pt x="3502995" y="2053543"/>
                  </a:lnTo>
                  <a:lnTo>
                    <a:pt x="3489240" y="2053543"/>
                  </a:lnTo>
                  <a:lnTo>
                    <a:pt x="3475026" y="2053543"/>
                  </a:lnTo>
                  <a:lnTo>
                    <a:pt x="3461271" y="2053543"/>
                  </a:lnTo>
                  <a:lnTo>
                    <a:pt x="3447057" y="2053543"/>
                  </a:lnTo>
                  <a:lnTo>
                    <a:pt x="3432843" y="2053543"/>
                  </a:lnTo>
                  <a:lnTo>
                    <a:pt x="3419088" y="2053543"/>
                  </a:lnTo>
                  <a:lnTo>
                    <a:pt x="3404874" y="2053543"/>
                  </a:lnTo>
                  <a:lnTo>
                    <a:pt x="3391119" y="2053543"/>
                  </a:lnTo>
                  <a:lnTo>
                    <a:pt x="3376905" y="2053543"/>
                  </a:lnTo>
                  <a:lnTo>
                    <a:pt x="3363609" y="2053543"/>
                  </a:lnTo>
                  <a:lnTo>
                    <a:pt x="3349395" y="2053543"/>
                  </a:lnTo>
                  <a:lnTo>
                    <a:pt x="3335181" y="2053543"/>
                  </a:lnTo>
                  <a:lnTo>
                    <a:pt x="3321426" y="2053543"/>
                  </a:lnTo>
                  <a:lnTo>
                    <a:pt x="3307212" y="2053543"/>
                  </a:lnTo>
                  <a:lnTo>
                    <a:pt x="3293457" y="2053543"/>
                  </a:lnTo>
                  <a:lnTo>
                    <a:pt x="3279243" y="2053543"/>
                  </a:lnTo>
                  <a:lnTo>
                    <a:pt x="3265030" y="2053543"/>
                  </a:lnTo>
                  <a:lnTo>
                    <a:pt x="3251274" y="2053543"/>
                  </a:lnTo>
                  <a:lnTo>
                    <a:pt x="3237061" y="2053543"/>
                  </a:lnTo>
                  <a:lnTo>
                    <a:pt x="3223305" y="2053543"/>
                  </a:lnTo>
                  <a:lnTo>
                    <a:pt x="3209092" y="2053543"/>
                  </a:lnTo>
                  <a:lnTo>
                    <a:pt x="3196253" y="2053543"/>
                  </a:lnTo>
                  <a:lnTo>
                    <a:pt x="3182040" y="2053543"/>
                  </a:lnTo>
                  <a:lnTo>
                    <a:pt x="3167826" y="2053543"/>
                  </a:lnTo>
                  <a:lnTo>
                    <a:pt x="3154071" y="2053543"/>
                  </a:lnTo>
                  <a:lnTo>
                    <a:pt x="3139857" y="2053543"/>
                  </a:lnTo>
                  <a:lnTo>
                    <a:pt x="3126102" y="2053543"/>
                  </a:lnTo>
                  <a:lnTo>
                    <a:pt x="3111888" y="2053543"/>
                  </a:lnTo>
                  <a:lnTo>
                    <a:pt x="3097674" y="2053543"/>
                  </a:lnTo>
                  <a:lnTo>
                    <a:pt x="3083919" y="2053543"/>
                  </a:lnTo>
                  <a:lnTo>
                    <a:pt x="3069705" y="2053543"/>
                  </a:lnTo>
                  <a:lnTo>
                    <a:pt x="3055950" y="2053543"/>
                  </a:lnTo>
                  <a:lnTo>
                    <a:pt x="3041736" y="2053543"/>
                  </a:lnTo>
                  <a:lnTo>
                    <a:pt x="3028898" y="2053543"/>
                  </a:lnTo>
                  <a:lnTo>
                    <a:pt x="3014685" y="2053543"/>
                  </a:lnTo>
                  <a:lnTo>
                    <a:pt x="3000471" y="2053543"/>
                  </a:lnTo>
                  <a:lnTo>
                    <a:pt x="2986716" y="2053543"/>
                  </a:lnTo>
                  <a:lnTo>
                    <a:pt x="2972502" y="2053543"/>
                  </a:lnTo>
                  <a:lnTo>
                    <a:pt x="2958747" y="2053543"/>
                  </a:lnTo>
                  <a:lnTo>
                    <a:pt x="2944533" y="2053543"/>
                  </a:lnTo>
                  <a:lnTo>
                    <a:pt x="2930319" y="2053543"/>
                  </a:lnTo>
                  <a:lnTo>
                    <a:pt x="2916564" y="2053543"/>
                  </a:lnTo>
                  <a:lnTo>
                    <a:pt x="2902350" y="2053543"/>
                  </a:lnTo>
                  <a:lnTo>
                    <a:pt x="2888595" y="2053543"/>
                  </a:lnTo>
                  <a:lnTo>
                    <a:pt x="2874381" y="2053543"/>
                  </a:lnTo>
                  <a:lnTo>
                    <a:pt x="2861543" y="2053543"/>
                  </a:lnTo>
                  <a:lnTo>
                    <a:pt x="2847329" y="2053543"/>
                  </a:lnTo>
                  <a:lnTo>
                    <a:pt x="2833116" y="2053543"/>
                  </a:lnTo>
                  <a:lnTo>
                    <a:pt x="2819360" y="2053543"/>
                  </a:lnTo>
                  <a:lnTo>
                    <a:pt x="2805147" y="2053543"/>
                  </a:lnTo>
                  <a:lnTo>
                    <a:pt x="2791392" y="2053543"/>
                  </a:lnTo>
                  <a:lnTo>
                    <a:pt x="2777178" y="2053543"/>
                  </a:lnTo>
                  <a:lnTo>
                    <a:pt x="2762964" y="2053543"/>
                  </a:lnTo>
                  <a:lnTo>
                    <a:pt x="2749209" y="2053543"/>
                  </a:lnTo>
                  <a:lnTo>
                    <a:pt x="2734995" y="2053543"/>
                  </a:lnTo>
                  <a:lnTo>
                    <a:pt x="2721240" y="2053543"/>
                  </a:lnTo>
                  <a:lnTo>
                    <a:pt x="2707026" y="2053543"/>
                  </a:lnTo>
                  <a:lnTo>
                    <a:pt x="2693729" y="2053543"/>
                  </a:lnTo>
                  <a:lnTo>
                    <a:pt x="2679516" y="2053543"/>
                  </a:lnTo>
                  <a:lnTo>
                    <a:pt x="2665302" y="2053543"/>
                  </a:lnTo>
                  <a:lnTo>
                    <a:pt x="2651547" y="2053543"/>
                  </a:lnTo>
                  <a:lnTo>
                    <a:pt x="2637333" y="2053543"/>
                  </a:lnTo>
                  <a:lnTo>
                    <a:pt x="2623578" y="2053543"/>
                  </a:lnTo>
                  <a:lnTo>
                    <a:pt x="2609364" y="2053543"/>
                  </a:lnTo>
                  <a:lnTo>
                    <a:pt x="2595150" y="2053543"/>
                  </a:lnTo>
                  <a:lnTo>
                    <a:pt x="2581395" y="2053543"/>
                  </a:lnTo>
                  <a:lnTo>
                    <a:pt x="2567181" y="2053543"/>
                  </a:lnTo>
                  <a:lnTo>
                    <a:pt x="2553426" y="2053543"/>
                  </a:lnTo>
                  <a:lnTo>
                    <a:pt x="2539213" y="2053543"/>
                  </a:lnTo>
                  <a:lnTo>
                    <a:pt x="2526374" y="2053543"/>
                  </a:lnTo>
                  <a:lnTo>
                    <a:pt x="2512161" y="2053543"/>
                  </a:lnTo>
                  <a:lnTo>
                    <a:pt x="2497947" y="2053543"/>
                  </a:lnTo>
                  <a:lnTo>
                    <a:pt x="2484192" y="2053543"/>
                  </a:lnTo>
                  <a:lnTo>
                    <a:pt x="2469978" y="2053543"/>
                  </a:lnTo>
                  <a:lnTo>
                    <a:pt x="2456223" y="2053543"/>
                  </a:lnTo>
                  <a:lnTo>
                    <a:pt x="2442009" y="2053543"/>
                  </a:lnTo>
                  <a:lnTo>
                    <a:pt x="2427795" y="2053543"/>
                  </a:lnTo>
                  <a:lnTo>
                    <a:pt x="2414040" y="2053543"/>
                  </a:lnTo>
                  <a:lnTo>
                    <a:pt x="2399826" y="2053543"/>
                  </a:lnTo>
                  <a:lnTo>
                    <a:pt x="2386071" y="2053543"/>
                  </a:lnTo>
                  <a:lnTo>
                    <a:pt x="2371857" y="2053543"/>
                  </a:lnTo>
                  <a:lnTo>
                    <a:pt x="2359019" y="2053543"/>
                  </a:lnTo>
                  <a:lnTo>
                    <a:pt x="2344805" y="2053543"/>
                  </a:lnTo>
                  <a:lnTo>
                    <a:pt x="2330592" y="2053543"/>
                  </a:lnTo>
                  <a:lnTo>
                    <a:pt x="2316837" y="2053543"/>
                  </a:lnTo>
                  <a:lnTo>
                    <a:pt x="2302623" y="2053543"/>
                  </a:lnTo>
                  <a:lnTo>
                    <a:pt x="2288868" y="2053543"/>
                  </a:lnTo>
                  <a:lnTo>
                    <a:pt x="2274654" y="2053543"/>
                  </a:lnTo>
                  <a:lnTo>
                    <a:pt x="2260440" y="2053543"/>
                  </a:lnTo>
                  <a:lnTo>
                    <a:pt x="2246685" y="2053543"/>
                  </a:lnTo>
                  <a:lnTo>
                    <a:pt x="2232471" y="2053543"/>
                  </a:lnTo>
                  <a:lnTo>
                    <a:pt x="2218716" y="2053543"/>
                  </a:lnTo>
                  <a:lnTo>
                    <a:pt x="2204502" y="2053543"/>
                  </a:lnTo>
                  <a:lnTo>
                    <a:pt x="2191664" y="2053543"/>
                  </a:lnTo>
                  <a:lnTo>
                    <a:pt x="2177450" y="2053543"/>
                  </a:lnTo>
                  <a:lnTo>
                    <a:pt x="2163237" y="2053543"/>
                  </a:lnTo>
                  <a:lnTo>
                    <a:pt x="2149481" y="2053543"/>
                  </a:lnTo>
                  <a:lnTo>
                    <a:pt x="2135268" y="2053543"/>
                  </a:lnTo>
                  <a:lnTo>
                    <a:pt x="2121512" y="2053543"/>
                  </a:lnTo>
                  <a:lnTo>
                    <a:pt x="2107299" y="2053543"/>
                  </a:lnTo>
                  <a:lnTo>
                    <a:pt x="2093085" y="2053543"/>
                  </a:lnTo>
                  <a:lnTo>
                    <a:pt x="2079330" y="2053543"/>
                  </a:lnTo>
                  <a:lnTo>
                    <a:pt x="2065116" y="2053543"/>
                  </a:lnTo>
                  <a:lnTo>
                    <a:pt x="2051361" y="2053543"/>
                  </a:lnTo>
                  <a:lnTo>
                    <a:pt x="2037147" y="2053543"/>
                  </a:lnTo>
                  <a:lnTo>
                    <a:pt x="2023850" y="2053543"/>
                  </a:lnTo>
                  <a:lnTo>
                    <a:pt x="2009637" y="2053543"/>
                  </a:lnTo>
                  <a:lnTo>
                    <a:pt x="1995423" y="2053543"/>
                  </a:lnTo>
                  <a:lnTo>
                    <a:pt x="1981668" y="2053543"/>
                  </a:lnTo>
                  <a:lnTo>
                    <a:pt x="1967454" y="2053543"/>
                  </a:lnTo>
                  <a:lnTo>
                    <a:pt x="1953699" y="2053543"/>
                  </a:lnTo>
                  <a:lnTo>
                    <a:pt x="1939485" y="2053543"/>
                  </a:lnTo>
                  <a:lnTo>
                    <a:pt x="1925271" y="2053543"/>
                  </a:lnTo>
                  <a:lnTo>
                    <a:pt x="1911516" y="2053543"/>
                  </a:lnTo>
                  <a:lnTo>
                    <a:pt x="1897302" y="2053543"/>
                  </a:lnTo>
                  <a:lnTo>
                    <a:pt x="1883547" y="2053543"/>
                  </a:lnTo>
                  <a:lnTo>
                    <a:pt x="1869333" y="2053543"/>
                  </a:lnTo>
                  <a:lnTo>
                    <a:pt x="1856495" y="2053543"/>
                  </a:lnTo>
                  <a:lnTo>
                    <a:pt x="1842282" y="2053543"/>
                  </a:lnTo>
                  <a:lnTo>
                    <a:pt x="1828068" y="2053543"/>
                  </a:lnTo>
                  <a:lnTo>
                    <a:pt x="1814313" y="2053543"/>
                  </a:lnTo>
                  <a:lnTo>
                    <a:pt x="1800099" y="2053543"/>
                  </a:lnTo>
                  <a:lnTo>
                    <a:pt x="1786344" y="2053543"/>
                  </a:lnTo>
                  <a:lnTo>
                    <a:pt x="1772130" y="2053543"/>
                  </a:lnTo>
                  <a:lnTo>
                    <a:pt x="1757916" y="2053543"/>
                  </a:lnTo>
                  <a:lnTo>
                    <a:pt x="1744161" y="2053543"/>
                  </a:lnTo>
                  <a:lnTo>
                    <a:pt x="1729947" y="2053543"/>
                  </a:lnTo>
                  <a:lnTo>
                    <a:pt x="1716192" y="2053543"/>
                  </a:lnTo>
                  <a:lnTo>
                    <a:pt x="1701978" y="2053543"/>
                  </a:lnTo>
                  <a:lnTo>
                    <a:pt x="1689140" y="2053543"/>
                  </a:lnTo>
                  <a:lnTo>
                    <a:pt x="1674926" y="2053543"/>
                  </a:lnTo>
                  <a:lnTo>
                    <a:pt x="1660713" y="2053543"/>
                  </a:lnTo>
                  <a:lnTo>
                    <a:pt x="1646957" y="2053543"/>
                  </a:lnTo>
                  <a:lnTo>
                    <a:pt x="1632744" y="2053543"/>
                  </a:lnTo>
                  <a:lnTo>
                    <a:pt x="1618989" y="2053543"/>
                  </a:lnTo>
                  <a:lnTo>
                    <a:pt x="1604775" y="2053543"/>
                  </a:lnTo>
                  <a:lnTo>
                    <a:pt x="1590561" y="2053543"/>
                  </a:lnTo>
                  <a:lnTo>
                    <a:pt x="1576806" y="2053543"/>
                  </a:lnTo>
                  <a:lnTo>
                    <a:pt x="1562592" y="2053543"/>
                  </a:lnTo>
                  <a:lnTo>
                    <a:pt x="1548837" y="2053543"/>
                  </a:lnTo>
                  <a:lnTo>
                    <a:pt x="1534623" y="2053543"/>
                  </a:lnTo>
                  <a:lnTo>
                    <a:pt x="1521785" y="2053543"/>
                  </a:lnTo>
                  <a:lnTo>
                    <a:pt x="1507571" y="2177808"/>
                  </a:lnTo>
                  <a:lnTo>
                    <a:pt x="1493358" y="2136929"/>
                  </a:lnTo>
                  <a:lnTo>
                    <a:pt x="1479602" y="2053543"/>
                  </a:lnTo>
                  <a:lnTo>
                    <a:pt x="1465389" y="2053543"/>
                  </a:lnTo>
                  <a:lnTo>
                    <a:pt x="1451633" y="2053543"/>
                  </a:lnTo>
                  <a:lnTo>
                    <a:pt x="1437420" y="2053543"/>
                  </a:lnTo>
                  <a:lnTo>
                    <a:pt x="1423206" y="2053543"/>
                  </a:lnTo>
                  <a:lnTo>
                    <a:pt x="1409451" y="2053543"/>
                  </a:lnTo>
                  <a:lnTo>
                    <a:pt x="1395237" y="2053543"/>
                  </a:lnTo>
                  <a:lnTo>
                    <a:pt x="1381482" y="2053543"/>
                  </a:lnTo>
                  <a:lnTo>
                    <a:pt x="1367268" y="2053543"/>
                  </a:lnTo>
                  <a:lnTo>
                    <a:pt x="1353971" y="2053543"/>
                  </a:lnTo>
                  <a:lnTo>
                    <a:pt x="1339758" y="2053543"/>
                  </a:lnTo>
                  <a:lnTo>
                    <a:pt x="1325544" y="2053543"/>
                  </a:lnTo>
                  <a:lnTo>
                    <a:pt x="1311789" y="2053543"/>
                  </a:lnTo>
                  <a:lnTo>
                    <a:pt x="1297575" y="2053543"/>
                  </a:lnTo>
                  <a:lnTo>
                    <a:pt x="1283820" y="2053543"/>
                  </a:lnTo>
                  <a:lnTo>
                    <a:pt x="1269606" y="2053543"/>
                  </a:lnTo>
                  <a:lnTo>
                    <a:pt x="1255392" y="2053543"/>
                  </a:lnTo>
                  <a:lnTo>
                    <a:pt x="1241637" y="2053543"/>
                  </a:lnTo>
                  <a:lnTo>
                    <a:pt x="1227423" y="2053543"/>
                  </a:lnTo>
                  <a:lnTo>
                    <a:pt x="1213668" y="2053543"/>
                  </a:lnTo>
                  <a:lnTo>
                    <a:pt x="1199454" y="2053543"/>
                  </a:lnTo>
                  <a:lnTo>
                    <a:pt x="1186616" y="2053543"/>
                  </a:lnTo>
                  <a:lnTo>
                    <a:pt x="1172402" y="2053543"/>
                  </a:lnTo>
                  <a:lnTo>
                    <a:pt x="1158189" y="2053543"/>
                  </a:lnTo>
                  <a:lnTo>
                    <a:pt x="1144434" y="2053543"/>
                  </a:lnTo>
                  <a:lnTo>
                    <a:pt x="1130220" y="2053543"/>
                  </a:lnTo>
                  <a:lnTo>
                    <a:pt x="1116465" y="2070746"/>
                  </a:lnTo>
                  <a:lnTo>
                    <a:pt x="1102251" y="2053543"/>
                  </a:lnTo>
                  <a:lnTo>
                    <a:pt x="1088037" y="2053543"/>
                  </a:lnTo>
                  <a:lnTo>
                    <a:pt x="1074282" y="2053543"/>
                  </a:lnTo>
                  <a:lnTo>
                    <a:pt x="1060068" y="2053543"/>
                  </a:lnTo>
                  <a:lnTo>
                    <a:pt x="1046313" y="2053543"/>
                  </a:lnTo>
                  <a:lnTo>
                    <a:pt x="1032099" y="2053543"/>
                  </a:lnTo>
                  <a:lnTo>
                    <a:pt x="1019261" y="2053543"/>
                  </a:lnTo>
                  <a:lnTo>
                    <a:pt x="1005047" y="2053543"/>
                  </a:lnTo>
                  <a:lnTo>
                    <a:pt x="990834" y="2053543"/>
                  </a:lnTo>
                  <a:lnTo>
                    <a:pt x="977078" y="2053543"/>
                  </a:lnTo>
                  <a:lnTo>
                    <a:pt x="962865" y="2053543"/>
                  </a:lnTo>
                  <a:lnTo>
                    <a:pt x="949109" y="2053543"/>
                  </a:lnTo>
                  <a:lnTo>
                    <a:pt x="934896" y="2053543"/>
                  </a:lnTo>
                  <a:lnTo>
                    <a:pt x="920682" y="2053543"/>
                  </a:lnTo>
                  <a:lnTo>
                    <a:pt x="906927" y="2053543"/>
                  </a:lnTo>
                  <a:lnTo>
                    <a:pt x="892713" y="2053543"/>
                  </a:lnTo>
                  <a:lnTo>
                    <a:pt x="878958" y="2069868"/>
                  </a:lnTo>
                  <a:lnTo>
                    <a:pt x="864744" y="2150340"/>
                  </a:lnTo>
                  <a:lnTo>
                    <a:pt x="851906" y="2075495"/>
                  </a:lnTo>
                  <a:lnTo>
                    <a:pt x="837692" y="2053543"/>
                  </a:lnTo>
                  <a:lnTo>
                    <a:pt x="823478" y="2053543"/>
                  </a:lnTo>
                  <a:lnTo>
                    <a:pt x="809723" y="2053543"/>
                  </a:lnTo>
                  <a:lnTo>
                    <a:pt x="795510" y="2053543"/>
                  </a:lnTo>
                  <a:lnTo>
                    <a:pt x="781754" y="2053543"/>
                  </a:lnTo>
                  <a:lnTo>
                    <a:pt x="767541" y="2053543"/>
                  </a:lnTo>
                  <a:lnTo>
                    <a:pt x="753327" y="2053543"/>
                  </a:lnTo>
                  <a:lnTo>
                    <a:pt x="739572" y="2053543"/>
                  </a:lnTo>
                  <a:lnTo>
                    <a:pt x="725358" y="2053543"/>
                  </a:lnTo>
                  <a:lnTo>
                    <a:pt x="711603" y="2053543"/>
                  </a:lnTo>
                  <a:lnTo>
                    <a:pt x="697389" y="2053543"/>
                  </a:lnTo>
                  <a:lnTo>
                    <a:pt x="684092" y="2053543"/>
                  </a:lnTo>
                  <a:lnTo>
                    <a:pt x="669879" y="2053543"/>
                  </a:lnTo>
                  <a:lnTo>
                    <a:pt x="655665" y="2053543"/>
                  </a:lnTo>
                  <a:lnTo>
                    <a:pt x="641910" y="2053543"/>
                  </a:lnTo>
                  <a:lnTo>
                    <a:pt x="627696" y="2053543"/>
                  </a:lnTo>
                  <a:lnTo>
                    <a:pt x="613941" y="2053543"/>
                  </a:lnTo>
                  <a:lnTo>
                    <a:pt x="599727" y="2053543"/>
                  </a:lnTo>
                  <a:lnTo>
                    <a:pt x="585513" y="2053543"/>
                  </a:lnTo>
                  <a:lnTo>
                    <a:pt x="571758" y="2053543"/>
                  </a:lnTo>
                  <a:lnTo>
                    <a:pt x="557544" y="2053543"/>
                  </a:lnTo>
                  <a:lnTo>
                    <a:pt x="543789" y="2053543"/>
                  </a:lnTo>
                  <a:lnTo>
                    <a:pt x="529575" y="2053543"/>
                  </a:lnTo>
                  <a:lnTo>
                    <a:pt x="516737" y="2053543"/>
                  </a:lnTo>
                  <a:lnTo>
                    <a:pt x="502523" y="2053543"/>
                  </a:lnTo>
                  <a:lnTo>
                    <a:pt x="488310" y="2053543"/>
                  </a:lnTo>
                  <a:lnTo>
                    <a:pt x="474554" y="2053543"/>
                  </a:lnTo>
                  <a:lnTo>
                    <a:pt x="460341" y="2053543"/>
                  </a:lnTo>
                  <a:lnTo>
                    <a:pt x="446586" y="2053543"/>
                  </a:lnTo>
                  <a:lnTo>
                    <a:pt x="432372" y="2053543"/>
                  </a:lnTo>
                  <a:lnTo>
                    <a:pt x="418158" y="2053543"/>
                  </a:lnTo>
                  <a:lnTo>
                    <a:pt x="404403" y="2053543"/>
                  </a:lnTo>
                  <a:lnTo>
                    <a:pt x="390189" y="2053543"/>
                  </a:lnTo>
                  <a:lnTo>
                    <a:pt x="376434" y="2053543"/>
                  </a:lnTo>
                  <a:lnTo>
                    <a:pt x="362220" y="2053543"/>
                  </a:lnTo>
                  <a:lnTo>
                    <a:pt x="349382" y="2053543"/>
                  </a:lnTo>
                  <a:lnTo>
                    <a:pt x="335168" y="2053543"/>
                  </a:lnTo>
                  <a:lnTo>
                    <a:pt x="320955" y="2053543"/>
                  </a:lnTo>
                  <a:lnTo>
                    <a:pt x="307199" y="2053543"/>
                  </a:lnTo>
                  <a:lnTo>
                    <a:pt x="292986" y="2053543"/>
                  </a:lnTo>
                  <a:lnTo>
                    <a:pt x="279230" y="2053543"/>
                  </a:lnTo>
                  <a:lnTo>
                    <a:pt x="265017" y="2053543"/>
                  </a:lnTo>
                  <a:lnTo>
                    <a:pt x="250803" y="2053543"/>
                  </a:lnTo>
                  <a:lnTo>
                    <a:pt x="237048" y="2053543"/>
                  </a:lnTo>
                  <a:lnTo>
                    <a:pt x="222834" y="2053543"/>
                  </a:lnTo>
                  <a:lnTo>
                    <a:pt x="209079" y="2053543"/>
                  </a:lnTo>
                  <a:lnTo>
                    <a:pt x="194865" y="2053543"/>
                  </a:lnTo>
                  <a:lnTo>
                    <a:pt x="182027" y="2053543"/>
                  </a:lnTo>
                  <a:lnTo>
                    <a:pt x="167813" y="2053543"/>
                  </a:lnTo>
                  <a:lnTo>
                    <a:pt x="153599" y="2053543"/>
                  </a:lnTo>
                  <a:lnTo>
                    <a:pt x="139844" y="2053543"/>
                  </a:lnTo>
                  <a:lnTo>
                    <a:pt x="125630" y="2053543"/>
                  </a:lnTo>
                  <a:lnTo>
                    <a:pt x="111875" y="2053543"/>
                  </a:lnTo>
                  <a:lnTo>
                    <a:pt x="97662" y="2053543"/>
                  </a:lnTo>
                  <a:lnTo>
                    <a:pt x="83448" y="2053543"/>
                  </a:lnTo>
                  <a:lnTo>
                    <a:pt x="69693" y="2053543"/>
                  </a:lnTo>
                  <a:lnTo>
                    <a:pt x="55479" y="2053543"/>
                  </a:lnTo>
                  <a:lnTo>
                    <a:pt x="41724" y="2053543"/>
                  </a:lnTo>
                  <a:lnTo>
                    <a:pt x="27510" y="2053543"/>
                  </a:lnTo>
                  <a:lnTo>
                    <a:pt x="14213" y="2053543"/>
                  </a:lnTo>
                  <a:lnTo>
                    <a:pt x="0" y="2053543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987788" y="458872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tx25"/>
            <p:cNvSpPr/>
            <p:nvPr/>
          </p:nvSpPr>
          <p:spPr>
            <a:xfrm>
              <a:off x="721896" y="5423035"/>
              <a:ext cx="203262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59958" y="4543479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59958" y="3663924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96390" y="2784369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11265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414068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316871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025850" y="559864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25850" y="462667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365470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268273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047090"/>
                  </a:moveTo>
                  <a:lnTo>
                    <a:pt x="14142" y="928134"/>
                  </a:lnTo>
                  <a:lnTo>
                    <a:pt x="27373" y="839990"/>
                  </a:lnTo>
                  <a:lnTo>
                    <a:pt x="41515" y="789080"/>
                  </a:lnTo>
                  <a:lnTo>
                    <a:pt x="55202" y="768397"/>
                  </a:lnTo>
                  <a:lnTo>
                    <a:pt x="69345" y="773853"/>
                  </a:lnTo>
                  <a:lnTo>
                    <a:pt x="83031" y="808730"/>
                  </a:lnTo>
                  <a:lnTo>
                    <a:pt x="97174" y="866511"/>
                  </a:lnTo>
                  <a:lnTo>
                    <a:pt x="111317" y="925984"/>
                  </a:lnTo>
                  <a:lnTo>
                    <a:pt x="125004" y="961642"/>
                  </a:lnTo>
                  <a:lnTo>
                    <a:pt x="139147" y="965242"/>
                  </a:lnTo>
                  <a:lnTo>
                    <a:pt x="152833" y="952180"/>
                  </a:lnTo>
                  <a:lnTo>
                    <a:pt x="166976" y="945231"/>
                  </a:lnTo>
                  <a:lnTo>
                    <a:pt x="181119" y="951013"/>
                  </a:lnTo>
                  <a:lnTo>
                    <a:pt x="193893" y="973246"/>
                  </a:lnTo>
                  <a:lnTo>
                    <a:pt x="208036" y="1025695"/>
                  </a:lnTo>
                  <a:lnTo>
                    <a:pt x="221722" y="1105679"/>
                  </a:lnTo>
                  <a:lnTo>
                    <a:pt x="235865" y="1194206"/>
                  </a:lnTo>
                  <a:lnTo>
                    <a:pt x="249552" y="1274750"/>
                  </a:lnTo>
                  <a:lnTo>
                    <a:pt x="263695" y="1337742"/>
                  </a:lnTo>
                  <a:lnTo>
                    <a:pt x="277837" y="1382884"/>
                  </a:lnTo>
                  <a:lnTo>
                    <a:pt x="291524" y="1417173"/>
                  </a:lnTo>
                  <a:lnTo>
                    <a:pt x="305667" y="1437662"/>
                  </a:lnTo>
                  <a:lnTo>
                    <a:pt x="319353" y="1436159"/>
                  </a:lnTo>
                  <a:lnTo>
                    <a:pt x="333496" y="1406384"/>
                  </a:lnTo>
                  <a:lnTo>
                    <a:pt x="347639" y="1346182"/>
                  </a:lnTo>
                  <a:lnTo>
                    <a:pt x="360413" y="1255899"/>
                  </a:lnTo>
                  <a:lnTo>
                    <a:pt x="374556" y="1135779"/>
                  </a:lnTo>
                  <a:lnTo>
                    <a:pt x="388243" y="1007159"/>
                  </a:lnTo>
                  <a:lnTo>
                    <a:pt x="402385" y="891389"/>
                  </a:lnTo>
                  <a:lnTo>
                    <a:pt x="416072" y="801910"/>
                  </a:lnTo>
                  <a:lnTo>
                    <a:pt x="430215" y="755804"/>
                  </a:lnTo>
                  <a:lnTo>
                    <a:pt x="444358" y="771413"/>
                  </a:lnTo>
                  <a:lnTo>
                    <a:pt x="458044" y="843928"/>
                  </a:lnTo>
                  <a:lnTo>
                    <a:pt x="472187" y="942169"/>
                  </a:lnTo>
                  <a:lnTo>
                    <a:pt x="485874" y="1040851"/>
                  </a:lnTo>
                  <a:lnTo>
                    <a:pt x="500016" y="1137113"/>
                  </a:lnTo>
                  <a:lnTo>
                    <a:pt x="514159" y="1238622"/>
                  </a:lnTo>
                  <a:lnTo>
                    <a:pt x="526933" y="1344792"/>
                  </a:lnTo>
                  <a:lnTo>
                    <a:pt x="541076" y="1448105"/>
                  </a:lnTo>
                  <a:lnTo>
                    <a:pt x="554763" y="1529661"/>
                  </a:lnTo>
                  <a:lnTo>
                    <a:pt x="568906" y="1592941"/>
                  </a:lnTo>
                  <a:lnTo>
                    <a:pt x="582592" y="1644129"/>
                  </a:lnTo>
                  <a:lnTo>
                    <a:pt x="596735" y="1671027"/>
                  </a:lnTo>
                  <a:lnTo>
                    <a:pt x="610878" y="1676571"/>
                  </a:lnTo>
                  <a:lnTo>
                    <a:pt x="624564" y="1671329"/>
                  </a:lnTo>
                  <a:lnTo>
                    <a:pt x="638707" y="1669157"/>
                  </a:lnTo>
                  <a:lnTo>
                    <a:pt x="652394" y="1672393"/>
                  </a:lnTo>
                  <a:lnTo>
                    <a:pt x="666537" y="1662490"/>
                  </a:lnTo>
                  <a:lnTo>
                    <a:pt x="680679" y="1625671"/>
                  </a:lnTo>
                  <a:lnTo>
                    <a:pt x="693910" y="1575635"/>
                  </a:lnTo>
                  <a:lnTo>
                    <a:pt x="708053" y="1540544"/>
                  </a:lnTo>
                  <a:lnTo>
                    <a:pt x="721739" y="1545480"/>
                  </a:lnTo>
                  <a:lnTo>
                    <a:pt x="735882" y="1588915"/>
                  </a:lnTo>
                  <a:lnTo>
                    <a:pt x="749569" y="1661369"/>
                  </a:lnTo>
                  <a:lnTo>
                    <a:pt x="763711" y="1761242"/>
                  </a:lnTo>
                  <a:lnTo>
                    <a:pt x="777854" y="1862910"/>
                  </a:lnTo>
                  <a:lnTo>
                    <a:pt x="791541" y="1949426"/>
                  </a:lnTo>
                  <a:lnTo>
                    <a:pt x="805684" y="2028979"/>
                  </a:lnTo>
                  <a:lnTo>
                    <a:pt x="819370" y="2105419"/>
                  </a:lnTo>
                  <a:lnTo>
                    <a:pt x="833513" y="2181193"/>
                  </a:lnTo>
                  <a:lnTo>
                    <a:pt x="847656" y="2254629"/>
                  </a:lnTo>
                  <a:lnTo>
                    <a:pt x="860430" y="2309725"/>
                  </a:lnTo>
                  <a:lnTo>
                    <a:pt x="874573" y="2332350"/>
                  </a:lnTo>
                  <a:lnTo>
                    <a:pt x="888259" y="2317502"/>
                  </a:lnTo>
                  <a:lnTo>
                    <a:pt x="902402" y="2263770"/>
                  </a:lnTo>
                  <a:lnTo>
                    <a:pt x="916089" y="2178195"/>
                  </a:lnTo>
                  <a:lnTo>
                    <a:pt x="930232" y="2083674"/>
                  </a:lnTo>
                  <a:lnTo>
                    <a:pt x="944374" y="2013027"/>
                  </a:lnTo>
                  <a:lnTo>
                    <a:pt x="958061" y="1987118"/>
                  </a:lnTo>
                  <a:lnTo>
                    <a:pt x="972204" y="2010967"/>
                  </a:lnTo>
                  <a:lnTo>
                    <a:pt x="985890" y="2091624"/>
                  </a:lnTo>
                  <a:lnTo>
                    <a:pt x="1000033" y="2227785"/>
                  </a:lnTo>
                  <a:lnTo>
                    <a:pt x="1014176" y="2405592"/>
                  </a:lnTo>
                  <a:lnTo>
                    <a:pt x="1026950" y="2609266"/>
                  </a:lnTo>
                  <a:lnTo>
                    <a:pt x="1041093" y="2817477"/>
                  </a:lnTo>
                  <a:lnTo>
                    <a:pt x="1054780" y="3008398"/>
                  </a:lnTo>
                  <a:lnTo>
                    <a:pt x="1068922" y="3166560"/>
                  </a:lnTo>
                  <a:lnTo>
                    <a:pt x="1082609" y="3276453"/>
                  </a:lnTo>
                  <a:lnTo>
                    <a:pt x="1096752" y="3316231"/>
                  </a:lnTo>
                  <a:lnTo>
                    <a:pt x="1110895" y="3267876"/>
                  </a:lnTo>
                  <a:lnTo>
                    <a:pt x="1124581" y="3130124"/>
                  </a:lnTo>
                  <a:lnTo>
                    <a:pt x="1138724" y="2915537"/>
                  </a:lnTo>
                  <a:lnTo>
                    <a:pt x="1152411" y="2641265"/>
                  </a:lnTo>
                  <a:lnTo>
                    <a:pt x="1166553" y="2329151"/>
                  </a:lnTo>
                  <a:lnTo>
                    <a:pt x="1180696" y="2001684"/>
                  </a:lnTo>
                  <a:lnTo>
                    <a:pt x="1193470" y="1670735"/>
                  </a:lnTo>
                  <a:lnTo>
                    <a:pt x="1207613" y="1337851"/>
                  </a:lnTo>
                  <a:lnTo>
                    <a:pt x="1221300" y="1008029"/>
                  </a:lnTo>
                  <a:lnTo>
                    <a:pt x="1235443" y="695415"/>
                  </a:lnTo>
                  <a:lnTo>
                    <a:pt x="1249129" y="419291"/>
                  </a:lnTo>
                  <a:lnTo>
                    <a:pt x="1263272" y="201852"/>
                  </a:lnTo>
                  <a:lnTo>
                    <a:pt x="1277415" y="60380"/>
                  </a:lnTo>
                  <a:lnTo>
                    <a:pt x="1291101" y="0"/>
                  </a:lnTo>
                  <a:lnTo>
                    <a:pt x="1305244" y="12003"/>
                  </a:lnTo>
                  <a:lnTo>
                    <a:pt x="1318931" y="77053"/>
                  </a:lnTo>
                  <a:lnTo>
                    <a:pt x="1333074" y="170489"/>
                  </a:lnTo>
                  <a:lnTo>
                    <a:pt x="1347216" y="274515"/>
                  </a:lnTo>
                  <a:lnTo>
                    <a:pt x="1360447" y="387767"/>
                  </a:lnTo>
                  <a:lnTo>
                    <a:pt x="1374590" y="521760"/>
                  </a:lnTo>
                  <a:lnTo>
                    <a:pt x="1388276" y="685858"/>
                  </a:lnTo>
                  <a:lnTo>
                    <a:pt x="1402419" y="876319"/>
                  </a:lnTo>
                  <a:lnTo>
                    <a:pt x="1416106" y="1080283"/>
                  </a:lnTo>
                  <a:lnTo>
                    <a:pt x="1430248" y="1291217"/>
                  </a:lnTo>
                  <a:lnTo>
                    <a:pt x="1444391" y="1506101"/>
                  </a:lnTo>
                  <a:lnTo>
                    <a:pt x="1458078" y="1708709"/>
                  </a:lnTo>
                  <a:lnTo>
                    <a:pt x="1472221" y="1878955"/>
                  </a:lnTo>
                  <a:lnTo>
                    <a:pt x="1485907" y="2004412"/>
                  </a:lnTo>
                  <a:lnTo>
                    <a:pt x="1500050" y="2082534"/>
                  </a:lnTo>
                  <a:lnTo>
                    <a:pt x="1514193" y="2123497"/>
                  </a:lnTo>
                  <a:lnTo>
                    <a:pt x="1526967" y="2138466"/>
                  </a:lnTo>
                  <a:lnTo>
                    <a:pt x="1541110" y="2131997"/>
                  </a:lnTo>
                  <a:lnTo>
                    <a:pt x="1554796" y="2108668"/>
                  </a:lnTo>
                  <a:lnTo>
                    <a:pt x="1568939" y="2078970"/>
                  </a:lnTo>
                  <a:lnTo>
                    <a:pt x="1582626" y="2058869"/>
                  </a:lnTo>
                  <a:lnTo>
                    <a:pt x="1596769" y="2053581"/>
                  </a:lnTo>
                  <a:lnTo>
                    <a:pt x="1610911" y="2060169"/>
                  </a:lnTo>
                  <a:lnTo>
                    <a:pt x="1624598" y="2075701"/>
                  </a:lnTo>
                  <a:lnTo>
                    <a:pt x="1638741" y="2092130"/>
                  </a:lnTo>
                  <a:lnTo>
                    <a:pt x="1652427" y="2100811"/>
                  </a:lnTo>
                  <a:lnTo>
                    <a:pt x="1666570" y="2101467"/>
                  </a:lnTo>
                  <a:lnTo>
                    <a:pt x="1680713" y="2094725"/>
                  </a:lnTo>
                  <a:lnTo>
                    <a:pt x="1693487" y="2076549"/>
                  </a:lnTo>
                  <a:lnTo>
                    <a:pt x="1707630" y="2053035"/>
                  </a:lnTo>
                  <a:lnTo>
                    <a:pt x="1721317" y="2038290"/>
                  </a:lnTo>
                  <a:lnTo>
                    <a:pt x="1735459" y="2051344"/>
                  </a:lnTo>
                  <a:lnTo>
                    <a:pt x="1749146" y="2092935"/>
                  </a:lnTo>
                  <a:lnTo>
                    <a:pt x="1763289" y="2144143"/>
                  </a:lnTo>
                  <a:lnTo>
                    <a:pt x="1777432" y="2184891"/>
                  </a:lnTo>
                  <a:lnTo>
                    <a:pt x="1791118" y="2204140"/>
                  </a:lnTo>
                  <a:lnTo>
                    <a:pt x="1805261" y="2205519"/>
                  </a:lnTo>
                  <a:lnTo>
                    <a:pt x="1818948" y="2199960"/>
                  </a:lnTo>
                  <a:lnTo>
                    <a:pt x="1833091" y="2195252"/>
                  </a:lnTo>
                  <a:lnTo>
                    <a:pt x="1847233" y="2192830"/>
                  </a:lnTo>
                  <a:lnTo>
                    <a:pt x="1860007" y="2200735"/>
                  </a:lnTo>
                  <a:lnTo>
                    <a:pt x="1874150" y="2219388"/>
                  </a:lnTo>
                  <a:lnTo>
                    <a:pt x="1887837" y="2238115"/>
                  </a:lnTo>
                  <a:lnTo>
                    <a:pt x="1901980" y="2238251"/>
                  </a:lnTo>
                  <a:lnTo>
                    <a:pt x="1915666" y="2214480"/>
                  </a:lnTo>
                  <a:lnTo>
                    <a:pt x="1929809" y="2181028"/>
                  </a:lnTo>
                  <a:lnTo>
                    <a:pt x="1943952" y="2152709"/>
                  </a:lnTo>
                  <a:lnTo>
                    <a:pt x="1957639" y="2141521"/>
                  </a:lnTo>
                  <a:lnTo>
                    <a:pt x="1971781" y="2156583"/>
                  </a:lnTo>
                  <a:lnTo>
                    <a:pt x="1985468" y="2198013"/>
                  </a:lnTo>
                  <a:lnTo>
                    <a:pt x="1999611" y="2254578"/>
                  </a:lnTo>
                  <a:lnTo>
                    <a:pt x="2013754" y="2314122"/>
                  </a:lnTo>
                  <a:lnTo>
                    <a:pt x="2026984" y="2365956"/>
                  </a:lnTo>
                  <a:lnTo>
                    <a:pt x="2041127" y="2405152"/>
                  </a:lnTo>
                  <a:lnTo>
                    <a:pt x="2054813" y="2426057"/>
                  </a:lnTo>
                  <a:lnTo>
                    <a:pt x="2068956" y="2420066"/>
                  </a:lnTo>
                  <a:lnTo>
                    <a:pt x="2082643" y="2396982"/>
                  </a:lnTo>
                  <a:lnTo>
                    <a:pt x="2096786" y="2374971"/>
                  </a:lnTo>
                  <a:lnTo>
                    <a:pt x="2110928" y="2359307"/>
                  </a:lnTo>
                  <a:lnTo>
                    <a:pt x="2124615" y="2346683"/>
                  </a:lnTo>
                  <a:lnTo>
                    <a:pt x="2138758" y="2332521"/>
                  </a:lnTo>
                  <a:lnTo>
                    <a:pt x="2152444" y="2311704"/>
                  </a:lnTo>
                  <a:lnTo>
                    <a:pt x="2166587" y="2272235"/>
                  </a:lnTo>
                  <a:lnTo>
                    <a:pt x="2180730" y="2210583"/>
                  </a:lnTo>
                  <a:lnTo>
                    <a:pt x="2193504" y="2139153"/>
                  </a:lnTo>
                  <a:lnTo>
                    <a:pt x="2207647" y="2065270"/>
                  </a:lnTo>
                  <a:lnTo>
                    <a:pt x="2221334" y="1993921"/>
                  </a:lnTo>
                  <a:lnTo>
                    <a:pt x="2235476" y="1939370"/>
                  </a:lnTo>
                  <a:lnTo>
                    <a:pt x="2249163" y="1898073"/>
                  </a:lnTo>
                  <a:lnTo>
                    <a:pt x="2263306" y="1851994"/>
                  </a:lnTo>
                  <a:lnTo>
                    <a:pt x="2277449" y="1797419"/>
                  </a:lnTo>
                  <a:lnTo>
                    <a:pt x="2291135" y="1737535"/>
                  </a:lnTo>
                  <a:lnTo>
                    <a:pt x="2305278" y="1672075"/>
                  </a:lnTo>
                  <a:lnTo>
                    <a:pt x="2318965" y="1611443"/>
                  </a:lnTo>
                  <a:lnTo>
                    <a:pt x="2333107" y="1587334"/>
                  </a:lnTo>
                  <a:lnTo>
                    <a:pt x="2347250" y="1616142"/>
                  </a:lnTo>
                  <a:lnTo>
                    <a:pt x="2360024" y="1681941"/>
                  </a:lnTo>
                  <a:lnTo>
                    <a:pt x="2374167" y="1756141"/>
                  </a:lnTo>
                  <a:lnTo>
                    <a:pt x="2387854" y="1822660"/>
                  </a:lnTo>
                  <a:lnTo>
                    <a:pt x="2401997" y="1883905"/>
                  </a:lnTo>
                  <a:lnTo>
                    <a:pt x="2415683" y="1938739"/>
                  </a:lnTo>
                  <a:lnTo>
                    <a:pt x="2429826" y="1982598"/>
                  </a:lnTo>
                  <a:lnTo>
                    <a:pt x="2443969" y="2016333"/>
                  </a:lnTo>
                  <a:lnTo>
                    <a:pt x="2457655" y="2045277"/>
                  </a:lnTo>
                  <a:lnTo>
                    <a:pt x="2471798" y="2072310"/>
                  </a:lnTo>
                  <a:lnTo>
                    <a:pt x="2485485" y="2091427"/>
                  </a:lnTo>
                  <a:lnTo>
                    <a:pt x="2499628" y="2086361"/>
                  </a:lnTo>
                  <a:lnTo>
                    <a:pt x="2513770" y="2048956"/>
                  </a:lnTo>
                  <a:lnTo>
                    <a:pt x="2526545" y="1994017"/>
                  </a:lnTo>
                  <a:lnTo>
                    <a:pt x="2540687" y="1949555"/>
                  </a:lnTo>
                  <a:lnTo>
                    <a:pt x="2554374" y="1926604"/>
                  </a:lnTo>
                  <a:lnTo>
                    <a:pt x="2568517" y="1909533"/>
                  </a:lnTo>
                  <a:lnTo>
                    <a:pt x="2582203" y="1886533"/>
                  </a:lnTo>
                  <a:lnTo>
                    <a:pt x="2596346" y="1864218"/>
                  </a:lnTo>
                  <a:lnTo>
                    <a:pt x="2610489" y="1848046"/>
                  </a:lnTo>
                  <a:lnTo>
                    <a:pt x="2624176" y="1827967"/>
                  </a:lnTo>
                  <a:lnTo>
                    <a:pt x="2638318" y="1798048"/>
                  </a:lnTo>
                  <a:lnTo>
                    <a:pt x="2652005" y="1767252"/>
                  </a:lnTo>
                  <a:lnTo>
                    <a:pt x="2666148" y="1742712"/>
                  </a:lnTo>
                  <a:lnTo>
                    <a:pt x="2680291" y="1734153"/>
                  </a:lnTo>
                  <a:lnTo>
                    <a:pt x="2693521" y="1741421"/>
                  </a:lnTo>
                  <a:lnTo>
                    <a:pt x="2707664" y="1751395"/>
                  </a:lnTo>
                  <a:lnTo>
                    <a:pt x="2721350" y="1749102"/>
                  </a:lnTo>
                  <a:lnTo>
                    <a:pt x="2735493" y="1723740"/>
                  </a:lnTo>
                  <a:lnTo>
                    <a:pt x="2749180" y="1683889"/>
                  </a:lnTo>
                  <a:lnTo>
                    <a:pt x="2763323" y="1639551"/>
                  </a:lnTo>
                  <a:lnTo>
                    <a:pt x="2777465" y="1602638"/>
                  </a:lnTo>
                  <a:lnTo>
                    <a:pt x="2791152" y="1588861"/>
                  </a:lnTo>
                  <a:lnTo>
                    <a:pt x="2805295" y="1593565"/>
                  </a:lnTo>
                  <a:lnTo>
                    <a:pt x="2818981" y="1599067"/>
                  </a:lnTo>
                  <a:lnTo>
                    <a:pt x="2833124" y="1604907"/>
                  </a:lnTo>
                  <a:lnTo>
                    <a:pt x="2847267" y="1598039"/>
                  </a:lnTo>
                  <a:lnTo>
                    <a:pt x="2860041" y="1553501"/>
                  </a:lnTo>
                  <a:lnTo>
                    <a:pt x="2874184" y="1477867"/>
                  </a:lnTo>
                  <a:lnTo>
                    <a:pt x="2887871" y="1409465"/>
                  </a:lnTo>
                  <a:lnTo>
                    <a:pt x="2902013" y="1382466"/>
                  </a:lnTo>
                  <a:lnTo>
                    <a:pt x="2915700" y="1394143"/>
                  </a:lnTo>
                  <a:lnTo>
                    <a:pt x="2929843" y="1421217"/>
                  </a:lnTo>
                  <a:lnTo>
                    <a:pt x="2943986" y="1449731"/>
                  </a:lnTo>
                  <a:lnTo>
                    <a:pt x="2957672" y="1483656"/>
                  </a:lnTo>
                  <a:lnTo>
                    <a:pt x="2971815" y="1524304"/>
                  </a:lnTo>
                  <a:lnTo>
                    <a:pt x="2985502" y="1553917"/>
                  </a:lnTo>
                  <a:lnTo>
                    <a:pt x="2999644" y="1552901"/>
                  </a:lnTo>
                  <a:lnTo>
                    <a:pt x="3013787" y="1532062"/>
                  </a:lnTo>
                  <a:lnTo>
                    <a:pt x="3026561" y="1517962"/>
                  </a:lnTo>
                  <a:lnTo>
                    <a:pt x="3040704" y="1517057"/>
                  </a:lnTo>
                  <a:lnTo>
                    <a:pt x="3054391" y="1520097"/>
                  </a:lnTo>
                  <a:lnTo>
                    <a:pt x="3068534" y="1515438"/>
                  </a:lnTo>
                  <a:lnTo>
                    <a:pt x="3082220" y="1501351"/>
                  </a:lnTo>
                  <a:lnTo>
                    <a:pt x="3096363" y="1494254"/>
                  </a:lnTo>
                  <a:lnTo>
                    <a:pt x="3110506" y="1496406"/>
                  </a:lnTo>
                  <a:lnTo>
                    <a:pt x="3124192" y="1489726"/>
                  </a:lnTo>
                  <a:lnTo>
                    <a:pt x="3138335" y="1472812"/>
                  </a:lnTo>
                  <a:lnTo>
                    <a:pt x="3152022" y="1464812"/>
                  </a:lnTo>
                  <a:lnTo>
                    <a:pt x="3166165" y="1485119"/>
                  </a:lnTo>
                  <a:lnTo>
                    <a:pt x="3180307" y="1531947"/>
                  </a:lnTo>
                  <a:lnTo>
                    <a:pt x="3193082" y="1590543"/>
                  </a:lnTo>
                  <a:lnTo>
                    <a:pt x="3207224" y="1642191"/>
                  </a:lnTo>
                  <a:lnTo>
                    <a:pt x="3220911" y="1673100"/>
                  </a:lnTo>
                  <a:lnTo>
                    <a:pt x="3235054" y="1690851"/>
                  </a:lnTo>
                  <a:lnTo>
                    <a:pt x="3248740" y="1717988"/>
                  </a:lnTo>
                  <a:lnTo>
                    <a:pt x="3262883" y="1755153"/>
                  </a:lnTo>
                  <a:lnTo>
                    <a:pt x="3277026" y="1779078"/>
                  </a:lnTo>
                  <a:lnTo>
                    <a:pt x="3290713" y="1780777"/>
                  </a:lnTo>
                  <a:lnTo>
                    <a:pt x="3304855" y="1769818"/>
                  </a:lnTo>
                  <a:lnTo>
                    <a:pt x="3318542" y="1759947"/>
                  </a:lnTo>
                  <a:lnTo>
                    <a:pt x="3332685" y="1760210"/>
                  </a:lnTo>
                  <a:lnTo>
                    <a:pt x="3346828" y="1772872"/>
                  </a:lnTo>
                  <a:lnTo>
                    <a:pt x="3360058" y="1785451"/>
                  </a:lnTo>
                  <a:lnTo>
                    <a:pt x="3374201" y="1788771"/>
                  </a:lnTo>
                  <a:lnTo>
                    <a:pt x="3387887" y="1787365"/>
                  </a:lnTo>
                  <a:lnTo>
                    <a:pt x="3402030" y="1788615"/>
                  </a:lnTo>
                  <a:lnTo>
                    <a:pt x="3415717" y="1787987"/>
                  </a:lnTo>
                  <a:lnTo>
                    <a:pt x="3429860" y="1787634"/>
                  </a:lnTo>
                  <a:lnTo>
                    <a:pt x="3444003" y="1797075"/>
                  </a:lnTo>
                  <a:lnTo>
                    <a:pt x="3457689" y="1817961"/>
                  </a:lnTo>
                  <a:lnTo>
                    <a:pt x="3471832" y="1854209"/>
                  </a:lnTo>
                  <a:lnTo>
                    <a:pt x="3485519" y="1895613"/>
                  </a:lnTo>
                  <a:lnTo>
                    <a:pt x="3499661" y="1919078"/>
                  </a:lnTo>
                  <a:lnTo>
                    <a:pt x="3513804" y="1910787"/>
                  </a:lnTo>
                  <a:lnTo>
                    <a:pt x="3526578" y="1882194"/>
                  </a:lnTo>
                  <a:lnTo>
                    <a:pt x="3540721" y="1866024"/>
                  </a:lnTo>
                  <a:lnTo>
                    <a:pt x="3554408" y="1877067"/>
                  </a:lnTo>
                  <a:lnTo>
                    <a:pt x="3568550" y="1896806"/>
                  </a:lnTo>
                  <a:lnTo>
                    <a:pt x="3582237" y="1901426"/>
                  </a:lnTo>
                  <a:lnTo>
                    <a:pt x="3596380" y="1874022"/>
                  </a:lnTo>
                  <a:lnTo>
                    <a:pt x="3610523" y="1827861"/>
                  </a:lnTo>
                  <a:lnTo>
                    <a:pt x="3624209" y="1789132"/>
                  </a:lnTo>
                  <a:lnTo>
                    <a:pt x="3638352" y="1758472"/>
                  </a:lnTo>
                  <a:lnTo>
                    <a:pt x="3652039" y="1736402"/>
                  </a:lnTo>
                  <a:lnTo>
                    <a:pt x="3666182" y="1727797"/>
                  </a:lnTo>
                  <a:lnTo>
                    <a:pt x="3680324" y="1733707"/>
                  </a:lnTo>
                  <a:lnTo>
                    <a:pt x="3693098" y="1748999"/>
                  </a:lnTo>
                  <a:lnTo>
                    <a:pt x="3707241" y="1750601"/>
                  </a:lnTo>
                  <a:lnTo>
                    <a:pt x="3720928" y="1726928"/>
                  </a:lnTo>
                  <a:lnTo>
                    <a:pt x="3735071" y="1695791"/>
                  </a:lnTo>
                  <a:lnTo>
                    <a:pt x="3748757" y="1678775"/>
                  </a:lnTo>
                  <a:lnTo>
                    <a:pt x="3762900" y="1689816"/>
                  </a:lnTo>
                  <a:lnTo>
                    <a:pt x="3777043" y="1727901"/>
                  </a:lnTo>
                  <a:lnTo>
                    <a:pt x="3790730" y="1780781"/>
                  </a:lnTo>
                  <a:lnTo>
                    <a:pt x="3804872" y="1834833"/>
                  </a:lnTo>
                  <a:lnTo>
                    <a:pt x="3818559" y="1866979"/>
                  </a:lnTo>
                  <a:lnTo>
                    <a:pt x="3832702" y="1870005"/>
                  </a:lnTo>
                  <a:lnTo>
                    <a:pt x="3846845" y="1851214"/>
                  </a:lnTo>
                  <a:lnTo>
                    <a:pt x="3859619" y="1824377"/>
                  </a:lnTo>
                  <a:lnTo>
                    <a:pt x="3873762" y="1815624"/>
                  </a:lnTo>
                  <a:lnTo>
                    <a:pt x="3887448" y="1833688"/>
                  </a:lnTo>
                  <a:lnTo>
                    <a:pt x="3901591" y="1853084"/>
                  </a:lnTo>
                  <a:lnTo>
                    <a:pt x="3915278" y="1852030"/>
                  </a:lnTo>
                  <a:lnTo>
                    <a:pt x="3929420" y="1837960"/>
                  </a:lnTo>
                  <a:lnTo>
                    <a:pt x="3943563" y="1822457"/>
                  </a:lnTo>
                  <a:lnTo>
                    <a:pt x="3957250" y="1808116"/>
                  </a:lnTo>
                  <a:lnTo>
                    <a:pt x="3971393" y="1791907"/>
                  </a:lnTo>
                  <a:lnTo>
                    <a:pt x="3985079" y="1784831"/>
                  </a:lnTo>
                  <a:lnTo>
                    <a:pt x="3999222" y="1795322"/>
                  </a:lnTo>
                  <a:lnTo>
                    <a:pt x="4013365" y="1815618"/>
                  </a:lnTo>
                  <a:lnTo>
                    <a:pt x="4026595" y="1837748"/>
                  </a:lnTo>
                  <a:lnTo>
                    <a:pt x="4040738" y="1853003"/>
                  </a:lnTo>
                  <a:lnTo>
                    <a:pt x="4054425" y="1852545"/>
                  </a:lnTo>
                  <a:lnTo>
                    <a:pt x="4068567" y="1849665"/>
                  </a:lnTo>
                  <a:lnTo>
                    <a:pt x="4082254" y="1860741"/>
                  </a:lnTo>
                  <a:lnTo>
                    <a:pt x="4096397" y="1882443"/>
                  </a:lnTo>
                  <a:lnTo>
                    <a:pt x="4110540" y="1901291"/>
                  </a:lnTo>
                  <a:lnTo>
                    <a:pt x="4124226" y="1902005"/>
                  </a:lnTo>
                  <a:lnTo>
                    <a:pt x="4138369" y="1891161"/>
                  </a:lnTo>
                  <a:lnTo>
                    <a:pt x="4152056" y="1882351"/>
                  </a:lnTo>
                  <a:lnTo>
                    <a:pt x="4166198" y="1875781"/>
                  </a:lnTo>
                  <a:lnTo>
                    <a:pt x="4180341" y="1877158"/>
                  </a:lnTo>
                  <a:lnTo>
                    <a:pt x="4193115" y="1885641"/>
                  </a:lnTo>
                  <a:lnTo>
                    <a:pt x="4207258" y="1881215"/>
                  </a:lnTo>
                  <a:lnTo>
                    <a:pt x="4220945" y="1862577"/>
                  </a:lnTo>
                  <a:lnTo>
                    <a:pt x="4235088" y="1844053"/>
                  </a:lnTo>
                  <a:lnTo>
                    <a:pt x="4248774" y="1827218"/>
                  </a:lnTo>
                  <a:lnTo>
                    <a:pt x="4262917" y="1795635"/>
                  </a:lnTo>
                  <a:lnTo>
                    <a:pt x="4277060" y="1752562"/>
                  </a:lnTo>
                  <a:lnTo>
                    <a:pt x="4290746" y="1726140"/>
                  </a:lnTo>
                  <a:lnTo>
                    <a:pt x="4304889" y="1715474"/>
                  </a:lnTo>
                  <a:lnTo>
                    <a:pt x="4318576" y="1712544"/>
                  </a:lnTo>
                  <a:lnTo>
                    <a:pt x="4332719" y="1714320"/>
                  </a:lnTo>
                  <a:lnTo>
                    <a:pt x="4346861" y="1705632"/>
                  </a:lnTo>
                  <a:lnTo>
                    <a:pt x="4359636" y="1675693"/>
                  </a:lnTo>
                  <a:lnTo>
                    <a:pt x="4373778" y="1628337"/>
                  </a:lnTo>
                  <a:lnTo>
                    <a:pt x="4387465" y="1575252"/>
                  </a:lnTo>
                  <a:lnTo>
                    <a:pt x="4401608" y="1533976"/>
                  </a:lnTo>
                  <a:lnTo>
                    <a:pt x="4415294" y="1524281"/>
                  </a:lnTo>
                  <a:lnTo>
                    <a:pt x="4429437" y="1552370"/>
                  </a:lnTo>
                  <a:lnTo>
                    <a:pt x="4443580" y="1584730"/>
                  </a:lnTo>
                  <a:lnTo>
                    <a:pt x="4457267" y="1590474"/>
                  </a:lnTo>
                  <a:lnTo>
                    <a:pt x="4471409" y="1570503"/>
                  </a:lnTo>
                  <a:lnTo>
                    <a:pt x="4485096" y="1534704"/>
                  </a:lnTo>
                  <a:lnTo>
                    <a:pt x="4499239" y="1499935"/>
                  </a:lnTo>
                  <a:lnTo>
                    <a:pt x="4513382" y="1481801"/>
                  </a:lnTo>
                  <a:lnTo>
                    <a:pt x="4526156" y="1495028"/>
                  </a:lnTo>
                  <a:lnTo>
                    <a:pt x="4540299" y="1526377"/>
                  </a:lnTo>
                  <a:lnTo>
                    <a:pt x="4553985" y="1555240"/>
                  </a:lnTo>
                  <a:lnTo>
                    <a:pt x="4568128" y="1567672"/>
                  </a:lnTo>
                  <a:lnTo>
                    <a:pt x="4581815" y="1551773"/>
                  </a:lnTo>
                  <a:lnTo>
                    <a:pt x="4595957" y="1507583"/>
                  </a:lnTo>
                  <a:lnTo>
                    <a:pt x="4610100" y="1465326"/>
                  </a:lnTo>
                  <a:lnTo>
                    <a:pt x="4623787" y="1451699"/>
                  </a:lnTo>
                  <a:lnTo>
                    <a:pt x="4637930" y="1471076"/>
                  </a:lnTo>
                  <a:lnTo>
                    <a:pt x="4651616" y="1506457"/>
                  </a:lnTo>
                  <a:lnTo>
                    <a:pt x="4665759" y="1527044"/>
                  </a:lnTo>
                  <a:lnTo>
                    <a:pt x="4679902" y="1517419"/>
                  </a:lnTo>
                  <a:lnTo>
                    <a:pt x="4693132" y="1487723"/>
                  </a:lnTo>
                  <a:lnTo>
                    <a:pt x="4707275" y="1462300"/>
                  </a:lnTo>
                  <a:lnTo>
                    <a:pt x="4720962" y="1444406"/>
                  </a:lnTo>
                  <a:lnTo>
                    <a:pt x="4735104" y="1426275"/>
                  </a:lnTo>
                  <a:lnTo>
                    <a:pt x="4748791" y="1405769"/>
                  </a:lnTo>
                  <a:lnTo>
                    <a:pt x="4762934" y="1394273"/>
                  </a:lnTo>
                  <a:lnTo>
                    <a:pt x="4777077" y="1400466"/>
                  </a:lnTo>
                  <a:lnTo>
                    <a:pt x="4790763" y="1398738"/>
                  </a:lnTo>
                  <a:lnTo>
                    <a:pt x="4804906" y="1376845"/>
                  </a:lnTo>
                  <a:lnTo>
                    <a:pt x="4818593" y="1364002"/>
                  </a:lnTo>
                  <a:lnTo>
                    <a:pt x="4832735" y="1380914"/>
                  </a:lnTo>
                  <a:lnTo>
                    <a:pt x="4846878" y="1415982"/>
                  </a:lnTo>
                  <a:lnTo>
                    <a:pt x="4859652" y="1429113"/>
                  </a:lnTo>
                  <a:lnTo>
                    <a:pt x="4873795" y="1404046"/>
                  </a:lnTo>
                  <a:lnTo>
                    <a:pt x="4887482" y="1369274"/>
                  </a:lnTo>
                  <a:lnTo>
                    <a:pt x="4901625" y="1356156"/>
                  </a:lnTo>
                  <a:lnTo>
                    <a:pt x="4915311" y="1371766"/>
                  </a:lnTo>
                  <a:lnTo>
                    <a:pt x="4929454" y="1390691"/>
                  </a:lnTo>
                  <a:lnTo>
                    <a:pt x="4943597" y="1367177"/>
                  </a:lnTo>
                  <a:lnTo>
                    <a:pt x="4957283" y="1314247"/>
                  </a:lnTo>
                  <a:lnTo>
                    <a:pt x="4971426" y="1284072"/>
                  </a:lnTo>
                  <a:lnTo>
                    <a:pt x="4985113" y="1272305"/>
                  </a:lnTo>
                  <a:lnTo>
                    <a:pt x="4999256" y="1265707"/>
                  </a:lnTo>
                  <a:lnTo>
                    <a:pt x="5013398" y="1272002"/>
                  </a:lnTo>
                  <a:lnTo>
                    <a:pt x="5026173" y="1295809"/>
                  </a:lnTo>
                  <a:lnTo>
                    <a:pt x="5040315" y="1349617"/>
                  </a:lnTo>
                  <a:lnTo>
                    <a:pt x="5054002" y="1401803"/>
                  </a:lnTo>
                  <a:lnTo>
                    <a:pt x="5068145" y="1419870"/>
                  </a:lnTo>
                  <a:lnTo>
                    <a:pt x="5081831" y="1422343"/>
                  </a:lnTo>
                  <a:lnTo>
                    <a:pt x="5095974" y="1438243"/>
                  </a:lnTo>
                  <a:lnTo>
                    <a:pt x="5110117" y="1498770"/>
                  </a:lnTo>
                  <a:lnTo>
                    <a:pt x="5123804" y="1590946"/>
                  </a:lnTo>
                  <a:lnTo>
                    <a:pt x="5137946" y="1664252"/>
                  </a:lnTo>
                  <a:lnTo>
                    <a:pt x="5151633" y="1706301"/>
                  </a:lnTo>
                  <a:lnTo>
                    <a:pt x="5165776" y="1704704"/>
                  </a:lnTo>
                  <a:lnTo>
                    <a:pt x="5179919" y="1667945"/>
                  </a:lnTo>
                  <a:lnTo>
                    <a:pt x="5192693" y="1633927"/>
                  </a:lnTo>
                  <a:lnTo>
                    <a:pt x="5206836" y="1608529"/>
                  </a:lnTo>
                  <a:lnTo>
                    <a:pt x="5220522" y="1613123"/>
                  </a:lnTo>
                  <a:lnTo>
                    <a:pt x="5234665" y="1655711"/>
                  </a:lnTo>
                  <a:lnTo>
                    <a:pt x="5248352" y="1708547"/>
                  </a:lnTo>
                  <a:lnTo>
                    <a:pt x="5262494" y="1757249"/>
                  </a:lnTo>
                  <a:lnTo>
                    <a:pt x="5276637" y="1789669"/>
                  </a:lnTo>
                  <a:lnTo>
                    <a:pt x="5290324" y="1795592"/>
                  </a:lnTo>
                  <a:lnTo>
                    <a:pt x="5304467" y="1786842"/>
                  </a:lnTo>
                  <a:lnTo>
                    <a:pt x="5318153" y="1787791"/>
                  </a:lnTo>
                  <a:lnTo>
                    <a:pt x="5332296" y="1821626"/>
                  </a:lnTo>
                  <a:lnTo>
                    <a:pt x="5346439" y="1870598"/>
                  </a:lnTo>
                  <a:lnTo>
                    <a:pt x="5359669" y="1908833"/>
                  </a:lnTo>
                  <a:lnTo>
                    <a:pt x="5373812" y="1931863"/>
                  </a:lnTo>
                  <a:lnTo>
                    <a:pt x="5387499" y="1942345"/>
                  </a:lnTo>
                  <a:lnTo>
                    <a:pt x="5401642" y="1941276"/>
                  </a:lnTo>
                  <a:lnTo>
                    <a:pt x="5415328" y="1913596"/>
                  </a:lnTo>
                  <a:lnTo>
                    <a:pt x="5429471" y="1858342"/>
                  </a:lnTo>
                  <a:lnTo>
                    <a:pt x="5443614" y="1807792"/>
                  </a:lnTo>
                  <a:lnTo>
                    <a:pt x="5457300" y="1800302"/>
                  </a:lnTo>
                  <a:lnTo>
                    <a:pt x="5471443" y="1833196"/>
                  </a:lnTo>
                  <a:lnTo>
                    <a:pt x="5485130" y="1869491"/>
                  </a:lnTo>
                  <a:lnTo>
                    <a:pt x="5499273" y="1893797"/>
                  </a:lnTo>
                  <a:lnTo>
                    <a:pt x="5513415" y="1914950"/>
                  </a:lnTo>
                  <a:lnTo>
                    <a:pt x="5526190" y="1928202"/>
                  </a:lnTo>
                  <a:lnTo>
                    <a:pt x="5540332" y="1930578"/>
                  </a:lnTo>
                  <a:lnTo>
                    <a:pt x="5554019" y="1924071"/>
                  </a:lnTo>
                  <a:lnTo>
                    <a:pt x="5568162" y="1918153"/>
                  </a:lnTo>
                  <a:lnTo>
                    <a:pt x="5581848" y="1930884"/>
                  </a:lnTo>
                  <a:lnTo>
                    <a:pt x="5595991" y="1950314"/>
                  </a:lnTo>
                  <a:lnTo>
                    <a:pt x="5610134" y="1951281"/>
                  </a:lnTo>
                  <a:lnTo>
                    <a:pt x="5623821" y="1930686"/>
                  </a:lnTo>
                  <a:lnTo>
                    <a:pt x="5637963" y="1902524"/>
                  </a:lnTo>
                  <a:lnTo>
                    <a:pt x="5651650" y="1863697"/>
                  </a:lnTo>
                  <a:lnTo>
                    <a:pt x="5665793" y="1807847"/>
                  </a:lnTo>
                  <a:lnTo>
                    <a:pt x="5679936" y="1757143"/>
                  </a:lnTo>
                  <a:lnTo>
                    <a:pt x="5692710" y="1745198"/>
                  </a:lnTo>
                  <a:lnTo>
                    <a:pt x="5706853" y="1781605"/>
                  </a:lnTo>
                  <a:lnTo>
                    <a:pt x="5720539" y="1837296"/>
                  </a:lnTo>
                  <a:lnTo>
                    <a:pt x="5734682" y="1874051"/>
                  </a:lnTo>
                  <a:lnTo>
                    <a:pt x="5748369" y="1876333"/>
                  </a:lnTo>
                  <a:lnTo>
                    <a:pt x="5762511" y="1870164"/>
                  </a:lnTo>
                  <a:lnTo>
                    <a:pt x="5776654" y="1871210"/>
                  </a:lnTo>
                  <a:lnTo>
                    <a:pt x="5790341" y="1865002"/>
                  </a:lnTo>
                  <a:lnTo>
                    <a:pt x="5804484" y="1850975"/>
                  </a:lnTo>
                  <a:lnTo>
                    <a:pt x="5818170" y="1846787"/>
                  </a:lnTo>
                  <a:lnTo>
                    <a:pt x="5832313" y="1860239"/>
                  </a:lnTo>
                  <a:lnTo>
                    <a:pt x="5846456" y="1876947"/>
                  </a:lnTo>
                  <a:lnTo>
                    <a:pt x="5859230" y="1864394"/>
                  </a:lnTo>
                  <a:lnTo>
                    <a:pt x="5873373" y="1808000"/>
                  </a:lnTo>
                  <a:lnTo>
                    <a:pt x="5887059" y="1732794"/>
                  </a:lnTo>
                  <a:lnTo>
                    <a:pt x="5901202" y="1670937"/>
                  </a:lnTo>
                  <a:lnTo>
                    <a:pt x="5914889" y="1645423"/>
                  </a:lnTo>
                  <a:lnTo>
                    <a:pt x="5929032" y="1646166"/>
                  </a:lnTo>
                  <a:lnTo>
                    <a:pt x="5943174" y="1652748"/>
                  </a:lnTo>
                  <a:lnTo>
                    <a:pt x="5956861" y="1658696"/>
                  </a:lnTo>
                  <a:lnTo>
                    <a:pt x="5971004" y="1647341"/>
                  </a:lnTo>
                  <a:lnTo>
                    <a:pt x="5984690" y="1609186"/>
                  </a:lnTo>
                  <a:lnTo>
                    <a:pt x="5998833" y="1554023"/>
                  </a:lnTo>
                  <a:lnTo>
                    <a:pt x="6012976" y="1488732"/>
                  </a:lnTo>
                  <a:lnTo>
                    <a:pt x="6026206" y="1433011"/>
                  </a:lnTo>
                  <a:lnTo>
                    <a:pt x="6040349" y="1414712"/>
                  </a:lnTo>
                  <a:lnTo>
                    <a:pt x="6054036" y="1430191"/>
                  </a:lnTo>
                  <a:lnTo>
                    <a:pt x="6068179" y="1436519"/>
                  </a:lnTo>
                  <a:lnTo>
                    <a:pt x="6081865" y="1400714"/>
                  </a:lnTo>
                  <a:lnTo>
                    <a:pt x="6096008" y="1330536"/>
                  </a:lnTo>
                  <a:lnTo>
                    <a:pt x="6110151" y="1254938"/>
                  </a:lnTo>
                  <a:lnTo>
                    <a:pt x="6123837" y="1207648"/>
                  </a:lnTo>
                  <a:lnTo>
                    <a:pt x="6137980" y="1201871"/>
                  </a:lnTo>
                  <a:lnTo>
                    <a:pt x="6151667" y="1223993"/>
                  </a:lnTo>
                  <a:lnTo>
                    <a:pt x="6165810" y="1259753"/>
                  </a:lnTo>
                  <a:lnTo>
                    <a:pt x="6179952" y="1296831"/>
                  </a:lnTo>
                  <a:lnTo>
                    <a:pt x="6192727" y="1316139"/>
                  </a:lnTo>
                  <a:lnTo>
                    <a:pt x="6206869" y="1307959"/>
                  </a:lnTo>
                  <a:lnTo>
                    <a:pt x="6220556" y="1275321"/>
                  </a:lnTo>
                  <a:lnTo>
                    <a:pt x="6234699" y="1233907"/>
                  </a:lnTo>
                  <a:lnTo>
                    <a:pt x="6248385" y="1211263"/>
                  </a:lnTo>
                  <a:lnTo>
                    <a:pt x="6262528" y="1216580"/>
                  </a:lnTo>
                  <a:lnTo>
                    <a:pt x="6276671" y="1245140"/>
                  </a:lnTo>
                  <a:lnTo>
                    <a:pt x="6290358" y="1277929"/>
                  </a:lnTo>
                  <a:lnTo>
                    <a:pt x="6304500" y="1307391"/>
                  </a:lnTo>
                  <a:lnTo>
                    <a:pt x="6318187" y="1335361"/>
                  </a:lnTo>
                  <a:lnTo>
                    <a:pt x="6332330" y="1338414"/>
                  </a:lnTo>
                  <a:lnTo>
                    <a:pt x="6346473" y="1324125"/>
                  </a:lnTo>
                  <a:lnTo>
                    <a:pt x="6359247" y="1319953"/>
                  </a:lnTo>
                  <a:lnTo>
                    <a:pt x="6373390" y="1327940"/>
                  </a:lnTo>
                  <a:lnTo>
                    <a:pt x="6387076" y="1340291"/>
                  </a:lnTo>
                  <a:lnTo>
                    <a:pt x="6401219" y="1359952"/>
                  </a:lnTo>
                  <a:lnTo>
                    <a:pt x="6414906" y="1387944"/>
                  </a:lnTo>
                  <a:lnTo>
                    <a:pt x="6429048" y="1431089"/>
                  </a:lnTo>
                  <a:lnTo>
                    <a:pt x="6443191" y="1465858"/>
                  </a:lnTo>
                  <a:lnTo>
                    <a:pt x="6456878" y="1469223"/>
                  </a:lnTo>
                  <a:lnTo>
                    <a:pt x="6471021" y="1446195"/>
                  </a:lnTo>
                  <a:lnTo>
                    <a:pt x="6484707" y="1421430"/>
                  </a:lnTo>
                  <a:lnTo>
                    <a:pt x="6498850" y="1433202"/>
                  </a:lnTo>
                  <a:lnTo>
                    <a:pt x="6512993" y="1473306"/>
                  </a:lnTo>
                  <a:lnTo>
                    <a:pt x="6525767" y="1524976"/>
                  </a:lnTo>
                  <a:lnTo>
                    <a:pt x="6539910" y="1582909"/>
                  </a:lnTo>
                  <a:lnTo>
                    <a:pt x="6553596" y="1637284"/>
                  </a:lnTo>
                  <a:lnTo>
                    <a:pt x="6567739" y="1687861"/>
                  </a:lnTo>
                  <a:lnTo>
                    <a:pt x="6581426" y="1736954"/>
                  </a:lnTo>
                  <a:lnTo>
                    <a:pt x="6595569" y="1761240"/>
                  </a:lnTo>
                  <a:lnTo>
                    <a:pt x="6609711" y="1762055"/>
                  </a:lnTo>
                  <a:lnTo>
                    <a:pt x="6623398" y="1753608"/>
                  </a:lnTo>
                  <a:lnTo>
                    <a:pt x="6637541" y="1739699"/>
                  </a:lnTo>
                  <a:lnTo>
                    <a:pt x="6651227" y="1736764"/>
                  </a:lnTo>
                  <a:lnTo>
                    <a:pt x="6665370" y="1744461"/>
                  </a:lnTo>
                  <a:lnTo>
                    <a:pt x="6679513" y="1760691"/>
                  </a:lnTo>
                  <a:lnTo>
                    <a:pt x="6692743" y="1780797"/>
                  </a:lnTo>
                  <a:lnTo>
                    <a:pt x="6706886" y="1790888"/>
                  </a:lnTo>
                  <a:lnTo>
                    <a:pt x="6720573" y="1797844"/>
                  </a:lnTo>
                  <a:lnTo>
                    <a:pt x="6734716" y="1809981"/>
                  </a:lnTo>
                  <a:lnTo>
                    <a:pt x="6748402" y="1813882"/>
                  </a:lnTo>
                  <a:lnTo>
                    <a:pt x="6762545" y="1823076"/>
                  </a:lnTo>
                  <a:lnTo>
                    <a:pt x="6776688" y="1851527"/>
                  </a:lnTo>
                  <a:lnTo>
                    <a:pt x="6790374" y="1891672"/>
                  </a:lnTo>
                  <a:lnTo>
                    <a:pt x="6804517" y="1932818"/>
                  </a:lnTo>
                  <a:lnTo>
                    <a:pt x="6818204" y="1951151"/>
                  </a:lnTo>
                  <a:lnTo>
                    <a:pt x="6832347" y="1946110"/>
                  </a:lnTo>
                  <a:lnTo>
                    <a:pt x="6846490" y="1936090"/>
                  </a:lnTo>
                  <a:lnTo>
                    <a:pt x="6859264" y="1928206"/>
                  </a:lnTo>
                  <a:lnTo>
                    <a:pt x="6873406" y="1918246"/>
                  </a:lnTo>
                  <a:lnTo>
                    <a:pt x="6887093" y="1900490"/>
                  </a:lnTo>
                  <a:lnTo>
                    <a:pt x="6901236" y="1881582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1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047090"/>
                  </a:moveTo>
                  <a:lnTo>
                    <a:pt x="14142" y="928134"/>
                  </a:lnTo>
                  <a:lnTo>
                    <a:pt x="27373" y="839990"/>
                  </a:lnTo>
                  <a:lnTo>
                    <a:pt x="41515" y="789080"/>
                  </a:lnTo>
                  <a:lnTo>
                    <a:pt x="55202" y="768397"/>
                  </a:lnTo>
                  <a:lnTo>
                    <a:pt x="69345" y="773853"/>
                  </a:lnTo>
                  <a:lnTo>
                    <a:pt x="83031" y="808730"/>
                  </a:lnTo>
                  <a:lnTo>
                    <a:pt x="97174" y="866511"/>
                  </a:lnTo>
                  <a:lnTo>
                    <a:pt x="111317" y="925984"/>
                  </a:lnTo>
                  <a:lnTo>
                    <a:pt x="125004" y="961642"/>
                  </a:lnTo>
                  <a:lnTo>
                    <a:pt x="139147" y="965242"/>
                  </a:lnTo>
                  <a:lnTo>
                    <a:pt x="152833" y="952180"/>
                  </a:lnTo>
                  <a:lnTo>
                    <a:pt x="166976" y="945231"/>
                  </a:lnTo>
                  <a:lnTo>
                    <a:pt x="181119" y="951013"/>
                  </a:lnTo>
                  <a:lnTo>
                    <a:pt x="193893" y="973246"/>
                  </a:lnTo>
                  <a:lnTo>
                    <a:pt x="208036" y="1025695"/>
                  </a:lnTo>
                  <a:lnTo>
                    <a:pt x="221722" y="1105679"/>
                  </a:lnTo>
                  <a:lnTo>
                    <a:pt x="235865" y="1194206"/>
                  </a:lnTo>
                  <a:lnTo>
                    <a:pt x="249552" y="1274750"/>
                  </a:lnTo>
                  <a:lnTo>
                    <a:pt x="263695" y="1337742"/>
                  </a:lnTo>
                  <a:lnTo>
                    <a:pt x="277837" y="1382884"/>
                  </a:lnTo>
                  <a:lnTo>
                    <a:pt x="291524" y="1417173"/>
                  </a:lnTo>
                  <a:lnTo>
                    <a:pt x="305667" y="1437662"/>
                  </a:lnTo>
                  <a:lnTo>
                    <a:pt x="319353" y="1436159"/>
                  </a:lnTo>
                  <a:lnTo>
                    <a:pt x="333496" y="1406384"/>
                  </a:lnTo>
                  <a:lnTo>
                    <a:pt x="347639" y="1346182"/>
                  </a:lnTo>
                  <a:lnTo>
                    <a:pt x="360413" y="1255899"/>
                  </a:lnTo>
                  <a:lnTo>
                    <a:pt x="374556" y="1135779"/>
                  </a:lnTo>
                  <a:lnTo>
                    <a:pt x="388243" y="1007159"/>
                  </a:lnTo>
                  <a:lnTo>
                    <a:pt x="402385" y="891389"/>
                  </a:lnTo>
                  <a:lnTo>
                    <a:pt x="416072" y="801910"/>
                  </a:lnTo>
                  <a:lnTo>
                    <a:pt x="430215" y="755804"/>
                  </a:lnTo>
                  <a:lnTo>
                    <a:pt x="444358" y="771413"/>
                  </a:lnTo>
                  <a:lnTo>
                    <a:pt x="458044" y="843928"/>
                  </a:lnTo>
                  <a:lnTo>
                    <a:pt x="472187" y="942169"/>
                  </a:lnTo>
                  <a:lnTo>
                    <a:pt x="485874" y="1040851"/>
                  </a:lnTo>
                  <a:lnTo>
                    <a:pt x="500016" y="1137113"/>
                  </a:lnTo>
                  <a:lnTo>
                    <a:pt x="514159" y="1238622"/>
                  </a:lnTo>
                  <a:lnTo>
                    <a:pt x="526933" y="1344792"/>
                  </a:lnTo>
                  <a:lnTo>
                    <a:pt x="541076" y="1448105"/>
                  </a:lnTo>
                  <a:lnTo>
                    <a:pt x="554763" y="1529661"/>
                  </a:lnTo>
                  <a:lnTo>
                    <a:pt x="568906" y="1592941"/>
                  </a:lnTo>
                  <a:lnTo>
                    <a:pt x="582592" y="1644129"/>
                  </a:lnTo>
                  <a:lnTo>
                    <a:pt x="596735" y="1671027"/>
                  </a:lnTo>
                  <a:lnTo>
                    <a:pt x="610878" y="1676571"/>
                  </a:lnTo>
                  <a:lnTo>
                    <a:pt x="624564" y="1671329"/>
                  </a:lnTo>
                  <a:lnTo>
                    <a:pt x="638707" y="1669157"/>
                  </a:lnTo>
                  <a:lnTo>
                    <a:pt x="652394" y="1672393"/>
                  </a:lnTo>
                  <a:lnTo>
                    <a:pt x="666537" y="1662490"/>
                  </a:lnTo>
                  <a:lnTo>
                    <a:pt x="680679" y="1625671"/>
                  </a:lnTo>
                  <a:lnTo>
                    <a:pt x="693910" y="1575635"/>
                  </a:lnTo>
                  <a:lnTo>
                    <a:pt x="708053" y="1540544"/>
                  </a:lnTo>
                  <a:lnTo>
                    <a:pt x="721739" y="1545480"/>
                  </a:lnTo>
                  <a:lnTo>
                    <a:pt x="735882" y="1588915"/>
                  </a:lnTo>
                  <a:lnTo>
                    <a:pt x="749569" y="1661369"/>
                  </a:lnTo>
                  <a:lnTo>
                    <a:pt x="763711" y="1761242"/>
                  </a:lnTo>
                  <a:lnTo>
                    <a:pt x="777854" y="1862910"/>
                  </a:lnTo>
                  <a:lnTo>
                    <a:pt x="791541" y="1949426"/>
                  </a:lnTo>
                  <a:lnTo>
                    <a:pt x="805684" y="2028979"/>
                  </a:lnTo>
                  <a:lnTo>
                    <a:pt x="819370" y="2091492"/>
                  </a:lnTo>
                  <a:lnTo>
                    <a:pt x="833513" y="2091492"/>
                  </a:lnTo>
                  <a:lnTo>
                    <a:pt x="847656" y="2091492"/>
                  </a:lnTo>
                  <a:lnTo>
                    <a:pt x="860430" y="2091492"/>
                  </a:lnTo>
                  <a:lnTo>
                    <a:pt x="874573" y="2091492"/>
                  </a:lnTo>
                  <a:lnTo>
                    <a:pt x="888259" y="2091492"/>
                  </a:lnTo>
                  <a:lnTo>
                    <a:pt x="902402" y="2091492"/>
                  </a:lnTo>
                  <a:lnTo>
                    <a:pt x="916089" y="2091492"/>
                  </a:lnTo>
                  <a:lnTo>
                    <a:pt x="930232" y="2083674"/>
                  </a:lnTo>
                  <a:lnTo>
                    <a:pt x="944374" y="2013027"/>
                  </a:lnTo>
                  <a:lnTo>
                    <a:pt x="958061" y="1987118"/>
                  </a:lnTo>
                  <a:lnTo>
                    <a:pt x="972204" y="2010967"/>
                  </a:lnTo>
                  <a:lnTo>
                    <a:pt x="985890" y="2091492"/>
                  </a:lnTo>
                  <a:lnTo>
                    <a:pt x="1000033" y="2091492"/>
                  </a:lnTo>
                  <a:lnTo>
                    <a:pt x="1014176" y="2091492"/>
                  </a:lnTo>
                  <a:lnTo>
                    <a:pt x="1026950" y="2091492"/>
                  </a:lnTo>
                  <a:lnTo>
                    <a:pt x="1041093" y="2091492"/>
                  </a:lnTo>
                  <a:lnTo>
                    <a:pt x="1054780" y="2091492"/>
                  </a:lnTo>
                  <a:lnTo>
                    <a:pt x="1068922" y="2091492"/>
                  </a:lnTo>
                  <a:lnTo>
                    <a:pt x="1082609" y="2091492"/>
                  </a:lnTo>
                  <a:lnTo>
                    <a:pt x="1096752" y="2091492"/>
                  </a:lnTo>
                  <a:lnTo>
                    <a:pt x="1110895" y="2091492"/>
                  </a:lnTo>
                  <a:lnTo>
                    <a:pt x="1124581" y="2091492"/>
                  </a:lnTo>
                  <a:lnTo>
                    <a:pt x="1138724" y="2091492"/>
                  </a:lnTo>
                  <a:lnTo>
                    <a:pt x="1152411" y="2091492"/>
                  </a:lnTo>
                  <a:lnTo>
                    <a:pt x="1166553" y="2091492"/>
                  </a:lnTo>
                  <a:lnTo>
                    <a:pt x="1180696" y="2001684"/>
                  </a:lnTo>
                  <a:lnTo>
                    <a:pt x="1193470" y="1670735"/>
                  </a:lnTo>
                  <a:lnTo>
                    <a:pt x="1207613" y="1337851"/>
                  </a:lnTo>
                  <a:lnTo>
                    <a:pt x="1221300" y="1008029"/>
                  </a:lnTo>
                  <a:lnTo>
                    <a:pt x="1235443" y="695415"/>
                  </a:lnTo>
                  <a:lnTo>
                    <a:pt x="1249129" y="419291"/>
                  </a:lnTo>
                  <a:lnTo>
                    <a:pt x="1263272" y="201852"/>
                  </a:lnTo>
                  <a:lnTo>
                    <a:pt x="1277415" y="60380"/>
                  </a:lnTo>
                  <a:lnTo>
                    <a:pt x="1291101" y="0"/>
                  </a:lnTo>
                  <a:lnTo>
                    <a:pt x="1305244" y="12003"/>
                  </a:lnTo>
                  <a:lnTo>
                    <a:pt x="1318931" y="77053"/>
                  </a:lnTo>
                  <a:lnTo>
                    <a:pt x="1333074" y="170489"/>
                  </a:lnTo>
                  <a:lnTo>
                    <a:pt x="1347216" y="274515"/>
                  </a:lnTo>
                  <a:lnTo>
                    <a:pt x="1360447" y="387767"/>
                  </a:lnTo>
                  <a:lnTo>
                    <a:pt x="1374590" y="521760"/>
                  </a:lnTo>
                  <a:lnTo>
                    <a:pt x="1388276" y="685858"/>
                  </a:lnTo>
                  <a:lnTo>
                    <a:pt x="1402419" y="876319"/>
                  </a:lnTo>
                  <a:lnTo>
                    <a:pt x="1416106" y="1080283"/>
                  </a:lnTo>
                  <a:lnTo>
                    <a:pt x="1430248" y="1291217"/>
                  </a:lnTo>
                  <a:lnTo>
                    <a:pt x="1444391" y="1506101"/>
                  </a:lnTo>
                  <a:lnTo>
                    <a:pt x="1458078" y="1708709"/>
                  </a:lnTo>
                  <a:lnTo>
                    <a:pt x="1472221" y="1878955"/>
                  </a:lnTo>
                  <a:lnTo>
                    <a:pt x="1485907" y="2004412"/>
                  </a:lnTo>
                  <a:lnTo>
                    <a:pt x="1500050" y="2082534"/>
                  </a:lnTo>
                  <a:lnTo>
                    <a:pt x="1514193" y="2091492"/>
                  </a:lnTo>
                  <a:lnTo>
                    <a:pt x="1526967" y="2091492"/>
                  </a:lnTo>
                  <a:lnTo>
                    <a:pt x="1541110" y="2091492"/>
                  </a:lnTo>
                  <a:lnTo>
                    <a:pt x="1554796" y="2091492"/>
                  </a:lnTo>
                  <a:lnTo>
                    <a:pt x="1568939" y="2078970"/>
                  </a:lnTo>
                  <a:lnTo>
                    <a:pt x="1582626" y="2058869"/>
                  </a:lnTo>
                  <a:lnTo>
                    <a:pt x="1596769" y="2053581"/>
                  </a:lnTo>
                  <a:lnTo>
                    <a:pt x="1610911" y="2060169"/>
                  </a:lnTo>
                  <a:lnTo>
                    <a:pt x="1624598" y="2075701"/>
                  </a:lnTo>
                  <a:lnTo>
                    <a:pt x="1638741" y="2091492"/>
                  </a:lnTo>
                  <a:lnTo>
                    <a:pt x="1652427" y="2091492"/>
                  </a:lnTo>
                  <a:lnTo>
                    <a:pt x="1666570" y="2091492"/>
                  </a:lnTo>
                  <a:lnTo>
                    <a:pt x="1680713" y="2091492"/>
                  </a:lnTo>
                  <a:lnTo>
                    <a:pt x="1693487" y="2076549"/>
                  </a:lnTo>
                  <a:lnTo>
                    <a:pt x="1707630" y="2053035"/>
                  </a:lnTo>
                  <a:lnTo>
                    <a:pt x="1721317" y="2038290"/>
                  </a:lnTo>
                  <a:lnTo>
                    <a:pt x="1735459" y="2051344"/>
                  </a:lnTo>
                  <a:lnTo>
                    <a:pt x="1749146" y="2091492"/>
                  </a:lnTo>
                  <a:lnTo>
                    <a:pt x="1763289" y="2091492"/>
                  </a:lnTo>
                  <a:lnTo>
                    <a:pt x="1777432" y="2091492"/>
                  </a:lnTo>
                  <a:lnTo>
                    <a:pt x="1791118" y="2091492"/>
                  </a:lnTo>
                  <a:lnTo>
                    <a:pt x="1805261" y="2091492"/>
                  </a:lnTo>
                  <a:lnTo>
                    <a:pt x="1818948" y="2091492"/>
                  </a:lnTo>
                  <a:lnTo>
                    <a:pt x="1833091" y="2091492"/>
                  </a:lnTo>
                  <a:lnTo>
                    <a:pt x="1847233" y="2091492"/>
                  </a:lnTo>
                  <a:lnTo>
                    <a:pt x="1860007" y="2091492"/>
                  </a:lnTo>
                  <a:lnTo>
                    <a:pt x="1874150" y="2091492"/>
                  </a:lnTo>
                  <a:lnTo>
                    <a:pt x="1887837" y="2091492"/>
                  </a:lnTo>
                  <a:lnTo>
                    <a:pt x="1901980" y="2091492"/>
                  </a:lnTo>
                  <a:lnTo>
                    <a:pt x="1915666" y="2091492"/>
                  </a:lnTo>
                  <a:lnTo>
                    <a:pt x="1929809" y="2091492"/>
                  </a:lnTo>
                  <a:lnTo>
                    <a:pt x="1943952" y="2091492"/>
                  </a:lnTo>
                  <a:lnTo>
                    <a:pt x="1957639" y="2091492"/>
                  </a:lnTo>
                  <a:lnTo>
                    <a:pt x="1971781" y="2091492"/>
                  </a:lnTo>
                  <a:lnTo>
                    <a:pt x="1985468" y="2091492"/>
                  </a:lnTo>
                  <a:lnTo>
                    <a:pt x="1999611" y="2091492"/>
                  </a:lnTo>
                  <a:lnTo>
                    <a:pt x="2013754" y="2091492"/>
                  </a:lnTo>
                  <a:lnTo>
                    <a:pt x="2026984" y="2091492"/>
                  </a:lnTo>
                  <a:lnTo>
                    <a:pt x="2041127" y="2091492"/>
                  </a:lnTo>
                  <a:lnTo>
                    <a:pt x="2054813" y="2091492"/>
                  </a:lnTo>
                  <a:lnTo>
                    <a:pt x="2068956" y="2091492"/>
                  </a:lnTo>
                  <a:lnTo>
                    <a:pt x="2082643" y="2091492"/>
                  </a:lnTo>
                  <a:lnTo>
                    <a:pt x="2096786" y="2091492"/>
                  </a:lnTo>
                  <a:lnTo>
                    <a:pt x="2110928" y="2091492"/>
                  </a:lnTo>
                  <a:lnTo>
                    <a:pt x="2124615" y="2091492"/>
                  </a:lnTo>
                  <a:lnTo>
                    <a:pt x="2138758" y="2091492"/>
                  </a:lnTo>
                  <a:lnTo>
                    <a:pt x="2152444" y="2091492"/>
                  </a:lnTo>
                  <a:lnTo>
                    <a:pt x="2166587" y="2091492"/>
                  </a:lnTo>
                  <a:lnTo>
                    <a:pt x="2180730" y="2091492"/>
                  </a:lnTo>
                  <a:lnTo>
                    <a:pt x="2193504" y="2091492"/>
                  </a:lnTo>
                  <a:lnTo>
                    <a:pt x="2207647" y="2065270"/>
                  </a:lnTo>
                  <a:lnTo>
                    <a:pt x="2221334" y="1993921"/>
                  </a:lnTo>
                  <a:lnTo>
                    <a:pt x="2235476" y="1939370"/>
                  </a:lnTo>
                  <a:lnTo>
                    <a:pt x="2249163" y="1898073"/>
                  </a:lnTo>
                  <a:lnTo>
                    <a:pt x="2263306" y="1851994"/>
                  </a:lnTo>
                  <a:lnTo>
                    <a:pt x="2277449" y="1797419"/>
                  </a:lnTo>
                  <a:lnTo>
                    <a:pt x="2291135" y="1737535"/>
                  </a:lnTo>
                  <a:lnTo>
                    <a:pt x="2305278" y="1672075"/>
                  </a:lnTo>
                  <a:lnTo>
                    <a:pt x="2318965" y="1611443"/>
                  </a:lnTo>
                  <a:lnTo>
                    <a:pt x="2333107" y="1587334"/>
                  </a:lnTo>
                  <a:lnTo>
                    <a:pt x="2347250" y="1616142"/>
                  </a:lnTo>
                  <a:lnTo>
                    <a:pt x="2360024" y="1681941"/>
                  </a:lnTo>
                  <a:lnTo>
                    <a:pt x="2374167" y="1756141"/>
                  </a:lnTo>
                  <a:lnTo>
                    <a:pt x="2387854" y="1822660"/>
                  </a:lnTo>
                  <a:lnTo>
                    <a:pt x="2401997" y="1883905"/>
                  </a:lnTo>
                  <a:lnTo>
                    <a:pt x="2415683" y="1938739"/>
                  </a:lnTo>
                  <a:lnTo>
                    <a:pt x="2429826" y="1982598"/>
                  </a:lnTo>
                  <a:lnTo>
                    <a:pt x="2443969" y="2016333"/>
                  </a:lnTo>
                  <a:lnTo>
                    <a:pt x="2457655" y="2045277"/>
                  </a:lnTo>
                  <a:lnTo>
                    <a:pt x="2471798" y="2072310"/>
                  </a:lnTo>
                  <a:lnTo>
                    <a:pt x="2485485" y="2091427"/>
                  </a:lnTo>
                  <a:lnTo>
                    <a:pt x="2499628" y="2086361"/>
                  </a:lnTo>
                  <a:lnTo>
                    <a:pt x="2513770" y="2048956"/>
                  </a:lnTo>
                  <a:lnTo>
                    <a:pt x="2526545" y="1994017"/>
                  </a:lnTo>
                  <a:lnTo>
                    <a:pt x="2540687" y="1949555"/>
                  </a:lnTo>
                  <a:lnTo>
                    <a:pt x="2554374" y="1926604"/>
                  </a:lnTo>
                  <a:lnTo>
                    <a:pt x="2568517" y="1909533"/>
                  </a:lnTo>
                  <a:lnTo>
                    <a:pt x="2582203" y="1886533"/>
                  </a:lnTo>
                  <a:lnTo>
                    <a:pt x="2596346" y="1864218"/>
                  </a:lnTo>
                  <a:lnTo>
                    <a:pt x="2610489" y="1848046"/>
                  </a:lnTo>
                  <a:lnTo>
                    <a:pt x="2624176" y="1827967"/>
                  </a:lnTo>
                  <a:lnTo>
                    <a:pt x="2638318" y="1798048"/>
                  </a:lnTo>
                  <a:lnTo>
                    <a:pt x="2652005" y="1767252"/>
                  </a:lnTo>
                  <a:lnTo>
                    <a:pt x="2666148" y="1742712"/>
                  </a:lnTo>
                  <a:lnTo>
                    <a:pt x="2680291" y="1734153"/>
                  </a:lnTo>
                  <a:lnTo>
                    <a:pt x="2693521" y="1741421"/>
                  </a:lnTo>
                  <a:lnTo>
                    <a:pt x="2707664" y="1751395"/>
                  </a:lnTo>
                  <a:lnTo>
                    <a:pt x="2721350" y="1749102"/>
                  </a:lnTo>
                  <a:lnTo>
                    <a:pt x="2735493" y="1723740"/>
                  </a:lnTo>
                  <a:lnTo>
                    <a:pt x="2749180" y="1683889"/>
                  </a:lnTo>
                  <a:lnTo>
                    <a:pt x="2763323" y="1639551"/>
                  </a:lnTo>
                  <a:lnTo>
                    <a:pt x="2777465" y="1602638"/>
                  </a:lnTo>
                  <a:lnTo>
                    <a:pt x="2791152" y="1588861"/>
                  </a:lnTo>
                  <a:lnTo>
                    <a:pt x="2805295" y="1593565"/>
                  </a:lnTo>
                  <a:lnTo>
                    <a:pt x="2818981" y="1599067"/>
                  </a:lnTo>
                  <a:lnTo>
                    <a:pt x="2833124" y="1604907"/>
                  </a:lnTo>
                  <a:lnTo>
                    <a:pt x="2847267" y="1598039"/>
                  </a:lnTo>
                  <a:lnTo>
                    <a:pt x="2860041" y="1553501"/>
                  </a:lnTo>
                  <a:lnTo>
                    <a:pt x="2874184" y="1477867"/>
                  </a:lnTo>
                  <a:lnTo>
                    <a:pt x="2887871" y="1409465"/>
                  </a:lnTo>
                  <a:lnTo>
                    <a:pt x="2902013" y="1382466"/>
                  </a:lnTo>
                  <a:lnTo>
                    <a:pt x="2915700" y="1394143"/>
                  </a:lnTo>
                  <a:lnTo>
                    <a:pt x="2929843" y="1421217"/>
                  </a:lnTo>
                  <a:lnTo>
                    <a:pt x="2943986" y="1449731"/>
                  </a:lnTo>
                  <a:lnTo>
                    <a:pt x="2957672" y="1483656"/>
                  </a:lnTo>
                  <a:lnTo>
                    <a:pt x="2971815" y="1524304"/>
                  </a:lnTo>
                  <a:lnTo>
                    <a:pt x="2985502" y="1553917"/>
                  </a:lnTo>
                  <a:lnTo>
                    <a:pt x="2999644" y="1552901"/>
                  </a:lnTo>
                  <a:lnTo>
                    <a:pt x="3013787" y="1532062"/>
                  </a:lnTo>
                  <a:lnTo>
                    <a:pt x="3026561" y="1517962"/>
                  </a:lnTo>
                  <a:lnTo>
                    <a:pt x="3040704" y="1517057"/>
                  </a:lnTo>
                  <a:lnTo>
                    <a:pt x="3054391" y="1520097"/>
                  </a:lnTo>
                  <a:lnTo>
                    <a:pt x="3068534" y="1515438"/>
                  </a:lnTo>
                  <a:lnTo>
                    <a:pt x="3082220" y="1501351"/>
                  </a:lnTo>
                  <a:lnTo>
                    <a:pt x="3096363" y="1494254"/>
                  </a:lnTo>
                  <a:lnTo>
                    <a:pt x="3110506" y="1496406"/>
                  </a:lnTo>
                  <a:lnTo>
                    <a:pt x="3124192" y="1489726"/>
                  </a:lnTo>
                  <a:lnTo>
                    <a:pt x="3138335" y="1472812"/>
                  </a:lnTo>
                  <a:lnTo>
                    <a:pt x="3152022" y="1464812"/>
                  </a:lnTo>
                  <a:lnTo>
                    <a:pt x="3166165" y="1485119"/>
                  </a:lnTo>
                  <a:lnTo>
                    <a:pt x="3180307" y="1531947"/>
                  </a:lnTo>
                  <a:lnTo>
                    <a:pt x="3193082" y="1590543"/>
                  </a:lnTo>
                  <a:lnTo>
                    <a:pt x="3207224" y="1642191"/>
                  </a:lnTo>
                  <a:lnTo>
                    <a:pt x="3220911" y="1673100"/>
                  </a:lnTo>
                  <a:lnTo>
                    <a:pt x="3235054" y="1690851"/>
                  </a:lnTo>
                  <a:lnTo>
                    <a:pt x="3248740" y="1717988"/>
                  </a:lnTo>
                  <a:lnTo>
                    <a:pt x="3262883" y="1755153"/>
                  </a:lnTo>
                  <a:lnTo>
                    <a:pt x="3277026" y="1779078"/>
                  </a:lnTo>
                  <a:lnTo>
                    <a:pt x="3290713" y="1780777"/>
                  </a:lnTo>
                  <a:lnTo>
                    <a:pt x="3304855" y="1769818"/>
                  </a:lnTo>
                  <a:lnTo>
                    <a:pt x="3318542" y="1759947"/>
                  </a:lnTo>
                  <a:lnTo>
                    <a:pt x="3332685" y="1760210"/>
                  </a:lnTo>
                  <a:lnTo>
                    <a:pt x="3346828" y="1772872"/>
                  </a:lnTo>
                  <a:lnTo>
                    <a:pt x="3360058" y="1785451"/>
                  </a:lnTo>
                  <a:lnTo>
                    <a:pt x="3374201" y="1788771"/>
                  </a:lnTo>
                  <a:lnTo>
                    <a:pt x="3387887" y="1787365"/>
                  </a:lnTo>
                  <a:lnTo>
                    <a:pt x="3402030" y="1788615"/>
                  </a:lnTo>
                  <a:lnTo>
                    <a:pt x="3415717" y="1787987"/>
                  </a:lnTo>
                  <a:lnTo>
                    <a:pt x="3429860" y="1787634"/>
                  </a:lnTo>
                  <a:lnTo>
                    <a:pt x="3444003" y="1797075"/>
                  </a:lnTo>
                  <a:lnTo>
                    <a:pt x="3457689" y="1817961"/>
                  </a:lnTo>
                  <a:lnTo>
                    <a:pt x="3471832" y="1854209"/>
                  </a:lnTo>
                  <a:lnTo>
                    <a:pt x="3485519" y="1895613"/>
                  </a:lnTo>
                  <a:lnTo>
                    <a:pt x="3499661" y="1919078"/>
                  </a:lnTo>
                  <a:lnTo>
                    <a:pt x="3513804" y="1910787"/>
                  </a:lnTo>
                  <a:lnTo>
                    <a:pt x="3526578" y="1882194"/>
                  </a:lnTo>
                  <a:lnTo>
                    <a:pt x="3540721" y="1866024"/>
                  </a:lnTo>
                  <a:lnTo>
                    <a:pt x="3554408" y="1877067"/>
                  </a:lnTo>
                  <a:lnTo>
                    <a:pt x="3568550" y="1896806"/>
                  </a:lnTo>
                  <a:lnTo>
                    <a:pt x="3582237" y="1901426"/>
                  </a:lnTo>
                  <a:lnTo>
                    <a:pt x="3596380" y="1874022"/>
                  </a:lnTo>
                  <a:lnTo>
                    <a:pt x="3610523" y="1827861"/>
                  </a:lnTo>
                  <a:lnTo>
                    <a:pt x="3624209" y="1789132"/>
                  </a:lnTo>
                  <a:lnTo>
                    <a:pt x="3638352" y="1758472"/>
                  </a:lnTo>
                  <a:lnTo>
                    <a:pt x="3652039" y="1736402"/>
                  </a:lnTo>
                  <a:lnTo>
                    <a:pt x="3666182" y="1727797"/>
                  </a:lnTo>
                  <a:lnTo>
                    <a:pt x="3680324" y="1733707"/>
                  </a:lnTo>
                  <a:lnTo>
                    <a:pt x="3693098" y="1748999"/>
                  </a:lnTo>
                  <a:lnTo>
                    <a:pt x="3707241" y="1750601"/>
                  </a:lnTo>
                  <a:lnTo>
                    <a:pt x="3720928" y="1726928"/>
                  </a:lnTo>
                  <a:lnTo>
                    <a:pt x="3735071" y="1695791"/>
                  </a:lnTo>
                  <a:lnTo>
                    <a:pt x="3748757" y="1678775"/>
                  </a:lnTo>
                  <a:lnTo>
                    <a:pt x="3762900" y="1689816"/>
                  </a:lnTo>
                  <a:lnTo>
                    <a:pt x="3777043" y="1727901"/>
                  </a:lnTo>
                  <a:lnTo>
                    <a:pt x="3790730" y="1780781"/>
                  </a:lnTo>
                  <a:lnTo>
                    <a:pt x="3804872" y="1834833"/>
                  </a:lnTo>
                  <a:lnTo>
                    <a:pt x="3818559" y="1866979"/>
                  </a:lnTo>
                  <a:lnTo>
                    <a:pt x="3832702" y="1870005"/>
                  </a:lnTo>
                  <a:lnTo>
                    <a:pt x="3846845" y="1851214"/>
                  </a:lnTo>
                  <a:lnTo>
                    <a:pt x="3859619" y="1824377"/>
                  </a:lnTo>
                  <a:lnTo>
                    <a:pt x="3873762" y="1815624"/>
                  </a:lnTo>
                  <a:lnTo>
                    <a:pt x="3887448" y="1833688"/>
                  </a:lnTo>
                  <a:lnTo>
                    <a:pt x="3901591" y="1853084"/>
                  </a:lnTo>
                  <a:lnTo>
                    <a:pt x="3915278" y="1852030"/>
                  </a:lnTo>
                  <a:lnTo>
                    <a:pt x="3929420" y="1837960"/>
                  </a:lnTo>
                  <a:lnTo>
                    <a:pt x="3943563" y="1822457"/>
                  </a:lnTo>
                  <a:lnTo>
                    <a:pt x="3957250" y="1808116"/>
                  </a:lnTo>
                  <a:lnTo>
                    <a:pt x="3971393" y="1791907"/>
                  </a:lnTo>
                  <a:lnTo>
                    <a:pt x="3985079" y="1784831"/>
                  </a:lnTo>
                  <a:lnTo>
                    <a:pt x="3999222" y="1795322"/>
                  </a:lnTo>
                  <a:lnTo>
                    <a:pt x="4013365" y="1815618"/>
                  </a:lnTo>
                  <a:lnTo>
                    <a:pt x="4026595" y="1837748"/>
                  </a:lnTo>
                  <a:lnTo>
                    <a:pt x="4040738" y="1853003"/>
                  </a:lnTo>
                  <a:lnTo>
                    <a:pt x="4054425" y="1852545"/>
                  </a:lnTo>
                  <a:lnTo>
                    <a:pt x="4068567" y="1849665"/>
                  </a:lnTo>
                  <a:lnTo>
                    <a:pt x="4082254" y="1860741"/>
                  </a:lnTo>
                  <a:lnTo>
                    <a:pt x="4096397" y="1882443"/>
                  </a:lnTo>
                  <a:lnTo>
                    <a:pt x="4110540" y="1901291"/>
                  </a:lnTo>
                  <a:lnTo>
                    <a:pt x="4124226" y="1902005"/>
                  </a:lnTo>
                  <a:lnTo>
                    <a:pt x="4138369" y="1891161"/>
                  </a:lnTo>
                  <a:lnTo>
                    <a:pt x="4152056" y="1882351"/>
                  </a:lnTo>
                  <a:lnTo>
                    <a:pt x="4166198" y="1875781"/>
                  </a:lnTo>
                  <a:lnTo>
                    <a:pt x="4180341" y="1877158"/>
                  </a:lnTo>
                  <a:lnTo>
                    <a:pt x="4193115" y="1885641"/>
                  </a:lnTo>
                  <a:lnTo>
                    <a:pt x="4207258" y="1881215"/>
                  </a:lnTo>
                  <a:lnTo>
                    <a:pt x="4220945" y="1862577"/>
                  </a:lnTo>
                  <a:lnTo>
                    <a:pt x="4235088" y="1844053"/>
                  </a:lnTo>
                  <a:lnTo>
                    <a:pt x="4248774" y="1827218"/>
                  </a:lnTo>
                  <a:lnTo>
                    <a:pt x="4262917" y="1795635"/>
                  </a:lnTo>
                  <a:lnTo>
                    <a:pt x="4277060" y="1752562"/>
                  </a:lnTo>
                  <a:lnTo>
                    <a:pt x="4290746" y="1726140"/>
                  </a:lnTo>
                  <a:lnTo>
                    <a:pt x="4304889" y="1715474"/>
                  </a:lnTo>
                  <a:lnTo>
                    <a:pt x="4318576" y="1712544"/>
                  </a:lnTo>
                  <a:lnTo>
                    <a:pt x="4332719" y="1714320"/>
                  </a:lnTo>
                  <a:lnTo>
                    <a:pt x="4346861" y="1705632"/>
                  </a:lnTo>
                  <a:lnTo>
                    <a:pt x="4359636" y="1675693"/>
                  </a:lnTo>
                  <a:lnTo>
                    <a:pt x="4373778" y="1628337"/>
                  </a:lnTo>
                  <a:lnTo>
                    <a:pt x="4387465" y="1575252"/>
                  </a:lnTo>
                  <a:lnTo>
                    <a:pt x="4401608" y="1533976"/>
                  </a:lnTo>
                  <a:lnTo>
                    <a:pt x="4415294" y="1524281"/>
                  </a:lnTo>
                  <a:lnTo>
                    <a:pt x="4429437" y="1552370"/>
                  </a:lnTo>
                  <a:lnTo>
                    <a:pt x="4443580" y="1584730"/>
                  </a:lnTo>
                  <a:lnTo>
                    <a:pt x="4457267" y="1590474"/>
                  </a:lnTo>
                  <a:lnTo>
                    <a:pt x="4471409" y="1570503"/>
                  </a:lnTo>
                  <a:lnTo>
                    <a:pt x="4485096" y="1534704"/>
                  </a:lnTo>
                  <a:lnTo>
                    <a:pt x="4499239" y="1499935"/>
                  </a:lnTo>
                  <a:lnTo>
                    <a:pt x="4513382" y="1481801"/>
                  </a:lnTo>
                  <a:lnTo>
                    <a:pt x="4526156" y="1495028"/>
                  </a:lnTo>
                  <a:lnTo>
                    <a:pt x="4540299" y="1526377"/>
                  </a:lnTo>
                  <a:lnTo>
                    <a:pt x="4553985" y="1555240"/>
                  </a:lnTo>
                  <a:lnTo>
                    <a:pt x="4568128" y="1567672"/>
                  </a:lnTo>
                  <a:lnTo>
                    <a:pt x="4581815" y="1551773"/>
                  </a:lnTo>
                  <a:lnTo>
                    <a:pt x="4595957" y="1507583"/>
                  </a:lnTo>
                  <a:lnTo>
                    <a:pt x="4610100" y="1465326"/>
                  </a:lnTo>
                  <a:lnTo>
                    <a:pt x="4623787" y="1451699"/>
                  </a:lnTo>
                  <a:lnTo>
                    <a:pt x="4637930" y="1471076"/>
                  </a:lnTo>
                  <a:lnTo>
                    <a:pt x="4651616" y="1506457"/>
                  </a:lnTo>
                  <a:lnTo>
                    <a:pt x="4665759" y="1527044"/>
                  </a:lnTo>
                  <a:lnTo>
                    <a:pt x="4679902" y="1517419"/>
                  </a:lnTo>
                  <a:lnTo>
                    <a:pt x="4693132" y="1487723"/>
                  </a:lnTo>
                  <a:lnTo>
                    <a:pt x="4707275" y="1462300"/>
                  </a:lnTo>
                  <a:lnTo>
                    <a:pt x="4720962" y="1444406"/>
                  </a:lnTo>
                  <a:lnTo>
                    <a:pt x="4735104" y="1426275"/>
                  </a:lnTo>
                  <a:lnTo>
                    <a:pt x="4748791" y="1405769"/>
                  </a:lnTo>
                  <a:lnTo>
                    <a:pt x="4762934" y="1394273"/>
                  </a:lnTo>
                  <a:lnTo>
                    <a:pt x="4777077" y="1400466"/>
                  </a:lnTo>
                  <a:lnTo>
                    <a:pt x="4790763" y="1398738"/>
                  </a:lnTo>
                  <a:lnTo>
                    <a:pt x="4804906" y="1376845"/>
                  </a:lnTo>
                  <a:lnTo>
                    <a:pt x="4818593" y="1364002"/>
                  </a:lnTo>
                  <a:lnTo>
                    <a:pt x="4832735" y="1380914"/>
                  </a:lnTo>
                  <a:lnTo>
                    <a:pt x="4846878" y="1415982"/>
                  </a:lnTo>
                  <a:lnTo>
                    <a:pt x="4859652" y="1429113"/>
                  </a:lnTo>
                  <a:lnTo>
                    <a:pt x="4873795" y="1404046"/>
                  </a:lnTo>
                  <a:lnTo>
                    <a:pt x="4887482" y="1369274"/>
                  </a:lnTo>
                  <a:lnTo>
                    <a:pt x="4901625" y="1356156"/>
                  </a:lnTo>
                  <a:lnTo>
                    <a:pt x="4915311" y="1371766"/>
                  </a:lnTo>
                  <a:lnTo>
                    <a:pt x="4929454" y="1390691"/>
                  </a:lnTo>
                  <a:lnTo>
                    <a:pt x="4943597" y="1367177"/>
                  </a:lnTo>
                  <a:lnTo>
                    <a:pt x="4957283" y="1314247"/>
                  </a:lnTo>
                  <a:lnTo>
                    <a:pt x="4971426" y="1284072"/>
                  </a:lnTo>
                  <a:lnTo>
                    <a:pt x="4985113" y="1272305"/>
                  </a:lnTo>
                  <a:lnTo>
                    <a:pt x="4999256" y="1265707"/>
                  </a:lnTo>
                  <a:lnTo>
                    <a:pt x="5013398" y="1272002"/>
                  </a:lnTo>
                  <a:lnTo>
                    <a:pt x="5026173" y="1295809"/>
                  </a:lnTo>
                  <a:lnTo>
                    <a:pt x="5040315" y="1349617"/>
                  </a:lnTo>
                  <a:lnTo>
                    <a:pt x="5054002" y="1401803"/>
                  </a:lnTo>
                  <a:lnTo>
                    <a:pt x="5068145" y="1419870"/>
                  </a:lnTo>
                  <a:lnTo>
                    <a:pt x="5081831" y="1422343"/>
                  </a:lnTo>
                  <a:lnTo>
                    <a:pt x="5095974" y="1438243"/>
                  </a:lnTo>
                  <a:lnTo>
                    <a:pt x="5110117" y="1498770"/>
                  </a:lnTo>
                  <a:lnTo>
                    <a:pt x="5123804" y="1590946"/>
                  </a:lnTo>
                  <a:lnTo>
                    <a:pt x="5137946" y="1664252"/>
                  </a:lnTo>
                  <a:lnTo>
                    <a:pt x="5151633" y="1706301"/>
                  </a:lnTo>
                  <a:lnTo>
                    <a:pt x="5165776" y="1704704"/>
                  </a:lnTo>
                  <a:lnTo>
                    <a:pt x="5179919" y="1667945"/>
                  </a:lnTo>
                  <a:lnTo>
                    <a:pt x="5192693" y="1633927"/>
                  </a:lnTo>
                  <a:lnTo>
                    <a:pt x="5206836" y="1608529"/>
                  </a:lnTo>
                  <a:lnTo>
                    <a:pt x="5220522" y="1613123"/>
                  </a:lnTo>
                  <a:lnTo>
                    <a:pt x="5234665" y="1655711"/>
                  </a:lnTo>
                  <a:lnTo>
                    <a:pt x="5248352" y="1708547"/>
                  </a:lnTo>
                  <a:lnTo>
                    <a:pt x="5262494" y="1757249"/>
                  </a:lnTo>
                  <a:lnTo>
                    <a:pt x="5276637" y="1789669"/>
                  </a:lnTo>
                  <a:lnTo>
                    <a:pt x="5290324" y="1795592"/>
                  </a:lnTo>
                  <a:lnTo>
                    <a:pt x="5304467" y="1786842"/>
                  </a:lnTo>
                  <a:lnTo>
                    <a:pt x="5318153" y="1787791"/>
                  </a:lnTo>
                  <a:lnTo>
                    <a:pt x="5332296" y="1821626"/>
                  </a:lnTo>
                  <a:lnTo>
                    <a:pt x="5346439" y="1870598"/>
                  </a:lnTo>
                  <a:lnTo>
                    <a:pt x="5359669" y="1908833"/>
                  </a:lnTo>
                  <a:lnTo>
                    <a:pt x="5373812" y="1931863"/>
                  </a:lnTo>
                  <a:lnTo>
                    <a:pt x="5387499" y="1942345"/>
                  </a:lnTo>
                  <a:lnTo>
                    <a:pt x="5401642" y="1941276"/>
                  </a:lnTo>
                  <a:lnTo>
                    <a:pt x="5415328" y="1913596"/>
                  </a:lnTo>
                  <a:lnTo>
                    <a:pt x="5429471" y="1858342"/>
                  </a:lnTo>
                  <a:lnTo>
                    <a:pt x="5443614" y="1807792"/>
                  </a:lnTo>
                  <a:lnTo>
                    <a:pt x="5457300" y="1800302"/>
                  </a:lnTo>
                  <a:lnTo>
                    <a:pt x="5471443" y="1833196"/>
                  </a:lnTo>
                  <a:lnTo>
                    <a:pt x="5485130" y="1869491"/>
                  </a:lnTo>
                  <a:lnTo>
                    <a:pt x="5499273" y="1893797"/>
                  </a:lnTo>
                  <a:lnTo>
                    <a:pt x="5513415" y="1914950"/>
                  </a:lnTo>
                  <a:lnTo>
                    <a:pt x="5526190" y="1928202"/>
                  </a:lnTo>
                  <a:lnTo>
                    <a:pt x="5540332" y="1930578"/>
                  </a:lnTo>
                  <a:lnTo>
                    <a:pt x="5554019" y="1924071"/>
                  </a:lnTo>
                  <a:lnTo>
                    <a:pt x="5568162" y="1918153"/>
                  </a:lnTo>
                  <a:lnTo>
                    <a:pt x="5581848" y="1930884"/>
                  </a:lnTo>
                  <a:lnTo>
                    <a:pt x="5595991" y="1950314"/>
                  </a:lnTo>
                  <a:lnTo>
                    <a:pt x="5610134" y="1951281"/>
                  </a:lnTo>
                  <a:lnTo>
                    <a:pt x="5623821" y="1930686"/>
                  </a:lnTo>
                  <a:lnTo>
                    <a:pt x="5637963" y="1902524"/>
                  </a:lnTo>
                  <a:lnTo>
                    <a:pt x="5651650" y="1863697"/>
                  </a:lnTo>
                  <a:lnTo>
                    <a:pt x="5665793" y="1807847"/>
                  </a:lnTo>
                  <a:lnTo>
                    <a:pt x="5679936" y="1757143"/>
                  </a:lnTo>
                  <a:lnTo>
                    <a:pt x="5692710" y="1745198"/>
                  </a:lnTo>
                  <a:lnTo>
                    <a:pt x="5706853" y="1781605"/>
                  </a:lnTo>
                  <a:lnTo>
                    <a:pt x="5720539" y="1837296"/>
                  </a:lnTo>
                  <a:lnTo>
                    <a:pt x="5734682" y="1874051"/>
                  </a:lnTo>
                  <a:lnTo>
                    <a:pt x="5748369" y="1876333"/>
                  </a:lnTo>
                  <a:lnTo>
                    <a:pt x="5762511" y="1870164"/>
                  </a:lnTo>
                  <a:lnTo>
                    <a:pt x="5776654" y="1871210"/>
                  </a:lnTo>
                  <a:lnTo>
                    <a:pt x="5790341" y="1865002"/>
                  </a:lnTo>
                  <a:lnTo>
                    <a:pt x="5804484" y="1850975"/>
                  </a:lnTo>
                  <a:lnTo>
                    <a:pt x="5818170" y="1846787"/>
                  </a:lnTo>
                  <a:lnTo>
                    <a:pt x="5832313" y="1860239"/>
                  </a:lnTo>
                  <a:lnTo>
                    <a:pt x="5846456" y="1876947"/>
                  </a:lnTo>
                  <a:lnTo>
                    <a:pt x="5859230" y="1864394"/>
                  </a:lnTo>
                  <a:lnTo>
                    <a:pt x="5873373" y="1808000"/>
                  </a:lnTo>
                  <a:lnTo>
                    <a:pt x="5887059" y="1732794"/>
                  </a:lnTo>
                  <a:lnTo>
                    <a:pt x="5901202" y="1670937"/>
                  </a:lnTo>
                  <a:lnTo>
                    <a:pt x="5914889" y="1645423"/>
                  </a:lnTo>
                  <a:lnTo>
                    <a:pt x="5929032" y="1646166"/>
                  </a:lnTo>
                  <a:lnTo>
                    <a:pt x="5943174" y="1652748"/>
                  </a:lnTo>
                  <a:lnTo>
                    <a:pt x="5956861" y="1658696"/>
                  </a:lnTo>
                  <a:lnTo>
                    <a:pt x="5971004" y="1647341"/>
                  </a:lnTo>
                  <a:lnTo>
                    <a:pt x="5984690" y="1609186"/>
                  </a:lnTo>
                  <a:lnTo>
                    <a:pt x="5998833" y="1554023"/>
                  </a:lnTo>
                  <a:lnTo>
                    <a:pt x="6012976" y="1488732"/>
                  </a:lnTo>
                  <a:lnTo>
                    <a:pt x="6026206" y="1433011"/>
                  </a:lnTo>
                  <a:lnTo>
                    <a:pt x="6040349" y="1414712"/>
                  </a:lnTo>
                  <a:lnTo>
                    <a:pt x="6054036" y="1430191"/>
                  </a:lnTo>
                  <a:lnTo>
                    <a:pt x="6068179" y="1436519"/>
                  </a:lnTo>
                  <a:lnTo>
                    <a:pt x="6081865" y="1400714"/>
                  </a:lnTo>
                  <a:lnTo>
                    <a:pt x="6096008" y="1330536"/>
                  </a:lnTo>
                  <a:lnTo>
                    <a:pt x="6110151" y="1254938"/>
                  </a:lnTo>
                  <a:lnTo>
                    <a:pt x="6123837" y="1207648"/>
                  </a:lnTo>
                  <a:lnTo>
                    <a:pt x="6137980" y="1201871"/>
                  </a:lnTo>
                  <a:lnTo>
                    <a:pt x="6151667" y="1223993"/>
                  </a:lnTo>
                  <a:lnTo>
                    <a:pt x="6165810" y="1259753"/>
                  </a:lnTo>
                  <a:lnTo>
                    <a:pt x="6179952" y="1296831"/>
                  </a:lnTo>
                  <a:lnTo>
                    <a:pt x="6192727" y="1316139"/>
                  </a:lnTo>
                  <a:lnTo>
                    <a:pt x="6206869" y="1307959"/>
                  </a:lnTo>
                  <a:lnTo>
                    <a:pt x="6220556" y="1275321"/>
                  </a:lnTo>
                  <a:lnTo>
                    <a:pt x="6234699" y="1233907"/>
                  </a:lnTo>
                  <a:lnTo>
                    <a:pt x="6248385" y="1211263"/>
                  </a:lnTo>
                  <a:lnTo>
                    <a:pt x="6262528" y="1216580"/>
                  </a:lnTo>
                  <a:lnTo>
                    <a:pt x="6276671" y="1245140"/>
                  </a:lnTo>
                  <a:lnTo>
                    <a:pt x="6290358" y="1277929"/>
                  </a:lnTo>
                  <a:lnTo>
                    <a:pt x="6304500" y="1307391"/>
                  </a:lnTo>
                  <a:lnTo>
                    <a:pt x="6318187" y="1335361"/>
                  </a:lnTo>
                  <a:lnTo>
                    <a:pt x="6332330" y="1338414"/>
                  </a:lnTo>
                  <a:lnTo>
                    <a:pt x="6346473" y="1324125"/>
                  </a:lnTo>
                  <a:lnTo>
                    <a:pt x="6359247" y="1319953"/>
                  </a:lnTo>
                  <a:lnTo>
                    <a:pt x="6373390" y="1327940"/>
                  </a:lnTo>
                  <a:lnTo>
                    <a:pt x="6387076" y="1340291"/>
                  </a:lnTo>
                  <a:lnTo>
                    <a:pt x="6401219" y="1359952"/>
                  </a:lnTo>
                  <a:lnTo>
                    <a:pt x="6414906" y="1387944"/>
                  </a:lnTo>
                  <a:lnTo>
                    <a:pt x="6429048" y="1431089"/>
                  </a:lnTo>
                  <a:lnTo>
                    <a:pt x="6443191" y="1465858"/>
                  </a:lnTo>
                  <a:lnTo>
                    <a:pt x="6456878" y="1469223"/>
                  </a:lnTo>
                  <a:lnTo>
                    <a:pt x="6471021" y="1446195"/>
                  </a:lnTo>
                  <a:lnTo>
                    <a:pt x="6484707" y="1421430"/>
                  </a:lnTo>
                  <a:lnTo>
                    <a:pt x="6498850" y="1433202"/>
                  </a:lnTo>
                  <a:lnTo>
                    <a:pt x="6512993" y="1473306"/>
                  </a:lnTo>
                  <a:lnTo>
                    <a:pt x="6525767" y="1524976"/>
                  </a:lnTo>
                  <a:lnTo>
                    <a:pt x="6539910" y="1582909"/>
                  </a:lnTo>
                  <a:lnTo>
                    <a:pt x="6553596" y="1637284"/>
                  </a:lnTo>
                  <a:lnTo>
                    <a:pt x="6567739" y="1687861"/>
                  </a:lnTo>
                  <a:lnTo>
                    <a:pt x="6581426" y="1736954"/>
                  </a:lnTo>
                  <a:lnTo>
                    <a:pt x="6595569" y="1761240"/>
                  </a:lnTo>
                  <a:lnTo>
                    <a:pt x="6609711" y="1762055"/>
                  </a:lnTo>
                  <a:lnTo>
                    <a:pt x="6623398" y="1753608"/>
                  </a:lnTo>
                  <a:lnTo>
                    <a:pt x="6637541" y="1739699"/>
                  </a:lnTo>
                  <a:lnTo>
                    <a:pt x="6651227" y="1736764"/>
                  </a:lnTo>
                  <a:lnTo>
                    <a:pt x="6665370" y="1744461"/>
                  </a:lnTo>
                  <a:lnTo>
                    <a:pt x="6679513" y="1760691"/>
                  </a:lnTo>
                  <a:lnTo>
                    <a:pt x="6692743" y="1780797"/>
                  </a:lnTo>
                  <a:lnTo>
                    <a:pt x="6706886" y="1790888"/>
                  </a:lnTo>
                  <a:lnTo>
                    <a:pt x="6720573" y="1797844"/>
                  </a:lnTo>
                  <a:lnTo>
                    <a:pt x="6734716" y="1809981"/>
                  </a:lnTo>
                  <a:lnTo>
                    <a:pt x="6748402" y="1813882"/>
                  </a:lnTo>
                  <a:lnTo>
                    <a:pt x="6762545" y="1823076"/>
                  </a:lnTo>
                  <a:lnTo>
                    <a:pt x="6776688" y="1851527"/>
                  </a:lnTo>
                  <a:lnTo>
                    <a:pt x="6790374" y="1891672"/>
                  </a:lnTo>
                  <a:lnTo>
                    <a:pt x="6804517" y="1932818"/>
                  </a:lnTo>
                  <a:lnTo>
                    <a:pt x="6818204" y="1951151"/>
                  </a:lnTo>
                  <a:lnTo>
                    <a:pt x="6832347" y="1946110"/>
                  </a:lnTo>
                  <a:lnTo>
                    <a:pt x="6846490" y="1936090"/>
                  </a:lnTo>
                  <a:lnTo>
                    <a:pt x="6859264" y="1928206"/>
                  </a:lnTo>
                  <a:lnTo>
                    <a:pt x="6873406" y="1918246"/>
                  </a:lnTo>
                  <a:lnTo>
                    <a:pt x="6887093" y="1900490"/>
                  </a:lnTo>
                  <a:lnTo>
                    <a:pt x="6901236" y="1881582"/>
                  </a:lnTo>
                  <a:lnTo>
                    <a:pt x="6901236" y="2091492"/>
                  </a:lnTo>
                  <a:lnTo>
                    <a:pt x="6887093" y="2091492"/>
                  </a:lnTo>
                  <a:lnTo>
                    <a:pt x="6873406" y="2091492"/>
                  </a:lnTo>
                  <a:lnTo>
                    <a:pt x="6859264" y="2091492"/>
                  </a:lnTo>
                  <a:lnTo>
                    <a:pt x="6846490" y="2091492"/>
                  </a:lnTo>
                  <a:lnTo>
                    <a:pt x="6832347" y="2091492"/>
                  </a:lnTo>
                  <a:lnTo>
                    <a:pt x="6818204" y="2091492"/>
                  </a:lnTo>
                  <a:lnTo>
                    <a:pt x="6804517" y="2091492"/>
                  </a:lnTo>
                  <a:lnTo>
                    <a:pt x="6790374" y="2091492"/>
                  </a:lnTo>
                  <a:lnTo>
                    <a:pt x="6776688" y="2091492"/>
                  </a:lnTo>
                  <a:lnTo>
                    <a:pt x="6762545" y="2091492"/>
                  </a:lnTo>
                  <a:lnTo>
                    <a:pt x="6748402" y="2091492"/>
                  </a:lnTo>
                  <a:lnTo>
                    <a:pt x="6734716" y="2091492"/>
                  </a:lnTo>
                  <a:lnTo>
                    <a:pt x="6720573" y="2091492"/>
                  </a:lnTo>
                  <a:lnTo>
                    <a:pt x="6706886" y="2091492"/>
                  </a:lnTo>
                  <a:lnTo>
                    <a:pt x="6692743" y="2091492"/>
                  </a:lnTo>
                  <a:lnTo>
                    <a:pt x="6679513" y="2091492"/>
                  </a:lnTo>
                  <a:lnTo>
                    <a:pt x="6665370" y="2091492"/>
                  </a:lnTo>
                  <a:lnTo>
                    <a:pt x="6651227" y="2091492"/>
                  </a:lnTo>
                  <a:lnTo>
                    <a:pt x="6637541" y="2091492"/>
                  </a:lnTo>
                  <a:lnTo>
                    <a:pt x="6623398" y="2091492"/>
                  </a:lnTo>
                  <a:lnTo>
                    <a:pt x="6609711" y="2091492"/>
                  </a:lnTo>
                  <a:lnTo>
                    <a:pt x="6595569" y="2091492"/>
                  </a:lnTo>
                  <a:lnTo>
                    <a:pt x="6581426" y="2091492"/>
                  </a:lnTo>
                  <a:lnTo>
                    <a:pt x="6567739" y="2091492"/>
                  </a:lnTo>
                  <a:lnTo>
                    <a:pt x="6553596" y="2091492"/>
                  </a:lnTo>
                  <a:lnTo>
                    <a:pt x="6539910" y="2091492"/>
                  </a:lnTo>
                  <a:lnTo>
                    <a:pt x="6525767" y="2091492"/>
                  </a:lnTo>
                  <a:lnTo>
                    <a:pt x="6512993" y="2091492"/>
                  </a:lnTo>
                  <a:lnTo>
                    <a:pt x="6498850" y="2091492"/>
                  </a:lnTo>
                  <a:lnTo>
                    <a:pt x="6484707" y="2091492"/>
                  </a:lnTo>
                  <a:lnTo>
                    <a:pt x="6471021" y="2091492"/>
                  </a:lnTo>
                  <a:lnTo>
                    <a:pt x="6456878" y="2091492"/>
                  </a:lnTo>
                  <a:lnTo>
                    <a:pt x="6443191" y="2091492"/>
                  </a:lnTo>
                  <a:lnTo>
                    <a:pt x="6429048" y="2091492"/>
                  </a:lnTo>
                  <a:lnTo>
                    <a:pt x="6414906" y="2091492"/>
                  </a:lnTo>
                  <a:lnTo>
                    <a:pt x="6401219" y="2091492"/>
                  </a:lnTo>
                  <a:lnTo>
                    <a:pt x="6387076" y="2091492"/>
                  </a:lnTo>
                  <a:lnTo>
                    <a:pt x="6373390" y="2091492"/>
                  </a:lnTo>
                  <a:lnTo>
                    <a:pt x="6359247" y="2091492"/>
                  </a:lnTo>
                  <a:lnTo>
                    <a:pt x="6346473" y="2091492"/>
                  </a:lnTo>
                  <a:lnTo>
                    <a:pt x="6332330" y="2091492"/>
                  </a:lnTo>
                  <a:lnTo>
                    <a:pt x="6318187" y="2091492"/>
                  </a:lnTo>
                  <a:lnTo>
                    <a:pt x="6304500" y="2091492"/>
                  </a:lnTo>
                  <a:lnTo>
                    <a:pt x="6290358" y="2091492"/>
                  </a:lnTo>
                  <a:lnTo>
                    <a:pt x="6276671" y="2091492"/>
                  </a:lnTo>
                  <a:lnTo>
                    <a:pt x="6262528" y="2091492"/>
                  </a:lnTo>
                  <a:lnTo>
                    <a:pt x="6248385" y="2091492"/>
                  </a:lnTo>
                  <a:lnTo>
                    <a:pt x="6234699" y="2091492"/>
                  </a:lnTo>
                  <a:lnTo>
                    <a:pt x="6220556" y="2091492"/>
                  </a:lnTo>
                  <a:lnTo>
                    <a:pt x="6206869" y="2091492"/>
                  </a:lnTo>
                  <a:lnTo>
                    <a:pt x="6192727" y="2091492"/>
                  </a:lnTo>
                  <a:lnTo>
                    <a:pt x="6179952" y="2091492"/>
                  </a:lnTo>
                  <a:lnTo>
                    <a:pt x="6165810" y="2091492"/>
                  </a:lnTo>
                  <a:lnTo>
                    <a:pt x="6151667" y="2091492"/>
                  </a:lnTo>
                  <a:lnTo>
                    <a:pt x="6137980" y="2091492"/>
                  </a:lnTo>
                  <a:lnTo>
                    <a:pt x="6123837" y="2091492"/>
                  </a:lnTo>
                  <a:lnTo>
                    <a:pt x="6110151" y="2091492"/>
                  </a:lnTo>
                  <a:lnTo>
                    <a:pt x="6096008" y="2091492"/>
                  </a:lnTo>
                  <a:lnTo>
                    <a:pt x="6081865" y="2091492"/>
                  </a:lnTo>
                  <a:lnTo>
                    <a:pt x="6068179" y="2091492"/>
                  </a:lnTo>
                  <a:lnTo>
                    <a:pt x="6054036" y="2091492"/>
                  </a:lnTo>
                  <a:lnTo>
                    <a:pt x="6040349" y="2091492"/>
                  </a:lnTo>
                  <a:lnTo>
                    <a:pt x="6026206" y="2091492"/>
                  </a:lnTo>
                  <a:lnTo>
                    <a:pt x="6012976" y="2091492"/>
                  </a:lnTo>
                  <a:lnTo>
                    <a:pt x="5998833" y="2091492"/>
                  </a:lnTo>
                  <a:lnTo>
                    <a:pt x="5984690" y="2091492"/>
                  </a:lnTo>
                  <a:lnTo>
                    <a:pt x="5971004" y="2091492"/>
                  </a:lnTo>
                  <a:lnTo>
                    <a:pt x="5956861" y="2091492"/>
                  </a:lnTo>
                  <a:lnTo>
                    <a:pt x="5943174" y="2091492"/>
                  </a:lnTo>
                  <a:lnTo>
                    <a:pt x="5929032" y="2091492"/>
                  </a:lnTo>
                  <a:lnTo>
                    <a:pt x="5914889" y="2091492"/>
                  </a:lnTo>
                  <a:lnTo>
                    <a:pt x="5901202" y="2091492"/>
                  </a:lnTo>
                  <a:lnTo>
                    <a:pt x="5887059" y="2091492"/>
                  </a:lnTo>
                  <a:lnTo>
                    <a:pt x="5873373" y="2091492"/>
                  </a:lnTo>
                  <a:lnTo>
                    <a:pt x="5859230" y="2091492"/>
                  </a:lnTo>
                  <a:lnTo>
                    <a:pt x="5846456" y="2091492"/>
                  </a:lnTo>
                  <a:lnTo>
                    <a:pt x="5832313" y="2091492"/>
                  </a:lnTo>
                  <a:lnTo>
                    <a:pt x="5818170" y="2091492"/>
                  </a:lnTo>
                  <a:lnTo>
                    <a:pt x="5804484" y="2091492"/>
                  </a:lnTo>
                  <a:lnTo>
                    <a:pt x="5790341" y="2091492"/>
                  </a:lnTo>
                  <a:lnTo>
                    <a:pt x="5776654" y="2091492"/>
                  </a:lnTo>
                  <a:lnTo>
                    <a:pt x="5762511" y="2091492"/>
                  </a:lnTo>
                  <a:lnTo>
                    <a:pt x="5748369" y="2091492"/>
                  </a:lnTo>
                  <a:lnTo>
                    <a:pt x="5734682" y="2091492"/>
                  </a:lnTo>
                  <a:lnTo>
                    <a:pt x="5720539" y="2091492"/>
                  </a:lnTo>
                  <a:lnTo>
                    <a:pt x="5706853" y="2091492"/>
                  </a:lnTo>
                  <a:lnTo>
                    <a:pt x="5692710" y="2091492"/>
                  </a:lnTo>
                  <a:lnTo>
                    <a:pt x="5679936" y="2091492"/>
                  </a:lnTo>
                  <a:lnTo>
                    <a:pt x="5665793" y="2091492"/>
                  </a:lnTo>
                  <a:lnTo>
                    <a:pt x="5651650" y="2091492"/>
                  </a:lnTo>
                  <a:lnTo>
                    <a:pt x="5637963" y="2091492"/>
                  </a:lnTo>
                  <a:lnTo>
                    <a:pt x="5623821" y="2091492"/>
                  </a:lnTo>
                  <a:lnTo>
                    <a:pt x="5610134" y="2091492"/>
                  </a:lnTo>
                  <a:lnTo>
                    <a:pt x="5595991" y="2091492"/>
                  </a:lnTo>
                  <a:lnTo>
                    <a:pt x="5581848" y="2091492"/>
                  </a:lnTo>
                  <a:lnTo>
                    <a:pt x="5568162" y="2091492"/>
                  </a:lnTo>
                  <a:lnTo>
                    <a:pt x="5554019" y="2091492"/>
                  </a:lnTo>
                  <a:lnTo>
                    <a:pt x="5540332" y="2091492"/>
                  </a:lnTo>
                  <a:lnTo>
                    <a:pt x="5526190" y="2091492"/>
                  </a:lnTo>
                  <a:lnTo>
                    <a:pt x="5513415" y="2091492"/>
                  </a:lnTo>
                  <a:lnTo>
                    <a:pt x="5499273" y="2091492"/>
                  </a:lnTo>
                  <a:lnTo>
                    <a:pt x="5485130" y="2091492"/>
                  </a:lnTo>
                  <a:lnTo>
                    <a:pt x="5471443" y="2091492"/>
                  </a:lnTo>
                  <a:lnTo>
                    <a:pt x="5457300" y="2091492"/>
                  </a:lnTo>
                  <a:lnTo>
                    <a:pt x="5443614" y="2091492"/>
                  </a:lnTo>
                  <a:lnTo>
                    <a:pt x="5429471" y="2091492"/>
                  </a:lnTo>
                  <a:lnTo>
                    <a:pt x="5415328" y="2091492"/>
                  </a:lnTo>
                  <a:lnTo>
                    <a:pt x="5401642" y="2091492"/>
                  </a:lnTo>
                  <a:lnTo>
                    <a:pt x="5387499" y="2091492"/>
                  </a:lnTo>
                  <a:lnTo>
                    <a:pt x="5373812" y="2091492"/>
                  </a:lnTo>
                  <a:lnTo>
                    <a:pt x="5359669" y="2091492"/>
                  </a:lnTo>
                  <a:lnTo>
                    <a:pt x="5346439" y="2091492"/>
                  </a:lnTo>
                  <a:lnTo>
                    <a:pt x="5332296" y="2091492"/>
                  </a:lnTo>
                  <a:lnTo>
                    <a:pt x="5318153" y="2091492"/>
                  </a:lnTo>
                  <a:lnTo>
                    <a:pt x="5304467" y="2091492"/>
                  </a:lnTo>
                  <a:lnTo>
                    <a:pt x="5290324" y="2091492"/>
                  </a:lnTo>
                  <a:lnTo>
                    <a:pt x="5276637" y="2091492"/>
                  </a:lnTo>
                  <a:lnTo>
                    <a:pt x="5262494" y="2091492"/>
                  </a:lnTo>
                  <a:lnTo>
                    <a:pt x="5248352" y="2091492"/>
                  </a:lnTo>
                  <a:lnTo>
                    <a:pt x="5234665" y="2091492"/>
                  </a:lnTo>
                  <a:lnTo>
                    <a:pt x="5220522" y="2091492"/>
                  </a:lnTo>
                  <a:lnTo>
                    <a:pt x="5206836" y="2091492"/>
                  </a:lnTo>
                  <a:lnTo>
                    <a:pt x="5192693" y="2091492"/>
                  </a:lnTo>
                  <a:lnTo>
                    <a:pt x="5179919" y="2091492"/>
                  </a:lnTo>
                  <a:lnTo>
                    <a:pt x="5165776" y="2091492"/>
                  </a:lnTo>
                  <a:lnTo>
                    <a:pt x="5151633" y="2091492"/>
                  </a:lnTo>
                  <a:lnTo>
                    <a:pt x="5137946" y="2091492"/>
                  </a:lnTo>
                  <a:lnTo>
                    <a:pt x="5123804" y="2091492"/>
                  </a:lnTo>
                  <a:lnTo>
                    <a:pt x="5110117" y="2091492"/>
                  </a:lnTo>
                  <a:lnTo>
                    <a:pt x="5095974" y="2091492"/>
                  </a:lnTo>
                  <a:lnTo>
                    <a:pt x="5081831" y="2091492"/>
                  </a:lnTo>
                  <a:lnTo>
                    <a:pt x="5068145" y="2091492"/>
                  </a:lnTo>
                  <a:lnTo>
                    <a:pt x="5054002" y="2091492"/>
                  </a:lnTo>
                  <a:lnTo>
                    <a:pt x="5040315" y="2091492"/>
                  </a:lnTo>
                  <a:lnTo>
                    <a:pt x="5026173" y="2091492"/>
                  </a:lnTo>
                  <a:lnTo>
                    <a:pt x="5013398" y="2091492"/>
                  </a:lnTo>
                  <a:lnTo>
                    <a:pt x="4999256" y="2091492"/>
                  </a:lnTo>
                  <a:lnTo>
                    <a:pt x="4985113" y="2091492"/>
                  </a:lnTo>
                  <a:lnTo>
                    <a:pt x="4971426" y="2091492"/>
                  </a:lnTo>
                  <a:lnTo>
                    <a:pt x="4957283" y="2091492"/>
                  </a:lnTo>
                  <a:lnTo>
                    <a:pt x="4943597" y="2091492"/>
                  </a:lnTo>
                  <a:lnTo>
                    <a:pt x="4929454" y="2091492"/>
                  </a:lnTo>
                  <a:lnTo>
                    <a:pt x="4915311" y="2091492"/>
                  </a:lnTo>
                  <a:lnTo>
                    <a:pt x="4901625" y="2091492"/>
                  </a:lnTo>
                  <a:lnTo>
                    <a:pt x="4887482" y="2091492"/>
                  </a:lnTo>
                  <a:lnTo>
                    <a:pt x="4873795" y="2091492"/>
                  </a:lnTo>
                  <a:lnTo>
                    <a:pt x="4859652" y="2091492"/>
                  </a:lnTo>
                  <a:lnTo>
                    <a:pt x="4846878" y="2091492"/>
                  </a:lnTo>
                  <a:lnTo>
                    <a:pt x="4832735" y="2091492"/>
                  </a:lnTo>
                  <a:lnTo>
                    <a:pt x="4818593" y="2091492"/>
                  </a:lnTo>
                  <a:lnTo>
                    <a:pt x="4804906" y="2091492"/>
                  </a:lnTo>
                  <a:lnTo>
                    <a:pt x="4790763" y="2091492"/>
                  </a:lnTo>
                  <a:lnTo>
                    <a:pt x="4777077" y="2091492"/>
                  </a:lnTo>
                  <a:lnTo>
                    <a:pt x="4762934" y="2091492"/>
                  </a:lnTo>
                  <a:lnTo>
                    <a:pt x="4748791" y="2091492"/>
                  </a:lnTo>
                  <a:lnTo>
                    <a:pt x="4735104" y="2091492"/>
                  </a:lnTo>
                  <a:lnTo>
                    <a:pt x="4720962" y="2091492"/>
                  </a:lnTo>
                  <a:lnTo>
                    <a:pt x="4707275" y="2091492"/>
                  </a:lnTo>
                  <a:lnTo>
                    <a:pt x="4693132" y="2091492"/>
                  </a:lnTo>
                  <a:lnTo>
                    <a:pt x="4679902" y="2091492"/>
                  </a:lnTo>
                  <a:lnTo>
                    <a:pt x="4665759" y="2091492"/>
                  </a:lnTo>
                  <a:lnTo>
                    <a:pt x="4651616" y="2091492"/>
                  </a:lnTo>
                  <a:lnTo>
                    <a:pt x="4637930" y="2091492"/>
                  </a:lnTo>
                  <a:lnTo>
                    <a:pt x="4623787" y="2091492"/>
                  </a:lnTo>
                  <a:lnTo>
                    <a:pt x="4610100" y="2091492"/>
                  </a:lnTo>
                  <a:lnTo>
                    <a:pt x="4595957" y="2091492"/>
                  </a:lnTo>
                  <a:lnTo>
                    <a:pt x="4581815" y="2091492"/>
                  </a:lnTo>
                  <a:lnTo>
                    <a:pt x="4568128" y="2091492"/>
                  </a:lnTo>
                  <a:lnTo>
                    <a:pt x="4553985" y="2091492"/>
                  </a:lnTo>
                  <a:lnTo>
                    <a:pt x="4540299" y="2091492"/>
                  </a:lnTo>
                  <a:lnTo>
                    <a:pt x="4526156" y="2091492"/>
                  </a:lnTo>
                  <a:lnTo>
                    <a:pt x="4513382" y="2091492"/>
                  </a:lnTo>
                  <a:lnTo>
                    <a:pt x="4499239" y="2091492"/>
                  </a:lnTo>
                  <a:lnTo>
                    <a:pt x="4485096" y="2091492"/>
                  </a:lnTo>
                  <a:lnTo>
                    <a:pt x="4471409" y="2091492"/>
                  </a:lnTo>
                  <a:lnTo>
                    <a:pt x="4457267" y="2091492"/>
                  </a:lnTo>
                  <a:lnTo>
                    <a:pt x="4443580" y="2091492"/>
                  </a:lnTo>
                  <a:lnTo>
                    <a:pt x="4429437" y="2091492"/>
                  </a:lnTo>
                  <a:lnTo>
                    <a:pt x="4415294" y="2091492"/>
                  </a:lnTo>
                  <a:lnTo>
                    <a:pt x="4401608" y="2091492"/>
                  </a:lnTo>
                  <a:lnTo>
                    <a:pt x="4387465" y="2091492"/>
                  </a:lnTo>
                  <a:lnTo>
                    <a:pt x="4373778" y="2091492"/>
                  </a:lnTo>
                  <a:lnTo>
                    <a:pt x="4359636" y="2091492"/>
                  </a:lnTo>
                  <a:lnTo>
                    <a:pt x="4346861" y="2091492"/>
                  </a:lnTo>
                  <a:lnTo>
                    <a:pt x="4332719" y="2091492"/>
                  </a:lnTo>
                  <a:lnTo>
                    <a:pt x="4318576" y="2091492"/>
                  </a:lnTo>
                  <a:lnTo>
                    <a:pt x="4304889" y="2091492"/>
                  </a:lnTo>
                  <a:lnTo>
                    <a:pt x="4290746" y="2091492"/>
                  </a:lnTo>
                  <a:lnTo>
                    <a:pt x="4277060" y="2091492"/>
                  </a:lnTo>
                  <a:lnTo>
                    <a:pt x="4262917" y="2091492"/>
                  </a:lnTo>
                  <a:lnTo>
                    <a:pt x="4248774" y="2091492"/>
                  </a:lnTo>
                  <a:lnTo>
                    <a:pt x="4235088" y="2091492"/>
                  </a:lnTo>
                  <a:lnTo>
                    <a:pt x="4220945" y="2091492"/>
                  </a:lnTo>
                  <a:lnTo>
                    <a:pt x="4207258" y="2091492"/>
                  </a:lnTo>
                  <a:lnTo>
                    <a:pt x="4193115" y="2091492"/>
                  </a:lnTo>
                  <a:lnTo>
                    <a:pt x="4180341" y="2091492"/>
                  </a:lnTo>
                  <a:lnTo>
                    <a:pt x="4166198" y="2091492"/>
                  </a:lnTo>
                  <a:lnTo>
                    <a:pt x="4152056" y="2091492"/>
                  </a:lnTo>
                  <a:lnTo>
                    <a:pt x="4138369" y="2091492"/>
                  </a:lnTo>
                  <a:lnTo>
                    <a:pt x="4124226" y="2091492"/>
                  </a:lnTo>
                  <a:lnTo>
                    <a:pt x="4110540" y="2091492"/>
                  </a:lnTo>
                  <a:lnTo>
                    <a:pt x="4096397" y="2091492"/>
                  </a:lnTo>
                  <a:lnTo>
                    <a:pt x="4082254" y="2091492"/>
                  </a:lnTo>
                  <a:lnTo>
                    <a:pt x="4068567" y="2091492"/>
                  </a:lnTo>
                  <a:lnTo>
                    <a:pt x="4054425" y="2091492"/>
                  </a:lnTo>
                  <a:lnTo>
                    <a:pt x="4040738" y="2091492"/>
                  </a:lnTo>
                  <a:lnTo>
                    <a:pt x="4026595" y="2091492"/>
                  </a:lnTo>
                  <a:lnTo>
                    <a:pt x="4013365" y="2091492"/>
                  </a:lnTo>
                  <a:lnTo>
                    <a:pt x="3999222" y="2091492"/>
                  </a:lnTo>
                  <a:lnTo>
                    <a:pt x="3985079" y="2091492"/>
                  </a:lnTo>
                  <a:lnTo>
                    <a:pt x="3971393" y="2091492"/>
                  </a:lnTo>
                  <a:lnTo>
                    <a:pt x="3957250" y="2091492"/>
                  </a:lnTo>
                  <a:lnTo>
                    <a:pt x="3943563" y="2091492"/>
                  </a:lnTo>
                  <a:lnTo>
                    <a:pt x="3929420" y="2091492"/>
                  </a:lnTo>
                  <a:lnTo>
                    <a:pt x="3915278" y="2091492"/>
                  </a:lnTo>
                  <a:lnTo>
                    <a:pt x="3901591" y="2091492"/>
                  </a:lnTo>
                  <a:lnTo>
                    <a:pt x="3887448" y="2091492"/>
                  </a:lnTo>
                  <a:lnTo>
                    <a:pt x="3873762" y="2091492"/>
                  </a:lnTo>
                  <a:lnTo>
                    <a:pt x="3859619" y="2091492"/>
                  </a:lnTo>
                  <a:lnTo>
                    <a:pt x="3846845" y="2091492"/>
                  </a:lnTo>
                  <a:lnTo>
                    <a:pt x="3832702" y="2091492"/>
                  </a:lnTo>
                  <a:lnTo>
                    <a:pt x="3818559" y="2091492"/>
                  </a:lnTo>
                  <a:lnTo>
                    <a:pt x="3804872" y="2091492"/>
                  </a:lnTo>
                  <a:lnTo>
                    <a:pt x="3790730" y="2091492"/>
                  </a:lnTo>
                  <a:lnTo>
                    <a:pt x="3777043" y="2091492"/>
                  </a:lnTo>
                  <a:lnTo>
                    <a:pt x="3762900" y="2091492"/>
                  </a:lnTo>
                  <a:lnTo>
                    <a:pt x="3748757" y="2091492"/>
                  </a:lnTo>
                  <a:lnTo>
                    <a:pt x="3735071" y="2091492"/>
                  </a:lnTo>
                  <a:lnTo>
                    <a:pt x="3720928" y="2091492"/>
                  </a:lnTo>
                  <a:lnTo>
                    <a:pt x="3707241" y="2091492"/>
                  </a:lnTo>
                  <a:lnTo>
                    <a:pt x="3693098" y="2091492"/>
                  </a:lnTo>
                  <a:lnTo>
                    <a:pt x="3680324" y="2091492"/>
                  </a:lnTo>
                  <a:lnTo>
                    <a:pt x="3666182" y="2091492"/>
                  </a:lnTo>
                  <a:lnTo>
                    <a:pt x="3652039" y="2091492"/>
                  </a:lnTo>
                  <a:lnTo>
                    <a:pt x="3638352" y="2091492"/>
                  </a:lnTo>
                  <a:lnTo>
                    <a:pt x="3624209" y="2091492"/>
                  </a:lnTo>
                  <a:lnTo>
                    <a:pt x="3610523" y="2091492"/>
                  </a:lnTo>
                  <a:lnTo>
                    <a:pt x="3596380" y="2091492"/>
                  </a:lnTo>
                  <a:lnTo>
                    <a:pt x="3582237" y="2091492"/>
                  </a:lnTo>
                  <a:lnTo>
                    <a:pt x="3568550" y="2091492"/>
                  </a:lnTo>
                  <a:lnTo>
                    <a:pt x="3554408" y="2091492"/>
                  </a:lnTo>
                  <a:lnTo>
                    <a:pt x="3540721" y="2091492"/>
                  </a:lnTo>
                  <a:lnTo>
                    <a:pt x="3526578" y="2091492"/>
                  </a:lnTo>
                  <a:lnTo>
                    <a:pt x="3513804" y="2091492"/>
                  </a:lnTo>
                  <a:lnTo>
                    <a:pt x="3499661" y="2091492"/>
                  </a:lnTo>
                  <a:lnTo>
                    <a:pt x="3485519" y="2091492"/>
                  </a:lnTo>
                  <a:lnTo>
                    <a:pt x="3471832" y="2091492"/>
                  </a:lnTo>
                  <a:lnTo>
                    <a:pt x="3457689" y="2091492"/>
                  </a:lnTo>
                  <a:lnTo>
                    <a:pt x="3444003" y="2091492"/>
                  </a:lnTo>
                  <a:lnTo>
                    <a:pt x="3429860" y="2091492"/>
                  </a:lnTo>
                  <a:lnTo>
                    <a:pt x="3415717" y="2091492"/>
                  </a:lnTo>
                  <a:lnTo>
                    <a:pt x="3402030" y="2091492"/>
                  </a:lnTo>
                  <a:lnTo>
                    <a:pt x="3387887" y="2091492"/>
                  </a:lnTo>
                  <a:lnTo>
                    <a:pt x="3374201" y="2091492"/>
                  </a:lnTo>
                  <a:lnTo>
                    <a:pt x="3360058" y="2091492"/>
                  </a:lnTo>
                  <a:lnTo>
                    <a:pt x="3346828" y="2091492"/>
                  </a:lnTo>
                  <a:lnTo>
                    <a:pt x="3332685" y="2091492"/>
                  </a:lnTo>
                  <a:lnTo>
                    <a:pt x="3318542" y="2091492"/>
                  </a:lnTo>
                  <a:lnTo>
                    <a:pt x="3304855" y="2091492"/>
                  </a:lnTo>
                  <a:lnTo>
                    <a:pt x="3290713" y="2091492"/>
                  </a:lnTo>
                  <a:lnTo>
                    <a:pt x="3277026" y="2091492"/>
                  </a:lnTo>
                  <a:lnTo>
                    <a:pt x="3262883" y="2091492"/>
                  </a:lnTo>
                  <a:lnTo>
                    <a:pt x="3248740" y="2091492"/>
                  </a:lnTo>
                  <a:lnTo>
                    <a:pt x="3235054" y="2091492"/>
                  </a:lnTo>
                  <a:lnTo>
                    <a:pt x="3220911" y="2091492"/>
                  </a:lnTo>
                  <a:lnTo>
                    <a:pt x="3207224" y="2091492"/>
                  </a:lnTo>
                  <a:lnTo>
                    <a:pt x="3193082" y="2091492"/>
                  </a:lnTo>
                  <a:lnTo>
                    <a:pt x="3180307" y="2091492"/>
                  </a:lnTo>
                  <a:lnTo>
                    <a:pt x="3166165" y="2091492"/>
                  </a:lnTo>
                  <a:lnTo>
                    <a:pt x="3152022" y="2091492"/>
                  </a:lnTo>
                  <a:lnTo>
                    <a:pt x="3138335" y="2091492"/>
                  </a:lnTo>
                  <a:lnTo>
                    <a:pt x="3124192" y="2091492"/>
                  </a:lnTo>
                  <a:lnTo>
                    <a:pt x="3110506" y="2091492"/>
                  </a:lnTo>
                  <a:lnTo>
                    <a:pt x="3096363" y="2091492"/>
                  </a:lnTo>
                  <a:lnTo>
                    <a:pt x="3082220" y="2091492"/>
                  </a:lnTo>
                  <a:lnTo>
                    <a:pt x="3068534" y="2091492"/>
                  </a:lnTo>
                  <a:lnTo>
                    <a:pt x="3054391" y="2091492"/>
                  </a:lnTo>
                  <a:lnTo>
                    <a:pt x="3040704" y="2091492"/>
                  </a:lnTo>
                  <a:lnTo>
                    <a:pt x="3026561" y="2091492"/>
                  </a:lnTo>
                  <a:lnTo>
                    <a:pt x="3013787" y="2091492"/>
                  </a:lnTo>
                  <a:lnTo>
                    <a:pt x="2999644" y="2091492"/>
                  </a:lnTo>
                  <a:lnTo>
                    <a:pt x="2985502" y="2091492"/>
                  </a:lnTo>
                  <a:lnTo>
                    <a:pt x="2971815" y="2091492"/>
                  </a:lnTo>
                  <a:lnTo>
                    <a:pt x="2957672" y="2091492"/>
                  </a:lnTo>
                  <a:lnTo>
                    <a:pt x="2943986" y="2091492"/>
                  </a:lnTo>
                  <a:lnTo>
                    <a:pt x="2929843" y="2091492"/>
                  </a:lnTo>
                  <a:lnTo>
                    <a:pt x="2915700" y="2091492"/>
                  </a:lnTo>
                  <a:lnTo>
                    <a:pt x="2902013" y="2091492"/>
                  </a:lnTo>
                  <a:lnTo>
                    <a:pt x="2887871" y="2091492"/>
                  </a:lnTo>
                  <a:lnTo>
                    <a:pt x="2874184" y="2091492"/>
                  </a:lnTo>
                  <a:lnTo>
                    <a:pt x="2860041" y="2091492"/>
                  </a:lnTo>
                  <a:lnTo>
                    <a:pt x="2847267" y="2091492"/>
                  </a:lnTo>
                  <a:lnTo>
                    <a:pt x="2833124" y="2091492"/>
                  </a:lnTo>
                  <a:lnTo>
                    <a:pt x="2818981" y="2091492"/>
                  </a:lnTo>
                  <a:lnTo>
                    <a:pt x="2805295" y="2091492"/>
                  </a:lnTo>
                  <a:lnTo>
                    <a:pt x="2791152" y="2091492"/>
                  </a:lnTo>
                  <a:lnTo>
                    <a:pt x="2777465" y="2091492"/>
                  </a:lnTo>
                  <a:lnTo>
                    <a:pt x="2763323" y="2091492"/>
                  </a:lnTo>
                  <a:lnTo>
                    <a:pt x="2749180" y="2091492"/>
                  </a:lnTo>
                  <a:lnTo>
                    <a:pt x="2735493" y="2091492"/>
                  </a:lnTo>
                  <a:lnTo>
                    <a:pt x="2721350" y="2091492"/>
                  </a:lnTo>
                  <a:lnTo>
                    <a:pt x="2707664" y="2091492"/>
                  </a:lnTo>
                  <a:lnTo>
                    <a:pt x="2693521" y="2091492"/>
                  </a:lnTo>
                  <a:lnTo>
                    <a:pt x="2680291" y="2091492"/>
                  </a:lnTo>
                  <a:lnTo>
                    <a:pt x="2666148" y="2091492"/>
                  </a:lnTo>
                  <a:lnTo>
                    <a:pt x="2652005" y="2091492"/>
                  </a:lnTo>
                  <a:lnTo>
                    <a:pt x="2638318" y="2091492"/>
                  </a:lnTo>
                  <a:lnTo>
                    <a:pt x="2624176" y="2091492"/>
                  </a:lnTo>
                  <a:lnTo>
                    <a:pt x="2610489" y="2091492"/>
                  </a:lnTo>
                  <a:lnTo>
                    <a:pt x="2596346" y="2091492"/>
                  </a:lnTo>
                  <a:lnTo>
                    <a:pt x="2582203" y="2091492"/>
                  </a:lnTo>
                  <a:lnTo>
                    <a:pt x="2568517" y="2091492"/>
                  </a:lnTo>
                  <a:lnTo>
                    <a:pt x="2554374" y="2091492"/>
                  </a:lnTo>
                  <a:lnTo>
                    <a:pt x="2540687" y="2091492"/>
                  </a:lnTo>
                  <a:lnTo>
                    <a:pt x="2526545" y="2091492"/>
                  </a:lnTo>
                  <a:lnTo>
                    <a:pt x="2513770" y="2091492"/>
                  </a:lnTo>
                  <a:lnTo>
                    <a:pt x="2499628" y="2091492"/>
                  </a:lnTo>
                  <a:lnTo>
                    <a:pt x="2485485" y="2091492"/>
                  </a:lnTo>
                  <a:lnTo>
                    <a:pt x="2471798" y="2091492"/>
                  </a:lnTo>
                  <a:lnTo>
                    <a:pt x="2457655" y="2091492"/>
                  </a:lnTo>
                  <a:lnTo>
                    <a:pt x="2443969" y="2091492"/>
                  </a:lnTo>
                  <a:lnTo>
                    <a:pt x="2429826" y="2091492"/>
                  </a:lnTo>
                  <a:lnTo>
                    <a:pt x="2415683" y="2091492"/>
                  </a:lnTo>
                  <a:lnTo>
                    <a:pt x="2401997" y="2091492"/>
                  </a:lnTo>
                  <a:lnTo>
                    <a:pt x="2387854" y="2091492"/>
                  </a:lnTo>
                  <a:lnTo>
                    <a:pt x="2374167" y="2091492"/>
                  </a:lnTo>
                  <a:lnTo>
                    <a:pt x="2360024" y="2091492"/>
                  </a:lnTo>
                  <a:lnTo>
                    <a:pt x="2347250" y="2091492"/>
                  </a:lnTo>
                  <a:lnTo>
                    <a:pt x="2333107" y="2091492"/>
                  </a:lnTo>
                  <a:lnTo>
                    <a:pt x="2318965" y="2091492"/>
                  </a:lnTo>
                  <a:lnTo>
                    <a:pt x="2305278" y="2091492"/>
                  </a:lnTo>
                  <a:lnTo>
                    <a:pt x="2291135" y="2091492"/>
                  </a:lnTo>
                  <a:lnTo>
                    <a:pt x="2277449" y="2091492"/>
                  </a:lnTo>
                  <a:lnTo>
                    <a:pt x="2263306" y="2091492"/>
                  </a:lnTo>
                  <a:lnTo>
                    <a:pt x="2249163" y="2091492"/>
                  </a:lnTo>
                  <a:lnTo>
                    <a:pt x="2235476" y="2091492"/>
                  </a:lnTo>
                  <a:lnTo>
                    <a:pt x="2221334" y="2091492"/>
                  </a:lnTo>
                  <a:lnTo>
                    <a:pt x="2207647" y="2091492"/>
                  </a:lnTo>
                  <a:lnTo>
                    <a:pt x="2193504" y="2139153"/>
                  </a:lnTo>
                  <a:lnTo>
                    <a:pt x="2180730" y="2210583"/>
                  </a:lnTo>
                  <a:lnTo>
                    <a:pt x="2166587" y="2272235"/>
                  </a:lnTo>
                  <a:lnTo>
                    <a:pt x="2152444" y="2311704"/>
                  </a:lnTo>
                  <a:lnTo>
                    <a:pt x="2138758" y="2332521"/>
                  </a:lnTo>
                  <a:lnTo>
                    <a:pt x="2124615" y="2346683"/>
                  </a:lnTo>
                  <a:lnTo>
                    <a:pt x="2110928" y="2359307"/>
                  </a:lnTo>
                  <a:lnTo>
                    <a:pt x="2096786" y="2374971"/>
                  </a:lnTo>
                  <a:lnTo>
                    <a:pt x="2082643" y="2396982"/>
                  </a:lnTo>
                  <a:lnTo>
                    <a:pt x="2068956" y="2420066"/>
                  </a:lnTo>
                  <a:lnTo>
                    <a:pt x="2054813" y="2426057"/>
                  </a:lnTo>
                  <a:lnTo>
                    <a:pt x="2041127" y="2405152"/>
                  </a:lnTo>
                  <a:lnTo>
                    <a:pt x="2026984" y="2365956"/>
                  </a:lnTo>
                  <a:lnTo>
                    <a:pt x="2013754" y="2314122"/>
                  </a:lnTo>
                  <a:lnTo>
                    <a:pt x="1999611" y="2254578"/>
                  </a:lnTo>
                  <a:lnTo>
                    <a:pt x="1985468" y="2198013"/>
                  </a:lnTo>
                  <a:lnTo>
                    <a:pt x="1971781" y="2156583"/>
                  </a:lnTo>
                  <a:lnTo>
                    <a:pt x="1957639" y="2141521"/>
                  </a:lnTo>
                  <a:lnTo>
                    <a:pt x="1943952" y="2152709"/>
                  </a:lnTo>
                  <a:lnTo>
                    <a:pt x="1929809" y="2181028"/>
                  </a:lnTo>
                  <a:lnTo>
                    <a:pt x="1915666" y="2214480"/>
                  </a:lnTo>
                  <a:lnTo>
                    <a:pt x="1901980" y="2238251"/>
                  </a:lnTo>
                  <a:lnTo>
                    <a:pt x="1887837" y="2238115"/>
                  </a:lnTo>
                  <a:lnTo>
                    <a:pt x="1874150" y="2219388"/>
                  </a:lnTo>
                  <a:lnTo>
                    <a:pt x="1860007" y="2200735"/>
                  </a:lnTo>
                  <a:lnTo>
                    <a:pt x="1847233" y="2192830"/>
                  </a:lnTo>
                  <a:lnTo>
                    <a:pt x="1833091" y="2195252"/>
                  </a:lnTo>
                  <a:lnTo>
                    <a:pt x="1818948" y="2199960"/>
                  </a:lnTo>
                  <a:lnTo>
                    <a:pt x="1805261" y="2205519"/>
                  </a:lnTo>
                  <a:lnTo>
                    <a:pt x="1791118" y="2204140"/>
                  </a:lnTo>
                  <a:lnTo>
                    <a:pt x="1777432" y="2184891"/>
                  </a:lnTo>
                  <a:lnTo>
                    <a:pt x="1763289" y="2144143"/>
                  </a:lnTo>
                  <a:lnTo>
                    <a:pt x="1749146" y="2092935"/>
                  </a:lnTo>
                  <a:lnTo>
                    <a:pt x="1735459" y="2091492"/>
                  </a:lnTo>
                  <a:lnTo>
                    <a:pt x="1721317" y="2091492"/>
                  </a:lnTo>
                  <a:lnTo>
                    <a:pt x="1707630" y="2091492"/>
                  </a:lnTo>
                  <a:lnTo>
                    <a:pt x="1693487" y="2091492"/>
                  </a:lnTo>
                  <a:lnTo>
                    <a:pt x="1680713" y="2094725"/>
                  </a:lnTo>
                  <a:lnTo>
                    <a:pt x="1666570" y="2101467"/>
                  </a:lnTo>
                  <a:lnTo>
                    <a:pt x="1652427" y="2100811"/>
                  </a:lnTo>
                  <a:lnTo>
                    <a:pt x="1638741" y="2092130"/>
                  </a:lnTo>
                  <a:lnTo>
                    <a:pt x="1624598" y="2091492"/>
                  </a:lnTo>
                  <a:lnTo>
                    <a:pt x="1610911" y="2091492"/>
                  </a:lnTo>
                  <a:lnTo>
                    <a:pt x="1596769" y="2091492"/>
                  </a:lnTo>
                  <a:lnTo>
                    <a:pt x="1582626" y="2091492"/>
                  </a:lnTo>
                  <a:lnTo>
                    <a:pt x="1568939" y="2091492"/>
                  </a:lnTo>
                  <a:lnTo>
                    <a:pt x="1554796" y="2108668"/>
                  </a:lnTo>
                  <a:lnTo>
                    <a:pt x="1541110" y="2131997"/>
                  </a:lnTo>
                  <a:lnTo>
                    <a:pt x="1526967" y="2138466"/>
                  </a:lnTo>
                  <a:lnTo>
                    <a:pt x="1514193" y="2123497"/>
                  </a:lnTo>
                  <a:lnTo>
                    <a:pt x="1500050" y="2091492"/>
                  </a:lnTo>
                  <a:lnTo>
                    <a:pt x="1485907" y="2091492"/>
                  </a:lnTo>
                  <a:lnTo>
                    <a:pt x="1472221" y="2091492"/>
                  </a:lnTo>
                  <a:lnTo>
                    <a:pt x="1458078" y="2091492"/>
                  </a:lnTo>
                  <a:lnTo>
                    <a:pt x="1444391" y="2091492"/>
                  </a:lnTo>
                  <a:lnTo>
                    <a:pt x="1430248" y="2091492"/>
                  </a:lnTo>
                  <a:lnTo>
                    <a:pt x="1416106" y="2091492"/>
                  </a:lnTo>
                  <a:lnTo>
                    <a:pt x="1402419" y="2091492"/>
                  </a:lnTo>
                  <a:lnTo>
                    <a:pt x="1388276" y="2091492"/>
                  </a:lnTo>
                  <a:lnTo>
                    <a:pt x="1374590" y="2091492"/>
                  </a:lnTo>
                  <a:lnTo>
                    <a:pt x="1360447" y="2091492"/>
                  </a:lnTo>
                  <a:lnTo>
                    <a:pt x="1347216" y="2091492"/>
                  </a:lnTo>
                  <a:lnTo>
                    <a:pt x="1333074" y="2091492"/>
                  </a:lnTo>
                  <a:lnTo>
                    <a:pt x="1318931" y="2091492"/>
                  </a:lnTo>
                  <a:lnTo>
                    <a:pt x="1305244" y="2091492"/>
                  </a:lnTo>
                  <a:lnTo>
                    <a:pt x="1291101" y="2091492"/>
                  </a:lnTo>
                  <a:lnTo>
                    <a:pt x="1277415" y="2091492"/>
                  </a:lnTo>
                  <a:lnTo>
                    <a:pt x="1263272" y="2091492"/>
                  </a:lnTo>
                  <a:lnTo>
                    <a:pt x="1249129" y="2091492"/>
                  </a:lnTo>
                  <a:lnTo>
                    <a:pt x="1235443" y="2091492"/>
                  </a:lnTo>
                  <a:lnTo>
                    <a:pt x="1221300" y="2091492"/>
                  </a:lnTo>
                  <a:lnTo>
                    <a:pt x="1207613" y="2091492"/>
                  </a:lnTo>
                  <a:lnTo>
                    <a:pt x="1193470" y="2091492"/>
                  </a:lnTo>
                  <a:lnTo>
                    <a:pt x="1180696" y="2091492"/>
                  </a:lnTo>
                  <a:lnTo>
                    <a:pt x="1166553" y="2329151"/>
                  </a:lnTo>
                  <a:lnTo>
                    <a:pt x="1152411" y="2641265"/>
                  </a:lnTo>
                  <a:lnTo>
                    <a:pt x="1138724" y="2915537"/>
                  </a:lnTo>
                  <a:lnTo>
                    <a:pt x="1124581" y="3130124"/>
                  </a:lnTo>
                  <a:lnTo>
                    <a:pt x="1110895" y="3267876"/>
                  </a:lnTo>
                  <a:lnTo>
                    <a:pt x="1096752" y="3316231"/>
                  </a:lnTo>
                  <a:lnTo>
                    <a:pt x="1082609" y="3276453"/>
                  </a:lnTo>
                  <a:lnTo>
                    <a:pt x="1068922" y="3166560"/>
                  </a:lnTo>
                  <a:lnTo>
                    <a:pt x="1054780" y="3008398"/>
                  </a:lnTo>
                  <a:lnTo>
                    <a:pt x="1041093" y="2817477"/>
                  </a:lnTo>
                  <a:lnTo>
                    <a:pt x="1026950" y="2609266"/>
                  </a:lnTo>
                  <a:lnTo>
                    <a:pt x="1014176" y="2405592"/>
                  </a:lnTo>
                  <a:lnTo>
                    <a:pt x="1000033" y="2227785"/>
                  </a:lnTo>
                  <a:lnTo>
                    <a:pt x="985890" y="2091624"/>
                  </a:lnTo>
                  <a:lnTo>
                    <a:pt x="972204" y="2091492"/>
                  </a:lnTo>
                  <a:lnTo>
                    <a:pt x="958061" y="2091492"/>
                  </a:lnTo>
                  <a:lnTo>
                    <a:pt x="944374" y="2091492"/>
                  </a:lnTo>
                  <a:lnTo>
                    <a:pt x="930232" y="2091492"/>
                  </a:lnTo>
                  <a:lnTo>
                    <a:pt x="916089" y="2178195"/>
                  </a:lnTo>
                  <a:lnTo>
                    <a:pt x="902402" y="2263770"/>
                  </a:lnTo>
                  <a:lnTo>
                    <a:pt x="888259" y="2317502"/>
                  </a:lnTo>
                  <a:lnTo>
                    <a:pt x="874573" y="2332350"/>
                  </a:lnTo>
                  <a:lnTo>
                    <a:pt x="860430" y="2309725"/>
                  </a:lnTo>
                  <a:lnTo>
                    <a:pt x="847656" y="2254629"/>
                  </a:lnTo>
                  <a:lnTo>
                    <a:pt x="833513" y="2181193"/>
                  </a:lnTo>
                  <a:lnTo>
                    <a:pt x="819370" y="2105419"/>
                  </a:lnTo>
                  <a:lnTo>
                    <a:pt x="805684" y="2091492"/>
                  </a:lnTo>
                  <a:lnTo>
                    <a:pt x="791541" y="2091492"/>
                  </a:lnTo>
                  <a:lnTo>
                    <a:pt x="777854" y="2091492"/>
                  </a:lnTo>
                  <a:lnTo>
                    <a:pt x="763711" y="2091492"/>
                  </a:lnTo>
                  <a:lnTo>
                    <a:pt x="749569" y="2091492"/>
                  </a:lnTo>
                  <a:lnTo>
                    <a:pt x="735882" y="2091492"/>
                  </a:lnTo>
                  <a:lnTo>
                    <a:pt x="721739" y="2091492"/>
                  </a:lnTo>
                  <a:lnTo>
                    <a:pt x="708053" y="2091492"/>
                  </a:lnTo>
                  <a:lnTo>
                    <a:pt x="693910" y="2091492"/>
                  </a:lnTo>
                  <a:lnTo>
                    <a:pt x="680679" y="2091492"/>
                  </a:lnTo>
                  <a:lnTo>
                    <a:pt x="666537" y="2091492"/>
                  </a:lnTo>
                  <a:lnTo>
                    <a:pt x="652394" y="2091492"/>
                  </a:lnTo>
                  <a:lnTo>
                    <a:pt x="638707" y="2091492"/>
                  </a:lnTo>
                  <a:lnTo>
                    <a:pt x="624564" y="2091492"/>
                  </a:lnTo>
                  <a:lnTo>
                    <a:pt x="610878" y="2091492"/>
                  </a:lnTo>
                  <a:lnTo>
                    <a:pt x="596735" y="2091492"/>
                  </a:lnTo>
                  <a:lnTo>
                    <a:pt x="582592" y="2091492"/>
                  </a:lnTo>
                  <a:lnTo>
                    <a:pt x="568906" y="2091492"/>
                  </a:lnTo>
                  <a:lnTo>
                    <a:pt x="554763" y="2091492"/>
                  </a:lnTo>
                  <a:lnTo>
                    <a:pt x="541076" y="2091492"/>
                  </a:lnTo>
                  <a:lnTo>
                    <a:pt x="526933" y="2091492"/>
                  </a:lnTo>
                  <a:lnTo>
                    <a:pt x="514159" y="2091492"/>
                  </a:lnTo>
                  <a:lnTo>
                    <a:pt x="500016" y="2091492"/>
                  </a:lnTo>
                  <a:lnTo>
                    <a:pt x="485874" y="2091492"/>
                  </a:lnTo>
                  <a:lnTo>
                    <a:pt x="472187" y="2091492"/>
                  </a:lnTo>
                  <a:lnTo>
                    <a:pt x="458044" y="2091492"/>
                  </a:lnTo>
                  <a:lnTo>
                    <a:pt x="444358" y="2091492"/>
                  </a:lnTo>
                  <a:lnTo>
                    <a:pt x="430215" y="2091492"/>
                  </a:lnTo>
                  <a:lnTo>
                    <a:pt x="416072" y="2091492"/>
                  </a:lnTo>
                  <a:lnTo>
                    <a:pt x="402385" y="2091492"/>
                  </a:lnTo>
                  <a:lnTo>
                    <a:pt x="388243" y="2091492"/>
                  </a:lnTo>
                  <a:lnTo>
                    <a:pt x="374556" y="2091492"/>
                  </a:lnTo>
                  <a:lnTo>
                    <a:pt x="360413" y="2091492"/>
                  </a:lnTo>
                  <a:lnTo>
                    <a:pt x="347639" y="2091492"/>
                  </a:lnTo>
                  <a:lnTo>
                    <a:pt x="333496" y="2091492"/>
                  </a:lnTo>
                  <a:lnTo>
                    <a:pt x="319353" y="2091492"/>
                  </a:lnTo>
                  <a:lnTo>
                    <a:pt x="305667" y="2091492"/>
                  </a:lnTo>
                  <a:lnTo>
                    <a:pt x="291524" y="2091492"/>
                  </a:lnTo>
                  <a:lnTo>
                    <a:pt x="277837" y="2091492"/>
                  </a:lnTo>
                  <a:lnTo>
                    <a:pt x="263695" y="2091492"/>
                  </a:lnTo>
                  <a:lnTo>
                    <a:pt x="249552" y="2091492"/>
                  </a:lnTo>
                  <a:lnTo>
                    <a:pt x="235865" y="2091492"/>
                  </a:lnTo>
                  <a:lnTo>
                    <a:pt x="221722" y="2091492"/>
                  </a:lnTo>
                  <a:lnTo>
                    <a:pt x="208036" y="2091492"/>
                  </a:lnTo>
                  <a:lnTo>
                    <a:pt x="193893" y="2091492"/>
                  </a:lnTo>
                  <a:lnTo>
                    <a:pt x="181119" y="2091492"/>
                  </a:lnTo>
                  <a:lnTo>
                    <a:pt x="166976" y="2091492"/>
                  </a:lnTo>
                  <a:lnTo>
                    <a:pt x="152833" y="2091492"/>
                  </a:lnTo>
                  <a:lnTo>
                    <a:pt x="139147" y="2091492"/>
                  </a:lnTo>
                  <a:lnTo>
                    <a:pt x="125004" y="2091492"/>
                  </a:lnTo>
                  <a:lnTo>
                    <a:pt x="111317" y="2091492"/>
                  </a:lnTo>
                  <a:lnTo>
                    <a:pt x="97174" y="2091492"/>
                  </a:lnTo>
                  <a:lnTo>
                    <a:pt x="83031" y="2091492"/>
                  </a:lnTo>
                  <a:lnTo>
                    <a:pt x="69345" y="2091492"/>
                  </a:lnTo>
                  <a:lnTo>
                    <a:pt x="55202" y="2091492"/>
                  </a:lnTo>
                  <a:lnTo>
                    <a:pt x="41515" y="2091492"/>
                  </a:lnTo>
                  <a:lnTo>
                    <a:pt x="27373" y="2091492"/>
                  </a:lnTo>
                  <a:lnTo>
                    <a:pt x="14142" y="2091492"/>
                  </a:lnTo>
                  <a:lnTo>
                    <a:pt x="0" y="2091492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025850" y="462667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696390" y="5553398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98021" y="4581428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34453" y="3609458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34453" y="2637488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67384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76808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386232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87788" y="295656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522096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431520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340944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987788" y="250368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2029831"/>
                  </a:moveTo>
                  <a:lnTo>
                    <a:pt x="14213" y="1715692"/>
                  </a:lnTo>
                  <a:lnTo>
                    <a:pt x="27510" y="1401540"/>
                  </a:lnTo>
                  <a:lnTo>
                    <a:pt x="41724" y="1120364"/>
                  </a:lnTo>
                  <a:lnTo>
                    <a:pt x="55479" y="918851"/>
                  </a:lnTo>
                  <a:lnTo>
                    <a:pt x="69693" y="826095"/>
                  </a:lnTo>
                  <a:lnTo>
                    <a:pt x="83448" y="799245"/>
                  </a:lnTo>
                  <a:lnTo>
                    <a:pt x="97662" y="795574"/>
                  </a:lnTo>
                  <a:lnTo>
                    <a:pt x="111875" y="803743"/>
                  </a:lnTo>
                  <a:lnTo>
                    <a:pt x="125630" y="816710"/>
                  </a:lnTo>
                  <a:lnTo>
                    <a:pt x="139844" y="803602"/>
                  </a:lnTo>
                  <a:lnTo>
                    <a:pt x="153599" y="789608"/>
                  </a:lnTo>
                  <a:lnTo>
                    <a:pt x="167813" y="851981"/>
                  </a:lnTo>
                  <a:lnTo>
                    <a:pt x="182027" y="988645"/>
                  </a:lnTo>
                  <a:lnTo>
                    <a:pt x="194865" y="1123315"/>
                  </a:lnTo>
                  <a:lnTo>
                    <a:pt x="209079" y="1219544"/>
                  </a:lnTo>
                  <a:lnTo>
                    <a:pt x="222834" y="1238944"/>
                  </a:lnTo>
                  <a:lnTo>
                    <a:pt x="237048" y="1147918"/>
                  </a:lnTo>
                  <a:lnTo>
                    <a:pt x="250803" y="974992"/>
                  </a:lnTo>
                  <a:lnTo>
                    <a:pt x="265017" y="761523"/>
                  </a:lnTo>
                  <a:lnTo>
                    <a:pt x="279230" y="513584"/>
                  </a:lnTo>
                  <a:lnTo>
                    <a:pt x="292986" y="277530"/>
                  </a:lnTo>
                  <a:lnTo>
                    <a:pt x="307199" y="148822"/>
                  </a:lnTo>
                  <a:lnTo>
                    <a:pt x="320955" y="149928"/>
                  </a:lnTo>
                  <a:lnTo>
                    <a:pt x="335168" y="204773"/>
                  </a:lnTo>
                  <a:lnTo>
                    <a:pt x="349382" y="233168"/>
                  </a:lnTo>
                  <a:lnTo>
                    <a:pt x="362220" y="213511"/>
                  </a:lnTo>
                  <a:lnTo>
                    <a:pt x="376434" y="138007"/>
                  </a:lnTo>
                  <a:lnTo>
                    <a:pt x="390189" y="43202"/>
                  </a:lnTo>
                  <a:lnTo>
                    <a:pt x="404403" y="0"/>
                  </a:lnTo>
                  <a:lnTo>
                    <a:pt x="418158" y="59131"/>
                  </a:lnTo>
                  <a:lnTo>
                    <a:pt x="432372" y="237277"/>
                  </a:lnTo>
                  <a:lnTo>
                    <a:pt x="446586" y="515891"/>
                  </a:lnTo>
                  <a:lnTo>
                    <a:pt x="460341" y="823306"/>
                  </a:lnTo>
                  <a:lnTo>
                    <a:pt x="474554" y="1040468"/>
                  </a:lnTo>
                  <a:lnTo>
                    <a:pt x="488310" y="1092364"/>
                  </a:lnTo>
                  <a:lnTo>
                    <a:pt x="502523" y="1007169"/>
                  </a:lnTo>
                  <a:lnTo>
                    <a:pt x="516737" y="872077"/>
                  </a:lnTo>
                  <a:lnTo>
                    <a:pt x="529575" y="774518"/>
                  </a:lnTo>
                  <a:lnTo>
                    <a:pt x="543789" y="754663"/>
                  </a:lnTo>
                  <a:lnTo>
                    <a:pt x="557544" y="750946"/>
                  </a:lnTo>
                  <a:lnTo>
                    <a:pt x="571758" y="681380"/>
                  </a:lnTo>
                  <a:lnTo>
                    <a:pt x="585513" y="544469"/>
                  </a:lnTo>
                  <a:lnTo>
                    <a:pt x="599727" y="411433"/>
                  </a:lnTo>
                  <a:lnTo>
                    <a:pt x="613941" y="360851"/>
                  </a:lnTo>
                  <a:lnTo>
                    <a:pt x="627696" y="388879"/>
                  </a:lnTo>
                  <a:lnTo>
                    <a:pt x="641910" y="461438"/>
                  </a:lnTo>
                  <a:lnTo>
                    <a:pt x="655665" y="556654"/>
                  </a:lnTo>
                  <a:lnTo>
                    <a:pt x="669879" y="677592"/>
                  </a:lnTo>
                  <a:lnTo>
                    <a:pt x="684092" y="814168"/>
                  </a:lnTo>
                  <a:lnTo>
                    <a:pt x="697389" y="934268"/>
                  </a:lnTo>
                  <a:lnTo>
                    <a:pt x="711603" y="1042891"/>
                  </a:lnTo>
                  <a:lnTo>
                    <a:pt x="725358" y="1181483"/>
                  </a:lnTo>
                  <a:lnTo>
                    <a:pt x="739572" y="1372325"/>
                  </a:lnTo>
                  <a:lnTo>
                    <a:pt x="753327" y="1569699"/>
                  </a:lnTo>
                  <a:lnTo>
                    <a:pt x="767541" y="1703614"/>
                  </a:lnTo>
                  <a:lnTo>
                    <a:pt x="781754" y="1744674"/>
                  </a:lnTo>
                  <a:lnTo>
                    <a:pt x="795510" y="1732129"/>
                  </a:lnTo>
                  <a:lnTo>
                    <a:pt x="809723" y="1739497"/>
                  </a:lnTo>
                  <a:lnTo>
                    <a:pt x="823478" y="1804303"/>
                  </a:lnTo>
                  <a:lnTo>
                    <a:pt x="837692" y="1900823"/>
                  </a:lnTo>
                  <a:lnTo>
                    <a:pt x="851906" y="2019325"/>
                  </a:lnTo>
                  <a:lnTo>
                    <a:pt x="864744" y="2150330"/>
                  </a:lnTo>
                  <a:lnTo>
                    <a:pt x="878958" y="2256015"/>
                  </a:lnTo>
                  <a:lnTo>
                    <a:pt x="892713" y="2323981"/>
                  </a:lnTo>
                  <a:lnTo>
                    <a:pt x="906927" y="2369771"/>
                  </a:lnTo>
                  <a:lnTo>
                    <a:pt x="920682" y="2405608"/>
                  </a:lnTo>
                  <a:lnTo>
                    <a:pt x="934896" y="2420859"/>
                  </a:lnTo>
                  <a:lnTo>
                    <a:pt x="949109" y="2402291"/>
                  </a:lnTo>
                  <a:lnTo>
                    <a:pt x="962865" y="2351466"/>
                  </a:lnTo>
                  <a:lnTo>
                    <a:pt x="977078" y="2275220"/>
                  </a:lnTo>
                  <a:lnTo>
                    <a:pt x="990834" y="2185384"/>
                  </a:lnTo>
                  <a:lnTo>
                    <a:pt x="1005047" y="2089192"/>
                  </a:lnTo>
                  <a:lnTo>
                    <a:pt x="1019261" y="1985616"/>
                  </a:lnTo>
                  <a:lnTo>
                    <a:pt x="1032099" y="1888972"/>
                  </a:lnTo>
                  <a:lnTo>
                    <a:pt x="1046313" y="1829406"/>
                  </a:lnTo>
                  <a:lnTo>
                    <a:pt x="1060068" y="1809494"/>
                  </a:lnTo>
                  <a:lnTo>
                    <a:pt x="1074282" y="1800513"/>
                  </a:lnTo>
                  <a:lnTo>
                    <a:pt x="1088037" y="1791337"/>
                  </a:lnTo>
                  <a:lnTo>
                    <a:pt x="1102251" y="1798250"/>
                  </a:lnTo>
                  <a:lnTo>
                    <a:pt x="1116465" y="1839062"/>
                  </a:lnTo>
                  <a:lnTo>
                    <a:pt x="1130220" y="1918924"/>
                  </a:lnTo>
                  <a:lnTo>
                    <a:pt x="1144434" y="2025150"/>
                  </a:lnTo>
                  <a:lnTo>
                    <a:pt x="1158189" y="2138157"/>
                  </a:lnTo>
                  <a:lnTo>
                    <a:pt x="1172402" y="2248249"/>
                  </a:lnTo>
                  <a:lnTo>
                    <a:pt x="1186616" y="2337441"/>
                  </a:lnTo>
                  <a:lnTo>
                    <a:pt x="1199454" y="2386224"/>
                  </a:lnTo>
                  <a:lnTo>
                    <a:pt x="1213668" y="2396284"/>
                  </a:lnTo>
                  <a:lnTo>
                    <a:pt x="1227423" y="2374842"/>
                  </a:lnTo>
                  <a:lnTo>
                    <a:pt x="1241637" y="2338248"/>
                  </a:lnTo>
                  <a:lnTo>
                    <a:pt x="1255392" y="2308291"/>
                  </a:lnTo>
                  <a:lnTo>
                    <a:pt x="1269606" y="2279523"/>
                  </a:lnTo>
                  <a:lnTo>
                    <a:pt x="1283820" y="2238007"/>
                  </a:lnTo>
                  <a:lnTo>
                    <a:pt x="1297575" y="2171610"/>
                  </a:lnTo>
                  <a:lnTo>
                    <a:pt x="1311789" y="2069900"/>
                  </a:lnTo>
                  <a:lnTo>
                    <a:pt x="1325544" y="1960922"/>
                  </a:lnTo>
                  <a:lnTo>
                    <a:pt x="1339758" y="1889378"/>
                  </a:lnTo>
                  <a:lnTo>
                    <a:pt x="1353971" y="1881472"/>
                  </a:lnTo>
                  <a:lnTo>
                    <a:pt x="1367268" y="1949040"/>
                  </a:lnTo>
                  <a:lnTo>
                    <a:pt x="1381482" y="2064154"/>
                  </a:lnTo>
                  <a:lnTo>
                    <a:pt x="1395237" y="2191307"/>
                  </a:lnTo>
                  <a:lnTo>
                    <a:pt x="1409451" y="2314521"/>
                  </a:lnTo>
                  <a:lnTo>
                    <a:pt x="1423206" y="2415414"/>
                  </a:lnTo>
                  <a:lnTo>
                    <a:pt x="1437420" y="2502111"/>
                  </a:lnTo>
                  <a:lnTo>
                    <a:pt x="1451633" y="2591588"/>
                  </a:lnTo>
                  <a:lnTo>
                    <a:pt x="1465389" y="2675136"/>
                  </a:lnTo>
                  <a:lnTo>
                    <a:pt x="1479602" y="2752206"/>
                  </a:lnTo>
                  <a:lnTo>
                    <a:pt x="1493358" y="2830754"/>
                  </a:lnTo>
                  <a:lnTo>
                    <a:pt x="1507571" y="2908777"/>
                  </a:lnTo>
                  <a:lnTo>
                    <a:pt x="1521785" y="2974622"/>
                  </a:lnTo>
                  <a:lnTo>
                    <a:pt x="1534623" y="2983193"/>
                  </a:lnTo>
                  <a:lnTo>
                    <a:pt x="1548837" y="2921508"/>
                  </a:lnTo>
                  <a:lnTo>
                    <a:pt x="1562592" y="2822549"/>
                  </a:lnTo>
                  <a:lnTo>
                    <a:pt x="1576806" y="2710274"/>
                  </a:lnTo>
                  <a:lnTo>
                    <a:pt x="1590561" y="2614333"/>
                  </a:lnTo>
                  <a:lnTo>
                    <a:pt x="1604775" y="2540110"/>
                  </a:lnTo>
                  <a:lnTo>
                    <a:pt x="1618989" y="2469917"/>
                  </a:lnTo>
                  <a:lnTo>
                    <a:pt x="1632744" y="2420444"/>
                  </a:lnTo>
                  <a:lnTo>
                    <a:pt x="1646957" y="2398438"/>
                  </a:lnTo>
                  <a:lnTo>
                    <a:pt x="1660713" y="2381785"/>
                  </a:lnTo>
                  <a:lnTo>
                    <a:pt x="1674926" y="2380253"/>
                  </a:lnTo>
                  <a:lnTo>
                    <a:pt x="1689140" y="2399997"/>
                  </a:lnTo>
                  <a:lnTo>
                    <a:pt x="1701978" y="2443988"/>
                  </a:lnTo>
                  <a:lnTo>
                    <a:pt x="1716192" y="2518266"/>
                  </a:lnTo>
                  <a:lnTo>
                    <a:pt x="1729947" y="2603730"/>
                  </a:lnTo>
                  <a:lnTo>
                    <a:pt x="1744161" y="2694536"/>
                  </a:lnTo>
                  <a:lnTo>
                    <a:pt x="1757916" y="2655674"/>
                  </a:lnTo>
                  <a:lnTo>
                    <a:pt x="1772130" y="2485102"/>
                  </a:lnTo>
                  <a:lnTo>
                    <a:pt x="1786344" y="2376166"/>
                  </a:lnTo>
                  <a:lnTo>
                    <a:pt x="1800099" y="2377179"/>
                  </a:lnTo>
                  <a:lnTo>
                    <a:pt x="1814313" y="2437432"/>
                  </a:lnTo>
                  <a:lnTo>
                    <a:pt x="1828068" y="2488111"/>
                  </a:lnTo>
                  <a:lnTo>
                    <a:pt x="1842282" y="2493687"/>
                  </a:lnTo>
                  <a:lnTo>
                    <a:pt x="1856495" y="2452178"/>
                  </a:lnTo>
                  <a:lnTo>
                    <a:pt x="1869333" y="2386877"/>
                  </a:lnTo>
                  <a:lnTo>
                    <a:pt x="1883547" y="2334992"/>
                  </a:lnTo>
                  <a:lnTo>
                    <a:pt x="1897302" y="2353218"/>
                  </a:lnTo>
                  <a:lnTo>
                    <a:pt x="1911516" y="2422814"/>
                  </a:lnTo>
                  <a:lnTo>
                    <a:pt x="1925271" y="2590342"/>
                  </a:lnTo>
                  <a:lnTo>
                    <a:pt x="1939485" y="2799360"/>
                  </a:lnTo>
                  <a:lnTo>
                    <a:pt x="1953699" y="2876613"/>
                  </a:lnTo>
                  <a:lnTo>
                    <a:pt x="1967454" y="2837317"/>
                  </a:lnTo>
                  <a:lnTo>
                    <a:pt x="1981668" y="2795980"/>
                  </a:lnTo>
                  <a:lnTo>
                    <a:pt x="1995423" y="2813341"/>
                  </a:lnTo>
                  <a:lnTo>
                    <a:pt x="2009637" y="2815896"/>
                  </a:lnTo>
                  <a:lnTo>
                    <a:pt x="2023850" y="2780463"/>
                  </a:lnTo>
                  <a:lnTo>
                    <a:pt x="2037147" y="2746076"/>
                  </a:lnTo>
                  <a:lnTo>
                    <a:pt x="2051361" y="2699443"/>
                  </a:lnTo>
                  <a:lnTo>
                    <a:pt x="2065116" y="2611269"/>
                  </a:lnTo>
                  <a:lnTo>
                    <a:pt x="2079330" y="2504354"/>
                  </a:lnTo>
                  <a:lnTo>
                    <a:pt x="2093085" y="2436044"/>
                  </a:lnTo>
                  <a:lnTo>
                    <a:pt x="2107299" y="2437661"/>
                  </a:lnTo>
                  <a:lnTo>
                    <a:pt x="2121512" y="2500231"/>
                  </a:lnTo>
                  <a:lnTo>
                    <a:pt x="2135268" y="2576107"/>
                  </a:lnTo>
                  <a:lnTo>
                    <a:pt x="2149481" y="2586215"/>
                  </a:lnTo>
                  <a:lnTo>
                    <a:pt x="2163237" y="2507094"/>
                  </a:lnTo>
                  <a:lnTo>
                    <a:pt x="2177450" y="2437457"/>
                  </a:lnTo>
                  <a:lnTo>
                    <a:pt x="2191664" y="2423412"/>
                  </a:lnTo>
                  <a:lnTo>
                    <a:pt x="2204502" y="2413640"/>
                  </a:lnTo>
                  <a:lnTo>
                    <a:pt x="2218716" y="2378630"/>
                  </a:lnTo>
                  <a:lnTo>
                    <a:pt x="2232471" y="2297924"/>
                  </a:lnTo>
                  <a:lnTo>
                    <a:pt x="2246685" y="2192305"/>
                  </a:lnTo>
                  <a:lnTo>
                    <a:pt x="2260440" y="2107412"/>
                  </a:lnTo>
                  <a:lnTo>
                    <a:pt x="2274654" y="2063199"/>
                  </a:lnTo>
                  <a:lnTo>
                    <a:pt x="2288868" y="2020921"/>
                  </a:lnTo>
                  <a:lnTo>
                    <a:pt x="2302623" y="1939062"/>
                  </a:lnTo>
                  <a:lnTo>
                    <a:pt x="2316837" y="1851589"/>
                  </a:lnTo>
                  <a:lnTo>
                    <a:pt x="2330592" y="1804980"/>
                  </a:lnTo>
                  <a:lnTo>
                    <a:pt x="2344805" y="1797737"/>
                  </a:lnTo>
                  <a:lnTo>
                    <a:pt x="2359019" y="1816778"/>
                  </a:lnTo>
                  <a:lnTo>
                    <a:pt x="2371857" y="1857367"/>
                  </a:lnTo>
                  <a:lnTo>
                    <a:pt x="2386071" y="1898129"/>
                  </a:lnTo>
                  <a:lnTo>
                    <a:pt x="2399826" y="1931450"/>
                  </a:lnTo>
                  <a:lnTo>
                    <a:pt x="2414040" y="1949729"/>
                  </a:lnTo>
                  <a:lnTo>
                    <a:pt x="2427795" y="1930910"/>
                  </a:lnTo>
                  <a:lnTo>
                    <a:pt x="2442009" y="1872571"/>
                  </a:lnTo>
                  <a:lnTo>
                    <a:pt x="2456223" y="1836341"/>
                  </a:lnTo>
                  <a:lnTo>
                    <a:pt x="2469978" y="1859076"/>
                  </a:lnTo>
                  <a:lnTo>
                    <a:pt x="2484192" y="1912504"/>
                  </a:lnTo>
                  <a:lnTo>
                    <a:pt x="2497947" y="1974064"/>
                  </a:lnTo>
                  <a:lnTo>
                    <a:pt x="2512161" y="2008009"/>
                  </a:lnTo>
                  <a:lnTo>
                    <a:pt x="2526374" y="2000913"/>
                  </a:lnTo>
                  <a:lnTo>
                    <a:pt x="2539213" y="1983113"/>
                  </a:lnTo>
                  <a:lnTo>
                    <a:pt x="2553426" y="1978255"/>
                  </a:lnTo>
                  <a:lnTo>
                    <a:pt x="2567181" y="1995734"/>
                  </a:lnTo>
                  <a:lnTo>
                    <a:pt x="2581395" y="2022484"/>
                  </a:lnTo>
                  <a:lnTo>
                    <a:pt x="2595150" y="2063514"/>
                  </a:lnTo>
                  <a:lnTo>
                    <a:pt x="2609364" y="2127584"/>
                  </a:lnTo>
                  <a:lnTo>
                    <a:pt x="2623578" y="2185936"/>
                  </a:lnTo>
                  <a:lnTo>
                    <a:pt x="2637333" y="2217025"/>
                  </a:lnTo>
                  <a:lnTo>
                    <a:pt x="2651547" y="2194691"/>
                  </a:lnTo>
                  <a:lnTo>
                    <a:pt x="2665302" y="2092317"/>
                  </a:lnTo>
                  <a:lnTo>
                    <a:pt x="2679516" y="1894572"/>
                  </a:lnTo>
                  <a:lnTo>
                    <a:pt x="2693729" y="1652822"/>
                  </a:lnTo>
                  <a:lnTo>
                    <a:pt x="2707026" y="1470026"/>
                  </a:lnTo>
                  <a:lnTo>
                    <a:pt x="2721240" y="1420114"/>
                  </a:lnTo>
                  <a:lnTo>
                    <a:pt x="2734995" y="1480687"/>
                  </a:lnTo>
                  <a:lnTo>
                    <a:pt x="2749209" y="1522722"/>
                  </a:lnTo>
                  <a:lnTo>
                    <a:pt x="2762964" y="1465136"/>
                  </a:lnTo>
                  <a:lnTo>
                    <a:pt x="2777178" y="1335720"/>
                  </a:lnTo>
                  <a:lnTo>
                    <a:pt x="2791392" y="1192501"/>
                  </a:lnTo>
                  <a:lnTo>
                    <a:pt x="2805147" y="1070771"/>
                  </a:lnTo>
                  <a:lnTo>
                    <a:pt x="2819360" y="1069617"/>
                  </a:lnTo>
                  <a:lnTo>
                    <a:pt x="2833116" y="1239659"/>
                  </a:lnTo>
                  <a:lnTo>
                    <a:pt x="2847329" y="1482418"/>
                  </a:lnTo>
                  <a:lnTo>
                    <a:pt x="2861543" y="1692021"/>
                  </a:lnTo>
                  <a:lnTo>
                    <a:pt x="2874381" y="1779634"/>
                  </a:lnTo>
                  <a:lnTo>
                    <a:pt x="2888595" y="1751668"/>
                  </a:lnTo>
                  <a:lnTo>
                    <a:pt x="2902350" y="1720821"/>
                  </a:lnTo>
                  <a:lnTo>
                    <a:pt x="2916564" y="1753058"/>
                  </a:lnTo>
                  <a:lnTo>
                    <a:pt x="2930319" y="1791970"/>
                  </a:lnTo>
                  <a:lnTo>
                    <a:pt x="2944533" y="1768132"/>
                  </a:lnTo>
                  <a:lnTo>
                    <a:pt x="2958747" y="1656201"/>
                  </a:lnTo>
                  <a:lnTo>
                    <a:pt x="2972502" y="1504712"/>
                  </a:lnTo>
                  <a:lnTo>
                    <a:pt x="2986716" y="1390423"/>
                  </a:lnTo>
                  <a:lnTo>
                    <a:pt x="3000471" y="1387682"/>
                  </a:lnTo>
                  <a:lnTo>
                    <a:pt x="3014685" y="1519303"/>
                  </a:lnTo>
                  <a:lnTo>
                    <a:pt x="3028898" y="1673065"/>
                  </a:lnTo>
                  <a:lnTo>
                    <a:pt x="3041736" y="1781148"/>
                  </a:lnTo>
                  <a:lnTo>
                    <a:pt x="3055950" y="1786198"/>
                  </a:lnTo>
                  <a:lnTo>
                    <a:pt x="3069705" y="1627899"/>
                  </a:lnTo>
                  <a:lnTo>
                    <a:pt x="3083919" y="1404160"/>
                  </a:lnTo>
                  <a:lnTo>
                    <a:pt x="3097674" y="1312092"/>
                  </a:lnTo>
                  <a:lnTo>
                    <a:pt x="3111888" y="1438752"/>
                  </a:lnTo>
                  <a:lnTo>
                    <a:pt x="3126102" y="1716392"/>
                  </a:lnTo>
                  <a:lnTo>
                    <a:pt x="3139857" y="1991333"/>
                  </a:lnTo>
                  <a:lnTo>
                    <a:pt x="3154071" y="2102779"/>
                  </a:lnTo>
                  <a:lnTo>
                    <a:pt x="3167826" y="2012039"/>
                  </a:lnTo>
                  <a:lnTo>
                    <a:pt x="3182040" y="1855541"/>
                  </a:lnTo>
                  <a:lnTo>
                    <a:pt x="3196253" y="1780850"/>
                  </a:lnTo>
                  <a:lnTo>
                    <a:pt x="3209092" y="1799699"/>
                  </a:lnTo>
                  <a:lnTo>
                    <a:pt x="3223305" y="1867072"/>
                  </a:lnTo>
                  <a:lnTo>
                    <a:pt x="3237061" y="1945253"/>
                  </a:lnTo>
                  <a:lnTo>
                    <a:pt x="3251274" y="2003122"/>
                  </a:lnTo>
                  <a:lnTo>
                    <a:pt x="3265030" y="2004727"/>
                  </a:lnTo>
                  <a:lnTo>
                    <a:pt x="3279243" y="1935218"/>
                  </a:lnTo>
                  <a:lnTo>
                    <a:pt x="3293457" y="1868946"/>
                  </a:lnTo>
                  <a:lnTo>
                    <a:pt x="3307212" y="1888674"/>
                  </a:lnTo>
                  <a:lnTo>
                    <a:pt x="3321426" y="1988317"/>
                  </a:lnTo>
                  <a:lnTo>
                    <a:pt x="3335181" y="2091731"/>
                  </a:lnTo>
                  <a:lnTo>
                    <a:pt x="3349395" y="2089583"/>
                  </a:lnTo>
                  <a:lnTo>
                    <a:pt x="3363609" y="1949491"/>
                  </a:lnTo>
                  <a:lnTo>
                    <a:pt x="3376905" y="1753103"/>
                  </a:lnTo>
                  <a:lnTo>
                    <a:pt x="3391119" y="1617733"/>
                  </a:lnTo>
                  <a:lnTo>
                    <a:pt x="3404874" y="1598481"/>
                  </a:lnTo>
                  <a:lnTo>
                    <a:pt x="3419088" y="1655971"/>
                  </a:lnTo>
                  <a:lnTo>
                    <a:pt x="3432843" y="1710260"/>
                  </a:lnTo>
                  <a:lnTo>
                    <a:pt x="3447057" y="1721963"/>
                  </a:lnTo>
                  <a:lnTo>
                    <a:pt x="3461271" y="1700293"/>
                  </a:lnTo>
                  <a:lnTo>
                    <a:pt x="3475026" y="1678969"/>
                  </a:lnTo>
                  <a:lnTo>
                    <a:pt x="3489240" y="1658873"/>
                  </a:lnTo>
                  <a:lnTo>
                    <a:pt x="3502995" y="1608372"/>
                  </a:lnTo>
                  <a:lnTo>
                    <a:pt x="3517208" y="1563031"/>
                  </a:lnTo>
                  <a:lnTo>
                    <a:pt x="3531422" y="1585123"/>
                  </a:lnTo>
                  <a:lnTo>
                    <a:pt x="3544260" y="1665466"/>
                  </a:lnTo>
                  <a:lnTo>
                    <a:pt x="3558474" y="1733527"/>
                  </a:lnTo>
                  <a:lnTo>
                    <a:pt x="3572229" y="1771738"/>
                  </a:lnTo>
                  <a:lnTo>
                    <a:pt x="3586443" y="1804649"/>
                  </a:lnTo>
                  <a:lnTo>
                    <a:pt x="3600198" y="1838335"/>
                  </a:lnTo>
                  <a:lnTo>
                    <a:pt x="3614412" y="1876029"/>
                  </a:lnTo>
                  <a:lnTo>
                    <a:pt x="3628626" y="1874575"/>
                  </a:lnTo>
                  <a:lnTo>
                    <a:pt x="3642381" y="1788212"/>
                  </a:lnTo>
                  <a:lnTo>
                    <a:pt x="3656595" y="1647255"/>
                  </a:lnTo>
                  <a:lnTo>
                    <a:pt x="3670350" y="1538654"/>
                  </a:lnTo>
                  <a:lnTo>
                    <a:pt x="3684564" y="1558405"/>
                  </a:lnTo>
                  <a:lnTo>
                    <a:pt x="3698777" y="1697685"/>
                  </a:lnTo>
                  <a:lnTo>
                    <a:pt x="3711616" y="1857807"/>
                  </a:lnTo>
                  <a:lnTo>
                    <a:pt x="3725829" y="1975241"/>
                  </a:lnTo>
                  <a:lnTo>
                    <a:pt x="3739584" y="2001189"/>
                  </a:lnTo>
                  <a:lnTo>
                    <a:pt x="3753798" y="1976248"/>
                  </a:lnTo>
                  <a:lnTo>
                    <a:pt x="3767553" y="1985240"/>
                  </a:lnTo>
                  <a:lnTo>
                    <a:pt x="3781767" y="2009920"/>
                  </a:lnTo>
                  <a:lnTo>
                    <a:pt x="3795981" y="1966339"/>
                  </a:lnTo>
                  <a:lnTo>
                    <a:pt x="3809736" y="1827636"/>
                  </a:lnTo>
                  <a:lnTo>
                    <a:pt x="3823950" y="1690259"/>
                  </a:lnTo>
                  <a:lnTo>
                    <a:pt x="3837705" y="1671205"/>
                  </a:lnTo>
                  <a:lnTo>
                    <a:pt x="3851919" y="1749659"/>
                  </a:lnTo>
                  <a:lnTo>
                    <a:pt x="3866132" y="1800868"/>
                  </a:lnTo>
                  <a:lnTo>
                    <a:pt x="3878971" y="1768702"/>
                  </a:lnTo>
                  <a:lnTo>
                    <a:pt x="3893184" y="1701826"/>
                  </a:lnTo>
                  <a:lnTo>
                    <a:pt x="3906940" y="1690905"/>
                  </a:lnTo>
                  <a:lnTo>
                    <a:pt x="3921153" y="1734136"/>
                  </a:lnTo>
                  <a:lnTo>
                    <a:pt x="3934909" y="1761236"/>
                  </a:lnTo>
                  <a:lnTo>
                    <a:pt x="3949122" y="1794391"/>
                  </a:lnTo>
                  <a:lnTo>
                    <a:pt x="3963336" y="1927509"/>
                  </a:lnTo>
                  <a:lnTo>
                    <a:pt x="3977091" y="2149288"/>
                  </a:lnTo>
                  <a:lnTo>
                    <a:pt x="3991305" y="2342810"/>
                  </a:lnTo>
                  <a:lnTo>
                    <a:pt x="4005060" y="2393034"/>
                  </a:lnTo>
                  <a:lnTo>
                    <a:pt x="4019274" y="2286862"/>
                  </a:lnTo>
                  <a:lnTo>
                    <a:pt x="4033488" y="2134018"/>
                  </a:lnTo>
                  <a:lnTo>
                    <a:pt x="4046784" y="2051030"/>
                  </a:lnTo>
                  <a:lnTo>
                    <a:pt x="4060998" y="2044697"/>
                  </a:lnTo>
                  <a:lnTo>
                    <a:pt x="4074753" y="2040746"/>
                  </a:lnTo>
                  <a:lnTo>
                    <a:pt x="4088967" y="1999425"/>
                  </a:lnTo>
                  <a:lnTo>
                    <a:pt x="4102722" y="1947468"/>
                  </a:lnTo>
                  <a:lnTo>
                    <a:pt x="4116936" y="1904997"/>
                  </a:lnTo>
                  <a:lnTo>
                    <a:pt x="4131150" y="1875620"/>
                  </a:lnTo>
                  <a:lnTo>
                    <a:pt x="4144905" y="1921994"/>
                  </a:lnTo>
                  <a:lnTo>
                    <a:pt x="4159119" y="2047310"/>
                  </a:lnTo>
                  <a:lnTo>
                    <a:pt x="4172874" y="2177125"/>
                  </a:lnTo>
                  <a:lnTo>
                    <a:pt x="4187088" y="2272803"/>
                  </a:lnTo>
                  <a:lnTo>
                    <a:pt x="4201301" y="2330654"/>
                  </a:lnTo>
                  <a:lnTo>
                    <a:pt x="4214139" y="2326725"/>
                  </a:lnTo>
                  <a:lnTo>
                    <a:pt x="4228353" y="2279969"/>
                  </a:lnTo>
                  <a:lnTo>
                    <a:pt x="4242108" y="2260396"/>
                  </a:lnTo>
                  <a:lnTo>
                    <a:pt x="4256322" y="2275668"/>
                  </a:lnTo>
                  <a:lnTo>
                    <a:pt x="4270077" y="2296037"/>
                  </a:lnTo>
                  <a:lnTo>
                    <a:pt x="4284291" y="2316618"/>
                  </a:lnTo>
                  <a:lnTo>
                    <a:pt x="4298505" y="2332171"/>
                  </a:lnTo>
                  <a:lnTo>
                    <a:pt x="4312260" y="2292753"/>
                  </a:lnTo>
                  <a:lnTo>
                    <a:pt x="4326474" y="2191174"/>
                  </a:lnTo>
                  <a:lnTo>
                    <a:pt x="4340229" y="2084883"/>
                  </a:lnTo>
                  <a:lnTo>
                    <a:pt x="4354443" y="2017225"/>
                  </a:lnTo>
                  <a:lnTo>
                    <a:pt x="4368656" y="2031437"/>
                  </a:lnTo>
                  <a:lnTo>
                    <a:pt x="4381495" y="2094472"/>
                  </a:lnTo>
                  <a:lnTo>
                    <a:pt x="4395708" y="2137702"/>
                  </a:lnTo>
                  <a:lnTo>
                    <a:pt x="4409464" y="2133244"/>
                  </a:lnTo>
                  <a:lnTo>
                    <a:pt x="4423677" y="2093896"/>
                  </a:lnTo>
                  <a:lnTo>
                    <a:pt x="4437433" y="2055220"/>
                  </a:lnTo>
                  <a:lnTo>
                    <a:pt x="4451646" y="2038060"/>
                  </a:lnTo>
                  <a:lnTo>
                    <a:pt x="4465860" y="2037349"/>
                  </a:lnTo>
                  <a:lnTo>
                    <a:pt x="4479615" y="2036865"/>
                  </a:lnTo>
                  <a:lnTo>
                    <a:pt x="4493829" y="2021212"/>
                  </a:lnTo>
                  <a:lnTo>
                    <a:pt x="4507584" y="2014634"/>
                  </a:lnTo>
                  <a:lnTo>
                    <a:pt x="4521798" y="2039535"/>
                  </a:lnTo>
                  <a:lnTo>
                    <a:pt x="4536012" y="2026956"/>
                  </a:lnTo>
                  <a:lnTo>
                    <a:pt x="4548850" y="1999680"/>
                  </a:lnTo>
                  <a:lnTo>
                    <a:pt x="4563063" y="2022556"/>
                  </a:lnTo>
                  <a:lnTo>
                    <a:pt x="4576819" y="2052205"/>
                  </a:lnTo>
                  <a:lnTo>
                    <a:pt x="4591032" y="2062910"/>
                  </a:lnTo>
                  <a:lnTo>
                    <a:pt x="4604788" y="2061663"/>
                  </a:lnTo>
                  <a:lnTo>
                    <a:pt x="4619001" y="2033998"/>
                  </a:lnTo>
                  <a:lnTo>
                    <a:pt x="4633215" y="1995268"/>
                  </a:lnTo>
                  <a:lnTo>
                    <a:pt x="4646970" y="2000053"/>
                  </a:lnTo>
                  <a:lnTo>
                    <a:pt x="4661184" y="2081296"/>
                  </a:lnTo>
                  <a:lnTo>
                    <a:pt x="4674939" y="2162029"/>
                  </a:lnTo>
                  <a:lnTo>
                    <a:pt x="4689153" y="2167890"/>
                  </a:lnTo>
                  <a:lnTo>
                    <a:pt x="4703367" y="2149322"/>
                  </a:lnTo>
                  <a:lnTo>
                    <a:pt x="4716663" y="2141973"/>
                  </a:lnTo>
                  <a:lnTo>
                    <a:pt x="4730877" y="2097073"/>
                  </a:lnTo>
                  <a:lnTo>
                    <a:pt x="4744632" y="2000475"/>
                  </a:lnTo>
                  <a:lnTo>
                    <a:pt x="4758846" y="1926398"/>
                  </a:lnTo>
                  <a:lnTo>
                    <a:pt x="4772601" y="1920571"/>
                  </a:lnTo>
                  <a:lnTo>
                    <a:pt x="4786815" y="1955195"/>
                  </a:lnTo>
                  <a:lnTo>
                    <a:pt x="4801029" y="1988950"/>
                  </a:lnTo>
                  <a:lnTo>
                    <a:pt x="4814784" y="1991844"/>
                  </a:lnTo>
                  <a:lnTo>
                    <a:pt x="4828998" y="1982266"/>
                  </a:lnTo>
                  <a:lnTo>
                    <a:pt x="4842753" y="2004526"/>
                  </a:lnTo>
                  <a:lnTo>
                    <a:pt x="4856967" y="2026246"/>
                  </a:lnTo>
                  <a:lnTo>
                    <a:pt x="4871180" y="2008711"/>
                  </a:lnTo>
                  <a:lnTo>
                    <a:pt x="4884019" y="1954941"/>
                  </a:lnTo>
                  <a:lnTo>
                    <a:pt x="4898232" y="1926102"/>
                  </a:lnTo>
                  <a:lnTo>
                    <a:pt x="4911987" y="1991436"/>
                  </a:lnTo>
                  <a:lnTo>
                    <a:pt x="4926201" y="2088702"/>
                  </a:lnTo>
                  <a:lnTo>
                    <a:pt x="4939956" y="2137036"/>
                  </a:lnTo>
                  <a:lnTo>
                    <a:pt x="4954170" y="2133355"/>
                  </a:lnTo>
                  <a:lnTo>
                    <a:pt x="4968384" y="2115861"/>
                  </a:lnTo>
                  <a:lnTo>
                    <a:pt x="4982139" y="2112775"/>
                  </a:lnTo>
                  <a:lnTo>
                    <a:pt x="4996353" y="2105914"/>
                  </a:lnTo>
                  <a:lnTo>
                    <a:pt x="5010108" y="2087347"/>
                  </a:lnTo>
                  <a:lnTo>
                    <a:pt x="5024322" y="2124871"/>
                  </a:lnTo>
                  <a:lnTo>
                    <a:pt x="5038535" y="2209644"/>
                  </a:lnTo>
                  <a:lnTo>
                    <a:pt x="5051374" y="2249349"/>
                  </a:lnTo>
                  <a:lnTo>
                    <a:pt x="5065587" y="2225895"/>
                  </a:lnTo>
                  <a:lnTo>
                    <a:pt x="5079343" y="2177238"/>
                  </a:lnTo>
                  <a:lnTo>
                    <a:pt x="5093556" y="2136923"/>
                  </a:lnTo>
                  <a:lnTo>
                    <a:pt x="5107312" y="2159754"/>
                  </a:lnTo>
                  <a:lnTo>
                    <a:pt x="5121525" y="2268180"/>
                  </a:lnTo>
                  <a:lnTo>
                    <a:pt x="5135739" y="2398336"/>
                  </a:lnTo>
                  <a:lnTo>
                    <a:pt x="5149494" y="2511666"/>
                  </a:lnTo>
                  <a:lnTo>
                    <a:pt x="5163708" y="2582980"/>
                  </a:lnTo>
                  <a:lnTo>
                    <a:pt x="5177463" y="2615494"/>
                  </a:lnTo>
                  <a:lnTo>
                    <a:pt x="5191677" y="2609014"/>
                  </a:lnTo>
                  <a:lnTo>
                    <a:pt x="5205891" y="2555088"/>
                  </a:lnTo>
                  <a:lnTo>
                    <a:pt x="5218729" y="2535640"/>
                  </a:lnTo>
                  <a:lnTo>
                    <a:pt x="5232943" y="2573360"/>
                  </a:lnTo>
                  <a:lnTo>
                    <a:pt x="5246698" y="2586129"/>
                  </a:lnTo>
                  <a:lnTo>
                    <a:pt x="5260911" y="2609673"/>
                  </a:lnTo>
                  <a:lnTo>
                    <a:pt x="5274667" y="2653908"/>
                  </a:lnTo>
                  <a:lnTo>
                    <a:pt x="5288880" y="2662033"/>
                  </a:lnTo>
                  <a:lnTo>
                    <a:pt x="5303094" y="2665363"/>
                  </a:lnTo>
                  <a:lnTo>
                    <a:pt x="5316849" y="2699477"/>
                  </a:lnTo>
                  <a:lnTo>
                    <a:pt x="5331063" y="2783452"/>
                  </a:lnTo>
                  <a:lnTo>
                    <a:pt x="5344818" y="2906738"/>
                  </a:lnTo>
                  <a:lnTo>
                    <a:pt x="5359032" y="3023424"/>
                  </a:lnTo>
                  <a:lnTo>
                    <a:pt x="5373246" y="3105072"/>
                  </a:lnTo>
                  <a:lnTo>
                    <a:pt x="5386542" y="3145105"/>
                  </a:lnTo>
                  <a:lnTo>
                    <a:pt x="5400756" y="3133138"/>
                  </a:lnTo>
                  <a:lnTo>
                    <a:pt x="5414511" y="3109186"/>
                  </a:lnTo>
                  <a:lnTo>
                    <a:pt x="5428725" y="3072762"/>
                  </a:lnTo>
                  <a:lnTo>
                    <a:pt x="5442480" y="3026719"/>
                  </a:lnTo>
                  <a:lnTo>
                    <a:pt x="5456694" y="3018514"/>
                  </a:lnTo>
                  <a:lnTo>
                    <a:pt x="5470908" y="3031706"/>
                  </a:lnTo>
                  <a:lnTo>
                    <a:pt x="5484663" y="3020988"/>
                  </a:lnTo>
                  <a:lnTo>
                    <a:pt x="5498877" y="2998298"/>
                  </a:lnTo>
                  <a:lnTo>
                    <a:pt x="5512632" y="3002080"/>
                  </a:lnTo>
                  <a:lnTo>
                    <a:pt x="5526846" y="3020764"/>
                  </a:lnTo>
                  <a:lnTo>
                    <a:pt x="5541059" y="3027650"/>
                  </a:lnTo>
                  <a:lnTo>
                    <a:pt x="5553898" y="3016922"/>
                  </a:lnTo>
                  <a:lnTo>
                    <a:pt x="5568111" y="3013857"/>
                  </a:lnTo>
                  <a:lnTo>
                    <a:pt x="5581867" y="3018681"/>
                  </a:lnTo>
                  <a:lnTo>
                    <a:pt x="5596080" y="3012879"/>
                  </a:lnTo>
                  <a:lnTo>
                    <a:pt x="5609835" y="2963316"/>
                  </a:lnTo>
                  <a:lnTo>
                    <a:pt x="5624049" y="2831691"/>
                  </a:lnTo>
                  <a:lnTo>
                    <a:pt x="5638263" y="2683790"/>
                  </a:lnTo>
                  <a:lnTo>
                    <a:pt x="5652018" y="2627680"/>
                  </a:lnTo>
                  <a:lnTo>
                    <a:pt x="5666232" y="2623944"/>
                  </a:lnTo>
                  <a:lnTo>
                    <a:pt x="5679987" y="2565302"/>
                  </a:lnTo>
                  <a:lnTo>
                    <a:pt x="5694201" y="2450130"/>
                  </a:lnTo>
                  <a:lnTo>
                    <a:pt x="5708415" y="2337988"/>
                  </a:lnTo>
                  <a:lnTo>
                    <a:pt x="5721253" y="2276810"/>
                  </a:lnTo>
                  <a:lnTo>
                    <a:pt x="5735466" y="2307171"/>
                  </a:lnTo>
                  <a:lnTo>
                    <a:pt x="5749222" y="2428969"/>
                  </a:lnTo>
                  <a:lnTo>
                    <a:pt x="5763435" y="2606412"/>
                  </a:lnTo>
                  <a:lnTo>
                    <a:pt x="5777191" y="2813079"/>
                  </a:lnTo>
                  <a:lnTo>
                    <a:pt x="5791404" y="3043023"/>
                  </a:lnTo>
                  <a:lnTo>
                    <a:pt x="5805618" y="3248165"/>
                  </a:lnTo>
                  <a:lnTo>
                    <a:pt x="5819373" y="3316231"/>
                  </a:lnTo>
                  <a:lnTo>
                    <a:pt x="5833587" y="3228235"/>
                  </a:lnTo>
                  <a:lnTo>
                    <a:pt x="5847342" y="3086154"/>
                  </a:lnTo>
                  <a:lnTo>
                    <a:pt x="5861556" y="2998081"/>
                  </a:lnTo>
                  <a:lnTo>
                    <a:pt x="5875770" y="3010444"/>
                  </a:lnTo>
                  <a:lnTo>
                    <a:pt x="5888608" y="3082930"/>
                  </a:lnTo>
                  <a:lnTo>
                    <a:pt x="5902822" y="3114142"/>
                  </a:lnTo>
                  <a:lnTo>
                    <a:pt x="5916577" y="3061857"/>
                  </a:lnTo>
                  <a:lnTo>
                    <a:pt x="5930791" y="2958838"/>
                  </a:lnTo>
                  <a:lnTo>
                    <a:pt x="5944546" y="2829694"/>
                  </a:lnTo>
                  <a:lnTo>
                    <a:pt x="5958760" y="2691231"/>
                  </a:lnTo>
                  <a:lnTo>
                    <a:pt x="5972973" y="2580719"/>
                  </a:lnTo>
                  <a:lnTo>
                    <a:pt x="5986728" y="2563855"/>
                  </a:lnTo>
                  <a:lnTo>
                    <a:pt x="6000942" y="2661721"/>
                  </a:lnTo>
                  <a:lnTo>
                    <a:pt x="6014697" y="2785000"/>
                  </a:lnTo>
                  <a:lnTo>
                    <a:pt x="6028911" y="2809950"/>
                  </a:lnTo>
                  <a:lnTo>
                    <a:pt x="6043125" y="2718996"/>
                  </a:lnTo>
                  <a:lnTo>
                    <a:pt x="6056422" y="2570135"/>
                  </a:lnTo>
                  <a:lnTo>
                    <a:pt x="6070635" y="2423375"/>
                  </a:lnTo>
                  <a:lnTo>
                    <a:pt x="6084390" y="2329561"/>
                  </a:lnTo>
                  <a:lnTo>
                    <a:pt x="6098604" y="2284723"/>
                  </a:lnTo>
                  <a:lnTo>
                    <a:pt x="6112359" y="2273850"/>
                  </a:lnTo>
                  <a:lnTo>
                    <a:pt x="6126573" y="2276817"/>
                  </a:lnTo>
                  <a:lnTo>
                    <a:pt x="6140787" y="2218419"/>
                  </a:lnTo>
                  <a:lnTo>
                    <a:pt x="6154542" y="2077506"/>
                  </a:lnTo>
                  <a:lnTo>
                    <a:pt x="6168756" y="1938104"/>
                  </a:lnTo>
                  <a:lnTo>
                    <a:pt x="6182511" y="1867323"/>
                  </a:lnTo>
                  <a:lnTo>
                    <a:pt x="6196725" y="1878268"/>
                  </a:lnTo>
                  <a:lnTo>
                    <a:pt x="6210938" y="1946078"/>
                  </a:lnTo>
                  <a:lnTo>
                    <a:pt x="6223777" y="2005989"/>
                  </a:lnTo>
                  <a:lnTo>
                    <a:pt x="6237990" y="2047844"/>
                  </a:lnTo>
                  <a:lnTo>
                    <a:pt x="6251746" y="2059710"/>
                  </a:lnTo>
                  <a:lnTo>
                    <a:pt x="6265959" y="2001954"/>
                  </a:lnTo>
                  <a:lnTo>
                    <a:pt x="6279715" y="1899212"/>
                  </a:lnTo>
                  <a:lnTo>
                    <a:pt x="6293928" y="1822014"/>
                  </a:lnTo>
                  <a:lnTo>
                    <a:pt x="6308142" y="1797791"/>
                  </a:lnTo>
                  <a:lnTo>
                    <a:pt x="6321897" y="1830841"/>
                  </a:lnTo>
                  <a:lnTo>
                    <a:pt x="6336111" y="1892832"/>
                  </a:lnTo>
                  <a:lnTo>
                    <a:pt x="6349866" y="1934790"/>
                  </a:lnTo>
                  <a:lnTo>
                    <a:pt x="6364080" y="1951499"/>
                  </a:lnTo>
                  <a:lnTo>
                    <a:pt x="6378294" y="1930816"/>
                  </a:lnTo>
                  <a:lnTo>
                    <a:pt x="6391132" y="1907829"/>
                  </a:lnTo>
                  <a:lnTo>
                    <a:pt x="6405346" y="1919015"/>
                  </a:lnTo>
                  <a:lnTo>
                    <a:pt x="6419101" y="1944774"/>
                  </a:lnTo>
                  <a:lnTo>
                    <a:pt x="6433314" y="1979453"/>
                  </a:lnTo>
                  <a:lnTo>
                    <a:pt x="6447070" y="2027152"/>
                  </a:lnTo>
                  <a:lnTo>
                    <a:pt x="6461283" y="2062347"/>
                  </a:lnTo>
                  <a:lnTo>
                    <a:pt x="6475497" y="2104983"/>
                  </a:lnTo>
                  <a:lnTo>
                    <a:pt x="6489252" y="2124645"/>
                  </a:lnTo>
                  <a:lnTo>
                    <a:pt x="6503466" y="2067505"/>
                  </a:lnTo>
                  <a:lnTo>
                    <a:pt x="6517221" y="1993365"/>
                  </a:lnTo>
                  <a:lnTo>
                    <a:pt x="6531435" y="1946488"/>
                  </a:lnTo>
                  <a:lnTo>
                    <a:pt x="6545649" y="1941249"/>
                  </a:lnTo>
                  <a:lnTo>
                    <a:pt x="6558487" y="1957780"/>
                  </a:lnTo>
                  <a:lnTo>
                    <a:pt x="6572701" y="1923561"/>
                  </a:lnTo>
                  <a:lnTo>
                    <a:pt x="6586456" y="1842847"/>
                  </a:lnTo>
                  <a:lnTo>
                    <a:pt x="6600670" y="1784828"/>
                  </a:lnTo>
                  <a:lnTo>
                    <a:pt x="6614425" y="1764818"/>
                  </a:lnTo>
                  <a:lnTo>
                    <a:pt x="6628639" y="1753264"/>
                  </a:lnTo>
                  <a:lnTo>
                    <a:pt x="6642852" y="1718581"/>
                  </a:lnTo>
                  <a:lnTo>
                    <a:pt x="6656608" y="1698104"/>
                  </a:lnTo>
                  <a:lnTo>
                    <a:pt x="6670821" y="1750430"/>
                  </a:lnTo>
                  <a:lnTo>
                    <a:pt x="6684576" y="1847941"/>
                  </a:lnTo>
                  <a:lnTo>
                    <a:pt x="6698790" y="1940197"/>
                  </a:lnTo>
                  <a:lnTo>
                    <a:pt x="6713004" y="1978568"/>
                  </a:lnTo>
                  <a:lnTo>
                    <a:pt x="6726301" y="1942672"/>
                  </a:lnTo>
                  <a:lnTo>
                    <a:pt x="6740514" y="1888918"/>
                  </a:lnTo>
                  <a:lnTo>
                    <a:pt x="6754270" y="1847421"/>
                  </a:lnTo>
                  <a:lnTo>
                    <a:pt x="6768483" y="1812014"/>
                  </a:lnTo>
                  <a:lnTo>
                    <a:pt x="6782238" y="1791955"/>
                  </a:lnTo>
                  <a:lnTo>
                    <a:pt x="6796452" y="1832881"/>
                  </a:lnTo>
                  <a:lnTo>
                    <a:pt x="6810666" y="1943757"/>
                  </a:lnTo>
                  <a:lnTo>
                    <a:pt x="6824421" y="2021540"/>
                  </a:lnTo>
                  <a:lnTo>
                    <a:pt x="6838635" y="1985436"/>
                  </a:lnTo>
                  <a:lnTo>
                    <a:pt x="6852390" y="1867723"/>
                  </a:lnTo>
                  <a:lnTo>
                    <a:pt x="6866604" y="1738543"/>
                  </a:lnTo>
                  <a:lnTo>
                    <a:pt x="6880818" y="1642433"/>
                  </a:lnTo>
                  <a:lnTo>
                    <a:pt x="6893656" y="1584762"/>
                  </a:lnTo>
                  <a:lnTo>
                    <a:pt x="6907869" y="1565587"/>
                  </a:lnTo>
                  <a:lnTo>
                    <a:pt x="6921625" y="1553422"/>
                  </a:lnTo>
                  <a:lnTo>
                    <a:pt x="6935838" y="1509917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2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2029831"/>
                  </a:moveTo>
                  <a:lnTo>
                    <a:pt x="14213" y="1715692"/>
                  </a:lnTo>
                  <a:lnTo>
                    <a:pt x="27510" y="1401540"/>
                  </a:lnTo>
                  <a:lnTo>
                    <a:pt x="41724" y="1120364"/>
                  </a:lnTo>
                  <a:lnTo>
                    <a:pt x="55479" y="918851"/>
                  </a:lnTo>
                  <a:lnTo>
                    <a:pt x="69693" y="826095"/>
                  </a:lnTo>
                  <a:lnTo>
                    <a:pt x="83448" y="799245"/>
                  </a:lnTo>
                  <a:lnTo>
                    <a:pt x="97662" y="795574"/>
                  </a:lnTo>
                  <a:lnTo>
                    <a:pt x="111875" y="803743"/>
                  </a:lnTo>
                  <a:lnTo>
                    <a:pt x="125630" y="816710"/>
                  </a:lnTo>
                  <a:lnTo>
                    <a:pt x="139844" y="803602"/>
                  </a:lnTo>
                  <a:lnTo>
                    <a:pt x="153599" y="789608"/>
                  </a:lnTo>
                  <a:lnTo>
                    <a:pt x="167813" y="851981"/>
                  </a:lnTo>
                  <a:lnTo>
                    <a:pt x="182027" y="988645"/>
                  </a:lnTo>
                  <a:lnTo>
                    <a:pt x="194865" y="1123315"/>
                  </a:lnTo>
                  <a:lnTo>
                    <a:pt x="209079" y="1219544"/>
                  </a:lnTo>
                  <a:lnTo>
                    <a:pt x="222834" y="1238944"/>
                  </a:lnTo>
                  <a:lnTo>
                    <a:pt x="237048" y="1147918"/>
                  </a:lnTo>
                  <a:lnTo>
                    <a:pt x="250803" y="974992"/>
                  </a:lnTo>
                  <a:lnTo>
                    <a:pt x="265017" y="761523"/>
                  </a:lnTo>
                  <a:lnTo>
                    <a:pt x="279230" y="513584"/>
                  </a:lnTo>
                  <a:lnTo>
                    <a:pt x="292986" y="277530"/>
                  </a:lnTo>
                  <a:lnTo>
                    <a:pt x="307199" y="148822"/>
                  </a:lnTo>
                  <a:lnTo>
                    <a:pt x="320955" y="149928"/>
                  </a:lnTo>
                  <a:lnTo>
                    <a:pt x="335168" y="204773"/>
                  </a:lnTo>
                  <a:lnTo>
                    <a:pt x="349382" y="233168"/>
                  </a:lnTo>
                  <a:lnTo>
                    <a:pt x="362220" y="213511"/>
                  </a:lnTo>
                  <a:lnTo>
                    <a:pt x="376434" y="138007"/>
                  </a:lnTo>
                  <a:lnTo>
                    <a:pt x="390189" y="43202"/>
                  </a:lnTo>
                  <a:lnTo>
                    <a:pt x="404403" y="0"/>
                  </a:lnTo>
                  <a:lnTo>
                    <a:pt x="418158" y="59131"/>
                  </a:lnTo>
                  <a:lnTo>
                    <a:pt x="432372" y="237277"/>
                  </a:lnTo>
                  <a:lnTo>
                    <a:pt x="446586" y="515891"/>
                  </a:lnTo>
                  <a:lnTo>
                    <a:pt x="460341" y="823306"/>
                  </a:lnTo>
                  <a:lnTo>
                    <a:pt x="474554" y="1040468"/>
                  </a:lnTo>
                  <a:lnTo>
                    <a:pt x="488310" y="1092364"/>
                  </a:lnTo>
                  <a:lnTo>
                    <a:pt x="502523" y="1007169"/>
                  </a:lnTo>
                  <a:lnTo>
                    <a:pt x="516737" y="872077"/>
                  </a:lnTo>
                  <a:lnTo>
                    <a:pt x="529575" y="774518"/>
                  </a:lnTo>
                  <a:lnTo>
                    <a:pt x="543789" y="754663"/>
                  </a:lnTo>
                  <a:lnTo>
                    <a:pt x="557544" y="750946"/>
                  </a:lnTo>
                  <a:lnTo>
                    <a:pt x="571758" y="681380"/>
                  </a:lnTo>
                  <a:lnTo>
                    <a:pt x="585513" y="544469"/>
                  </a:lnTo>
                  <a:lnTo>
                    <a:pt x="599727" y="411433"/>
                  </a:lnTo>
                  <a:lnTo>
                    <a:pt x="613941" y="360851"/>
                  </a:lnTo>
                  <a:lnTo>
                    <a:pt x="627696" y="388879"/>
                  </a:lnTo>
                  <a:lnTo>
                    <a:pt x="641910" y="461438"/>
                  </a:lnTo>
                  <a:lnTo>
                    <a:pt x="655665" y="556654"/>
                  </a:lnTo>
                  <a:lnTo>
                    <a:pt x="669879" y="677592"/>
                  </a:lnTo>
                  <a:lnTo>
                    <a:pt x="684092" y="814168"/>
                  </a:lnTo>
                  <a:lnTo>
                    <a:pt x="697389" y="934268"/>
                  </a:lnTo>
                  <a:lnTo>
                    <a:pt x="711603" y="1042891"/>
                  </a:lnTo>
                  <a:lnTo>
                    <a:pt x="725358" y="1181483"/>
                  </a:lnTo>
                  <a:lnTo>
                    <a:pt x="739572" y="1372325"/>
                  </a:lnTo>
                  <a:lnTo>
                    <a:pt x="753327" y="1569699"/>
                  </a:lnTo>
                  <a:lnTo>
                    <a:pt x="767541" y="1703614"/>
                  </a:lnTo>
                  <a:lnTo>
                    <a:pt x="781754" y="1744674"/>
                  </a:lnTo>
                  <a:lnTo>
                    <a:pt x="795510" y="1732129"/>
                  </a:lnTo>
                  <a:lnTo>
                    <a:pt x="809723" y="1739497"/>
                  </a:lnTo>
                  <a:lnTo>
                    <a:pt x="823478" y="1804303"/>
                  </a:lnTo>
                  <a:lnTo>
                    <a:pt x="837692" y="1900823"/>
                  </a:lnTo>
                  <a:lnTo>
                    <a:pt x="851906" y="2019325"/>
                  </a:lnTo>
                  <a:lnTo>
                    <a:pt x="864744" y="2150330"/>
                  </a:lnTo>
                  <a:lnTo>
                    <a:pt x="878958" y="2256015"/>
                  </a:lnTo>
                  <a:lnTo>
                    <a:pt x="892713" y="2323981"/>
                  </a:lnTo>
                  <a:lnTo>
                    <a:pt x="906927" y="2369771"/>
                  </a:lnTo>
                  <a:lnTo>
                    <a:pt x="920682" y="2405608"/>
                  </a:lnTo>
                  <a:lnTo>
                    <a:pt x="934896" y="2420859"/>
                  </a:lnTo>
                  <a:lnTo>
                    <a:pt x="949109" y="2402291"/>
                  </a:lnTo>
                  <a:lnTo>
                    <a:pt x="962865" y="2351466"/>
                  </a:lnTo>
                  <a:lnTo>
                    <a:pt x="977078" y="2275220"/>
                  </a:lnTo>
                  <a:lnTo>
                    <a:pt x="990834" y="2185384"/>
                  </a:lnTo>
                  <a:lnTo>
                    <a:pt x="1005047" y="2089192"/>
                  </a:lnTo>
                  <a:lnTo>
                    <a:pt x="1019261" y="1985616"/>
                  </a:lnTo>
                  <a:lnTo>
                    <a:pt x="1032099" y="1888972"/>
                  </a:lnTo>
                  <a:lnTo>
                    <a:pt x="1046313" y="1829406"/>
                  </a:lnTo>
                  <a:lnTo>
                    <a:pt x="1060068" y="1809494"/>
                  </a:lnTo>
                  <a:lnTo>
                    <a:pt x="1074282" y="1800513"/>
                  </a:lnTo>
                  <a:lnTo>
                    <a:pt x="1088037" y="1791337"/>
                  </a:lnTo>
                  <a:lnTo>
                    <a:pt x="1102251" y="1798250"/>
                  </a:lnTo>
                  <a:lnTo>
                    <a:pt x="1116465" y="1839062"/>
                  </a:lnTo>
                  <a:lnTo>
                    <a:pt x="1130220" y="1918924"/>
                  </a:lnTo>
                  <a:lnTo>
                    <a:pt x="1144434" y="2025150"/>
                  </a:lnTo>
                  <a:lnTo>
                    <a:pt x="1158189" y="2138157"/>
                  </a:lnTo>
                  <a:lnTo>
                    <a:pt x="1172402" y="2248249"/>
                  </a:lnTo>
                  <a:lnTo>
                    <a:pt x="1186616" y="2337441"/>
                  </a:lnTo>
                  <a:lnTo>
                    <a:pt x="1199454" y="2386224"/>
                  </a:lnTo>
                  <a:lnTo>
                    <a:pt x="1213668" y="2396284"/>
                  </a:lnTo>
                  <a:lnTo>
                    <a:pt x="1227423" y="2374842"/>
                  </a:lnTo>
                  <a:lnTo>
                    <a:pt x="1241637" y="2338248"/>
                  </a:lnTo>
                  <a:lnTo>
                    <a:pt x="1255392" y="2308291"/>
                  </a:lnTo>
                  <a:lnTo>
                    <a:pt x="1269606" y="2279523"/>
                  </a:lnTo>
                  <a:lnTo>
                    <a:pt x="1283820" y="2238007"/>
                  </a:lnTo>
                  <a:lnTo>
                    <a:pt x="1297575" y="2171610"/>
                  </a:lnTo>
                  <a:lnTo>
                    <a:pt x="1311789" y="2069900"/>
                  </a:lnTo>
                  <a:lnTo>
                    <a:pt x="1325544" y="1960922"/>
                  </a:lnTo>
                  <a:lnTo>
                    <a:pt x="1339758" y="1889378"/>
                  </a:lnTo>
                  <a:lnTo>
                    <a:pt x="1353971" y="1881472"/>
                  </a:lnTo>
                  <a:lnTo>
                    <a:pt x="1367268" y="1949040"/>
                  </a:lnTo>
                  <a:lnTo>
                    <a:pt x="1381482" y="2064154"/>
                  </a:lnTo>
                  <a:lnTo>
                    <a:pt x="1395237" y="2191307"/>
                  </a:lnTo>
                  <a:lnTo>
                    <a:pt x="1409451" y="2314521"/>
                  </a:lnTo>
                  <a:lnTo>
                    <a:pt x="1423206" y="2415414"/>
                  </a:lnTo>
                  <a:lnTo>
                    <a:pt x="1437420" y="2502111"/>
                  </a:lnTo>
                  <a:lnTo>
                    <a:pt x="1451633" y="2591588"/>
                  </a:lnTo>
                  <a:lnTo>
                    <a:pt x="1465389" y="2675136"/>
                  </a:lnTo>
                  <a:lnTo>
                    <a:pt x="1479602" y="2685786"/>
                  </a:lnTo>
                  <a:lnTo>
                    <a:pt x="1493358" y="2685786"/>
                  </a:lnTo>
                  <a:lnTo>
                    <a:pt x="1507571" y="2685786"/>
                  </a:lnTo>
                  <a:lnTo>
                    <a:pt x="1521785" y="2685786"/>
                  </a:lnTo>
                  <a:lnTo>
                    <a:pt x="1534623" y="2685786"/>
                  </a:lnTo>
                  <a:lnTo>
                    <a:pt x="1548837" y="2685786"/>
                  </a:lnTo>
                  <a:lnTo>
                    <a:pt x="1562592" y="2685786"/>
                  </a:lnTo>
                  <a:lnTo>
                    <a:pt x="1576806" y="2685786"/>
                  </a:lnTo>
                  <a:lnTo>
                    <a:pt x="1590561" y="2614333"/>
                  </a:lnTo>
                  <a:lnTo>
                    <a:pt x="1604775" y="2540110"/>
                  </a:lnTo>
                  <a:lnTo>
                    <a:pt x="1618989" y="2469917"/>
                  </a:lnTo>
                  <a:lnTo>
                    <a:pt x="1632744" y="2420444"/>
                  </a:lnTo>
                  <a:lnTo>
                    <a:pt x="1646957" y="2398438"/>
                  </a:lnTo>
                  <a:lnTo>
                    <a:pt x="1660713" y="2381785"/>
                  </a:lnTo>
                  <a:lnTo>
                    <a:pt x="1674926" y="2380253"/>
                  </a:lnTo>
                  <a:lnTo>
                    <a:pt x="1689140" y="2399997"/>
                  </a:lnTo>
                  <a:lnTo>
                    <a:pt x="1701978" y="2443988"/>
                  </a:lnTo>
                  <a:lnTo>
                    <a:pt x="1716192" y="2518266"/>
                  </a:lnTo>
                  <a:lnTo>
                    <a:pt x="1729947" y="2603730"/>
                  </a:lnTo>
                  <a:lnTo>
                    <a:pt x="1744161" y="2685786"/>
                  </a:lnTo>
                  <a:lnTo>
                    <a:pt x="1757916" y="2655674"/>
                  </a:lnTo>
                  <a:lnTo>
                    <a:pt x="1772130" y="2485102"/>
                  </a:lnTo>
                  <a:lnTo>
                    <a:pt x="1786344" y="2376166"/>
                  </a:lnTo>
                  <a:lnTo>
                    <a:pt x="1800099" y="2377179"/>
                  </a:lnTo>
                  <a:lnTo>
                    <a:pt x="1814313" y="2437432"/>
                  </a:lnTo>
                  <a:lnTo>
                    <a:pt x="1828068" y="2488111"/>
                  </a:lnTo>
                  <a:lnTo>
                    <a:pt x="1842282" y="2493687"/>
                  </a:lnTo>
                  <a:lnTo>
                    <a:pt x="1856495" y="2452178"/>
                  </a:lnTo>
                  <a:lnTo>
                    <a:pt x="1869333" y="2386877"/>
                  </a:lnTo>
                  <a:lnTo>
                    <a:pt x="1883547" y="2334992"/>
                  </a:lnTo>
                  <a:lnTo>
                    <a:pt x="1897302" y="2353218"/>
                  </a:lnTo>
                  <a:lnTo>
                    <a:pt x="1911516" y="2422814"/>
                  </a:lnTo>
                  <a:lnTo>
                    <a:pt x="1925271" y="2590342"/>
                  </a:lnTo>
                  <a:lnTo>
                    <a:pt x="1939485" y="2685786"/>
                  </a:lnTo>
                  <a:lnTo>
                    <a:pt x="1953699" y="2685786"/>
                  </a:lnTo>
                  <a:lnTo>
                    <a:pt x="1967454" y="2685786"/>
                  </a:lnTo>
                  <a:lnTo>
                    <a:pt x="1981668" y="2685786"/>
                  </a:lnTo>
                  <a:lnTo>
                    <a:pt x="1995423" y="2685786"/>
                  </a:lnTo>
                  <a:lnTo>
                    <a:pt x="2009637" y="2685786"/>
                  </a:lnTo>
                  <a:lnTo>
                    <a:pt x="2023850" y="2685786"/>
                  </a:lnTo>
                  <a:lnTo>
                    <a:pt x="2037147" y="2685786"/>
                  </a:lnTo>
                  <a:lnTo>
                    <a:pt x="2051361" y="2685786"/>
                  </a:lnTo>
                  <a:lnTo>
                    <a:pt x="2065116" y="2611269"/>
                  </a:lnTo>
                  <a:lnTo>
                    <a:pt x="2079330" y="2504354"/>
                  </a:lnTo>
                  <a:lnTo>
                    <a:pt x="2093085" y="2436044"/>
                  </a:lnTo>
                  <a:lnTo>
                    <a:pt x="2107299" y="2437661"/>
                  </a:lnTo>
                  <a:lnTo>
                    <a:pt x="2121512" y="2500231"/>
                  </a:lnTo>
                  <a:lnTo>
                    <a:pt x="2135268" y="2576107"/>
                  </a:lnTo>
                  <a:lnTo>
                    <a:pt x="2149481" y="2586215"/>
                  </a:lnTo>
                  <a:lnTo>
                    <a:pt x="2163237" y="2507094"/>
                  </a:lnTo>
                  <a:lnTo>
                    <a:pt x="2177450" y="2437457"/>
                  </a:lnTo>
                  <a:lnTo>
                    <a:pt x="2191664" y="2423412"/>
                  </a:lnTo>
                  <a:lnTo>
                    <a:pt x="2204502" y="2413640"/>
                  </a:lnTo>
                  <a:lnTo>
                    <a:pt x="2218716" y="2378630"/>
                  </a:lnTo>
                  <a:lnTo>
                    <a:pt x="2232471" y="2297924"/>
                  </a:lnTo>
                  <a:lnTo>
                    <a:pt x="2246685" y="2192305"/>
                  </a:lnTo>
                  <a:lnTo>
                    <a:pt x="2260440" y="2107412"/>
                  </a:lnTo>
                  <a:lnTo>
                    <a:pt x="2274654" y="2063199"/>
                  </a:lnTo>
                  <a:lnTo>
                    <a:pt x="2288868" y="2020921"/>
                  </a:lnTo>
                  <a:lnTo>
                    <a:pt x="2302623" y="1939062"/>
                  </a:lnTo>
                  <a:lnTo>
                    <a:pt x="2316837" y="1851589"/>
                  </a:lnTo>
                  <a:lnTo>
                    <a:pt x="2330592" y="1804980"/>
                  </a:lnTo>
                  <a:lnTo>
                    <a:pt x="2344805" y="1797737"/>
                  </a:lnTo>
                  <a:lnTo>
                    <a:pt x="2359019" y="1816778"/>
                  </a:lnTo>
                  <a:lnTo>
                    <a:pt x="2371857" y="1857367"/>
                  </a:lnTo>
                  <a:lnTo>
                    <a:pt x="2386071" y="1898129"/>
                  </a:lnTo>
                  <a:lnTo>
                    <a:pt x="2399826" y="1931450"/>
                  </a:lnTo>
                  <a:lnTo>
                    <a:pt x="2414040" y="1949729"/>
                  </a:lnTo>
                  <a:lnTo>
                    <a:pt x="2427795" y="1930910"/>
                  </a:lnTo>
                  <a:lnTo>
                    <a:pt x="2442009" y="1872571"/>
                  </a:lnTo>
                  <a:lnTo>
                    <a:pt x="2456223" y="1836341"/>
                  </a:lnTo>
                  <a:lnTo>
                    <a:pt x="2469978" y="1859076"/>
                  </a:lnTo>
                  <a:lnTo>
                    <a:pt x="2484192" y="1912504"/>
                  </a:lnTo>
                  <a:lnTo>
                    <a:pt x="2497947" y="1974064"/>
                  </a:lnTo>
                  <a:lnTo>
                    <a:pt x="2512161" y="2008009"/>
                  </a:lnTo>
                  <a:lnTo>
                    <a:pt x="2526374" y="2000913"/>
                  </a:lnTo>
                  <a:lnTo>
                    <a:pt x="2539213" y="1983113"/>
                  </a:lnTo>
                  <a:lnTo>
                    <a:pt x="2553426" y="1978255"/>
                  </a:lnTo>
                  <a:lnTo>
                    <a:pt x="2567181" y="1995734"/>
                  </a:lnTo>
                  <a:lnTo>
                    <a:pt x="2581395" y="2022484"/>
                  </a:lnTo>
                  <a:lnTo>
                    <a:pt x="2595150" y="2063514"/>
                  </a:lnTo>
                  <a:lnTo>
                    <a:pt x="2609364" y="2127584"/>
                  </a:lnTo>
                  <a:lnTo>
                    <a:pt x="2623578" y="2185936"/>
                  </a:lnTo>
                  <a:lnTo>
                    <a:pt x="2637333" y="2217025"/>
                  </a:lnTo>
                  <a:lnTo>
                    <a:pt x="2651547" y="2194691"/>
                  </a:lnTo>
                  <a:lnTo>
                    <a:pt x="2665302" y="2092317"/>
                  </a:lnTo>
                  <a:lnTo>
                    <a:pt x="2679516" y="1894572"/>
                  </a:lnTo>
                  <a:lnTo>
                    <a:pt x="2693729" y="1652822"/>
                  </a:lnTo>
                  <a:lnTo>
                    <a:pt x="2707026" y="1470026"/>
                  </a:lnTo>
                  <a:lnTo>
                    <a:pt x="2721240" y="1420114"/>
                  </a:lnTo>
                  <a:lnTo>
                    <a:pt x="2734995" y="1480687"/>
                  </a:lnTo>
                  <a:lnTo>
                    <a:pt x="2749209" y="1522722"/>
                  </a:lnTo>
                  <a:lnTo>
                    <a:pt x="2762964" y="1465136"/>
                  </a:lnTo>
                  <a:lnTo>
                    <a:pt x="2777178" y="1335720"/>
                  </a:lnTo>
                  <a:lnTo>
                    <a:pt x="2791392" y="1192501"/>
                  </a:lnTo>
                  <a:lnTo>
                    <a:pt x="2805147" y="1070771"/>
                  </a:lnTo>
                  <a:lnTo>
                    <a:pt x="2819360" y="1069617"/>
                  </a:lnTo>
                  <a:lnTo>
                    <a:pt x="2833116" y="1239659"/>
                  </a:lnTo>
                  <a:lnTo>
                    <a:pt x="2847329" y="1482418"/>
                  </a:lnTo>
                  <a:lnTo>
                    <a:pt x="2861543" y="1692021"/>
                  </a:lnTo>
                  <a:lnTo>
                    <a:pt x="2874381" y="1779634"/>
                  </a:lnTo>
                  <a:lnTo>
                    <a:pt x="2888595" y="1751668"/>
                  </a:lnTo>
                  <a:lnTo>
                    <a:pt x="2902350" y="1720821"/>
                  </a:lnTo>
                  <a:lnTo>
                    <a:pt x="2916564" y="1753058"/>
                  </a:lnTo>
                  <a:lnTo>
                    <a:pt x="2930319" y="1791970"/>
                  </a:lnTo>
                  <a:lnTo>
                    <a:pt x="2944533" y="1768132"/>
                  </a:lnTo>
                  <a:lnTo>
                    <a:pt x="2958747" y="1656201"/>
                  </a:lnTo>
                  <a:lnTo>
                    <a:pt x="2972502" y="1504712"/>
                  </a:lnTo>
                  <a:lnTo>
                    <a:pt x="2986716" y="1390423"/>
                  </a:lnTo>
                  <a:lnTo>
                    <a:pt x="3000471" y="1387682"/>
                  </a:lnTo>
                  <a:lnTo>
                    <a:pt x="3014685" y="1519303"/>
                  </a:lnTo>
                  <a:lnTo>
                    <a:pt x="3028898" y="1673065"/>
                  </a:lnTo>
                  <a:lnTo>
                    <a:pt x="3041736" y="1781148"/>
                  </a:lnTo>
                  <a:lnTo>
                    <a:pt x="3055950" y="1786198"/>
                  </a:lnTo>
                  <a:lnTo>
                    <a:pt x="3069705" y="1627899"/>
                  </a:lnTo>
                  <a:lnTo>
                    <a:pt x="3083919" y="1404160"/>
                  </a:lnTo>
                  <a:lnTo>
                    <a:pt x="3097674" y="1312092"/>
                  </a:lnTo>
                  <a:lnTo>
                    <a:pt x="3111888" y="1438752"/>
                  </a:lnTo>
                  <a:lnTo>
                    <a:pt x="3126102" y="1716392"/>
                  </a:lnTo>
                  <a:lnTo>
                    <a:pt x="3139857" y="1991333"/>
                  </a:lnTo>
                  <a:lnTo>
                    <a:pt x="3154071" y="2102779"/>
                  </a:lnTo>
                  <a:lnTo>
                    <a:pt x="3167826" y="2012039"/>
                  </a:lnTo>
                  <a:lnTo>
                    <a:pt x="3182040" y="1855541"/>
                  </a:lnTo>
                  <a:lnTo>
                    <a:pt x="3196253" y="1780850"/>
                  </a:lnTo>
                  <a:lnTo>
                    <a:pt x="3209092" y="1799699"/>
                  </a:lnTo>
                  <a:lnTo>
                    <a:pt x="3223305" y="1867072"/>
                  </a:lnTo>
                  <a:lnTo>
                    <a:pt x="3237061" y="1945253"/>
                  </a:lnTo>
                  <a:lnTo>
                    <a:pt x="3251274" y="2003122"/>
                  </a:lnTo>
                  <a:lnTo>
                    <a:pt x="3265030" y="2004727"/>
                  </a:lnTo>
                  <a:lnTo>
                    <a:pt x="3279243" y="1935218"/>
                  </a:lnTo>
                  <a:lnTo>
                    <a:pt x="3293457" y="1868946"/>
                  </a:lnTo>
                  <a:lnTo>
                    <a:pt x="3307212" y="1888674"/>
                  </a:lnTo>
                  <a:lnTo>
                    <a:pt x="3321426" y="1988317"/>
                  </a:lnTo>
                  <a:lnTo>
                    <a:pt x="3335181" y="2091731"/>
                  </a:lnTo>
                  <a:lnTo>
                    <a:pt x="3349395" y="2089583"/>
                  </a:lnTo>
                  <a:lnTo>
                    <a:pt x="3363609" y="1949491"/>
                  </a:lnTo>
                  <a:lnTo>
                    <a:pt x="3376905" y="1753103"/>
                  </a:lnTo>
                  <a:lnTo>
                    <a:pt x="3391119" y="1617733"/>
                  </a:lnTo>
                  <a:lnTo>
                    <a:pt x="3404874" y="1598481"/>
                  </a:lnTo>
                  <a:lnTo>
                    <a:pt x="3419088" y="1655971"/>
                  </a:lnTo>
                  <a:lnTo>
                    <a:pt x="3432843" y="1710260"/>
                  </a:lnTo>
                  <a:lnTo>
                    <a:pt x="3447057" y="1721963"/>
                  </a:lnTo>
                  <a:lnTo>
                    <a:pt x="3461271" y="1700293"/>
                  </a:lnTo>
                  <a:lnTo>
                    <a:pt x="3475026" y="1678969"/>
                  </a:lnTo>
                  <a:lnTo>
                    <a:pt x="3489240" y="1658873"/>
                  </a:lnTo>
                  <a:lnTo>
                    <a:pt x="3502995" y="1608372"/>
                  </a:lnTo>
                  <a:lnTo>
                    <a:pt x="3517208" y="1563031"/>
                  </a:lnTo>
                  <a:lnTo>
                    <a:pt x="3531422" y="1585123"/>
                  </a:lnTo>
                  <a:lnTo>
                    <a:pt x="3544260" y="1665466"/>
                  </a:lnTo>
                  <a:lnTo>
                    <a:pt x="3558474" y="1733527"/>
                  </a:lnTo>
                  <a:lnTo>
                    <a:pt x="3572229" y="1771738"/>
                  </a:lnTo>
                  <a:lnTo>
                    <a:pt x="3586443" y="1804649"/>
                  </a:lnTo>
                  <a:lnTo>
                    <a:pt x="3600198" y="1838335"/>
                  </a:lnTo>
                  <a:lnTo>
                    <a:pt x="3614412" y="1876029"/>
                  </a:lnTo>
                  <a:lnTo>
                    <a:pt x="3628626" y="1874575"/>
                  </a:lnTo>
                  <a:lnTo>
                    <a:pt x="3642381" y="1788212"/>
                  </a:lnTo>
                  <a:lnTo>
                    <a:pt x="3656595" y="1647255"/>
                  </a:lnTo>
                  <a:lnTo>
                    <a:pt x="3670350" y="1538654"/>
                  </a:lnTo>
                  <a:lnTo>
                    <a:pt x="3684564" y="1558405"/>
                  </a:lnTo>
                  <a:lnTo>
                    <a:pt x="3698777" y="1697685"/>
                  </a:lnTo>
                  <a:lnTo>
                    <a:pt x="3711616" y="1857807"/>
                  </a:lnTo>
                  <a:lnTo>
                    <a:pt x="3725829" y="1975241"/>
                  </a:lnTo>
                  <a:lnTo>
                    <a:pt x="3739584" y="2001189"/>
                  </a:lnTo>
                  <a:lnTo>
                    <a:pt x="3753798" y="1976248"/>
                  </a:lnTo>
                  <a:lnTo>
                    <a:pt x="3767553" y="1985240"/>
                  </a:lnTo>
                  <a:lnTo>
                    <a:pt x="3781767" y="2009920"/>
                  </a:lnTo>
                  <a:lnTo>
                    <a:pt x="3795981" y="1966339"/>
                  </a:lnTo>
                  <a:lnTo>
                    <a:pt x="3809736" y="1827636"/>
                  </a:lnTo>
                  <a:lnTo>
                    <a:pt x="3823950" y="1690259"/>
                  </a:lnTo>
                  <a:lnTo>
                    <a:pt x="3837705" y="1671205"/>
                  </a:lnTo>
                  <a:lnTo>
                    <a:pt x="3851919" y="1749659"/>
                  </a:lnTo>
                  <a:lnTo>
                    <a:pt x="3866132" y="1800868"/>
                  </a:lnTo>
                  <a:lnTo>
                    <a:pt x="3878971" y="1768702"/>
                  </a:lnTo>
                  <a:lnTo>
                    <a:pt x="3893184" y="1701826"/>
                  </a:lnTo>
                  <a:lnTo>
                    <a:pt x="3906940" y="1690905"/>
                  </a:lnTo>
                  <a:lnTo>
                    <a:pt x="3921153" y="1734136"/>
                  </a:lnTo>
                  <a:lnTo>
                    <a:pt x="3934909" y="1761236"/>
                  </a:lnTo>
                  <a:lnTo>
                    <a:pt x="3949122" y="1794391"/>
                  </a:lnTo>
                  <a:lnTo>
                    <a:pt x="3963336" y="1927509"/>
                  </a:lnTo>
                  <a:lnTo>
                    <a:pt x="3977091" y="2149288"/>
                  </a:lnTo>
                  <a:lnTo>
                    <a:pt x="3991305" y="2342810"/>
                  </a:lnTo>
                  <a:lnTo>
                    <a:pt x="4005060" y="2393034"/>
                  </a:lnTo>
                  <a:lnTo>
                    <a:pt x="4019274" y="2286862"/>
                  </a:lnTo>
                  <a:lnTo>
                    <a:pt x="4033488" y="2134018"/>
                  </a:lnTo>
                  <a:lnTo>
                    <a:pt x="4046784" y="2051030"/>
                  </a:lnTo>
                  <a:lnTo>
                    <a:pt x="4060998" y="2044697"/>
                  </a:lnTo>
                  <a:lnTo>
                    <a:pt x="4074753" y="2040746"/>
                  </a:lnTo>
                  <a:lnTo>
                    <a:pt x="4088967" y="1999425"/>
                  </a:lnTo>
                  <a:lnTo>
                    <a:pt x="4102722" y="1947468"/>
                  </a:lnTo>
                  <a:lnTo>
                    <a:pt x="4116936" y="1904997"/>
                  </a:lnTo>
                  <a:lnTo>
                    <a:pt x="4131150" y="1875620"/>
                  </a:lnTo>
                  <a:lnTo>
                    <a:pt x="4144905" y="1921994"/>
                  </a:lnTo>
                  <a:lnTo>
                    <a:pt x="4159119" y="2047310"/>
                  </a:lnTo>
                  <a:lnTo>
                    <a:pt x="4172874" y="2177125"/>
                  </a:lnTo>
                  <a:lnTo>
                    <a:pt x="4187088" y="2272803"/>
                  </a:lnTo>
                  <a:lnTo>
                    <a:pt x="4201301" y="2330654"/>
                  </a:lnTo>
                  <a:lnTo>
                    <a:pt x="4214139" y="2326725"/>
                  </a:lnTo>
                  <a:lnTo>
                    <a:pt x="4228353" y="2279969"/>
                  </a:lnTo>
                  <a:lnTo>
                    <a:pt x="4242108" y="2260396"/>
                  </a:lnTo>
                  <a:lnTo>
                    <a:pt x="4256322" y="2275668"/>
                  </a:lnTo>
                  <a:lnTo>
                    <a:pt x="4270077" y="2296037"/>
                  </a:lnTo>
                  <a:lnTo>
                    <a:pt x="4284291" y="2316618"/>
                  </a:lnTo>
                  <a:lnTo>
                    <a:pt x="4298505" y="2332171"/>
                  </a:lnTo>
                  <a:lnTo>
                    <a:pt x="4312260" y="2292753"/>
                  </a:lnTo>
                  <a:lnTo>
                    <a:pt x="4326474" y="2191174"/>
                  </a:lnTo>
                  <a:lnTo>
                    <a:pt x="4340229" y="2084883"/>
                  </a:lnTo>
                  <a:lnTo>
                    <a:pt x="4354443" y="2017225"/>
                  </a:lnTo>
                  <a:lnTo>
                    <a:pt x="4368656" y="2031437"/>
                  </a:lnTo>
                  <a:lnTo>
                    <a:pt x="4381495" y="2094472"/>
                  </a:lnTo>
                  <a:lnTo>
                    <a:pt x="4395708" y="2137702"/>
                  </a:lnTo>
                  <a:lnTo>
                    <a:pt x="4409464" y="2133244"/>
                  </a:lnTo>
                  <a:lnTo>
                    <a:pt x="4423677" y="2093896"/>
                  </a:lnTo>
                  <a:lnTo>
                    <a:pt x="4437433" y="2055220"/>
                  </a:lnTo>
                  <a:lnTo>
                    <a:pt x="4451646" y="2038060"/>
                  </a:lnTo>
                  <a:lnTo>
                    <a:pt x="4465860" y="2037349"/>
                  </a:lnTo>
                  <a:lnTo>
                    <a:pt x="4479615" y="2036865"/>
                  </a:lnTo>
                  <a:lnTo>
                    <a:pt x="4493829" y="2021212"/>
                  </a:lnTo>
                  <a:lnTo>
                    <a:pt x="4507584" y="2014634"/>
                  </a:lnTo>
                  <a:lnTo>
                    <a:pt x="4521798" y="2039535"/>
                  </a:lnTo>
                  <a:lnTo>
                    <a:pt x="4536012" y="2026956"/>
                  </a:lnTo>
                  <a:lnTo>
                    <a:pt x="4548850" y="1999680"/>
                  </a:lnTo>
                  <a:lnTo>
                    <a:pt x="4563063" y="2022556"/>
                  </a:lnTo>
                  <a:lnTo>
                    <a:pt x="4576819" y="2052205"/>
                  </a:lnTo>
                  <a:lnTo>
                    <a:pt x="4591032" y="2062910"/>
                  </a:lnTo>
                  <a:lnTo>
                    <a:pt x="4604788" y="2061663"/>
                  </a:lnTo>
                  <a:lnTo>
                    <a:pt x="4619001" y="2033998"/>
                  </a:lnTo>
                  <a:lnTo>
                    <a:pt x="4633215" y="1995268"/>
                  </a:lnTo>
                  <a:lnTo>
                    <a:pt x="4646970" y="2000053"/>
                  </a:lnTo>
                  <a:lnTo>
                    <a:pt x="4661184" y="2081296"/>
                  </a:lnTo>
                  <a:lnTo>
                    <a:pt x="4674939" y="2162029"/>
                  </a:lnTo>
                  <a:lnTo>
                    <a:pt x="4689153" y="2167890"/>
                  </a:lnTo>
                  <a:lnTo>
                    <a:pt x="4703367" y="2149322"/>
                  </a:lnTo>
                  <a:lnTo>
                    <a:pt x="4716663" y="2141973"/>
                  </a:lnTo>
                  <a:lnTo>
                    <a:pt x="4730877" y="2097073"/>
                  </a:lnTo>
                  <a:lnTo>
                    <a:pt x="4744632" y="2000475"/>
                  </a:lnTo>
                  <a:lnTo>
                    <a:pt x="4758846" y="1926398"/>
                  </a:lnTo>
                  <a:lnTo>
                    <a:pt x="4772601" y="1920571"/>
                  </a:lnTo>
                  <a:lnTo>
                    <a:pt x="4786815" y="1955195"/>
                  </a:lnTo>
                  <a:lnTo>
                    <a:pt x="4801029" y="1988950"/>
                  </a:lnTo>
                  <a:lnTo>
                    <a:pt x="4814784" y="1991844"/>
                  </a:lnTo>
                  <a:lnTo>
                    <a:pt x="4828998" y="1982266"/>
                  </a:lnTo>
                  <a:lnTo>
                    <a:pt x="4842753" y="2004526"/>
                  </a:lnTo>
                  <a:lnTo>
                    <a:pt x="4856967" y="2026246"/>
                  </a:lnTo>
                  <a:lnTo>
                    <a:pt x="4871180" y="2008711"/>
                  </a:lnTo>
                  <a:lnTo>
                    <a:pt x="4884019" y="1954941"/>
                  </a:lnTo>
                  <a:lnTo>
                    <a:pt x="4898232" y="1926102"/>
                  </a:lnTo>
                  <a:lnTo>
                    <a:pt x="4911987" y="1991436"/>
                  </a:lnTo>
                  <a:lnTo>
                    <a:pt x="4926201" y="2088702"/>
                  </a:lnTo>
                  <a:lnTo>
                    <a:pt x="4939956" y="2137036"/>
                  </a:lnTo>
                  <a:lnTo>
                    <a:pt x="4954170" y="2133355"/>
                  </a:lnTo>
                  <a:lnTo>
                    <a:pt x="4968384" y="2115861"/>
                  </a:lnTo>
                  <a:lnTo>
                    <a:pt x="4982139" y="2112775"/>
                  </a:lnTo>
                  <a:lnTo>
                    <a:pt x="4996353" y="2105914"/>
                  </a:lnTo>
                  <a:lnTo>
                    <a:pt x="5010108" y="2087347"/>
                  </a:lnTo>
                  <a:lnTo>
                    <a:pt x="5024322" y="2124871"/>
                  </a:lnTo>
                  <a:lnTo>
                    <a:pt x="5038535" y="2209644"/>
                  </a:lnTo>
                  <a:lnTo>
                    <a:pt x="5051374" y="2249349"/>
                  </a:lnTo>
                  <a:lnTo>
                    <a:pt x="5065587" y="2225895"/>
                  </a:lnTo>
                  <a:lnTo>
                    <a:pt x="5079343" y="2177238"/>
                  </a:lnTo>
                  <a:lnTo>
                    <a:pt x="5093556" y="2136923"/>
                  </a:lnTo>
                  <a:lnTo>
                    <a:pt x="5107312" y="2159754"/>
                  </a:lnTo>
                  <a:lnTo>
                    <a:pt x="5121525" y="2268180"/>
                  </a:lnTo>
                  <a:lnTo>
                    <a:pt x="5135739" y="2398336"/>
                  </a:lnTo>
                  <a:lnTo>
                    <a:pt x="5149494" y="2511666"/>
                  </a:lnTo>
                  <a:lnTo>
                    <a:pt x="5163708" y="2582980"/>
                  </a:lnTo>
                  <a:lnTo>
                    <a:pt x="5177463" y="2615494"/>
                  </a:lnTo>
                  <a:lnTo>
                    <a:pt x="5191677" y="2609014"/>
                  </a:lnTo>
                  <a:lnTo>
                    <a:pt x="5205891" y="2555088"/>
                  </a:lnTo>
                  <a:lnTo>
                    <a:pt x="5218729" y="2535640"/>
                  </a:lnTo>
                  <a:lnTo>
                    <a:pt x="5232943" y="2573360"/>
                  </a:lnTo>
                  <a:lnTo>
                    <a:pt x="5246698" y="2586129"/>
                  </a:lnTo>
                  <a:lnTo>
                    <a:pt x="5260911" y="2609673"/>
                  </a:lnTo>
                  <a:lnTo>
                    <a:pt x="5274667" y="2653908"/>
                  </a:lnTo>
                  <a:lnTo>
                    <a:pt x="5288880" y="2662033"/>
                  </a:lnTo>
                  <a:lnTo>
                    <a:pt x="5303094" y="2665363"/>
                  </a:lnTo>
                  <a:lnTo>
                    <a:pt x="5316849" y="2685786"/>
                  </a:lnTo>
                  <a:lnTo>
                    <a:pt x="5331063" y="2685786"/>
                  </a:lnTo>
                  <a:lnTo>
                    <a:pt x="5344818" y="2685786"/>
                  </a:lnTo>
                  <a:lnTo>
                    <a:pt x="5359032" y="2685786"/>
                  </a:lnTo>
                  <a:lnTo>
                    <a:pt x="5373246" y="2685786"/>
                  </a:lnTo>
                  <a:lnTo>
                    <a:pt x="5386542" y="2685786"/>
                  </a:lnTo>
                  <a:lnTo>
                    <a:pt x="5400756" y="2685786"/>
                  </a:lnTo>
                  <a:lnTo>
                    <a:pt x="5414511" y="2685786"/>
                  </a:lnTo>
                  <a:lnTo>
                    <a:pt x="5428725" y="2685786"/>
                  </a:lnTo>
                  <a:lnTo>
                    <a:pt x="5442480" y="2685786"/>
                  </a:lnTo>
                  <a:lnTo>
                    <a:pt x="5456694" y="2685786"/>
                  </a:lnTo>
                  <a:lnTo>
                    <a:pt x="5470908" y="2685786"/>
                  </a:lnTo>
                  <a:lnTo>
                    <a:pt x="5484663" y="2685786"/>
                  </a:lnTo>
                  <a:lnTo>
                    <a:pt x="5498877" y="2685786"/>
                  </a:lnTo>
                  <a:lnTo>
                    <a:pt x="5512632" y="2685786"/>
                  </a:lnTo>
                  <a:lnTo>
                    <a:pt x="5526846" y="2685786"/>
                  </a:lnTo>
                  <a:lnTo>
                    <a:pt x="5541059" y="2685786"/>
                  </a:lnTo>
                  <a:lnTo>
                    <a:pt x="5553898" y="2685786"/>
                  </a:lnTo>
                  <a:lnTo>
                    <a:pt x="5568111" y="2685786"/>
                  </a:lnTo>
                  <a:lnTo>
                    <a:pt x="5581867" y="2685786"/>
                  </a:lnTo>
                  <a:lnTo>
                    <a:pt x="5596080" y="2685786"/>
                  </a:lnTo>
                  <a:lnTo>
                    <a:pt x="5609835" y="2685786"/>
                  </a:lnTo>
                  <a:lnTo>
                    <a:pt x="5624049" y="2685786"/>
                  </a:lnTo>
                  <a:lnTo>
                    <a:pt x="5638263" y="2683790"/>
                  </a:lnTo>
                  <a:lnTo>
                    <a:pt x="5652018" y="2627680"/>
                  </a:lnTo>
                  <a:lnTo>
                    <a:pt x="5666232" y="2623944"/>
                  </a:lnTo>
                  <a:lnTo>
                    <a:pt x="5679987" y="2565302"/>
                  </a:lnTo>
                  <a:lnTo>
                    <a:pt x="5694201" y="2450130"/>
                  </a:lnTo>
                  <a:lnTo>
                    <a:pt x="5708415" y="2337988"/>
                  </a:lnTo>
                  <a:lnTo>
                    <a:pt x="5721253" y="2276810"/>
                  </a:lnTo>
                  <a:lnTo>
                    <a:pt x="5735466" y="2307171"/>
                  </a:lnTo>
                  <a:lnTo>
                    <a:pt x="5749222" y="2428969"/>
                  </a:lnTo>
                  <a:lnTo>
                    <a:pt x="5763435" y="2606412"/>
                  </a:lnTo>
                  <a:lnTo>
                    <a:pt x="5777191" y="2685786"/>
                  </a:lnTo>
                  <a:lnTo>
                    <a:pt x="5791404" y="2685786"/>
                  </a:lnTo>
                  <a:lnTo>
                    <a:pt x="5805618" y="2685786"/>
                  </a:lnTo>
                  <a:lnTo>
                    <a:pt x="5819373" y="2685786"/>
                  </a:lnTo>
                  <a:lnTo>
                    <a:pt x="5833587" y="2685786"/>
                  </a:lnTo>
                  <a:lnTo>
                    <a:pt x="5847342" y="2685786"/>
                  </a:lnTo>
                  <a:lnTo>
                    <a:pt x="5861556" y="2685786"/>
                  </a:lnTo>
                  <a:lnTo>
                    <a:pt x="5875770" y="2685786"/>
                  </a:lnTo>
                  <a:lnTo>
                    <a:pt x="5888608" y="2685786"/>
                  </a:lnTo>
                  <a:lnTo>
                    <a:pt x="5902822" y="2685786"/>
                  </a:lnTo>
                  <a:lnTo>
                    <a:pt x="5916577" y="2685786"/>
                  </a:lnTo>
                  <a:lnTo>
                    <a:pt x="5930791" y="2685786"/>
                  </a:lnTo>
                  <a:lnTo>
                    <a:pt x="5944546" y="2685786"/>
                  </a:lnTo>
                  <a:lnTo>
                    <a:pt x="5958760" y="2685786"/>
                  </a:lnTo>
                  <a:lnTo>
                    <a:pt x="5972973" y="2580719"/>
                  </a:lnTo>
                  <a:lnTo>
                    <a:pt x="5986728" y="2563855"/>
                  </a:lnTo>
                  <a:lnTo>
                    <a:pt x="6000942" y="2661721"/>
                  </a:lnTo>
                  <a:lnTo>
                    <a:pt x="6014697" y="2685786"/>
                  </a:lnTo>
                  <a:lnTo>
                    <a:pt x="6028911" y="2685786"/>
                  </a:lnTo>
                  <a:lnTo>
                    <a:pt x="6043125" y="2685786"/>
                  </a:lnTo>
                  <a:lnTo>
                    <a:pt x="6056422" y="2570135"/>
                  </a:lnTo>
                  <a:lnTo>
                    <a:pt x="6070635" y="2423375"/>
                  </a:lnTo>
                  <a:lnTo>
                    <a:pt x="6084390" y="2329561"/>
                  </a:lnTo>
                  <a:lnTo>
                    <a:pt x="6098604" y="2284723"/>
                  </a:lnTo>
                  <a:lnTo>
                    <a:pt x="6112359" y="2273850"/>
                  </a:lnTo>
                  <a:lnTo>
                    <a:pt x="6126573" y="2276817"/>
                  </a:lnTo>
                  <a:lnTo>
                    <a:pt x="6140787" y="2218419"/>
                  </a:lnTo>
                  <a:lnTo>
                    <a:pt x="6154542" y="2077506"/>
                  </a:lnTo>
                  <a:lnTo>
                    <a:pt x="6168756" y="1938104"/>
                  </a:lnTo>
                  <a:lnTo>
                    <a:pt x="6182511" y="1867323"/>
                  </a:lnTo>
                  <a:lnTo>
                    <a:pt x="6196725" y="1878268"/>
                  </a:lnTo>
                  <a:lnTo>
                    <a:pt x="6210938" y="1946078"/>
                  </a:lnTo>
                  <a:lnTo>
                    <a:pt x="6223777" y="2005989"/>
                  </a:lnTo>
                  <a:lnTo>
                    <a:pt x="6237990" y="2047844"/>
                  </a:lnTo>
                  <a:lnTo>
                    <a:pt x="6251746" y="2059710"/>
                  </a:lnTo>
                  <a:lnTo>
                    <a:pt x="6265959" y="2001954"/>
                  </a:lnTo>
                  <a:lnTo>
                    <a:pt x="6279715" y="1899212"/>
                  </a:lnTo>
                  <a:lnTo>
                    <a:pt x="6293928" y="1822014"/>
                  </a:lnTo>
                  <a:lnTo>
                    <a:pt x="6308142" y="1797791"/>
                  </a:lnTo>
                  <a:lnTo>
                    <a:pt x="6321897" y="1830841"/>
                  </a:lnTo>
                  <a:lnTo>
                    <a:pt x="6336111" y="1892832"/>
                  </a:lnTo>
                  <a:lnTo>
                    <a:pt x="6349866" y="1934790"/>
                  </a:lnTo>
                  <a:lnTo>
                    <a:pt x="6364080" y="1951499"/>
                  </a:lnTo>
                  <a:lnTo>
                    <a:pt x="6378294" y="1930816"/>
                  </a:lnTo>
                  <a:lnTo>
                    <a:pt x="6391132" y="1907829"/>
                  </a:lnTo>
                  <a:lnTo>
                    <a:pt x="6405346" y="1919015"/>
                  </a:lnTo>
                  <a:lnTo>
                    <a:pt x="6419101" y="1944774"/>
                  </a:lnTo>
                  <a:lnTo>
                    <a:pt x="6433314" y="1979453"/>
                  </a:lnTo>
                  <a:lnTo>
                    <a:pt x="6447070" y="2027152"/>
                  </a:lnTo>
                  <a:lnTo>
                    <a:pt x="6461283" y="2062347"/>
                  </a:lnTo>
                  <a:lnTo>
                    <a:pt x="6475497" y="2104983"/>
                  </a:lnTo>
                  <a:lnTo>
                    <a:pt x="6489252" y="2124645"/>
                  </a:lnTo>
                  <a:lnTo>
                    <a:pt x="6503466" y="2067505"/>
                  </a:lnTo>
                  <a:lnTo>
                    <a:pt x="6517221" y="1993365"/>
                  </a:lnTo>
                  <a:lnTo>
                    <a:pt x="6531435" y="1946488"/>
                  </a:lnTo>
                  <a:lnTo>
                    <a:pt x="6545649" y="1941249"/>
                  </a:lnTo>
                  <a:lnTo>
                    <a:pt x="6558487" y="1957780"/>
                  </a:lnTo>
                  <a:lnTo>
                    <a:pt x="6572701" y="1923561"/>
                  </a:lnTo>
                  <a:lnTo>
                    <a:pt x="6586456" y="1842847"/>
                  </a:lnTo>
                  <a:lnTo>
                    <a:pt x="6600670" y="1784828"/>
                  </a:lnTo>
                  <a:lnTo>
                    <a:pt x="6614425" y="1764818"/>
                  </a:lnTo>
                  <a:lnTo>
                    <a:pt x="6628639" y="1753264"/>
                  </a:lnTo>
                  <a:lnTo>
                    <a:pt x="6642852" y="1718581"/>
                  </a:lnTo>
                  <a:lnTo>
                    <a:pt x="6656608" y="1698104"/>
                  </a:lnTo>
                  <a:lnTo>
                    <a:pt x="6670821" y="1750430"/>
                  </a:lnTo>
                  <a:lnTo>
                    <a:pt x="6684576" y="1847941"/>
                  </a:lnTo>
                  <a:lnTo>
                    <a:pt x="6698790" y="1940197"/>
                  </a:lnTo>
                  <a:lnTo>
                    <a:pt x="6713004" y="1978568"/>
                  </a:lnTo>
                  <a:lnTo>
                    <a:pt x="6726301" y="1942672"/>
                  </a:lnTo>
                  <a:lnTo>
                    <a:pt x="6740514" y="1888918"/>
                  </a:lnTo>
                  <a:lnTo>
                    <a:pt x="6754270" y="1847421"/>
                  </a:lnTo>
                  <a:lnTo>
                    <a:pt x="6768483" y="1812014"/>
                  </a:lnTo>
                  <a:lnTo>
                    <a:pt x="6782238" y="1791955"/>
                  </a:lnTo>
                  <a:lnTo>
                    <a:pt x="6796452" y="1832881"/>
                  </a:lnTo>
                  <a:lnTo>
                    <a:pt x="6810666" y="1943757"/>
                  </a:lnTo>
                  <a:lnTo>
                    <a:pt x="6824421" y="2021540"/>
                  </a:lnTo>
                  <a:lnTo>
                    <a:pt x="6838635" y="1985436"/>
                  </a:lnTo>
                  <a:lnTo>
                    <a:pt x="6852390" y="1867723"/>
                  </a:lnTo>
                  <a:lnTo>
                    <a:pt x="6866604" y="1738543"/>
                  </a:lnTo>
                  <a:lnTo>
                    <a:pt x="6880818" y="1642433"/>
                  </a:lnTo>
                  <a:lnTo>
                    <a:pt x="6893656" y="1584762"/>
                  </a:lnTo>
                  <a:lnTo>
                    <a:pt x="6907869" y="1565587"/>
                  </a:lnTo>
                  <a:lnTo>
                    <a:pt x="6921625" y="1553422"/>
                  </a:lnTo>
                  <a:lnTo>
                    <a:pt x="6935838" y="1509917"/>
                  </a:lnTo>
                  <a:lnTo>
                    <a:pt x="6935838" y="2685786"/>
                  </a:lnTo>
                  <a:lnTo>
                    <a:pt x="6921625" y="2685786"/>
                  </a:lnTo>
                  <a:lnTo>
                    <a:pt x="6907869" y="2685786"/>
                  </a:lnTo>
                  <a:lnTo>
                    <a:pt x="6893656" y="2685786"/>
                  </a:lnTo>
                  <a:lnTo>
                    <a:pt x="6880818" y="2685786"/>
                  </a:lnTo>
                  <a:lnTo>
                    <a:pt x="6866604" y="2685786"/>
                  </a:lnTo>
                  <a:lnTo>
                    <a:pt x="6852390" y="2685786"/>
                  </a:lnTo>
                  <a:lnTo>
                    <a:pt x="6838635" y="2685786"/>
                  </a:lnTo>
                  <a:lnTo>
                    <a:pt x="6824421" y="2685786"/>
                  </a:lnTo>
                  <a:lnTo>
                    <a:pt x="6810666" y="2685786"/>
                  </a:lnTo>
                  <a:lnTo>
                    <a:pt x="6796452" y="2685786"/>
                  </a:lnTo>
                  <a:lnTo>
                    <a:pt x="6782238" y="2685786"/>
                  </a:lnTo>
                  <a:lnTo>
                    <a:pt x="6768483" y="2685786"/>
                  </a:lnTo>
                  <a:lnTo>
                    <a:pt x="6754270" y="2685786"/>
                  </a:lnTo>
                  <a:lnTo>
                    <a:pt x="6740514" y="2685786"/>
                  </a:lnTo>
                  <a:lnTo>
                    <a:pt x="6726301" y="2685786"/>
                  </a:lnTo>
                  <a:lnTo>
                    <a:pt x="6713004" y="2685786"/>
                  </a:lnTo>
                  <a:lnTo>
                    <a:pt x="6698790" y="2685786"/>
                  </a:lnTo>
                  <a:lnTo>
                    <a:pt x="6684576" y="2685786"/>
                  </a:lnTo>
                  <a:lnTo>
                    <a:pt x="6670821" y="2685786"/>
                  </a:lnTo>
                  <a:lnTo>
                    <a:pt x="6656608" y="2685786"/>
                  </a:lnTo>
                  <a:lnTo>
                    <a:pt x="6642852" y="2685786"/>
                  </a:lnTo>
                  <a:lnTo>
                    <a:pt x="6628639" y="2685786"/>
                  </a:lnTo>
                  <a:lnTo>
                    <a:pt x="6614425" y="2685786"/>
                  </a:lnTo>
                  <a:lnTo>
                    <a:pt x="6600670" y="2685786"/>
                  </a:lnTo>
                  <a:lnTo>
                    <a:pt x="6586456" y="2685786"/>
                  </a:lnTo>
                  <a:lnTo>
                    <a:pt x="6572701" y="2685786"/>
                  </a:lnTo>
                  <a:lnTo>
                    <a:pt x="6558487" y="2685786"/>
                  </a:lnTo>
                  <a:lnTo>
                    <a:pt x="6545649" y="2685786"/>
                  </a:lnTo>
                  <a:lnTo>
                    <a:pt x="6531435" y="2685786"/>
                  </a:lnTo>
                  <a:lnTo>
                    <a:pt x="6517221" y="2685786"/>
                  </a:lnTo>
                  <a:lnTo>
                    <a:pt x="6503466" y="2685786"/>
                  </a:lnTo>
                  <a:lnTo>
                    <a:pt x="6489252" y="2685786"/>
                  </a:lnTo>
                  <a:lnTo>
                    <a:pt x="6475497" y="2685786"/>
                  </a:lnTo>
                  <a:lnTo>
                    <a:pt x="6461283" y="2685786"/>
                  </a:lnTo>
                  <a:lnTo>
                    <a:pt x="6447070" y="2685786"/>
                  </a:lnTo>
                  <a:lnTo>
                    <a:pt x="6433314" y="2685786"/>
                  </a:lnTo>
                  <a:lnTo>
                    <a:pt x="6419101" y="2685786"/>
                  </a:lnTo>
                  <a:lnTo>
                    <a:pt x="6405346" y="2685786"/>
                  </a:lnTo>
                  <a:lnTo>
                    <a:pt x="6391132" y="2685786"/>
                  </a:lnTo>
                  <a:lnTo>
                    <a:pt x="6378294" y="2685786"/>
                  </a:lnTo>
                  <a:lnTo>
                    <a:pt x="6364080" y="2685786"/>
                  </a:lnTo>
                  <a:lnTo>
                    <a:pt x="6349866" y="2685786"/>
                  </a:lnTo>
                  <a:lnTo>
                    <a:pt x="6336111" y="2685786"/>
                  </a:lnTo>
                  <a:lnTo>
                    <a:pt x="6321897" y="2685786"/>
                  </a:lnTo>
                  <a:lnTo>
                    <a:pt x="6308142" y="2685786"/>
                  </a:lnTo>
                  <a:lnTo>
                    <a:pt x="6293928" y="2685786"/>
                  </a:lnTo>
                  <a:lnTo>
                    <a:pt x="6279715" y="2685786"/>
                  </a:lnTo>
                  <a:lnTo>
                    <a:pt x="6265959" y="2685786"/>
                  </a:lnTo>
                  <a:lnTo>
                    <a:pt x="6251746" y="2685786"/>
                  </a:lnTo>
                  <a:lnTo>
                    <a:pt x="6237990" y="2685786"/>
                  </a:lnTo>
                  <a:lnTo>
                    <a:pt x="6223777" y="2685786"/>
                  </a:lnTo>
                  <a:lnTo>
                    <a:pt x="6210938" y="2685786"/>
                  </a:lnTo>
                  <a:lnTo>
                    <a:pt x="6196725" y="2685786"/>
                  </a:lnTo>
                  <a:lnTo>
                    <a:pt x="6182511" y="2685786"/>
                  </a:lnTo>
                  <a:lnTo>
                    <a:pt x="6168756" y="2685786"/>
                  </a:lnTo>
                  <a:lnTo>
                    <a:pt x="6154542" y="2685786"/>
                  </a:lnTo>
                  <a:lnTo>
                    <a:pt x="6140787" y="2685786"/>
                  </a:lnTo>
                  <a:lnTo>
                    <a:pt x="6126573" y="2685786"/>
                  </a:lnTo>
                  <a:lnTo>
                    <a:pt x="6112359" y="2685786"/>
                  </a:lnTo>
                  <a:lnTo>
                    <a:pt x="6098604" y="2685786"/>
                  </a:lnTo>
                  <a:lnTo>
                    <a:pt x="6084390" y="2685786"/>
                  </a:lnTo>
                  <a:lnTo>
                    <a:pt x="6070635" y="2685786"/>
                  </a:lnTo>
                  <a:lnTo>
                    <a:pt x="6056422" y="2685786"/>
                  </a:lnTo>
                  <a:lnTo>
                    <a:pt x="6043125" y="2718996"/>
                  </a:lnTo>
                  <a:lnTo>
                    <a:pt x="6028911" y="2809950"/>
                  </a:lnTo>
                  <a:lnTo>
                    <a:pt x="6014697" y="2785000"/>
                  </a:lnTo>
                  <a:lnTo>
                    <a:pt x="6000942" y="2685786"/>
                  </a:lnTo>
                  <a:lnTo>
                    <a:pt x="5986728" y="2685786"/>
                  </a:lnTo>
                  <a:lnTo>
                    <a:pt x="5972973" y="2685786"/>
                  </a:lnTo>
                  <a:lnTo>
                    <a:pt x="5958760" y="2691231"/>
                  </a:lnTo>
                  <a:lnTo>
                    <a:pt x="5944546" y="2829694"/>
                  </a:lnTo>
                  <a:lnTo>
                    <a:pt x="5930791" y="2958838"/>
                  </a:lnTo>
                  <a:lnTo>
                    <a:pt x="5916577" y="3061857"/>
                  </a:lnTo>
                  <a:lnTo>
                    <a:pt x="5902822" y="3114142"/>
                  </a:lnTo>
                  <a:lnTo>
                    <a:pt x="5888608" y="3082930"/>
                  </a:lnTo>
                  <a:lnTo>
                    <a:pt x="5875770" y="3010444"/>
                  </a:lnTo>
                  <a:lnTo>
                    <a:pt x="5861556" y="2998081"/>
                  </a:lnTo>
                  <a:lnTo>
                    <a:pt x="5847342" y="3086154"/>
                  </a:lnTo>
                  <a:lnTo>
                    <a:pt x="5833587" y="3228235"/>
                  </a:lnTo>
                  <a:lnTo>
                    <a:pt x="5819373" y="3316231"/>
                  </a:lnTo>
                  <a:lnTo>
                    <a:pt x="5805618" y="3248165"/>
                  </a:lnTo>
                  <a:lnTo>
                    <a:pt x="5791404" y="3043023"/>
                  </a:lnTo>
                  <a:lnTo>
                    <a:pt x="5777191" y="2813079"/>
                  </a:lnTo>
                  <a:lnTo>
                    <a:pt x="5763435" y="2685786"/>
                  </a:lnTo>
                  <a:lnTo>
                    <a:pt x="5749222" y="2685786"/>
                  </a:lnTo>
                  <a:lnTo>
                    <a:pt x="5735466" y="2685786"/>
                  </a:lnTo>
                  <a:lnTo>
                    <a:pt x="5721253" y="2685786"/>
                  </a:lnTo>
                  <a:lnTo>
                    <a:pt x="5708415" y="2685786"/>
                  </a:lnTo>
                  <a:lnTo>
                    <a:pt x="5694201" y="2685786"/>
                  </a:lnTo>
                  <a:lnTo>
                    <a:pt x="5679987" y="2685786"/>
                  </a:lnTo>
                  <a:lnTo>
                    <a:pt x="5666232" y="2685786"/>
                  </a:lnTo>
                  <a:lnTo>
                    <a:pt x="5652018" y="2685786"/>
                  </a:lnTo>
                  <a:lnTo>
                    <a:pt x="5638263" y="2685786"/>
                  </a:lnTo>
                  <a:lnTo>
                    <a:pt x="5624049" y="2831691"/>
                  </a:lnTo>
                  <a:lnTo>
                    <a:pt x="5609835" y="2963316"/>
                  </a:lnTo>
                  <a:lnTo>
                    <a:pt x="5596080" y="3012879"/>
                  </a:lnTo>
                  <a:lnTo>
                    <a:pt x="5581867" y="3018681"/>
                  </a:lnTo>
                  <a:lnTo>
                    <a:pt x="5568111" y="3013857"/>
                  </a:lnTo>
                  <a:lnTo>
                    <a:pt x="5553898" y="3016922"/>
                  </a:lnTo>
                  <a:lnTo>
                    <a:pt x="5541059" y="3027650"/>
                  </a:lnTo>
                  <a:lnTo>
                    <a:pt x="5526846" y="3020764"/>
                  </a:lnTo>
                  <a:lnTo>
                    <a:pt x="5512632" y="3002080"/>
                  </a:lnTo>
                  <a:lnTo>
                    <a:pt x="5498877" y="2998298"/>
                  </a:lnTo>
                  <a:lnTo>
                    <a:pt x="5484663" y="3020988"/>
                  </a:lnTo>
                  <a:lnTo>
                    <a:pt x="5470908" y="3031706"/>
                  </a:lnTo>
                  <a:lnTo>
                    <a:pt x="5456694" y="3018514"/>
                  </a:lnTo>
                  <a:lnTo>
                    <a:pt x="5442480" y="3026719"/>
                  </a:lnTo>
                  <a:lnTo>
                    <a:pt x="5428725" y="3072762"/>
                  </a:lnTo>
                  <a:lnTo>
                    <a:pt x="5414511" y="3109186"/>
                  </a:lnTo>
                  <a:lnTo>
                    <a:pt x="5400756" y="3133138"/>
                  </a:lnTo>
                  <a:lnTo>
                    <a:pt x="5386542" y="3145105"/>
                  </a:lnTo>
                  <a:lnTo>
                    <a:pt x="5373246" y="3105072"/>
                  </a:lnTo>
                  <a:lnTo>
                    <a:pt x="5359032" y="3023424"/>
                  </a:lnTo>
                  <a:lnTo>
                    <a:pt x="5344818" y="2906738"/>
                  </a:lnTo>
                  <a:lnTo>
                    <a:pt x="5331063" y="2783452"/>
                  </a:lnTo>
                  <a:lnTo>
                    <a:pt x="5316849" y="2699477"/>
                  </a:lnTo>
                  <a:lnTo>
                    <a:pt x="5303094" y="2685786"/>
                  </a:lnTo>
                  <a:lnTo>
                    <a:pt x="5288880" y="2685786"/>
                  </a:lnTo>
                  <a:lnTo>
                    <a:pt x="5274667" y="2685786"/>
                  </a:lnTo>
                  <a:lnTo>
                    <a:pt x="5260911" y="2685786"/>
                  </a:lnTo>
                  <a:lnTo>
                    <a:pt x="5246698" y="2685786"/>
                  </a:lnTo>
                  <a:lnTo>
                    <a:pt x="5232943" y="2685786"/>
                  </a:lnTo>
                  <a:lnTo>
                    <a:pt x="5218729" y="2685786"/>
                  </a:lnTo>
                  <a:lnTo>
                    <a:pt x="5205891" y="2685786"/>
                  </a:lnTo>
                  <a:lnTo>
                    <a:pt x="5191677" y="2685786"/>
                  </a:lnTo>
                  <a:lnTo>
                    <a:pt x="5177463" y="2685786"/>
                  </a:lnTo>
                  <a:lnTo>
                    <a:pt x="5163708" y="2685786"/>
                  </a:lnTo>
                  <a:lnTo>
                    <a:pt x="5149494" y="2685786"/>
                  </a:lnTo>
                  <a:lnTo>
                    <a:pt x="5135739" y="2685786"/>
                  </a:lnTo>
                  <a:lnTo>
                    <a:pt x="5121525" y="2685786"/>
                  </a:lnTo>
                  <a:lnTo>
                    <a:pt x="5107312" y="2685786"/>
                  </a:lnTo>
                  <a:lnTo>
                    <a:pt x="5093556" y="2685786"/>
                  </a:lnTo>
                  <a:lnTo>
                    <a:pt x="5079343" y="2685786"/>
                  </a:lnTo>
                  <a:lnTo>
                    <a:pt x="5065587" y="2685786"/>
                  </a:lnTo>
                  <a:lnTo>
                    <a:pt x="5051374" y="2685786"/>
                  </a:lnTo>
                  <a:lnTo>
                    <a:pt x="5038535" y="2685786"/>
                  </a:lnTo>
                  <a:lnTo>
                    <a:pt x="5024322" y="2685786"/>
                  </a:lnTo>
                  <a:lnTo>
                    <a:pt x="5010108" y="2685786"/>
                  </a:lnTo>
                  <a:lnTo>
                    <a:pt x="4996353" y="2685786"/>
                  </a:lnTo>
                  <a:lnTo>
                    <a:pt x="4982139" y="2685786"/>
                  </a:lnTo>
                  <a:lnTo>
                    <a:pt x="4968384" y="2685786"/>
                  </a:lnTo>
                  <a:lnTo>
                    <a:pt x="4954170" y="2685786"/>
                  </a:lnTo>
                  <a:lnTo>
                    <a:pt x="4939956" y="2685786"/>
                  </a:lnTo>
                  <a:lnTo>
                    <a:pt x="4926201" y="2685786"/>
                  </a:lnTo>
                  <a:lnTo>
                    <a:pt x="4911987" y="2685786"/>
                  </a:lnTo>
                  <a:lnTo>
                    <a:pt x="4898232" y="2685786"/>
                  </a:lnTo>
                  <a:lnTo>
                    <a:pt x="4884019" y="2685786"/>
                  </a:lnTo>
                  <a:lnTo>
                    <a:pt x="4871180" y="2685786"/>
                  </a:lnTo>
                  <a:lnTo>
                    <a:pt x="4856967" y="2685786"/>
                  </a:lnTo>
                  <a:lnTo>
                    <a:pt x="4842753" y="2685786"/>
                  </a:lnTo>
                  <a:lnTo>
                    <a:pt x="4828998" y="2685786"/>
                  </a:lnTo>
                  <a:lnTo>
                    <a:pt x="4814784" y="2685786"/>
                  </a:lnTo>
                  <a:lnTo>
                    <a:pt x="4801029" y="2685786"/>
                  </a:lnTo>
                  <a:lnTo>
                    <a:pt x="4786815" y="2685786"/>
                  </a:lnTo>
                  <a:lnTo>
                    <a:pt x="4772601" y="2685786"/>
                  </a:lnTo>
                  <a:lnTo>
                    <a:pt x="4758846" y="2685786"/>
                  </a:lnTo>
                  <a:lnTo>
                    <a:pt x="4744632" y="2685786"/>
                  </a:lnTo>
                  <a:lnTo>
                    <a:pt x="4730877" y="2685786"/>
                  </a:lnTo>
                  <a:lnTo>
                    <a:pt x="4716663" y="2685786"/>
                  </a:lnTo>
                  <a:lnTo>
                    <a:pt x="4703367" y="2685786"/>
                  </a:lnTo>
                  <a:lnTo>
                    <a:pt x="4689153" y="2685786"/>
                  </a:lnTo>
                  <a:lnTo>
                    <a:pt x="4674939" y="2685786"/>
                  </a:lnTo>
                  <a:lnTo>
                    <a:pt x="4661184" y="2685786"/>
                  </a:lnTo>
                  <a:lnTo>
                    <a:pt x="4646970" y="2685786"/>
                  </a:lnTo>
                  <a:lnTo>
                    <a:pt x="4633215" y="2685786"/>
                  </a:lnTo>
                  <a:lnTo>
                    <a:pt x="4619001" y="2685786"/>
                  </a:lnTo>
                  <a:lnTo>
                    <a:pt x="4604788" y="2685786"/>
                  </a:lnTo>
                  <a:lnTo>
                    <a:pt x="4591032" y="2685786"/>
                  </a:lnTo>
                  <a:lnTo>
                    <a:pt x="4576819" y="2685786"/>
                  </a:lnTo>
                  <a:lnTo>
                    <a:pt x="4563063" y="2685786"/>
                  </a:lnTo>
                  <a:lnTo>
                    <a:pt x="4548850" y="2685786"/>
                  </a:lnTo>
                  <a:lnTo>
                    <a:pt x="4536012" y="2685786"/>
                  </a:lnTo>
                  <a:lnTo>
                    <a:pt x="4521798" y="2685786"/>
                  </a:lnTo>
                  <a:lnTo>
                    <a:pt x="4507584" y="2685786"/>
                  </a:lnTo>
                  <a:lnTo>
                    <a:pt x="4493829" y="2685786"/>
                  </a:lnTo>
                  <a:lnTo>
                    <a:pt x="4479615" y="2685786"/>
                  </a:lnTo>
                  <a:lnTo>
                    <a:pt x="4465860" y="2685786"/>
                  </a:lnTo>
                  <a:lnTo>
                    <a:pt x="4451646" y="2685786"/>
                  </a:lnTo>
                  <a:lnTo>
                    <a:pt x="4437433" y="2685786"/>
                  </a:lnTo>
                  <a:lnTo>
                    <a:pt x="4423677" y="2685786"/>
                  </a:lnTo>
                  <a:lnTo>
                    <a:pt x="4409464" y="2685786"/>
                  </a:lnTo>
                  <a:lnTo>
                    <a:pt x="4395708" y="2685786"/>
                  </a:lnTo>
                  <a:lnTo>
                    <a:pt x="4381495" y="2685786"/>
                  </a:lnTo>
                  <a:lnTo>
                    <a:pt x="4368656" y="2685786"/>
                  </a:lnTo>
                  <a:lnTo>
                    <a:pt x="4354443" y="2685786"/>
                  </a:lnTo>
                  <a:lnTo>
                    <a:pt x="4340229" y="2685786"/>
                  </a:lnTo>
                  <a:lnTo>
                    <a:pt x="4326474" y="2685786"/>
                  </a:lnTo>
                  <a:lnTo>
                    <a:pt x="4312260" y="2685786"/>
                  </a:lnTo>
                  <a:lnTo>
                    <a:pt x="4298505" y="2685786"/>
                  </a:lnTo>
                  <a:lnTo>
                    <a:pt x="4284291" y="2685786"/>
                  </a:lnTo>
                  <a:lnTo>
                    <a:pt x="4270077" y="2685786"/>
                  </a:lnTo>
                  <a:lnTo>
                    <a:pt x="4256322" y="2685786"/>
                  </a:lnTo>
                  <a:lnTo>
                    <a:pt x="4242108" y="2685786"/>
                  </a:lnTo>
                  <a:lnTo>
                    <a:pt x="4228353" y="2685786"/>
                  </a:lnTo>
                  <a:lnTo>
                    <a:pt x="4214139" y="2685786"/>
                  </a:lnTo>
                  <a:lnTo>
                    <a:pt x="4201301" y="2685786"/>
                  </a:lnTo>
                  <a:lnTo>
                    <a:pt x="4187088" y="2685786"/>
                  </a:lnTo>
                  <a:lnTo>
                    <a:pt x="4172874" y="2685786"/>
                  </a:lnTo>
                  <a:lnTo>
                    <a:pt x="4159119" y="2685786"/>
                  </a:lnTo>
                  <a:lnTo>
                    <a:pt x="4144905" y="2685786"/>
                  </a:lnTo>
                  <a:lnTo>
                    <a:pt x="4131150" y="2685786"/>
                  </a:lnTo>
                  <a:lnTo>
                    <a:pt x="4116936" y="2685786"/>
                  </a:lnTo>
                  <a:lnTo>
                    <a:pt x="4102722" y="2685786"/>
                  </a:lnTo>
                  <a:lnTo>
                    <a:pt x="4088967" y="2685786"/>
                  </a:lnTo>
                  <a:lnTo>
                    <a:pt x="4074753" y="2685786"/>
                  </a:lnTo>
                  <a:lnTo>
                    <a:pt x="4060998" y="2685786"/>
                  </a:lnTo>
                  <a:lnTo>
                    <a:pt x="4046784" y="2685786"/>
                  </a:lnTo>
                  <a:lnTo>
                    <a:pt x="4033488" y="2685786"/>
                  </a:lnTo>
                  <a:lnTo>
                    <a:pt x="4019274" y="2685786"/>
                  </a:lnTo>
                  <a:lnTo>
                    <a:pt x="4005060" y="2685786"/>
                  </a:lnTo>
                  <a:lnTo>
                    <a:pt x="3991305" y="2685786"/>
                  </a:lnTo>
                  <a:lnTo>
                    <a:pt x="3977091" y="2685786"/>
                  </a:lnTo>
                  <a:lnTo>
                    <a:pt x="3963336" y="2685786"/>
                  </a:lnTo>
                  <a:lnTo>
                    <a:pt x="3949122" y="2685786"/>
                  </a:lnTo>
                  <a:lnTo>
                    <a:pt x="3934909" y="2685786"/>
                  </a:lnTo>
                  <a:lnTo>
                    <a:pt x="3921153" y="2685786"/>
                  </a:lnTo>
                  <a:lnTo>
                    <a:pt x="3906940" y="2685786"/>
                  </a:lnTo>
                  <a:lnTo>
                    <a:pt x="3893184" y="2685786"/>
                  </a:lnTo>
                  <a:lnTo>
                    <a:pt x="3878971" y="2685786"/>
                  </a:lnTo>
                  <a:lnTo>
                    <a:pt x="3866132" y="2685786"/>
                  </a:lnTo>
                  <a:lnTo>
                    <a:pt x="3851919" y="2685786"/>
                  </a:lnTo>
                  <a:lnTo>
                    <a:pt x="3837705" y="2685786"/>
                  </a:lnTo>
                  <a:lnTo>
                    <a:pt x="3823950" y="2685786"/>
                  </a:lnTo>
                  <a:lnTo>
                    <a:pt x="3809736" y="2685786"/>
                  </a:lnTo>
                  <a:lnTo>
                    <a:pt x="3795981" y="2685786"/>
                  </a:lnTo>
                  <a:lnTo>
                    <a:pt x="3781767" y="2685786"/>
                  </a:lnTo>
                  <a:lnTo>
                    <a:pt x="3767553" y="2685786"/>
                  </a:lnTo>
                  <a:lnTo>
                    <a:pt x="3753798" y="2685786"/>
                  </a:lnTo>
                  <a:lnTo>
                    <a:pt x="3739584" y="2685786"/>
                  </a:lnTo>
                  <a:lnTo>
                    <a:pt x="3725829" y="2685786"/>
                  </a:lnTo>
                  <a:lnTo>
                    <a:pt x="3711616" y="2685786"/>
                  </a:lnTo>
                  <a:lnTo>
                    <a:pt x="3698777" y="2685786"/>
                  </a:lnTo>
                  <a:lnTo>
                    <a:pt x="3684564" y="2685786"/>
                  </a:lnTo>
                  <a:lnTo>
                    <a:pt x="3670350" y="2685786"/>
                  </a:lnTo>
                  <a:lnTo>
                    <a:pt x="3656595" y="2685786"/>
                  </a:lnTo>
                  <a:lnTo>
                    <a:pt x="3642381" y="2685786"/>
                  </a:lnTo>
                  <a:lnTo>
                    <a:pt x="3628626" y="2685786"/>
                  </a:lnTo>
                  <a:lnTo>
                    <a:pt x="3614412" y="2685786"/>
                  </a:lnTo>
                  <a:lnTo>
                    <a:pt x="3600198" y="2685786"/>
                  </a:lnTo>
                  <a:lnTo>
                    <a:pt x="3586443" y="2685786"/>
                  </a:lnTo>
                  <a:lnTo>
                    <a:pt x="3572229" y="2685786"/>
                  </a:lnTo>
                  <a:lnTo>
                    <a:pt x="3558474" y="2685786"/>
                  </a:lnTo>
                  <a:lnTo>
                    <a:pt x="3544260" y="2685786"/>
                  </a:lnTo>
                  <a:lnTo>
                    <a:pt x="3531422" y="2685786"/>
                  </a:lnTo>
                  <a:lnTo>
                    <a:pt x="3517208" y="2685786"/>
                  </a:lnTo>
                  <a:lnTo>
                    <a:pt x="3502995" y="2685786"/>
                  </a:lnTo>
                  <a:lnTo>
                    <a:pt x="3489240" y="2685786"/>
                  </a:lnTo>
                  <a:lnTo>
                    <a:pt x="3475026" y="2685786"/>
                  </a:lnTo>
                  <a:lnTo>
                    <a:pt x="3461271" y="2685786"/>
                  </a:lnTo>
                  <a:lnTo>
                    <a:pt x="3447057" y="2685786"/>
                  </a:lnTo>
                  <a:lnTo>
                    <a:pt x="3432843" y="2685786"/>
                  </a:lnTo>
                  <a:lnTo>
                    <a:pt x="3419088" y="2685786"/>
                  </a:lnTo>
                  <a:lnTo>
                    <a:pt x="3404874" y="2685786"/>
                  </a:lnTo>
                  <a:lnTo>
                    <a:pt x="3391119" y="2685786"/>
                  </a:lnTo>
                  <a:lnTo>
                    <a:pt x="3376905" y="2685786"/>
                  </a:lnTo>
                  <a:lnTo>
                    <a:pt x="3363609" y="2685786"/>
                  </a:lnTo>
                  <a:lnTo>
                    <a:pt x="3349395" y="2685786"/>
                  </a:lnTo>
                  <a:lnTo>
                    <a:pt x="3335181" y="2685786"/>
                  </a:lnTo>
                  <a:lnTo>
                    <a:pt x="3321426" y="2685786"/>
                  </a:lnTo>
                  <a:lnTo>
                    <a:pt x="3307212" y="2685786"/>
                  </a:lnTo>
                  <a:lnTo>
                    <a:pt x="3293457" y="2685786"/>
                  </a:lnTo>
                  <a:lnTo>
                    <a:pt x="3279243" y="2685786"/>
                  </a:lnTo>
                  <a:lnTo>
                    <a:pt x="3265030" y="2685786"/>
                  </a:lnTo>
                  <a:lnTo>
                    <a:pt x="3251274" y="2685786"/>
                  </a:lnTo>
                  <a:lnTo>
                    <a:pt x="3237061" y="2685786"/>
                  </a:lnTo>
                  <a:lnTo>
                    <a:pt x="3223305" y="2685786"/>
                  </a:lnTo>
                  <a:lnTo>
                    <a:pt x="3209092" y="2685786"/>
                  </a:lnTo>
                  <a:lnTo>
                    <a:pt x="3196253" y="2685786"/>
                  </a:lnTo>
                  <a:lnTo>
                    <a:pt x="3182040" y="2685786"/>
                  </a:lnTo>
                  <a:lnTo>
                    <a:pt x="3167826" y="2685786"/>
                  </a:lnTo>
                  <a:lnTo>
                    <a:pt x="3154071" y="2685786"/>
                  </a:lnTo>
                  <a:lnTo>
                    <a:pt x="3139857" y="2685786"/>
                  </a:lnTo>
                  <a:lnTo>
                    <a:pt x="3126102" y="2685786"/>
                  </a:lnTo>
                  <a:lnTo>
                    <a:pt x="3111888" y="2685786"/>
                  </a:lnTo>
                  <a:lnTo>
                    <a:pt x="3097674" y="2685786"/>
                  </a:lnTo>
                  <a:lnTo>
                    <a:pt x="3083919" y="2685786"/>
                  </a:lnTo>
                  <a:lnTo>
                    <a:pt x="3069705" y="2685786"/>
                  </a:lnTo>
                  <a:lnTo>
                    <a:pt x="3055950" y="2685786"/>
                  </a:lnTo>
                  <a:lnTo>
                    <a:pt x="3041736" y="2685786"/>
                  </a:lnTo>
                  <a:lnTo>
                    <a:pt x="3028898" y="2685786"/>
                  </a:lnTo>
                  <a:lnTo>
                    <a:pt x="3014685" y="2685786"/>
                  </a:lnTo>
                  <a:lnTo>
                    <a:pt x="3000471" y="2685786"/>
                  </a:lnTo>
                  <a:lnTo>
                    <a:pt x="2986716" y="2685786"/>
                  </a:lnTo>
                  <a:lnTo>
                    <a:pt x="2972502" y="2685786"/>
                  </a:lnTo>
                  <a:lnTo>
                    <a:pt x="2958747" y="2685786"/>
                  </a:lnTo>
                  <a:lnTo>
                    <a:pt x="2944533" y="2685786"/>
                  </a:lnTo>
                  <a:lnTo>
                    <a:pt x="2930319" y="2685786"/>
                  </a:lnTo>
                  <a:lnTo>
                    <a:pt x="2916564" y="2685786"/>
                  </a:lnTo>
                  <a:lnTo>
                    <a:pt x="2902350" y="2685786"/>
                  </a:lnTo>
                  <a:lnTo>
                    <a:pt x="2888595" y="2685786"/>
                  </a:lnTo>
                  <a:lnTo>
                    <a:pt x="2874381" y="2685786"/>
                  </a:lnTo>
                  <a:lnTo>
                    <a:pt x="2861543" y="2685786"/>
                  </a:lnTo>
                  <a:lnTo>
                    <a:pt x="2847329" y="2685786"/>
                  </a:lnTo>
                  <a:lnTo>
                    <a:pt x="2833116" y="2685786"/>
                  </a:lnTo>
                  <a:lnTo>
                    <a:pt x="2819360" y="2685786"/>
                  </a:lnTo>
                  <a:lnTo>
                    <a:pt x="2805147" y="2685786"/>
                  </a:lnTo>
                  <a:lnTo>
                    <a:pt x="2791392" y="2685786"/>
                  </a:lnTo>
                  <a:lnTo>
                    <a:pt x="2777178" y="2685786"/>
                  </a:lnTo>
                  <a:lnTo>
                    <a:pt x="2762964" y="2685786"/>
                  </a:lnTo>
                  <a:lnTo>
                    <a:pt x="2749209" y="2685786"/>
                  </a:lnTo>
                  <a:lnTo>
                    <a:pt x="2734995" y="2685786"/>
                  </a:lnTo>
                  <a:lnTo>
                    <a:pt x="2721240" y="2685786"/>
                  </a:lnTo>
                  <a:lnTo>
                    <a:pt x="2707026" y="2685786"/>
                  </a:lnTo>
                  <a:lnTo>
                    <a:pt x="2693729" y="2685786"/>
                  </a:lnTo>
                  <a:lnTo>
                    <a:pt x="2679516" y="2685786"/>
                  </a:lnTo>
                  <a:lnTo>
                    <a:pt x="2665302" y="2685786"/>
                  </a:lnTo>
                  <a:lnTo>
                    <a:pt x="2651547" y="2685786"/>
                  </a:lnTo>
                  <a:lnTo>
                    <a:pt x="2637333" y="2685786"/>
                  </a:lnTo>
                  <a:lnTo>
                    <a:pt x="2623578" y="2685786"/>
                  </a:lnTo>
                  <a:lnTo>
                    <a:pt x="2609364" y="2685786"/>
                  </a:lnTo>
                  <a:lnTo>
                    <a:pt x="2595150" y="2685786"/>
                  </a:lnTo>
                  <a:lnTo>
                    <a:pt x="2581395" y="2685786"/>
                  </a:lnTo>
                  <a:lnTo>
                    <a:pt x="2567181" y="2685786"/>
                  </a:lnTo>
                  <a:lnTo>
                    <a:pt x="2553426" y="2685786"/>
                  </a:lnTo>
                  <a:lnTo>
                    <a:pt x="2539213" y="2685786"/>
                  </a:lnTo>
                  <a:lnTo>
                    <a:pt x="2526374" y="2685786"/>
                  </a:lnTo>
                  <a:lnTo>
                    <a:pt x="2512161" y="2685786"/>
                  </a:lnTo>
                  <a:lnTo>
                    <a:pt x="2497947" y="2685786"/>
                  </a:lnTo>
                  <a:lnTo>
                    <a:pt x="2484192" y="2685786"/>
                  </a:lnTo>
                  <a:lnTo>
                    <a:pt x="2469978" y="2685786"/>
                  </a:lnTo>
                  <a:lnTo>
                    <a:pt x="2456223" y="2685786"/>
                  </a:lnTo>
                  <a:lnTo>
                    <a:pt x="2442009" y="2685786"/>
                  </a:lnTo>
                  <a:lnTo>
                    <a:pt x="2427795" y="2685786"/>
                  </a:lnTo>
                  <a:lnTo>
                    <a:pt x="2414040" y="2685786"/>
                  </a:lnTo>
                  <a:lnTo>
                    <a:pt x="2399826" y="2685786"/>
                  </a:lnTo>
                  <a:lnTo>
                    <a:pt x="2386071" y="2685786"/>
                  </a:lnTo>
                  <a:lnTo>
                    <a:pt x="2371857" y="2685786"/>
                  </a:lnTo>
                  <a:lnTo>
                    <a:pt x="2359019" y="2685786"/>
                  </a:lnTo>
                  <a:lnTo>
                    <a:pt x="2344805" y="2685786"/>
                  </a:lnTo>
                  <a:lnTo>
                    <a:pt x="2330592" y="2685786"/>
                  </a:lnTo>
                  <a:lnTo>
                    <a:pt x="2316837" y="2685786"/>
                  </a:lnTo>
                  <a:lnTo>
                    <a:pt x="2302623" y="2685786"/>
                  </a:lnTo>
                  <a:lnTo>
                    <a:pt x="2288868" y="2685786"/>
                  </a:lnTo>
                  <a:lnTo>
                    <a:pt x="2274654" y="2685786"/>
                  </a:lnTo>
                  <a:lnTo>
                    <a:pt x="2260440" y="2685786"/>
                  </a:lnTo>
                  <a:lnTo>
                    <a:pt x="2246685" y="2685786"/>
                  </a:lnTo>
                  <a:lnTo>
                    <a:pt x="2232471" y="2685786"/>
                  </a:lnTo>
                  <a:lnTo>
                    <a:pt x="2218716" y="2685786"/>
                  </a:lnTo>
                  <a:lnTo>
                    <a:pt x="2204502" y="2685786"/>
                  </a:lnTo>
                  <a:lnTo>
                    <a:pt x="2191664" y="2685786"/>
                  </a:lnTo>
                  <a:lnTo>
                    <a:pt x="2177450" y="2685786"/>
                  </a:lnTo>
                  <a:lnTo>
                    <a:pt x="2163237" y="2685786"/>
                  </a:lnTo>
                  <a:lnTo>
                    <a:pt x="2149481" y="2685786"/>
                  </a:lnTo>
                  <a:lnTo>
                    <a:pt x="2135268" y="2685786"/>
                  </a:lnTo>
                  <a:lnTo>
                    <a:pt x="2121512" y="2685786"/>
                  </a:lnTo>
                  <a:lnTo>
                    <a:pt x="2107299" y="2685786"/>
                  </a:lnTo>
                  <a:lnTo>
                    <a:pt x="2093085" y="2685786"/>
                  </a:lnTo>
                  <a:lnTo>
                    <a:pt x="2079330" y="2685786"/>
                  </a:lnTo>
                  <a:lnTo>
                    <a:pt x="2065116" y="2685786"/>
                  </a:lnTo>
                  <a:lnTo>
                    <a:pt x="2051361" y="2699443"/>
                  </a:lnTo>
                  <a:lnTo>
                    <a:pt x="2037147" y="2746076"/>
                  </a:lnTo>
                  <a:lnTo>
                    <a:pt x="2023850" y="2780463"/>
                  </a:lnTo>
                  <a:lnTo>
                    <a:pt x="2009637" y="2815896"/>
                  </a:lnTo>
                  <a:lnTo>
                    <a:pt x="1995423" y="2813341"/>
                  </a:lnTo>
                  <a:lnTo>
                    <a:pt x="1981668" y="2795980"/>
                  </a:lnTo>
                  <a:lnTo>
                    <a:pt x="1967454" y="2837317"/>
                  </a:lnTo>
                  <a:lnTo>
                    <a:pt x="1953699" y="2876613"/>
                  </a:lnTo>
                  <a:lnTo>
                    <a:pt x="1939485" y="2799360"/>
                  </a:lnTo>
                  <a:lnTo>
                    <a:pt x="1925271" y="2685786"/>
                  </a:lnTo>
                  <a:lnTo>
                    <a:pt x="1911516" y="2685786"/>
                  </a:lnTo>
                  <a:lnTo>
                    <a:pt x="1897302" y="2685786"/>
                  </a:lnTo>
                  <a:lnTo>
                    <a:pt x="1883547" y="2685786"/>
                  </a:lnTo>
                  <a:lnTo>
                    <a:pt x="1869333" y="2685786"/>
                  </a:lnTo>
                  <a:lnTo>
                    <a:pt x="1856495" y="2685786"/>
                  </a:lnTo>
                  <a:lnTo>
                    <a:pt x="1842282" y="2685786"/>
                  </a:lnTo>
                  <a:lnTo>
                    <a:pt x="1828068" y="2685786"/>
                  </a:lnTo>
                  <a:lnTo>
                    <a:pt x="1814313" y="2685786"/>
                  </a:lnTo>
                  <a:lnTo>
                    <a:pt x="1800099" y="2685786"/>
                  </a:lnTo>
                  <a:lnTo>
                    <a:pt x="1786344" y="2685786"/>
                  </a:lnTo>
                  <a:lnTo>
                    <a:pt x="1772130" y="2685786"/>
                  </a:lnTo>
                  <a:lnTo>
                    <a:pt x="1757916" y="2685786"/>
                  </a:lnTo>
                  <a:lnTo>
                    <a:pt x="1744161" y="2694536"/>
                  </a:lnTo>
                  <a:lnTo>
                    <a:pt x="1729947" y="2685786"/>
                  </a:lnTo>
                  <a:lnTo>
                    <a:pt x="1716192" y="2685786"/>
                  </a:lnTo>
                  <a:lnTo>
                    <a:pt x="1701978" y="2685786"/>
                  </a:lnTo>
                  <a:lnTo>
                    <a:pt x="1689140" y="2685786"/>
                  </a:lnTo>
                  <a:lnTo>
                    <a:pt x="1674926" y="2685786"/>
                  </a:lnTo>
                  <a:lnTo>
                    <a:pt x="1660713" y="2685786"/>
                  </a:lnTo>
                  <a:lnTo>
                    <a:pt x="1646957" y="2685786"/>
                  </a:lnTo>
                  <a:lnTo>
                    <a:pt x="1632744" y="2685786"/>
                  </a:lnTo>
                  <a:lnTo>
                    <a:pt x="1618989" y="2685786"/>
                  </a:lnTo>
                  <a:lnTo>
                    <a:pt x="1604775" y="2685786"/>
                  </a:lnTo>
                  <a:lnTo>
                    <a:pt x="1590561" y="2685786"/>
                  </a:lnTo>
                  <a:lnTo>
                    <a:pt x="1576806" y="2710274"/>
                  </a:lnTo>
                  <a:lnTo>
                    <a:pt x="1562592" y="2822549"/>
                  </a:lnTo>
                  <a:lnTo>
                    <a:pt x="1548837" y="2921508"/>
                  </a:lnTo>
                  <a:lnTo>
                    <a:pt x="1534623" y="2983193"/>
                  </a:lnTo>
                  <a:lnTo>
                    <a:pt x="1521785" y="2974622"/>
                  </a:lnTo>
                  <a:lnTo>
                    <a:pt x="1507571" y="2908777"/>
                  </a:lnTo>
                  <a:lnTo>
                    <a:pt x="1493358" y="2830754"/>
                  </a:lnTo>
                  <a:lnTo>
                    <a:pt x="1479602" y="2752206"/>
                  </a:lnTo>
                  <a:lnTo>
                    <a:pt x="1465389" y="2685786"/>
                  </a:lnTo>
                  <a:lnTo>
                    <a:pt x="1451633" y="2685786"/>
                  </a:lnTo>
                  <a:lnTo>
                    <a:pt x="1437420" y="2685786"/>
                  </a:lnTo>
                  <a:lnTo>
                    <a:pt x="1423206" y="2685786"/>
                  </a:lnTo>
                  <a:lnTo>
                    <a:pt x="1409451" y="2685786"/>
                  </a:lnTo>
                  <a:lnTo>
                    <a:pt x="1395237" y="2685786"/>
                  </a:lnTo>
                  <a:lnTo>
                    <a:pt x="1381482" y="2685786"/>
                  </a:lnTo>
                  <a:lnTo>
                    <a:pt x="1367268" y="2685786"/>
                  </a:lnTo>
                  <a:lnTo>
                    <a:pt x="1353971" y="2685786"/>
                  </a:lnTo>
                  <a:lnTo>
                    <a:pt x="1339758" y="2685786"/>
                  </a:lnTo>
                  <a:lnTo>
                    <a:pt x="1325544" y="2685786"/>
                  </a:lnTo>
                  <a:lnTo>
                    <a:pt x="1311789" y="2685786"/>
                  </a:lnTo>
                  <a:lnTo>
                    <a:pt x="1297575" y="2685786"/>
                  </a:lnTo>
                  <a:lnTo>
                    <a:pt x="1283820" y="2685786"/>
                  </a:lnTo>
                  <a:lnTo>
                    <a:pt x="1269606" y="2685786"/>
                  </a:lnTo>
                  <a:lnTo>
                    <a:pt x="1255392" y="2685786"/>
                  </a:lnTo>
                  <a:lnTo>
                    <a:pt x="1241637" y="2685786"/>
                  </a:lnTo>
                  <a:lnTo>
                    <a:pt x="1227423" y="2685786"/>
                  </a:lnTo>
                  <a:lnTo>
                    <a:pt x="1213668" y="2685786"/>
                  </a:lnTo>
                  <a:lnTo>
                    <a:pt x="1199454" y="2685786"/>
                  </a:lnTo>
                  <a:lnTo>
                    <a:pt x="1186616" y="2685786"/>
                  </a:lnTo>
                  <a:lnTo>
                    <a:pt x="1172402" y="2685786"/>
                  </a:lnTo>
                  <a:lnTo>
                    <a:pt x="1158189" y="2685786"/>
                  </a:lnTo>
                  <a:lnTo>
                    <a:pt x="1144434" y="2685786"/>
                  </a:lnTo>
                  <a:lnTo>
                    <a:pt x="1130220" y="2685786"/>
                  </a:lnTo>
                  <a:lnTo>
                    <a:pt x="1116465" y="2685786"/>
                  </a:lnTo>
                  <a:lnTo>
                    <a:pt x="1102251" y="2685786"/>
                  </a:lnTo>
                  <a:lnTo>
                    <a:pt x="1088037" y="2685786"/>
                  </a:lnTo>
                  <a:lnTo>
                    <a:pt x="1074282" y="2685786"/>
                  </a:lnTo>
                  <a:lnTo>
                    <a:pt x="1060068" y="2685786"/>
                  </a:lnTo>
                  <a:lnTo>
                    <a:pt x="1046313" y="2685786"/>
                  </a:lnTo>
                  <a:lnTo>
                    <a:pt x="1032099" y="2685786"/>
                  </a:lnTo>
                  <a:lnTo>
                    <a:pt x="1019261" y="2685786"/>
                  </a:lnTo>
                  <a:lnTo>
                    <a:pt x="1005047" y="2685786"/>
                  </a:lnTo>
                  <a:lnTo>
                    <a:pt x="990834" y="2685786"/>
                  </a:lnTo>
                  <a:lnTo>
                    <a:pt x="977078" y="2685786"/>
                  </a:lnTo>
                  <a:lnTo>
                    <a:pt x="962865" y="2685786"/>
                  </a:lnTo>
                  <a:lnTo>
                    <a:pt x="949109" y="2685786"/>
                  </a:lnTo>
                  <a:lnTo>
                    <a:pt x="934896" y="2685786"/>
                  </a:lnTo>
                  <a:lnTo>
                    <a:pt x="920682" y="2685786"/>
                  </a:lnTo>
                  <a:lnTo>
                    <a:pt x="906927" y="2685786"/>
                  </a:lnTo>
                  <a:lnTo>
                    <a:pt x="892713" y="2685786"/>
                  </a:lnTo>
                  <a:lnTo>
                    <a:pt x="878958" y="2685786"/>
                  </a:lnTo>
                  <a:lnTo>
                    <a:pt x="864744" y="2685786"/>
                  </a:lnTo>
                  <a:lnTo>
                    <a:pt x="851906" y="2685786"/>
                  </a:lnTo>
                  <a:lnTo>
                    <a:pt x="837692" y="2685786"/>
                  </a:lnTo>
                  <a:lnTo>
                    <a:pt x="823478" y="2685786"/>
                  </a:lnTo>
                  <a:lnTo>
                    <a:pt x="809723" y="2685786"/>
                  </a:lnTo>
                  <a:lnTo>
                    <a:pt x="795510" y="2685786"/>
                  </a:lnTo>
                  <a:lnTo>
                    <a:pt x="781754" y="2685786"/>
                  </a:lnTo>
                  <a:lnTo>
                    <a:pt x="767541" y="2685786"/>
                  </a:lnTo>
                  <a:lnTo>
                    <a:pt x="753327" y="2685786"/>
                  </a:lnTo>
                  <a:lnTo>
                    <a:pt x="739572" y="2685786"/>
                  </a:lnTo>
                  <a:lnTo>
                    <a:pt x="725358" y="2685786"/>
                  </a:lnTo>
                  <a:lnTo>
                    <a:pt x="711603" y="2685786"/>
                  </a:lnTo>
                  <a:lnTo>
                    <a:pt x="697389" y="2685786"/>
                  </a:lnTo>
                  <a:lnTo>
                    <a:pt x="684092" y="2685786"/>
                  </a:lnTo>
                  <a:lnTo>
                    <a:pt x="669879" y="2685786"/>
                  </a:lnTo>
                  <a:lnTo>
                    <a:pt x="655665" y="2685786"/>
                  </a:lnTo>
                  <a:lnTo>
                    <a:pt x="641910" y="2685786"/>
                  </a:lnTo>
                  <a:lnTo>
                    <a:pt x="627696" y="2685786"/>
                  </a:lnTo>
                  <a:lnTo>
                    <a:pt x="613941" y="2685786"/>
                  </a:lnTo>
                  <a:lnTo>
                    <a:pt x="599727" y="2685786"/>
                  </a:lnTo>
                  <a:lnTo>
                    <a:pt x="585513" y="2685786"/>
                  </a:lnTo>
                  <a:lnTo>
                    <a:pt x="571758" y="2685786"/>
                  </a:lnTo>
                  <a:lnTo>
                    <a:pt x="557544" y="2685786"/>
                  </a:lnTo>
                  <a:lnTo>
                    <a:pt x="543789" y="2685786"/>
                  </a:lnTo>
                  <a:lnTo>
                    <a:pt x="529575" y="2685786"/>
                  </a:lnTo>
                  <a:lnTo>
                    <a:pt x="516737" y="2685786"/>
                  </a:lnTo>
                  <a:lnTo>
                    <a:pt x="502523" y="2685786"/>
                  </a:lnTo>
                  <a:lnTo>
                    <a:pt x="488310" y="2685786"/>
                  </a:lnTo>
                  <a:lnTo>
                    <a:pt x="474554" y="2685786"/>
                  </a:lnTo>
                  <a:lnTo>
                    <a:pt x="460341" y="2685786"/>
                  </a:lnTo>
                  <a:lnTo>
                    <a:pt x="446586" y="2685786"/>
                  </a:lnTo>
                  <a:lnTo>
                    <a:pt x="432372" y="2685786"/>
                  </a:lnTo>
                  <a:lnTo>
                    <a:pt x="418158" y="2685786"/>
                  </a:lnTo>
                  <a:lnTo>
                    <a:pt x="404403" y="2685786"/>
                  </a:lnTo>
                  <a:lnTo>
                    <a:pt x="390189" y="2685786"/>
                  </a:lnTo>
                  <a:lnTo>
                    <a:pt x="376434" y="2685786"/>
                  </a:lnTo>
                  <a:lnTo>
                    <a:pt x="362220" y="2685786"/>
                  </a:lnTo>
                  <a:lnTo>
                    <a:pt x="349382" y="2685786"/>
                  </a:lnTo>
                  <a:lnTo>
                    <a:pt x="335168" y="2685786"/>
                  </a:lnTo>
                  <a:lnTo>
                    <a:pt x="320955" y="2685786"/>
                  </a:lnTo>
                  <a:lnTo>
                    <a:pt x="307199" y="2685786"/>
                  </a:lnTo>
                  <a:lnTo>
                    <a:pt x="292986" y="2685786"/>
                  </a:lnTo>
                  <a:lnTo>
                    <a:pt x="279230" y="2685786"/>
                  </a:lnTo>
                  <a:lnTo>
                    <a:pt x="265017" y="2685786"/>
                  </a:lnTo>
                  <a:lnTo>
                    <a:pt x="250803" y="2685786"/>
                  </a:lnTo>
                  <a:lnTo>
                    <a:pt x="237048" y="2685786"/>
                  </a:lnTo>
                  <a:lnTo>
                    <a:pt x="222834" y="2685786"/>
                  </a:lnTo>
                  <a:lnTo>
                    <a:pt x="209079" y="2685786"/>
                  </a:lnTo>
                  <a:lnTo>
                    <a:pt x="194865" y="2685786"/>
                  </a:lnTo>
                  <a:lnTo>
                    <a:pt x="182027" y="2685786"/>
                  </a:lnTo>
                  <a:lnTo>
                    <a:pt x="167813" y="2685786"/>
                  </a:lnTo>
                  <a:lnTo>
                    <a:pt x="153599" y="2685786"/>
                  </a:lnTo>
                  <a:lnTo>
                    <a:pt x="139844" y="2685786"/>
                  </a:lnTo>
                  <a:lnTo>
                    <a:pt x="125630" y="2685786"/>
                  </a:lnTo>
                  <a:lnTo>
                    <a:pt x="111875" y="2685786"/>
                  </a:lnTo>
                  <a:lnTo>
                    <a:pt x="97662" y="2685786"/>
                  </a:lnTo>
                  <a:lnTo>
                    <a:pt x="83448" y="2685786"/>
                  </a:lnTo>
                  <a:lnTo>
                    <a:pt x="69693" y="2685786"/>
                  </a:lnTo>
                  <a:lnTo>
                    <a:pt x="55479" y="2685786"/>
                  </a:lnTo>
                  <a:lnTo>
                    <a:pt x="41724" y="2685786"/>
                  </a:lnTo>
                  <a:lnTo>
                    <a:pt x="27510" y="2685786"/>
                  </a:lnTo>
                  <a:lnTo>
                    <a:pt x="14213" y="2685786"/>
                  </a:lnTo>
                  <a:lnTo>
                    <a:pt x="0" y="2685786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987788" y="522096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4"/>
            <p:cNvSpPr/>
            <p:nvPr/>
          </p:nvSpPr>
          <p:spPr>
            <a:xfrm>
              <a:off x="759958" y="5175722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59958" y="4269960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696390" y="3364198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696390" y="2458436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28997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438523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3480498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025850" y="257576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25850" y="574233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483760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393286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1025850" y="302812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550266"/>
                  </a:moveTo>
                  <a:lnTo>
                    <a:pt x="14142" y="1584443"/>
                  </a:lnTo>
                  <a:lnTo>
                    <a:pt x="27373" y="1628527"/>
                  </a:lnTo>
                  <a:lnTo>
                    <a:pt x="41515" y="1680589"/>
                  </a:lnTo>
                  <a:lnTo>
                    <a:pt x="55202" y="1722083"/>
                  </a:lnTo>
                  <a:lnTo>
                    <a:pt x="69345" y="1734940"/>
                  </a:lnTo>
                  <a:lnTo>
                    <a:pt x="83031" y="1714053"/>
                  </a:lnTo>
                  <a:lnTo>
                    <a:pt x="97174" y="1675332"/>
                  </a:lnTo>
                  <a:lnTo>
                    <a:pt x="111317" y="1648743"/>
                  </a:lnTo>
                  <a:lnTo>
                    <a:pt x="125004" y="1643900"/>
                  </a:lnTo>
                  <a:lnTo>
                    <a:pt x="139147" y="1645448"/>
                  </a:lnTo>
                  <a:lnTo>
                    <a:pt x="152833" y="1653729"/>
                  </a:lnTo>
                  <a:lnTo>
                    <a:pt x="166976" y="1680842"/>
                  </a:lnTo>
                  <a:lnTo>
                    <a:pt x="181119" y="1716117"/>
                  </a:lnTo>
                  <a:lnTo>
                    <a:pt x="193893" y="1732501"/>
                  </a:lnTo>
                  <a:lnTo>
                    <a:pt x="208036" y="1720022"/>
                  </a:lnTo>
                  <a:lnTo>
                    <a:pt x="221722" y="1678738"/>
                  </a:lnTo>
                  <a:lnTo>
                    <a:pt x="235865" y="1615285"/>
                  </a:lnTo>
                  <a:lnTo>
                    <a:pt x="249552" y="1534292"/>
                  </a:lnTo>
                  <a:lnTo>
                    <a:pt x="263695" y="1439933"/>
                  </a:lnTo>
                  <a:lnTo>
                    <a:pt x="277837" y="1355791"/>
                  </a:lnTo>
                  <a:lnTo>
                    <a:pt x="291524" y="1299634"/>
                  </a:lnTo>
                  <a:lnTo>
                    <a:pt x="305667" y="1274527"/>
                  </a:lnTo>
                  <a:lnTo>
                    <a:pt x="319353" y="1280063"/>
                  </a:lnTo>
                  <a:lnTo>
                    <a:pt x="333496" y="1301795"/>
                  </a:lnTo>
                  <a:lnTo>
                    <a:pt x="347639" y="1322534"/>
                  </a:lnTo>
                  <a:lnTo>
                    <a:pt x="360413" y="1324868"/>
                  </a:lnTo>
                  <a:lnTo>
                    <a:pt x="374556" y="1293910"/>
                  </a:lnTo>
                  <a:lnTo>
                    <a:pt x="388243" y="1237041"/>
                  </a:lnTo>
                  <a:lnTo>
                    <a:pt x="402385" y="1166370"/>
                  </a:lnTo>
                  <a:lnTo>
                    <a:pt x="416072" y="1104355"/>
                  </a:lnTo>
                  <a:lnTo>
                    <a:pt x="430215" y="1072275"/>
                  </a:lnTo>
                  <a:lnTo>
                    <a:pt x="444358" y="1053516"/>
                  </a:lnTo>
                  <a:lnTo>
                    <a:pt x="458044" y="1035702"/>
                  </a:lnTo>
                  <a:lnTo>
                    <a:pt x="472187" y="1022262"/>
                  </a:lnTo>
                  <a:lnTo>
                    <a:pt x="485874" y="999293"/>
                  </a:lnTo>
                  <a:lnTo>
                    <a:pt x="500016" y="955792"/>
                  </a:lnTo>
                  <a:lnTo>
                    <a:pt x="514159" y="895068"/>
                  </a:lnTo>
                  <a:lnTo>
                    <a:pt x="526933" y="840200"/>
                  </a:lnTo>
                  <a:lnTo>
                    <a:pt x="541076" y="815402"/>
                  </a:lnTo>
                  <a:lnTo>
                    <a:pt x="554763" y="830944"/>
                  </a:lnTo>
                  <a:lnTo>
                    <a:pt x="568906" y="891889"/>
                  </a:lnTo>
                  <a:lnTo>
                    <a:pt x="582592" y="978215"/>
                  </a:lnTo>
                  <a:lnTo>
                    <a:pt x="596735" y="1062778"/>
                  </a:lnTo>
                  <a:lnTo>
                    <a:pt x="610878" y="1145522"/>
                  </a:lnTo>
                  <a:lnTo>
                    <a:pt x="624564" y="1233401"/>
                  </a:lnTo>
                  <a:lnTo>
                    <a:pt x="638707" y="1329618"/>
                  </a:lnTo>
                  <a:lnTo>
                    <a:pt x="652394" y="1436737"/>
                  </a:lnTo>
                  <a:lnTo>
                    <a:pt x="666537" y="1549477"/>
                  </a:lnTo>
                  <a:lnTo>
                    <a:pt x="680679" y="1656275"/>
                  </a:lnTo>
                  <a:lnTo>
                    <a:pt x="693910" y="1741099"/>
                  </a:lnTo>
                  <a:lnTo>
                    <a:pt x="708053" y="1790930"/>
                  </a:lnTo>
                  <a:lnTo>
                    <a:pt x="721739" y="1800013"/>
                  </a:lnTo>
                  <a:lnTo>
                    <a:pt x="735882" y="1782783"/>
                  </a:lnTo>
                  <a:lnTo>
                    <a:pt x="749569" y="1768232"/>
                  </a:lnTo>
                  <a:lnTo>
                    <a:pt x="763711" y="1776431"/>
                  </a:lnTo>
                  <a:lnTo>
                    <a:pt x="777854" y="1807233"/>
                  </a:lnTo>
                  <a:lnTo>
                    <a:pt x="791541" y="1848430"/>
                  </a:lnTo>
                  <a:lnTo>
                    <a:pt x="805684" y="1884398"/>
                  </a:lnTo>
                  <a:lnTo>
                    <a:pt x="819370" y="1903225"/>
                  </a:lnTo>
                  <a:lnTo>
                    <a:pt x="833513" y="1909639"/>
                  </a:lnTo>
                  <a:lnTo>
                    <a:pt x="847656" y="1918624"/>
                  </a:lnTo>
                  <a:lnTo>
                    <a:pt x="860430" y="1944752"/>
                  </a:lnTo>
                  <a:lnTo>
                    <a:pt x="874573" y="2004763"/>
                  </a:lnTo>
                  <a:lnTo>
                    <a:pt x="888259" y="2102510"/>
                  </a:lnTo>
                  <a:lnTo>
                    <a:pt x="902402" y="2211832"/>
                  </a:lnTo>
                  <a:lnTo>
                    <a:pt x="916089" y="2302451"/>
                  </a:lnTo>
                  <a:lnTo>
                    <a:pt x="930232" y="2355236"/>
                  </a:lnTo>
                  <a:lnTo>
                    <a:pt x="944374" y="2355513"/>
                  </a:lnTo>
                  <a:lnTo>
                    <a:pt x="958061" y="2303585"/>
                  </a:lnTo>
                  <a:lnTo>
                    <a:pt x="972204" y="2223316"/>
                  </a:lnTo>
                  <a:lnTo>
                    <a:pt x="985890" y="2139116"/>
                  </a:lnTo>
                  <a:lnTo>
                    <a:pt x="1000033" y="2053855"/>
                  </a:lnTo>
                  <a:lnTo>
                    <a:pt x="1014176" y="1966011"/>
                  </a:lnTo>
                  <a:lnTo>
                    <a:pt x="1026950" y="1879862"/>
                  </a:lnTo>
                  <a:lnTo>
                    <a:pt x="1041093" y="1796535"/>
                  </a:lnTo>
                  <a:lnTo>
                    <a:pt x="1054780" y="1717581"/>
                  </a:lnTo>
                  <a:lnTo>
                    <a:pt x="1068922" y="1648842"/>
                  </a:lnTo>
                  <a:lnTo>
                    <a:pt x="1082609" y="1600617"/>
                  </a:lnTo>
                  <a:lnTo>
                    <a:pt x="1096752" y="1584839"/>
                  </a:lnTo>
                  <a:lnTo>
                    <a:pt x="1110895" y="1611572"/>
                  </a:lnTo>
                  <a:lnTo>
                    <a:pt x="1124581" y="1679880"/>
                  </a:lnTo>
                  <a:lnTo>
                    <a:pt x="1138724" y="1767305"/>
                  </a:lnTo>
                  <a:lnTo>
                    <a:pt x="1152411" y="1858249"/>
                  </a:lnTo>
                  <a:lnTo>
                    <a:pt x="1166553" y="1956001"/>
                  </a:lnTo>
                  <a:lnTo>
                    <a:pt x="1180696" y="2053152"/>
                  </a:lnTo>
                  <a:lnTo>
                    <a:pt x="1193470" y="2121167"/>
                  </a:lnTo>
                  <a:lnTo>
                    <a:pt x="1207613" y="2134702"/>
                  </a:lnTo>
                  <a:lnTo>
                    <a:pt x="1221300" y="2095501"/>
                  </a:lnTo>
                  <a:lnTo>
                    <a:pt x="1235443" y="2021546"/>
                  </a:lnTo>
                  <a:lnTo>
                    <a:pt x="1249129" y="1928117"/>
                  </a:lnTo>
                  <a:lnTo>
                    <a:pt x="1263272" y="1825554"/>
                  </a:lnTo>
                  <a:lnTo>
                    <a:pt x="1277415" y="1718187"/>
                  </a:lnTo>
                  <a:lnTo>
                    <a:pt x="1291101" y="1608295"/>
                  </a:lnTo>
                  <a:lnTo>
                    <a:pt x="1305244" y="1503250"/>
                  </a:lnTo>
                  <a:lnTo>
                    <a:pt x="1318931" y="1403081"/>
                  </a:lnTo>
                  <a:lnTo>
                    <a:pt x="1333074" y="1298580"/>
                  </a:lnTo>
                  <a:lnTo>
                    <a:pt x="1347216" y="1194173"/>
                  </a:lnTo>
                  <a:lnTo>
                    <a:pt x="1360447" y="1114764"/>
                  </a:lnTo>
                  <a:lnTo>
                    <a:pt x="1374590" y="1068626"/>
                  </a:lnTo>
                  <a:lnTo>
                    <a:pt x="1388276" y="1033372"/>
                  </a:lnTo>
                  <a:lnTo>
                    <a:pt x="1402419" y="1005915"/>
                  </a:lnTo>
                  <a:lnTo>
                    <a:pt x="1416106" y="1002858"/>
                  </a:lnTo>
                  <a:lnTo>
                    <a:pt x="1430248" y="1026023"/>
                  </a:lnTo>
                  <a:lnTo>
                    <a:pt x="1444391" y="1056879"/>
                  </a:lnTo>
                  <a:lnTo>
                    <a:pt x="1458078" y="1072910"/>
                  </a:lnTo>
                  <a:lnTo>
                    <a:pt x="1472221" y="1067725"/>
                  </a:lnTo>
                  <a:lnTo>
                    <a:pt x="1485907" y="1046519"/>
                  </a:lnTo>
                  <a:lnTo>
                    <a:pt x="1500050" y="1023851"/>
                  </a:lnTo>
                  <a:lnTo>
                    <a:pt x="1514193" y="994949"/>
                  </a:lnTo>
                  <a:lnTo>
                    <a:pt x="1526967" y="932338"/>
                  </a:lnTo>
                  <a:lnTo>
                    <a:pt x="1541110" y="851862"/>
                  </a:lnTo>
                  <a:lnTo>
                    <a:pt x="1554796" y="803223"/>
                  </a:lnTo>
                  <a:lnTo>
                    <a:pt x="1568939" y="780280"/>
                  </a:lnTo>
                  <a:lnTo>
                    <a:pt x="1582626" y="728269"/>
                  </a:lnTo>
                  <a:lnTo>
                    <a:pt x="1596769" y="613508"/>
                  </a:lnTo>
                  <a:lnTo>
                    <a:pt x="1610911" y="450695"/>
                  </a:lnTo>
                  <a:lnTo>
                    <a:pt x="1624598" y="301060"/>
                  </a:lnTo>
                  <a:lnTo>
                    <a:pt x="1638741" y="195180"/>
                  </a:lnTo>
                  <a:lnTo>
                    <a:pt x="1652427" y="112704"/>
                  </a:lnTo>
                  <a:lnTo>
                    <a:pt x="1666570" y="44828"/>
                  </a:lnTo>
                  <a:lnTo>
                    <a:pt x="1680713" y="10840"/>
                  </a:lnTo>
                  <a:lnTo>
                    <a:pt x="1693487" y="17831"/>
                  </a:lnTo>
                  <a:lnTo>
                    <a:pt x="1707630" y="40460"/>
                  </a:lnTo>
                  <a:lnTo>
                    <a:pt x="1721317" y="45175"/>
                  </a:lnTo>
                  <a:lnTo>
                    <a:pt x="1735459" y="16947"/>
                  </a:lnTo>
                  <a:lnTo>
                    <a:pt x="1749146" y="0"/>
                  </a:lnTo>
                  <a:lnTo>
                    <a:pt x="1763289" y="52314"/>
                  </a:lnTo>
                  <a:lnTo>
                    <a:pt x="1777432" y="139999"/>
                  </a:lnTo>
                  <a:lnTo>
                    <a:pt x="1791118" y="177177"/>
                  </a:lnTo>
                  <a:lnTo>
                    <a:pt x="1805261" y="195918"/>
                  </a:lnTo>
                  <a:lnTo>
                    <a:pt x="1818948" y="273096"/>
                  </a:lnTo>
                  <a:lnTo>
                    <a:pt x="1833091" y="377143"/>
                  </a:lnTo>
                  <a:lnTo>
                    <a:pt x="1847233" y="440116"/>
                  </a:lnTo>
                  <a:lnTo>
                    <a:pt x="1860007" y="455991"/>
                  </a:lnTo>
                  <a:lnTo>
                    <a:pt x="1874150" y="466427"/>
                  </a:lnTo>
                  <a:lnTo>
                    <a:pt x="1887837" y="529283"/>
                  </a:lnTo>
                  <a:lnTo>
                    <a:pt x="1901980" y="673492"/>
                  </a:lnTo>
                  <a:lnTo>
                    <a:pt x="1915666" y="851186"/>
                  </a:lnTo>
                  <a:lnTo>
                    <a:pt x="1929809" y="991187"/>
                  </a:lnTo>
                  <a:lnTo>
                    <a:pt x="1943952" y="1095093"/>
                  </a:lnTo>
                  <a:lnTo>
                    <a:pt x="1957639" y="1224426"/>
                  </a:lnTo>
                  <a:lnTo>
                    <a:pt x="1971781" y="1368109"/>
                  </a:lnTo>
                  <a:lnTo>
                    <a:pt x="1985468" y="1468341"/>
                  </a:lnTo>
                  <a:lnTo>
                    <a:pt x="1999611" y="1520948"/>
                  </a:lnTo>
                  <a:lnTo>
                    <a:pt x="2013754" y="1573432"/>
                  </a:lnTo>
                  <a:lnTo>
                    <a:pt x="2026984" y="1667885"/>
                  </a:lnTo>
                  <a:lnTo>
                    <a:pt x="2041127" y="1793026"/>
                  </a:lnTo>
                  <a:lnTo>
                    <a:pt x="2054813" y="1901942"/>
                  </a:lnTo>
                  <a:lnTo>
                    <a:pt x="2068956" y="1973179"/>
                  </a:lnTo>
                  <a:lnTo>
                    <a:pt x="2082643" y="2029066"/>
                  </a:lnTo>
                  <a:lnTo>
                    <a:pt x="2096786" y="2087761"/>
                  </a:lnTo>
                  <a:lnTo>
                    <a:pt x="2110928" y="2147155"/>
                  </a:lnTo>
                  <a:lnTo>
                    <a:pt x="2124615" y="2191302"/>
                  </a:lnTo>
                  <a:lnTo>
                    <a:pt x="2138758" y="2196488"/>
                  </a:lnTo>
                  <a:lnTo>
                    <a:pt x="2152444" y="2166359"/>
                  </a:lnTo>
                  <a:lnTo>
                    <a:pt x="2166587" y="2160092"/>
                  </a:lnTo>
                  <a:lnTo>
                    <a:pt x="2180730" y="2214214"/>
                  </a:lnTo>
                  <a:lnTo>
                    <a:pt x="2193504" y="2288880"/>
                  </a:lnTo>
                  <a:lnTo>
                    <a:pt x="2207647" y="2354420"/>
                  </a:lnTo>
                  <a:lnTo>
                    <a:pt x="2221334" y="2414334"/>
                  </a:lnTo>
                  <a:lnTo>
                    <a:pt x="2235476" y="2454778"/>
                  </a:lnTo>
                  <a:lnTo>
                    <a:pt x="2249163" y="2438071"/>
                  </a:lnTo>
                  <a:lnTo>
                    <a:pt x="2263306" y="2372102"/>
                  </a:lnTo>
                  <a:lnTo>
                    <a:pt x="2277449" y="2323933"/>
                  </a:lnTo>
                  <a:lnTo>
                    <a:pt x="2291135" y="2309097"/>
                  </a:lnTo>
                  <a:lnTo>
                    <a:pt x="2305278" y="2308654"/>
                  </a:lnTo>
                  <a:lnTo>
                    <a:pt x="2318965" y="2341794"/>
                  </a:lnTo>
                  <a:lnTo>
                    <a:pt x="2333107" y="2399245"/>
                  </a:lnTo>
                  <a:lnTo>
                    <a:pt x="2347250" y="2447421"/>
                  </a:lnTo>
                  <a:lnTo>
                    <a:pt x="2360024" y="2505314"/>
                  </a:lnTo>
                  <a:lnTo>
                    <a:pt x="2374167" y="2580412"/>
                  </a:lnTo>
                  <a:lnTo>
                    <a:pt x="2387854" y="2647655"/>
                  </a:lnTo>
                  <a:lnTo>
                    <a:pt x="2401997" y="2699439"/>
                  </a:lnTo>
                  <a:lnTo>
                    <a:pt x="2415683" y="2764435"/>
                  </a:lnTo>
                  <a:lnTo>
                    <a:pt x="2429826" y="2879705"/>
                  </a:lnTo>
                  <a:lnTo>
                    <a:pt x="2443969" y="3022846"/>
                  </a:lnTo>
                  <a:lnTo>
                    <a:pt x="2457655" y="3154388"/>
                  </a:lnTo>
                  <a:lnTo>
                    <a:pt x="2471798" y="3249405"/>
                  </a:lnTo>
                  <a:lnTo>
                    <a:pt x="2485485" y="3287275"/>
                  </a:lnTo>
                  <a:lnTo>
                    <a:pt x="2499628" y="3292314"/>
                  </a:lnTo>
                  <a:lnTo>
                    <a:pt x="2513770" y="3306977"/>
                  </a:lnTo>
                  <a:lnTo>
                    <a:pt x="2526545" y="3316231"/>
                  </a:lnTo>
                  <a:lnTo>
                    <a:pt x="2540687" y="3299220"/>
                  </a:lnTo>
                  <a:lnTo>
                    <a:pt x="2554374" y="3272115"/>
                  </a:lnTo>
                  <a:lnTo>
                    <a:pt x="2568517" y="3262211"/>
                  </a:lnTo>
                  <a:lnTo>
                    <a:pt x="2582203" y="3267449"/>
                  </a:lnTo>
                  <a:lnTo>
                    <a:pt x="2596346" y="3245204"/>
                  </a:lnTo>
                  <a:lnTo>
                    <a:pt x="2610489" y="3184193"/>
                  </a:lnTo>
                  <a:lnTo>
                    <a:pt x="2624176" y="3121962"/>
                  </a:lnTo>
                  <a:lnTo>
                    <a:pt x="2638318" y="3081598"/>
                  </a:lnTo>
                  <a:lnTo>
                    <a:pt x="2652005" y="3042999"/>
                  </a:lnTo>
                  <a:lnTo>
                    <a:pt x="2666148" y="2964338"/>
                  </a:lnTo>
                  <a:lnTo>
                    <a:pt x="2680291" y="2842727"/>
                  </a:lnTo>
                  <a:lnTo>
                    <a:pt x="2693521" y="2759321"/>
                  </a:lnTo>
                  <a:lnTo>
                    <a:pt x="2707664" y="2768083"/>
                  </a:lnTo>
                  <a:lnTo>
                    <a:pt x="2721350" y="2820156"/>
                  </a:lnTo>
                  <a:lnTo>
                    <a:pt x="2735493" y="2855539"/>
                  </a:lnTo>
                  <a:lnTo>
                    <a:pt x="2749180" y="2828590"/>
                  </a:lnTo>
                  <a:lnTo>
                    <a:pt x="2763323" y="2753742"/>
                  </a:lnTo>
                  <a:lnTo>
                    <a:pt x="2777465" y="2681058"/>
                  </a:lnTo>
                  <a:lnTo>
                    <a:pt x="2791152" y="2626553"/>
                  </a:lnTo>
                  <a:lnTo>
                    <a:pt x="2805295" y="2614383"/>
                  </a:lnTo>
                  <a:lnTo>
                    <a:pt x="2818981" y="2675446"/>
                  </a:lnTo>
                  <a:lnTo>
                    <a:pt x="2833124" y="2795445"/>
                  </a:lnTo>
                  <a:lnTo>
                    <a:pt x="2847267" y="2907390"/>
                  </a:lnTo>
                  <a:lnTo>
                    <a:pt x="2860041" y="2937060"/>
                  </a:lnTo>
                  <a:lnTo>
                    <a:pt x="2874184" y="2851459"/>
                  </a:lnTo>
                  <a:lnTo>
                    <a:pt x="2887871" y="2680637"/>
                  </a:lnTo>
                  <a:lnTo>
                    <a:pt x="2902013" y="2505506"/>
                  </a:lnTo>
                  <a:lnTo>
                    <a:pt x="2915700" y="2427242"/>
                  </a:lnTo>
                  <a:lnTo>
                    <a:pt x="2929843" y="2450834"/>
                  </a:lnTo>
                  <a:lnTo>
                    <a:pt x="2943986" y="2485794"/>
                  </a:lnTo>
                  <a:lnTo>
                    <a:pt x="2957672" y="2474451"/>
                  </a:lnTo>
                  <a:lnTo>
                    <a:pt x="2971815" y="2439222"/>
                  </a:lnTo>
                  <a:lnTo>
                    <a:pt x="2985502" y="2402941"/>
                  </a:lnTo>
                  <a:lnTo>
                    <a:pt x="2999644" y="2356362"/>
                  </a:lnTo>
                  <a:lnTo>
                    <a:pt x="3013787" y="2299845"/>
                  </a:lnTo>
                  <a:lnTo>
                    <a:pt x="3026561" y="2237128"/>
                  </a:lnTo>
                  <a:lnTo>
                    <a:pt x="3040704" y="2177372"/>
                  </a:lnTo>
                  <a:lnTo>
                    <a:pt x="3054391" y="2142264"/>
                  </a:lnTo>
                  <a:lnTo>
                    <a:pt x="3068534" y="2134074"/>
                  </a:lnTo>
                  <a:lnTo>
                    <a:pt x="3082220" y="2140770"/>
                  </a:lnTo>
                  <a:lnTo>
                    <a:pt x="3096363" y="2152681"/>
                  </a:lnTo>
                  <a:lnTo>
                    <a:pt x="3110506" y="2183727"/>
                  </a:lnTo>
                  <a:lnTo>
                    <a:pt x="3124192" y="2242227"/>
                  </a:lnTo>
                  <a:lnTo>
                    <a:pt x="3138335" y="2277673"/>
                  </a:lnTo>
                  <a:lnTo>
                    <a:pt x="3152022" y="2256584"/>
                  </a:lnTo>
                  <a:lnTo>
                    <a:pt x="3166165" y="2208882"/>
                  </a:lnTo>
                  <a:lnTo>
                    <a:pt x="3180307" y="2172854"/>
                  </a:lnTo>
                  <a:lnTo>
                    <a:pt x="3193082" y="2164903"/>
                  </a:lnTo>
                  <a:lnTo>
                    <a:pt x="3207224" y="2197110"/>
                  </a:lnTo>
                  <a:lnTo>
                    <a:pt x="3220911" y="2255077"/>
                  </a:lnTo>
                  <a:lnTo>
                    <a:pt x="3235054" y="2292263"/>
                  </a:lnTo>
                  <a:lnTo>
                    <a:pt x="3248740" y="2278793"/>
                  </a:lnTo>
                  <a:lnTo>
                    <a:pt x="3262883" y="2244229"/>
                  </a:lnTo>
                  <a:lnTo>
                    <a:pt x="3277026" y="2203151"/>
                  </a:lnTo>
                  <a:lnTo>
                    <a:pt x="3290713" y="2147220"/>
                  </a:lnTo>
                  <a:lnTo>
                    <a:pt x="3304855" y="2093517"/>
                  </a:lnTo>
                  <a:lnTo>
                    <a:pt x="3318542" y="2074420"/>
                  </a:lnTo>
                  <a:lnTo>
                    <a:pt x="3332685" y="2090844"/>
                  </a:lnTo>
                  <a:lnTo>
                    <a:pt x="3346828" y="2110536"/>
                  </a:lnTo>
                  <a:lnTo>
                    <a:pt x="3360058" y="2105166"/>
                  </a:lnTo>
                  <a:lnTo>
                    <a:pt x="3374201" y="2073625"/>
                  </a:lnTo>
                  <a:lnTo>
                    <a:pt x="3387887" y="2043122"/>
                  </a:lnTo>
                  <a:lnTo>
                    <a:pt x="3402030" y="2020943"/>
                  </a:lnTo>
                  <a:lnTo>
                    <a:pt x="3415717" y="2010200"/>
                  </a:lnTo>
                  <a:lnTo>
                    <a:pt x="3429860" y="1992617"/>
                  </a:lnTo>
                  <a:lnTo>
                    <a:pt x="3444003" y="1955473"/>
                  </a:lnTo>
                  <a:lnTo>
                    <a:pt x="3457689" y="1937086"/>
                  </a:lnTo>
                  <a:lnTo>
                    <a:pt x="3471832" y="1958920"/>
                  </a:lnTo>
                  <a:lnTo>
                    <a:pt x="3485519" y="1972931"/>
                  </a:lnTo>
                  <a:lnTo>
                    <a:pt x="3499661" y="1958729"/>
                  </a:lnTo>
                  <a:lnTo>
                    <a:pt x="3513804" y="1944405"/>
                  </a:lnTo>
                  <a:lnTo>
                    <a:pt x="3526578" y="1939657"/>
                  </a:lnTo>
                  <a:lnTo>
                    <a:pt x="3540721" y="1936887"/>
                  </a:lnTo>
                  <a:lnTo>
                    <a:pt x="3554408" y="1932174"/>
                  </a:lnTo>
                  <a:lnTo>
                    <a:pt x="3568550" y="1934082"/>
                  </a:lnTo>
                  <a:lnTo>
                    <a:pt x="3582237" y="1944902"/>
                  </a:lnTo>
                  <a:lnTo>
                    <a:pt x="3596380" y="1954620"/>
                  </a:lnTo>
                  <a:lnTo>
                    <a:pt x="3610523" y="1945791"/>
                  </a:lnTo>
                  <a:lnTo>
                    <a:pt x="3624209" y="1919023"/>
                  </a:lnTo>
                  <a:lnTo>
                    <a:pt x="3638352" y="1889691"/>
                  </a:lnTo>
                  <a:lnTo>
                    <a:pt x="3652039" y="1869385"/>
                  </a:lnTo>
                  <a:lnTo>
                    <a:pt x="3666182" y="1847597"/>
                  </a:lnTo>
                  <a:lnTo>
                    <a:pt x="3680324" y="1806260"/>
                  </a:lnTo>
                  <a:lnTo>
                    <a:pt x="3693098" y="1753336"/>
                  </a:lnTo>
                  <a:lnTo>
                    <a:pt x="3707241" y="1697161"/>
                  </a:lnTo>
                  <a:lnTo>
                    <a:pt x="3720928" y="1622994"/>
                  </a:lnTo>
                  <a:lnTo>
                    <a:pt x="3735071" y="1553098"/>
                  </a:lnTo>
                  <a:lnTo>
                    <a:pt x="3748757" y="1508841"/>
                  </a:lnTo>
                  <a:lnTo>
                    <a:pt x="3762900" y="1479447"/>
                  </a:lnTo>
                  <a:lnTo>
                    <a:pt x="3777043" y="1486262"/>
                  </a:lnTo>
                  <a:lnTo>
                    <a:pt x="3790730" y="1493997"/>
                  </a:lnTo>
                  <a:lnTo>
                    <a:pt x="3804872" y="1457561"/>
                  </a:lnTo>
                  <a:lnTo>
                    <a:pt x="3818559" y="1426313"/>
                  </a:lnTo>
                  <a:lnTo>
                    <a:pt x="3832702" y="1423431"/>
                  </a:lnTo>
                  <a:lnTo>
                    <a:pt x="3846845" y="1433235"/>
                  </a:lnTo>
                  <a:lnTo>
                    <a:pt x="3859619" y="1449436"/>
                  </a:lnTo>
                  <a:lnTo>
                    <a:pt x="3873762" y="1469624"/>
                  </a:lnTo>
                  <a:lnTo>
                    <a:pt x="3887448" y="1484454"/>
                  </a:lnTo>
                  <a:lnTo>
                    <a:pt x="3901591" y="1472967"/>
                  </a:lnTo>
                  <a:lnTo>
                    <a:pt x="3915278" y="1459189"/>
                  </a:lnTo>
                  <a:lnTo>
                    <a:pt x="3929420" y="1455328"/>
                  </a:lnTo>
                  <a:lnTo>
                    <a:pt x="3943563" y="1433210"/>
                  </a:lnTo>
                  <a:lnTo>
                    <a:pt x="3957250" y="1398795"/>
                  </a:lnTo>
                  <a:lnTo>
                    <a:pt x="3971393" y="1367126"/>
                  </a:lnTo>
                  <a:lnTo>
                    <a:pt x="3985079" y="1322777"/>
                  </a:lnTo>
                  <a:lnTo>
                    <a:pt x="3999222" y="1279733"/>
                  </a:lnTo>
                  <a:lnTo>
                    <a:pt x="4013365" y="1247388"/>
                  </a:lnTo>
                  <a:lnTo>
                    <a:pt x="4026595" y="1210146"/>
                  </a:lnTo>
                  <a:lnTo>
                    <a:pt x="4040738" y="1166466"/>
                  </a:lnTo>
                  <a:lnTo>
                    <a:pt x="4054425" y="1138641"/>
                  </a:lnTo>
                  <a:lnTo>
                    <a:pt x="4068567" y="1132596"/>
                  </a:lnTo>
                  <a:lnTo>
                    <a:pt x="4082254" y="1096013"/>
                  </a:lnTo>
                  <a:lnTo>
                    <a:pt x="4096397" y="1030798"/>
                  </a:lnTo>
                  <a:lnTo>
                    <a:pt x="4110540" y="983611"/>
                  </a:lnTo>
                  <a:lnTo>
                    <a:pt x="4124226" y="969313"/>
                  </a:lnTo>
                  <a:lnTo>
                    <a:pt x="4138369" y="972892"/>
                  </a:lnTo>
                  <a:lnTo>
                    <a:pt x="4152056" y="986110"/>
                  </a:lnTo>
                  <a:lnTo>
                    <a:pt x="4166198" y="1011478"/>
                  </a:lnTo>
                  <a:lnTo>
                    <a:pt x="4180341" y="1036477"/>
                  </a:lnTo>
                  <a:lnTo>
                    <a:pt x="4193115" y="1036102"/>
                  </a:lnTo>
                  <a:lnTo>
                    <a:pt x="4207258" y="1017020"/>
                  </a:lnTo>
                  <a:lnTo>
                    <a:pt x="4220945" y="1012678"/>
                  </a:lnTo>
                  <a:lnTo>
                    <a:pt x="4235088" y="1030186"/>
                  </a:lnTo>
                  <a:lnTo>
                    <a:pt x="4248774" y="1066747"/>
                  </a:lnTo>
                  <a:lnTo>
                    <a:pt x="4262917" y="1110354"/>
                  </a:lnTo>
                  <a:lnTo>
                    <a:pt x="4277060" y="1145905"/>
                  </a:lnTo>
                  <a:lnTo>
                    <a:pt x="4290746" y="1171286"/>
                  </a:lnTo>
                  <a:lnTo>
                    <a:pt x="4304889" y="1188947"/>
                  </a:lnTo>
                  <a:lnTo>
                    <a:pt x="4318576" y="1213759"/>
                  </a:lnTo>
                  <a:lnTo>
                    <a:pt x="4332719" y="1226500"/>
                  </a:lnTo>
                  <a:lnTo>
                    <a:pt x="4346861" y="1209845"/>
                  </a:lnTo>
                  <a:lnTo>
                    <a:pt x="4359636" y="1206728"/>
                  </a:lnTo>
                  <a:lnTo>
                    <a:pt x="4373778" y="1227977"/>
                  </a:lnTo>
                  <a:lnTo>
                    <a:pt x="4387465" y="1248284"/>
                  </a:lnTo>
                  <a:lnTo>
                    <a:pt x="4401608" y="1235877"/>
                  </a:lnTo>
                  <a:lnTo>
                    <a:pt x="4415294" y="1192863"/>
                  </a:lnTo>
                  <a:lnTo>
                    <a:pt x="4429437" y="1149937"/>
                  </a:lnTo>
                  <a:lnTo>
                    <a:pt x="4443580" y="1113255"/>
                  </a:lnTo>
                  <a:lnTo>
                    <a:pt x="4457267" y="1089010"/>
                  </a:lnTo>
                  <a:lnTo>
                    <a:pt x="4471409" y="1093246"/>
                  </a:lnTo>
                  <a:lnTo>
                    <a:pt x="4485096" y="1109582"/>
                  </a:lnTo>
                  <a:lnTo>
                    <a:pt x="4499239" y="1123495"/>
                  </a:lnTo>
                  <a:lnTo>
                    <a:pt x="4513382" y="1147642"/>
                  </a:lnTo>
                  <a:lnTo>
                    <a:pt x="4526156" y="1172775"/>
                  </a:lnTo>
                  <a:lnTo>
                    <a:pt x="4540299" y="1198291"/>
                  </a:lnTo>
                  <a:lnTo>
                    <a:pt x="4553985" y="1229240"/>
                  </a:lnTo>
                  <a:lnTo>
                    <a:pt x="4568128" y="1273399"/>
                  </a:lnTo>
                  <a:lnTo>
                    <a:pt x="4581815" y="1319781"/>
                  </a:lnTo>
                  <a:lnTo>
                    <a:pt x="4595957" y="1345503"/>
                  </a:lnTo>
                  <a:lnTo>
                    <a:pt x="4610100" y="1362927"/>
                  </a:lnTo>
                  <a:lnTo>
                    <a:pt x="4623787" y="1387821"/>
                  </a:lnTo>
                  <a:lnTo>
                    <a:pt x="4637930" y="1412640"/>
                  </a:lnTo>
                  <a:lnTo>
                    <a:pt x="4651616" y="1420719"/>
                  </a:lnTo>
                  <a:lnTo>
                    <a:pt x="4665759" y="1419304"/>
                  </a:lnTo>
                  <a:lnTo>
                    <a:pt x="4679902" y="1409789"/>
                  </a:lnTo>
                  <a:lnTo>
                    <a:pt x="4693132" y="1402729"/>
                  </a:lnTo>
                  <a:lnTo>
                    <a:pt x="4707275" y="1389297"/>
                  </a:lnTo>
                  <a:lnTo>
                    <a:pt x="4720962" y="1367683"/>
                  </a:lnTo>
                  <a:lnTo>
                    <a:pt x="4735104" y="1373218"/>
                  </a:lnTo>
                  <a:lnTo>
                    <a:pt x="4748791" y="1407772"/>
                  </a:lnTo>
                  <a:lnTo>
                    <a:pt x="4762934" y="1452821"/>
                  </a:lnTo>
                  <a:lnTo>
                    <a:pt x="4777077" y="1480455"/>
                  </a:lnTo>
                  <a:lnTo>
                    <a:pt x="4790763" y="1482726"/>
                  </a:lnTo>
                  <a:lnTo>
                    <a:pt x="4804906" y="1471350"/>
                  </a:lnTo>
                  <a:lnTo>
                    <a:pt x="4818593" y="1463857"/>
                  </a:lnTo>
                  <a:lnTo>
                    <a:pt x="4832735" y="1471732"/>
                  </a:lnTo>
                  <a:lnTo>
                    <a:pt x="4846878" y="1504191"/>
                  </a:lnTo>
                  <a:lnTo>
                    <a:pt x="4859652" y="1547050"/>
                  </a:lnTo>
                  <a:lnTo>
                    <a:pt x="4873795" y="1580403"/>
                  </a:lnTo>
                  <a:lnTo>
                    <a:pt x="4887482" y="1596106"/>
                  </a:lnTo>
                  <a:lnTo>
                    <a:pt x="4901625" y="1588915"/>
                  </a:lnTo>
                  <a:lnTo>
                    <a:pt x="4915311" y="1569991"/>
                  </a:lnTo>
                  <a:lnTo>
                    <a:pt x="4929454" y="1571819"/>
                  </a:lnTo>
                  <a:lnTo>
                    <a:pt x="4943597" y="1630949"/>
                  </a:lnTo>
                  <a:lnTo>
                    <a:pt x="4957283" y="1734098"/>
                  </a:lnTo>
                  <a:lnTo>
                    <a:pt x="4971426" y="1846436"/>
                  </a:lnTo>
                  <a:lnTo>
                    <a:pt x="4985113" y="1928778"/>
                  </a:lnTo>
                  <a:lnTo>
                    <a:pt x="4999256" y="1961688"/>
                  </a:lnTo>
                  <a:lnTo>
                    <a:pt x="5013398" y="1964902"/>
                  </a:lnTo>
                  <a:lnTo>
                    <a:pt x="5026173" y="1965606"/>
                  </a:lnTo>
                  <a:lnTo>
                    <a:pt x="5040315" y="1991234"/>
                  </a:lnTo>
                  <a:lnTo>
                    <a:pt x="5054002" y="2060718"/>
                  </a:lnTo>
                  <a:lnTo>
                    <a:pt x="5068145" y="2164995"/>
                  </a:lnTo>
                  <a:lnTo>
                    <a:pt x="5081831" y="2282649"/>
                  </a:lnTo>
                  <a:lnTo>
                    <a:pt x="5095974" y="2386743"/>
                  </a:lnTo>
                  <a:lnTo>
                    <a:pt x="5110117" y="2460459"/>
                  </a:lnTo>
                  <a:lnTo>
                    <a:pt x="5123804" y="2501256"/>
                  </a:lnTo>
                  <a:lnTo>
                    <a:pt x="5137946" y="2516911"/>
                  </a:lnTo>
                  <a:lnTo>
                    <a:pt x="5151633" y="2538888"/>
                  </a:lnTo>
                  <a:lnTo>
                    <a:pt x="5165776" y="2582547"/>
                  </a:lnTo>
                  <a:lnTo>
                    <a:pt x="5179919" y="2622496"/>
                  </a:lnTo>
                  <a:lnTo>
                    <a:pt x="5192693" y="2637557"/>
                  </a:lnTo>
                  <a:lnTo>
                    <a:pt x="5206836" y="2637684"/>
                  </a:lnTo>
                  <a:lnTo>
                    <a:pt x="5220522" y="2625654"/>
                  </a:lnTo>
                  <a:lnTo>
                    <a:pt x="5234665" y="2607825"/>
                  </a:lnTo>
                  <a:lnTo>
                    <a:pt x="5248352" y="2599374"/>
                  </a:lnTo>
                  <a:lnTo>
                    <a:pt x="5262494" y="2617378"/>
                  </a:lnTo>
                  <a:lnTo>
                    <a:pt x="5276637" y="2657307"/>
                  </a:lnTo>
                  <a:lnTo>
                    <a:pt x="5290324" y="2699829"/>
                  </a:lnTo>
                  <a:lnTo>
                    <a:pt x="5304467" y="2740491"/>
                  </a:lnTo>
                  <a:lnTo>
                    <a:pt x="5318153" y="2777234"/>
                  </a:lnTo>
                  <a:lnTo>
                    <a:pt x="5332296" y="2807059"/>
                  </a:lnTo>
                  <a:lnTo>
                    <a:pt x="5346439" y="2840714"/>
                  </a:lnTo>
                  <a:lnTo>
                    <a:pt x="5359669" y="2893466"/>
                  </a:lnTo>
                  <a:lnTo>
                    <a:pt x="5373812" y="2948118"/>
                  </a:lnTo>
                  <a:lnTo>
                    <a:pt x="5387499" y="2979841"/>
                  </a:lnTo>
                  <a:lnTo>
                    <a:pt x="5401642" y="2977607"/>
                  </a:lnTo>
                  <a:lnTo>
                    <a:pt x="5415328" y="2961208"/>
                  </a:lnTo>
                  <a:lnTo>
                    <a:pt x="5429471" y="2940819"/>
                  </a:lnTo>
                  <a:lnTo>
                    <a:pt x="5443614" y="2923078"/>
                  </a:lnTo>
                  <a:lnTo>
                    <a:pt x="5457300" y="2928481"/>
                  </a:lnTo>
                  <a:lnTo>
                    <a:pt x="5471443" y="2935912"/>
                  </a:lnTo>
                  <a:lnTo>
                    <a:pt x="5485130" y="2931791"/>
                  </a:lnTo>
                  <a:lnTo>
                    <a:pt x="5499273" y="2941381"/>
                  </a:lnTo>
                  <a:lnTo>
                    <a:pt x="5513415" y="2975031"/>
                  </a:lnTo>
                  <a:lnTo>
                    <a:pt x="5526190" y="3000189"/>
                  </a:lnTo>
                  <a:lnTo>
                    <a:pt x="5540332" y="3000613"/>
                  </a:lnTo>
                  <a:lnTo>
                    <a:pt x="5554019" y="2981302"/>
                  </a:lnTo>
                  <a:lnTo>
                    <a:pt x="5568162" y="2942399"/>
                  </a:lnTo>
                  <a:lnTo>
                    <a:pt x="5581848" y="2879563"/>
                  </a:lnTo>
                  <a:lnTo>
                    <a:pt x="5595991" y="2803680"/>
                  </a:lnTo>
                  <a:lnTo>
                    <a:pt x="5610134" y="2731170"/>
                  </a:lnTo>
                  <a:lnTo>
                    <a:pt x="5623821" y="2650634"/>
                  </a:lnTo>
                  <a:lnTo>
                    <a:pt x="5637963" y="2583097"/>
                  </a:lnTo>
                  <a:lnTo>
                    <a:pt x="5651650" y="2548151"/>
                  </a:lnTo>
                  <a:lnTo>
                    <a:pt x="5665793" y="2521516"/>
                  </a:lnTo>
                  <a:lnTo>
                    <a:pt x="5679936" y="2475628"/>
                  </a:lnTo>
                  <a:lnTo>
                    <a:pt x="5692710" y="2418171"/>
                  </a:lnTo>
                  <a:lnTo>
                    <a:pt x="5706853" y="2364578"/>
                  </a:lnTo>
                  <a:lnTo>
                    <a:pt x="5720539" y="2340512"/>
                  </a:lnTo>
                  <a:lnTo>
                    <a:pt x="5734682" y="2380708"/>
                  </a:lnTo>
                  <a:lnTo>
                    <a:pt x="5748369" y="2458691"/>
                  </a:lnTo>
                  <a:lnTo>
                    <a:pt x="5762511" y="2533047"/>
                  </a:lnTo>
                  <a:lnTo>
                    <a:pt x="5776654" y="2592614"/>
                  </a:lnTo>
                  <a:lnTo>
                    <a:pt x="5790341" y="2647795"/>
                  </a:lnTo>
                  <a:lnTo>
                    <a:pt x="5804484" y="2694203"/>
                  </a:lnTo>
                  <a:lnTo>
                    <a:pt x="5818170" y="2723321"/>
                  </a:lnTo>
                  <a:lnTo>
                    <a:pt x="5832313" y="2737415"/>
                  </a:lnTo>
                  <a:lnTo>
                    <a:pt x="5846456" y="2746400"/>
                  </a:lnTo>
                  <a:lnTo>
                    <a:pt x="5859230" y="2759229"/>
                  </a:lnTo>
                  <a:lnTo>
                    <a:pt x="5873373" y="2773114"/>
                  </a:lnTo>
                  <a:lnTo>
                    <a:pt x="5887059" y="2765772"/>
                  </a:lnTo>
                  <a:lnTo>
                    <a:pt x="5901202" y="2726982"/>
                  </a:lnTo>
                  <a:lnTo>
                    <a:pt x="5914889" y="2700437"/>
                  </a:lnTo>
                  <a:lnTo>
                    <a:pt x="5929032" y="2686708"/>
                  </a:lnTo>
                  <a:lnTo>
                    <a:pt x="5943174" y="2652170"/>
                  </a:lnTo>
                  <a:lnTo>
                    <a:pt x="5956861" y="2601486"/>
                  </a:lnTo>
                  <a:lnTo>
                    <a:pt x="5971004" y="2561425"/>
                  </a:lnTo>
                  <a:lnTo>
                    <a:pt x="5984690" y="2555488"/>
                  </a:lnTo>
                  <a:lnTo>
                    <a:pt x="5998833" y="2573868"/>
                  </a:lnTo>
                  <a:lnTo>
                    <a:pt x="6012976" y="2583094"/>
                  </a:lnTo>
                  <a:lnTo>
                    <a:pt x="6026206" y="2556120"/>
                  </a:lnTo>
                  <a:lnTo>
                    <a:pt x="6040349" y="2498821"/>
                  </a:lnTo>
                  <a:lnTo>
                    <a:pt x="6054036" y="2445846"/>
                  </a:lnTo>
                  <a:lnTo>
                    <a:pt x="6068179" y="2415918"/>
                  </a:lnTo>
                  <a:lnTo>
                    <a:pt x="6081865" y="2387814"/>
                  </a:lnTo>
                  <a:lnTo>
                    <a:pt x="6096008" y="2350958"/>
                  </a:lnTo>
                  <a:lnTo>
                    <a:pt x="6110151" y="2327075"/>
                  </a:lnTo>
                  <a:lnTo>
                    <a:pt x="6123837" y="2312732"/>
                  </a:lnTo>
                  <a:lnTo>
                    <a:pt x="6137980" y="2288825"/>
                  </a:lnTo>
                  <a:lnTo>
                    <a:pt x="6151667" y="2223054"/>
                  </a:lnTo>
                  <a:lnTo>
                    <a:pt x="6165810" y="2107254"/>
                  </a:lnTo>
                  <a:lnTo>
                    <a:pt x="6179952" y="2003668"/>
                  </a:lnTo>
                  <a:lnTo>
                    <a:pt x="6192727" y="1957716"/>
                  </a:lnTo>
                  <a:lnTo>
                    <a:pt x="6206869" y="1943814"/>
                  </a:lnTo>
                  <a:lnTo>
                    <a:pt x="6220556" y="1931717"/>
                  </a:lnTo>
                  <a:lnTo>
                    <a:pt x="6234699" y="1901281"/>
                  </a:lnTo>
                  <a:lnTo>
                    <a:pt x="6248385" y="1847383"/>
                  </a:lnTo>
                  <a:lnTo>
                    <a:pt x="6262528" y="1807128"/>
                  </a:lnTo>
                  <a:lnTo>
                    <a:pt x="6276671" y="1797449"/>
                  </a:lnTo>
                  <a:lnTo>
                    <a:pt x="6290358" y="1809231"/>
                  </a:lnTo>
                  <a:lnTo>
                    <a:pt x="6304500" y="1822869"/>
                  </a:lnTo>
                  <a:lnTo>
                    <a:pt x="6318187" y="1818794"/>
                  </a:lnTo>
                  <a:lnTo>
                    <a:pt x="6332330" y="1808360"/>
                  </a:lnTo>
                  <a:lnTo>
                    <a:pt x="6346473" y="1803081"/>
                  </a:lnTo>
                  <a:lnTo>
                    <a:pt x="6359247" y="1809396"/>
                  </a:lnTo>
                  <a:lnTo>
                    <a:pt x="6373390" y="1847269"/>
                  </a:lnTo>
                  <a:lnTo>
                    <a:pt x="6387076" y="1889750"/>
                  </a:lnTo>
                  <a:lnTo>
                    <a:pt x="6401219" y="1915990"/>
                  </a:lnTo>
                  <a:lnTo>
                    <a:pt x="6414906" y="1944041"/>
                  </a:lnTo>
                  <a:lnTo>
                    <a:pt x="6429048" y="1965681"/>
                  </a:lnTo>
                  <a:lnTo>
                    <a:pt x="6443191" y="1969268"/>
                  </a:lnTo>
                  <a:lnTo>
                    <a:pt x="6456878" y="1960576"/>
                  </a:lnTo>
                  <a:lnTo>
                    <a:pt x="6471021" y="1958013"/>
                  </a:lnTo>
                  <a:lnTo>
                    <a:pt x="6484707" y="1983223"/>
                  </a:lnTo>
                  <a:lnTo>
                    <a:pt x="6498850" y="2021712"/>
                  </a:lnTo>
                  <a:lnTo>
                    <a:pt x="6512993" y="2031083"/>
                  </a:lnTo>
                  <a:lnTo>
                    <a:pt x="6525767" y="1999355"/>
                  </a:lnTo>
                  <a:lnTo>
                    <a:pt x="6539910" y="1950123"/>
                  </a:lnTo>
                  <a:lnTo>
                    <a:pt x="6553596" y="1921514"/>
                  </a:lnTo>
                  <a:lnTo>
                    <a:pt x="6567739" y="1903792"/>
                  </a:lnTo>
                  <a:lnTo>
                    <a:pt x="6581426" y="1880484"/>
                  </a:lnTo>
                  <a:lnTo>
                    <a:pt x="6595569" y="1861486"/>
                  </a:lnTo>
                  <a:lnTo>
                    <a:pt x="6609711" y="1850216"/>
                  </a:lnTo>
                  <a:lnTo>
                    <a:pt x="6623398" y="1848600"/>
                  </a:lnTo>
                  <a:lnTo>
                    <a:pt x="6637541" y="1849695"/>
                  </a:lnTo>
                  <a:lnTo>
                    <a:pt x="6651227" y="1849175"/>
                  </a:lnTo>
                  <a:lnTo>
                    <a:pt x="6665370" y="1849206"/>
                  </a:lnTo>
                  <a:lnTo>
                    <a:pt x="6679513" y="1846292"/>
                  </a:lnTo>
                  <a:lnTo>
                    <a:pt x="6692743" y="1846585"/>
                  </a:lnTo>
                  <a:lnTo>
                    <a:pt x="6706886" y="1857461"/>
                  </a:lnTo>
                  <a:lnTo>
                    <a:pt x="6720573" y="1876677"/>
                  </a:lnTo>
                  <a:lnTo>
                    <a:pt x="6734716" y="1917887"/>
                  </a:lnTo>
                  <a:lnTo>
                    <a:pt x="6748402" y="1961872"/>
                  </a:lnTo>
                  <a:lnTo>
                    <a:pt x="6762545" y="1986836"/>
                  </a:lnTo>
                  <a:lnTo>
                    <a:pt x="6776688" y="1987905"/>
                  </a:lnTo>
                  <a:lnTo>
                    <a:pt x="6790374" y="1954579"/>
                  </a:lnTo>
                  <a:lnTo>
                    <a:pt x="6804517" y="1895163"/>
                  </a:lnTo>
                  <a:lnTo>
                    <a:pt x="6818204" y="1828252"/>
                  </a:lnTo>
                  <a:lnTo>
                    <a:pt x="6832347" y="1766888"/>
                  </a:lnTo>
                  <a:lnTo>
                    <a:pt x="6846490" y="1732739"/>
                  </a:lnTo>
                  <a:lnTo>
                    <a:pt x="6859264" y="1739657"/>
                  </a:lnTo>
                  <a:lnTo>
                    <a:pt x="6873406" y="1773673"/>
                  </a:lnTo>
                  <a:lnTo>
                    <a:pt x="6887093" y="1809301"/>
                  </a:lnTo>
                  <a:lnTo>
                    <a:pt x="6901236" y="1810201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2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550266"/>
                  </a:moveTo>
                  <a:lnTo>
                    <a:pt x="14142" y="1584443"/>
                  </a:lnTo>
                  <a:lnTo>
                    <a:pt x="27373" y="1628527"/>
                  </a:lnTo>
                  <a:lnTo>
                    <a:pt x="41515" y="1680589"/>
                  </a:lnTo>
                  <a:lnTo>
                    <a:pt x="55202" y="1722083"/>
                  </a:lnTo>
                  <a:lnTo>
                    <a:pt x="69345" y="1734940"/>
                  </a:lnTo>
                  <a:lnTo>
                    <a:pt x="83031" y="1714053"/>
                  </a:lnTo>
                  <a:lnTo>
                    <a:pt x="97174" y="1675332"/>
                  </a:lnTo>
                  <a:lnTo>
                    <a:pt x="111317" y="1648743"/>
                  </a:lnTo>
                  <a:lnTo>
                    <a:pt x="125004" y="1643900"/>
                  </a:lnTo>
                  <a:lnTo>
                    <a:pt x="139147" y="1645448"/>
                  </a:lnTo>
                  <a:lnTo>
                    <a:pt x="152833" y="1653729"/>
                  </a:lnTo>
                  <a:lnTo>
                    <a:pt x="166976" y="1680842"/>
                  </a:lnTo>
                  <a:lnTo>
                    <a:pt x="181119" y="1716117"/>
                  </a:lnTo>
                  <a:lnTo>
                    <a:pt x="193893" y="1732501"/>
                  </a:lnTo>
                  <a:lnTo>
                    <a:pt x="208036" y="1720022"/>
                  </a:lnTo>
                  <a:lnTo>
                    <a:pt x="221722" y="1678738"/>
                  </a:lnTo>
                  <a:lnTo>
                    <a:pt x="235865" y="1615285"/>
                  </a:lnTo>
                  <a:lnTo>
                    <a:pt x="249552" y="1534292"/>
                  </a:lnTo>
                  <a:lnTo>
                    <a:pt x="263695" y="1439933"/>
                  </a:lnTo>
                  <a:lnTo>
                    <a:pt x="277837" y="1355791"/>
                  </a:lnTo>
                  <a:lnTo>
                    <a:pt x="291524" y="1299634"/>
                  </a:lnTo>
                  <a:lnTo>
                    <a:pt x="305667" y="1274527"/>
                  </a:lnTo>
                  <a:lnTo>
                    <a:pt x="319353" y="1280063"/>
                  </a:lnTo>
                  <a:lnTo>
                    <a:pt x="333496" y="1301795"/>
                  </a:lnTo>
                  <a:lnTo>
                    <a:pt x="347639" y="1322534"/>
                  </a:lnTo>
                  <a:lnTo>
                    <a:pt x="360413" y="1324868"/>
                  </a:lnTo>
                  <a:lnTo>
                    <a:pt x="374556" y="1293910"/>
                  </a:lnTo>
                  <a:lnTo>
                    <a:pt x="388243" y="1237041"/>
                  </a:lnTo>
                  <a:lnTo>
                    <a:pt x="402385" y="1166370"/>
                  </a:lnTo>
                  <a:lnTo>
                    <a:pt x="416072" y="1104355"/>
                  </a:lnTo>
                  <a:lnTo>
                    <a:pt x="430215" y="1072275"/>
                  </a:lnTo>
                  <a:lnTo>
                    <a:pt x="444358" y="1053516"/>
                  </a:lnTo>
                  <a:lnTo>
                    <a:pt x="458044" y="1035702"/>
                  </a:lnTo>
                  <a:lnTo>
                    <a:pt x="472187" y="1022262"/>
                  </a:lnTo>
                  <a:lnTo>
                    <a:pt x="485874" y="999293"/>
                  </a:lnTo>
                  <a:lnTo>
                    <a:pt x="500016" y="955792"/>
                  </a:lnTo>
                  <a:lnTo>
                    <a:pt x="514159" y="895068"/>
                  </a:lnTo>
                  <a:lnTo>
                    <a:pt x="526933" y="840200"/>
                  </a:lnTo>
                  <a:lnTo>
                    <a:pt x="541076" y="815402"/>
                  </a:lnTo>
                  <a:lnTo>
                    <a:pt x="554763" y="830944"/>
                  </a:lnTo>
                  <a:lnTo>
                    <a:pt x="568906" y="891889"/>
                  </a:lnTo>
                  <a:lnTo>
                    <a:pt x="582592" y="978215"/>
                  </a:lnTo>
                  <a:lnTo>
                    <a:pt x="596735" y="1062778"/>
                  </a:lnTo>
                  <a:lnTo>
                    <a:pt x="610878" y="1145522"/>
                  </a:lnTo>
                  <a:lnTo>
                    <a:pt x="624564" y="1233401"/>
                  </a:lnTo>
                  <a:lnTo>
                    <a:pt x="638707" y="1329618"/>
                  </a:lnTo>
                  <a:lnTo>
                    <a:pt x="652394" y="1436737"/>
                  </a:lnTo>
                  <a:lnTo>
                    <a:pt x="666537" y="1549477"/>
                  </a:lnTo>
                  <a:lnTo>
                    <a:pt x="680679" y="1656275"/>
                  </a:lnTo>
                  <a:lnTo>
                    <a:pt x="693910" y="1741099"/>
                  </a:lnTo>
                  <a:lnTo>
                    <a:pt x="708053" y="1790930"/>
                  </a:lnTo>
                  <a:lnTo>
                    <a:pt x="721739" y="1800013"/>
                  </a:lnTo>
                  <a:lnTo>
                    <a:pt x="735882" y="1782783"/>
                  </a:lnTo>
                  <a:lnTo>
                    <a:pt x="749569" y="1768232"/>
                  </a:lnTo>
                  <a:lnTo>
                    <a:pt x="763711" y="1776431"/>
                  </a:lnTo>
                  <a:lnTo>
                    <a:pt x="777854" y="1807233"/>
                  </a:lnTo>
                  <a:lnTo>
                    <a:pt x="791541" y="1848430"/>
                  </a:lnTo>
                  <a:lnTo>
                    <a:pt x="805684" y="1884398"/>
                  </a:lnTo>
                  <a:lnTo>
                    <a:pt x="819370" y="1903225"/>
                  </a:lnTo>
                  <a:lnTo>
                    <a:pt x="833513" y="1909639"/>
                  </a:lnTo>
                  <a:lnTo>
                    <a:pt x="847656" y="1918624"/>
                  </a:lnTo>
                  <a:lnTo>
                    <a:pt x="860430" y="1944752"/>
                  </a:lnTo>
                  <a:lnTo>
                    <a:pt x="874573" y="2004763"/>
                  </a:lnTo>
                  <a:lnTo>
                    <a:pt x="888259" y="2102510"/>
                  </a:lnTo>
                  <a:lnTo>
                    <a:pt x="902402" y="2211832"/>
                  </a:lnTo>
                  <a:lnTo>
                    <a:pt x="916089" y="2302423"/>
                  </a:lnTo>
                  <a:lnTo>
                    <a:pt x="930232" y="2302423"/>
                  </a:lnTo>
                  <a:lnTo>
                    <a:pt x="944374" y="2302423"/>
                  </a:lnTo>
                  <a:lnTo>
                    <a:pt x="958061" y="2302423"/>
                  </a:lnTo>
                  <a:lnTo>
                    <a:pt x="972204" y="2223316"/>
                  </a:lnTo>
                  <a:lnTo>
                    <a:pt x="985890" y="2139116"/>
                  </a:lnTo>
                  <a:lnTo>
                    <a:pt x="1000033" y="2053855"/>
                  </a:lnTo>
                  <a:lnTo>
                    <a:pt x="1014176" y="1966011"/>
                  </a:lnTo>
                  <a:lnTo>
                    <a:pt x="1026950" y="1879862"/>
                  </a:lnTo>
                  <a:lnTo>
                    <a:pt x="1041093" y="1796535"/>
                  </a:lnTo>
                  <a:lnTo>
                    <a:pt x="1054780" y="1717581"/>
                  </a:lnTo>
                  <a:lnTo>
                    <a:pt x="1068922" y="1648842"/>
                  </a:lnTo>
                  <a:lnTo>
                    <a:pt x="1082609" y="1600617"/>
                  </a:lnTo>
                  <a:lnTo>
                    <a:pt x="1096752" y="1584839"/>
                  </a:lnTo>
                  <a:lnTo>
                    <a:pt x="1110895" y="1611572"/>
                  </a:lnTo>
                  <a:lnTo>
                    <a:pt x="1124581" y="1679880"/>
                  </a:lnTo>
                  <a:lnTo>
                    <a:pt x="1138724" y="1767305"/>
                  </a:lnTo>
                  <a:lnTo>
                    <a:pt x="1152411" y="1858249"/>
                  </a:lnTo>
                  <a:lnTo>
                    <a:pt x="1166553" y="1956001"/>
                  </a:lnTo>
                  <a:lnTo>
                    <a:pt x="1180696" y="2053152"/>
                  </a:lnTo>
                  <a:lnTo>
                    <a:pt x="1193470" y="2121167"/>
                  </a:lnTo>
                  <a:lnTo>
                    <a:pt x="1207613" y="2134702"/>
                  </a:lnTo>
                  <a:lnTo>
                    <a:pt x="1221300" y="2095501"/>
                  </a:lnTo>
                  <a:lnTo>
                    <a:pt x="1235443" y="2021546"/>
                  </a:lnTo>
                  <a:lnTo>
                    <a:pt x="1249129" y="1928117"/>
                  </a:lnTo>
                  <a:lnTo>
                    <a:pt x="1263272" y="1825554"/>
                  </a:lnTo>
                  <a:lnTo>
                    <a:pt x="1277415" y="1718187"/>
                  </a:lnTo>
                  <a:lnTo>
                    <a:pt x="1291101" y="1608295"/>
                  </a:lnTo>
                  <a:lnTo>
                    <a:pt x="1305244" y="1503250"/>
                  </a:lnTo>
                  <a:lnTo>
                    <a:pt x="1318931" y="1403081"/>
                  </a:lnTo>
                  <a:lnTo>
                    <a:pt x="1333074" y="1298580"/>
                  </a:lnTo>
                  <a:lnTo>
                    <a:pt x="1347216" y="1194173"/>
                  </a:lnTo>
                  <a:lnTo>
                    <a:pt x="1360447" y="1114764"/>
                  </a:lnTo>
                  <a:lnTo>
                    <a:pt x="1374590" y="1068626"/>
                  </a:lnTo>
                  <a:lnTo>
                    <a:pt x="1388276" y="1033372"/>
                  </a:lnTo>
                  <a:lnTo>
                    <a:pt x="1402419" y="1005915"/>
                  </a:lnTo>
                  <a:lnTo>
                    <a:pt x="1416106" y="1002858"/>
                  </a:lnTo>
                  <a:lnTo>
                    <a:pt x="1430248" y="1026023"/>
                  </a:lnTo>
                  <a:lnTo>
                    <a:pt x="1444391" y="1056879"/>
                  </a:lnTo>
                  <a:lnTo>
                    <a:pt x="1458078" y="1072910"/>
                  </a:lnTo>
                  <a:lnTo>
                    <a:pt x="1472221" y="1067725"/>
                  </a:lnTo>
                  <a:lnTo>
                    <a:pt x="1485907" y="1046519"/>
                  </a:lnTo>
                  <a:lnTo>
                    <a:pt x="1500050" y="1023851"/>
                  </a:lnTo>
                  <a:lnTo>
                    <a:pt x="1514193" y="994949"/>
                  </a:lnTo>
                  <a:lnTo>
                    <a:pt x="1526967" y="932338"/>
                  </a:lnTo>
                  <a:lnTo>
                    <a:pt x="1541110" y="851862"/>
                  </a:lnTo>
                  <a:lnTo>
                    <a:pt x="1554796" y="803223"/>
                  </a:lnTo>
                  <a:lnTo>
                    <a:pt x="1568939" y="780280"/>
                  </a:lnTo>
                  <a:lnTo>
                    <a:pt x="1582626" y="728269"/>
                  </a:lnTo>
                  <a:lnTo>
                    <a:pt x="1596769" y="613508"/>
                  </a:lnTo>
                  <a:lnTo>
                    <a:pt x="1610911" y="450695"/>
                  </a:lnTo>
                  <a:lnTo>
                    <a:pt x="1624598" y="301060"/>
                  </a:lnTo>
                  <a:lnTo>
                    <a:pt x="1638741" y="195180"/>
                  </a:lnTo>
                  <a:lnTo>
                    <a:pt x="1652427" y="112704"/>
                  </a:lnTo>
                  <a:lnTo>
                    <a:pt x="1666570" y="44828"/>
                  </a:lnTo>
                  <a:lnTo>
                    <a:pt x="1680713" y="10840"/>
                  </a:lnTo>
                  <a:lnTo>
                    <a:pt x="1693487" y="17831"/>
                  </a:lnTo>
                  <a:lnTo>
                    <a:pt x="1707630" y="40460"/>
                  </a:lnTo>
                  <a:lnTo>
                    <a:pt x="1721317" y="45175"/>
                  </a:lnTo>
                  <a:lnTo>
                    <a:pt x="1735459" y="16947"/>
                  </a:lnTo>
                  <a:lnTo>
                    <a:pt x="1749146" y="0"/>
                  </a:lnTo>
                  <a:lnTo>
                    <a:pt x="1763289" y="52314"/>
                  </a:lnTo>
                  <a:lnTo>
                    <a:pt x="1777432" y="139999"/>
                  </a:lnTo>
                  <a:lnTo>
                    <a:pt x="1791118" y="177177"/>
                  </a:lnTo>
                  <a:lnTo>
                    <a:pt x="1805261" y="195918"/>
                  </a:lnTo>
                  <a:lnTo>
                    <a:pt x="1818948" y="273096"/>
                  </a:lnTo>
                  <a:lnTo>
                    <a:pt x="1833091" y="377143"/>
                  </a:lnTo>
                  <a:lnTo>
                    <a:pt x="1847233" y="440116"/>
                  </a:lnTo>
                  <a:lnTo>
                    <a:pt x="1860007" y="455991"/>
                  </a:lnTo>
                  <a:lnTo>
                    <a:pt x="1874150" y="466427"/>
                  </a:lnTo>
                  <a:lnTo>
                    <a:pt x="1887837" y="529283"/>
                  </a:lnTo>
                  <a:lnTo>
                    <a:pt x="1901980" y="673492"/>
                  </a:lnTo>
                  <a:lnTo>
                    <a:pt x="1915666" y="851186"/>
                  </a:lnTo>
                  <a:lnTo>
                    <a:pt x="1929809" y="991187"/>
                  </a:lnTo>
                  <a:lnTo>
                    <a:pt x="1943952" y="1095093"/>
                  </a:lnTo>
                  <a:lnTo>
                    <a:pt x="1957639" y="1224426"/>
                  </a:lnTo>
                  <a:lnTo>
                    <a:pt x="1971781" y="1368109"/>
                  </a:lnTo>
                  <a:lnTo>
                    <a:pt x="1985468" y="1468341"/>
                  </a:lnTo>
                  <a:lnTo>
                    <a:pt x="1999611" y="1520948"/>
                  </a:lnTo>
                  <a:lnTo>
                    <a:pt x="2013754" y="1573432"/>
                  </a:lnTo>
                  <a:lnTo>
                    <a:pt x="2026984" y="1667885"/>
                  </a:lnTo>
                  <a:lnTo>
                    <a:pt x="2041127" y="1793026"/>
                  </a:lnTo>
                  <a:lnTo>
                    <a:pt x="2054813" y="1901942"/>
                  </a:lnTo>
                  <a:lnTo>
                    <a:pt x="2068956" y="1973179"/>
                  </a:lnTo>
                  <a:lnTo>
                    <a:pt x="2082643" y="2029066"/>
                  </a:lnTo>
                  <a:lnTo>
                    <a:pt x="2096786" y="2087761"/>
                  </a:lnTo>
                  <a:lnTo>
                    <a:pt x="2110928" y="2147155"/>
                  </a:lnTo>
                  <a:lnTo>
                    <a:pt x="2124615" y="2191302"/>
                  </a:lnTo>
                  <a:lnTo>
                    <a:pt x="2138758" y="2196488"/>
                  </a:lnTo>
                  <a:lnTo>
                    <a:pt x="2152444" y="2166359"/>
                  </a:lnTo>
                  <a:lnTo>
                    <a:pt x="2166587" y="2160092"/>
                  </a:lnTo>
                  <a:lnTo>
                    <a:pt x="2180730" y="2214214"/>
                  </a:lnTo>
                  <a:lnTo>
                    <a:pt x="2193504" y="2288880"/>
                  </a:lnTo>
                  <a:lnTo>
                    <a:pt x="2207647" y="2302423"/>
                  </a:lnTo>
                  <a:lnTo>
                    <a:pt x="2221334" y="2302423"/>
                  </a:lnTo>
                  <a:lnTo>
                    <a:pt x="2235476" y="2302423"/>
                  </a:lnTo>
                  <a:lnTo>
                    <a:pt x="2249163" y="2302423"/>
                  </a:lnTo>
                  <a:lnTo>
                    <a:pt x="2263306" y="2302423"/>
                  </a:lnTo>
                  <a:lnTo>
                    <a:pt x="2277449" y="2302423"/>
                  </a:lnTo>
                  <a:lnTo>
                    <a:pt x="2291135" y="2302423"/>
                  </a:lnTo>
                  <a:lnTo>
                    <a:pt x="2305278" y="2302423"/>
                  </a:lnTo>
                  <a:lnTo>
                    <a:pt x="2318965" y="2302423"/>
                  </a:lnTo>
                  <a:lnTo>
                    <a:pt x="2333107" y="2302423"/>
                  </a:lnTo>
                  <a:lnTo>
                    <a:pt x="2347250" y="2302423"/>
                  </a:lnTo>
                  <a:lnTo>
                    <a:pt x="2360024" y="2302423"/>
                  </a:lnTo>
                  <a:lnTo>
                    <a:pt x="2374167" y="2302423"/>
                  </a:lnTo>
                  <a:lnTo>
                    <a:pt x="2387854" y="2302423"/>
                  </a:lnTo>
                  <a:lnTo>
                    <a:pt x="2401997" y="2302423"/>
                  </a:lnTo>
                  <a:lnTo>
                    <a:pt x="2415683" y="2302423"/>
                  </a:lnTo>
                  <a:lnTo>
                    <a:pt x="2429826" y="2302423"/>
                  </a:lnTo>
                  <a:lnTo>
                    <a:pt x="2443969" y="2302423"/>
                  </a:lnTo>
                  <a:lnTo>
                    <a:pt x="2457655" y="2302423"/>
                  </a:lnTo>
                  <a:lnTo>
                    <a:pt x="2471798" y="2302423"/>
                  </a:lnTo>
                  <a:lnTo>
                    <a:pt x="2485485" y="2302423"/>
                  </a:lnTo>
                  <a:lnTo>
                    <a:pt x="2499628" y="2302423"/>
                  </a:lnTo>
                  <a:lnTo>
                    <a:pt x="2513770" y="2302423"/>
                  </a:lnTo>
                  <a:lnTo>
                    <a:pt x="2526545" y="2302423"/>
                  </a:lnTo>
                  <a:lnTo>
                    <a:pt x="2540687" y="2302423"/>
                  </a:lnTo>
                  <a:lnTo>
                    <a:pt x="2554374" y="2302423"/>
                  </a:lnTo>
                  <a:lnTo>
                    <a:pt x="2568517" y="2302423"/>
                  </a:lnTo>
                  <a:lnTo>
                    <a:pt x="2582203" y="2302423"/>
                  </a:lnTo>
                  <a:lnTo>
                    <a:pt x="2596346" y="2302423"/>
                  </a:lnTo>
                  <a:lnTo>
                    <a:pt x="2610489" y="2302423"/>
                  </a:lnTo>
                  <a:lnTo>
                    <a:pt x="2624176" y="2302423"/>
                  </a:lnTo>
                  <a:lnTo>
                    <a:pt x="2638318" y="2302423"/>
                  </a:lnTo>
                  <a:lnTo>
                    <a:pt x="2652005" y="2302423"/>
                  </a:lnTo>
                  <a:lnTo>
                    <a:pt x="2666148" y="2302423"/>
                  </a:lnTo>
                  <a:lnTo>
                    <a:pt x="2680291" y="2302423"/>
                  </a:lnTo>
                  <a:lnTo>
                    <a:pt x="2693521" y="2302423"/>
                  </a:lnTo>
                  <a:lnTo>
                    <a:pt x="2707664" y="2302423"/>
                  </a:lnTo>
                  <a:lnTo>
                    <a:pt x="2721350" y="2302423"/>
                  </a:lnTo>
                  <a:lnTo>
                    <a:pt x="2735493" y="2302423"/>
                  </a:lnTo>
                  <a:lnTo>
                    <a:pt x="2749180" y="2302423"/>
                  </a:lnTo>
                  <a:lnTo>
                    <a:pt x="2763323" y="2302423"/>
                  </a:lnTo>
                  <a:lnTo>
                    <a:pt x="2777465" y="2302423"/>
                  </a:lnTo>
                  <a:lnTo>
                    <a:pt x="2791152" y="2302423"/>
                  </a:lnTo>
                  <a:lnTo>
                    <a:pt x="2805295" y="2302423"/>
                  </a:lnTo>
                  <a:lnTo>
                    <a:pt x="2818981" y="2302423"/>
                  </a:lnTo>
                  <a:lnTo>
                    <a:pt x="2833124" y="2302423"/>
                  </a:lnTo>
                  <a:lnTo>
                    <a:pt x="2847267" y="2302423"/>
                  </a:lnTo>
                  <a:lnTo>
                    <a:pt x="2860041" y="2302423"/>
                  </a:lnTo>
                  <a:lnTo>
                    <a:pt x="2874184" y="2302423"/>
                  </a:lnTo>
                  <a:lnTo>
                    <a:pt x="2887871" y="2302423"/>
                  </a:lnTo>
                  <a:lnTo>
                    <a:pt x="2902013" y="2302423"/>
                  </a:lnTo>
                  <a:lnTo>
                    <a:pt x="2915700" y="2302423"/>
                  </a:lnTo>
                  <a:lnTo>
                    <a:pt x="2929843" y="2302423"/>
                  </a:lnTo>
                  <a:lnTo>
                    <a:pt x="2943986" y="2302423"/>
                  </a:lnTo>
                  <a:lnTo>
                    <a:pt x="2957672" y="2302423"/>
                  </a:lnTo>
                  <a:lnTo>
                    <a:pt x="2971815" y="2302423"/>
                  </a:lnTo>
                  <a:lnTo>
                    <a:pt x="2985502" y="2302423"/>
                  </a:lnTo>
                  <a:lnTo>
                    <a:pt x="2999644" y="2302423"/>
                  </a:lnTo>
                  <a:lnTo>
                    <a:pt x="3013787" y="2299845"/>
                  </a:lnTo>
                  <a:lnTo>
                    <a:pt x="3026561" y="2237128"/>
                  </a:lnTo>
                  <a:lnTo>
                    <a:pt x="3040704" y="2177372"/>
                  </a:lnTo>
                  <a:lnTo>
                    <a:pt x="3054391" y="2142264"/>
                  </a:lnTo>
                  <a:lnTo>
                    <a:pt x="3068534" y="2134074"/>
                  </a:lnTo>
                  <a:lnTo>
                    <a:pt x="3082220" y="2140770"/>
                  </a:lnTo>
                  <a:lnTo>
                    <a:pt x="3096363" y="2152681"/>
                  </a:lnTo>
                  <a:lnTo>
                    <a:pt x="3110506" y="2183727"/>
                  </a:lnTo>
                  <a:lnTo>
                    <a:pt x="3124192" y="2242227"/>
                  </a:lnTo>
                  <a:lnTo>
                    <a:pt x="3138335" y="2277673"/>
                  </a:lnTo>
                  <a:lnTo>
                    <a:pt x="3152022" y="2256584"/>
                  </a:lnTo>
                  <a:lnTo>
                    <a:pt x="3166165" y="2208882"/>
                  </a:lnTo>
                  <a:lnTo>
                    <a:pt x="3180307" y="2172854"/>
                  </a:lnTo>
                  <a:lnTo>
                    <a:pt x="3193082" y="2164903"/>
                  </a:lnTo>
                  <a:lnTo>
                    <a:pt x="3207224" y="2197110"/>
                  </a:lnTo>
                  <a:lnTo>
                    <a:pt x="3220911" y="2255077"/>
                  </a:lnTo>
                  <a:lnTo>
                    <a:pt x="3235054" y="2292263"/>
                  </a:lnTo>
                  <a:lnTo>
                    <a:pt x="3248740" y="2278793"/>
                  </a:lnTo>
                  <a:lnTo>
                    <a:pt x="3262883" y="2244229"/>
                  </a:lnTo>
                  <a:lnTo>
                    <a:pt x="3277026" y="2203151"/>
                  </a:lnTo>
                  <a:lnTo>
                    <a:pt x="3290713" y="2147220"/>
                  </a:lnTo>
                  <a:lnTo>
                    <a:pt x="3304855" y="2093517"/>
                  </a:lnTo>
                  <a:lnTo>
                    <a:pt x="3318542" y="2074420"/>
                  </a:lnTo>
                  <a:lnTo>
                    <a:pt x="3332685" y="2090844"/>
                  </a:lnTo>
                  <a:lnTo>
                    <a:pt x="3346828" y="2110536"/>
                  </a:lnTo>
                  <a:lnTo>
                    <a:pt x="3360058" y="2105166"/>
                  </a:lnTo>
                  <a:lnTo>
                    <a:pt x="3374201" y="2073625"/>
                  </a:lnTo>
                  <a:lnTo>
                    <a:pt x="3387887" y="2043122"/>
                  </a:lnTo>
                  <a:lnTo>
                    <a:pt x="3402030" y="2020943"/>
                  </a:lnTo>
                  <a:lnTo>
                    <a:pt x="3415717" y="2010200"/>
                  </a:lnTo>
                  <a:lnTo>
                    <a:pt x="3429860" y="1992617"/>
                  </a:lnTo>
                  <a:lnTo>
                    <a:pt x="3444003" y="1955473"/>
                  </a:lnTo>
                  <a:lnTo>
                    <a:pt x="3457689" y="1937086"/>
                  </a:lnTo>
                  <a:lnTo>
                    <a:pt x="3471832" y="1958920"/>
                  </a:lnTo>
                  <a:lnTo>
                    <a:pt x="3485519" y="1972931"/>
                  </a:lnTo>
                  <a:lnTo>
                    <a:pt x="3499661" y="1958729"/>
                  </a:lnTo>
                  <a:lnTo>
                    <a:pt x="3513804" y="1944405"/>
                  </a:lnTo>
                  <a:lnTo>
                    <a:pt x="3526578" y="1939657"/>
                  </a:lnTo>
                  <a:lnTo>
                    <a:pt x="3540721" y="1936887"/>
                  </a:lnTo>
                  <a:lnTo>
                    <a:pt x="3554408" y="1932174"/>
                  </a:lnTo>
                  <a:lnTo>
                    <a:pt x="3568550" y="1934082"/>
                  </a:lnTo>
                  <a:lnTo>
                    <a:pt x="3582237" y="1944902"/>
                  </a:lnTo>
                  <a:lnTo>
                    <a:pt x="3596380" y="1954620"/>
                  </a:lnTo>
                  <a:lnTo>
                    <a:pt x="3610523" y="1945791"/>
                  </a:lnTo>
                  <a:lnTo>
                    <a:pt x="3624209" y="1919023"/>
                  </a:lnTo>
                  <a:lnTo>
                    <a:pt x="3638352" y="1889691"/>
                  </a:lnTo>
                  <a:lnTo>
                    <a:pt x="3652039" y="1869385"/>
                  </a:lnTo>
                  <a:lnTo>
                    <a:pt x="3666182" y="1847597"/>
                  </a:lnTo>
                  <a:lnTo>
                    <a:pt x="3680324" y="1806260"/>
                  </a:lnTo>
                  <a:lnTo>
                    <a:pt x="3693098" y="1753336"/>
                  </a:lnTo>
                  <a:lnTo>
                    <a:pt x="3707241" y="1697161"/>
                  </a:lnTo>
                  <a:lnTo>
                    <a:pt x="3720928" y="1622994"/>
                  </a:lnTo>
                  <a:lnTo>
                    <a:pt x="3735071" y="1553098"/>
                  </a:lnTo>
                  <a:lnTo>
                    <a:pt x="3748757" y="1508841"/>
                  </a:lnTo>
                  <a:lnTo>
                    <a:pt x="3762900" y="1479447"/>
                  </a:lnTo>
                  <a:lnTo>
                    <a:pt x="3777043" y="1486262"/>
                  </a:lnTo>
                  <a:lnTo>
                    <a:pt x="3790730" y="1493997"/>
                  </a:lnTo>
                  <a:lnTo>
                    <a:pt x="3804872" y="1457561"/>
                  </a:lnTo>
                  <a:lnTo>
                    <a:pt x="3818559" y="1426313"/>
                  </a:lnTo>
                  <a:lnTo>
                    <a:pt x="3832702" y="1423431"/>
                  </a:lnTo>
                  <a:lnTo>
                    <a:pt x="3846845" y="1433235"/>
                  </a:lnTo>
                  <a:lnTo>
                    <a:pt x="3859619" y="1449436"/>
                  </a:lnTo>
                  <a:lnTo>
                    <a:pt x="3873762" y="1469624"/>
                  </a:lnTo>
                  <a:lnTo>
                    <a:pt x="3887448" y="1484454"/>
                  </a:lnTo>
                  <a:lnTo>
                    <a:pt x="3901591" y="1472967"/>
                  </a:lnTo>
                  <a:lnTo>
                    <a:pt x="3915278" y="1459189"/>
                  </a:lnTo>
                  <a:lnTo>
                    <a:pt x="3929420" y="1455328"/>
                  </a:lnTo>
                  <a:lnTo>
                    <a:pt x="3943563" y="1433210"/>
                  </a:lnTo>
                  <a:lnTo>
                    <a:pt x="3957250" y="1398795"/>
                  </a:lnTo>
                  <a:lnTo>
                    <a:pt x="3971393" y="1367126"/>
                  </a:lnTo>
                  <a:lnTo>
                    <a:pt x="3985079" y="1322777"/>
                  </a:lnTo>
                  <a:lnTo>
                    <a:pt x="3999222" y="1279733"/>
                  </a:lnTo>
                  <a:lnTo>
                    <a:pt x="4013365" y="1247388"/>
                  </a:lnTo>
                  <a:lnTo>
                    <a:pt x="4026595" y="1210146"/>
                  </a:lnTo>
                  <a:lnTo>
                    <a:pt x="4040738" y="1166466"/>
                  </a:lnTo>
                  <a:lnTo>
                    <a:pt x="4054425" y="1138641"/>
                  </a:lnTo>
                  <a:lnTo>
                    <a:pt x="4068567" y="1132596"/>
                  </a:lnTo>
                  <a:lnTo>
                    <a:pt x="4082254" y="1096013"/>
                  </a:lnTo>
                  <a:lnTo>
                    <a:pt x="4096397" y="1030798"/>
                  </a:lnTo>
                  <a:lnTo>
                    <a:pt x="4110540" y="983611"/>
                  </a:lnTo>
                  <a:lnTo>
                    <a:pt x="4124226" y="969313"/>
                  </a:lnTo>
                  <a:lnTo>
                    <a:pt x="4138369" y="972892"/>
                  </a:lnTo>
                  <a:lnTo>
                    <a:pt x="4152056" y="986110"/>
                  </a:lnTo>
                  <a:lnTo>
                    <a:pt x="4166198" y="1011478"/>
                  </a:lnTo>
                  <a:lnTo>
                    <a:pt x="4180341" y="1036477"/>
                  </a:lnTo>
                  <a:lnTo>
                    <a:pt x="4193115" y="1036102"/>
                  </a:lnTo>
                  <a:lnTo>
                    <a:pt x="4207258" y="1017020"/>
                  </a:lnTo>
                  <a:lnTo>
                    <a:pt x="4220945" y="1012678"/>
                  </a:lnTo>
                  <a:lnTo>
                    <a:pt x="4235088" y="1030186"/>
                  </a:lnTo>
                  <a:lnTo>
                    <a:pt x="4248774" y="1066747"/>
                  </a:lnTo>
                  <a:lnTo>
                    <a:pt x="4262917" y="1110354"/>
                  </a:lnTo>
                  <a:lnTo>
                    <a:pt x="4277060" y="1145905"/>
                  </a:lnTo>
                  <a:lnTo>
                    <a:pt x="4290746" y="1171286"/>
                  </a:lnTo>
                  <a:lnTo>
                    <a:pt x="4304889" y="1188947"/>
                  </a:lnTo>
                  <a:lnTo>
                    <a:pt x="4318576" y="1213759"/>
                  </a:lnTo>
                  <a:lnTo>
                    <a:pt x="4332719" y="1226500"/>
                  </a:lnTo>
                  <a:lnTo>
                    <a:pt x="4346861" y="1209845"/>
                  </a:lnTo>
                  <a:lnTo>
                    <a:pt x="4359636" y="1206728"/>
                  </a:lnTo>
                  <a:lnTo>
                    <a:pt x="4373778" y="1227977"/>
                  </a:lnTo>
                  <a:lnTo>
                    <a:pt x="4387465" y="1248284"/>
                  </a:lnTo>
                  <a:lnTo>
                    <a:pt x="4401608" y="1235877"/>
                  </a:lnTo>
                  <a:lnTo>
                    <a:pt x="4415294" y="1192863"/>
                  </a:lnTo>
                  <a:lnTo>
                    <a:pt x="4429437" y="1149937"/>
                  </a:lnTo>
                  <a:lnTo>
                    <a:pt x="4443580" y="1113255"/>
                  </a:lnTo>
                  <a:lnTo>
                    <a:pt x="4457267" y="1089010"/>
                  </a:lnTo>
                  <a:lnTo>
                    <a:pt x="4471409" y="1093246"/>
                  </a:lnTo>
                  <a:lnTo>
                    <a:pt x="4485096" y="1109582"/>
                  </a:lnTo>
                  <a:lnTo>
                    <a:pt x="4499239" y="1123495"/>
                  </a:lnTo>
                  <a:lnTo>
                    <a:pt x="4513382" y="1147642"/>
                  </a:lnTo>
                  <a:lnTo>
                    <a:pt x="4526156" y="1172775"/>
                  </a:lnTo>
                  <a:lnTo>
                    <a:pt x="4540299" y="1198291"/>
                  </a:lnTo>
                  <a:lnTo>
                    <a:pt x="4553985" y="1229240"/>
                  </a:lnTo>
                  <a:lnTo>
                    <a:pt x="4568128" y="1273399"/>
                  </a:lnTo>
                  <a:lnTo>
                    <a:pt x="4581815" y="1319781"/>
                  </a:lnTo>
                  <a:lnTo>
                    <a:pt x="4595957" y="1345503"/>
                  </a:lnTo>
                  <a:lnTo>
                    <a:pt x="4610100" y="1362927"/>
                  </a:lnTo>
                  <a:lnTo>
                    <a:pt x="4623787" y="1387821"/>
                  </a:lnTo>
                  <a:lnTo>
                    <a:pt x="4637930" y="1412640"/>
                  </a:lnTo>
                  <a:lnTo>
                    <a:pt x="4651616" y="1420719"/>
                  </a:lnTo>
                  <a:lnTo>
                    <a:pt x="4665759" y="1419304"/>
                  </a:lnTo>
                  <a:lnTo>
                    <a:pt x="4679902" y="1409789"/>
                  </a:lnTo>
                  <a:lnTo>
                    <a:pt x="4693132" y="1402729"/>
                  </a:lnTo>
                  <a:lnTo>
                    <a:pt x="4707275" y="1389297"/>
                  </a:lnTo>
                  <a:lnTo>
                    <a:pt x="4720962" y="1367683"/>
                  </a:lnTo>
                  <a:lnTo>
                    <a:pt x="4735104" y="1373218"/>
                  </a:lnTo>
                  <a:lnTo>
                    <a:pt x="4748791" y="1407772"/>
                  </a:lnTo>
                  <a:lnTo>
                    <a:pt x="4762934" y="1452821"/>
                  </a:lnTo>
                  <a:lnTo>
                    <a:pt x="4777077" y="1480455"/>
                  </a:lnTo>
                  <a:lnTo>
                    <a:pt x="4790763" y="1482726"/>
                  </a:lnTo>
                  <a:lnTo>
                    <a:pt x="4804906" y="1471350"/>
                  </a:lnTo>
                  <a:lnTo>
                    <a:pt x="4818593" y="1463857"/>
                  </a:lnTo>
                  <a:lnTo>
                    <a:pt x="4832735" y="1471732"/>
                  </a:lnTo>
                  <a:lnTo>
                    <a:pt x="4846878" y="1504191"/>
                  </a:lnTo>
                  <a:lnTo>
                    <a:pt x="4859652" y="1547050"/>
                  </a:lnTo>
                  <a:lnTo>
                    <a:pt x="4873795" y="1580403"/>
                  </a:lnTo>
                  <a:lnTo>
                    <a:pt x="4887482" y="1596106"/>
                  </a:lnTo>
                  <a:lnTo>
                    <a:pt x="4901625" y="1588915"/>
                  </a:lnTo>
                  <a:lnTo>
                    <a:pt x="4915311" y="1569991"/>
                  </a:lnTo>
                  <a:lnTo>
                    <a:pt x="4929454" y="1571819"/>
                  </a:lnTo>
                  <a:lnTo>
                    <a:pt x="4943597" y="1630949"/>
                  </a:lnTo>
                  <a:lnTo>
                    <a:pt x="4957283" y="1734098"/>
                  </a:lnTo>
                  <a:lnTo>
                    <a:pt x="4971426" y="1846436"/>
                  </a:lnTo>
                  <a:lnTo>
                    <a:pt x="4985113" y="1928778"/>
                  </a:lnTo>
                  <a:lnTo>
                    <a:pt x="4999256" y="1961688"/>
                  </a:lnTo>
                  <a:lnTo>
                    <a:pt x="5013398" y="1964902"/>
                  </a:lnTo>
                  <a:lnTo>
                    <a:pt x="5026173" y="1965606"/>
                  </a:lnTo>
                  <a:lnTo>
                    <a:pt x="5040315" y="1991234"/>
                  </a:lnTo>
                  <a:lnTo>
                    <a:pt x="5054002" y="2060718"/>
                  </a:lnTo>
                  <a:lnTo>
                    <a:pt x="5068145" y="2164995"/>
                  </a:lnTo>
                  <a:lnTo>
                    <a:pt x="5081831" y="2282649"/>
                  </a:lnTo>
                  <a:lnTo>
                    <a:pt x="5095974" y="2302423"/>
                  </a:lnTo>
                  <a:lnTo>
                    <a:pt x="5110117" y="2302423"/>
                  </a:lnTo>
                  <a:lnTo>
                    <a:pt x="5123804" y="2302423"/>
                  </a:lnTo>
                  <a:lnTo>
                    <a:pt x="5137946" y="2302423"/>
                  </a:lnTo>
                  <a:lnTo>
                    <a:pt x="5151633" y="2302423"/>
                  </a:lnTo>
                  <a:lnTo>
                    <a:pt x="5165776" y="2302423"/>
                  </a:lnTo>
                  <a:lnTo>
                    <a:pt x="5179919" y="2302423"/>
                  </a:lnTo>
                  <a:lnTo>
                    <a:pt x="5192693" y="2302423"/>
                  </a:lnTo>
                  <a:lnTo>
                    <a:pt x="5206836" y="2302423"/>
                  </a:lnTo>
                  <a:lnTo>
                    <a:pt x="5220522" y="2302423"/>
                  </a:lnTo>
                  <a:lnTo>
                    <a:pt x="5234665" y="2302423"/>
                  </a:lnTo>
                  <a:lnTo>
                    <a:pt x="5248352" y="2302423"/>
                  </a:lnTo>
                  <a:lnTo>
                    <a:pt x="5262494" y="2302423"/>
                  </a:lnTo>
                  <a:lnTo>
                    <a:pt x="5276637" y="2302423"/>
                  </a:lnTo>
                  <a:lnTo>
                    <a:pt x="5290324" y="2302423"/>
                  </a:lnTo>
                  <a:lnTo>
                    <a:pt x="5304467" y="2302423"/>
                  </a:lnTo>
                  <a:lnTo>
                    <a:pt x="5318153" y="2302423"/>
                  </a:lnTo>
                  <a:lnTo>
                    <a:pt x="5332296" y="2302423"/>
                  </a:lnTo>
                  <a:lnTo>
                    <a:pt x="5346439" y="2302423"/>
                  </a:lnTo>
                  <a:lnTo>
                    <a:pt x="5359669" y="2302423"/>
                  </a:lnTo>
                  <a:lnTo>
                    <a:pt x="5373812" y="2302423"/>
                  </a:lnTo>
                  <a:lnTo>
                    <a:pt x="5387499" y="2302423"/>
                  </a:lnTo>
                  <a:lnTo>
                    <a:pt x="5401642" y="2302423"/>
                  </a:lnTo>
                  <a:lnTo>
                    <a:pt x="5415328" y="2302423"/>
                  </a:lnTo>
                  <a:lnTo>
                    <a:pt x="5429471" y="2302423"/>
                  </a:lnTo>
                  <a:lnTo>
                    <a:pt x="5443614" y="2302423"/>
                  </a:lnTo>
                  <a:lnTo>
                    <a:pt x="5457300" y="2302423"/>
                  </a:lnTo>
                  <a:lnTo>
                    <a:pt x="5471443" y="2302423"/>
                  </a:lnTo>
                  <a:lnTo>
                    <a:pt x="5485130" y="2302423"/>
                  </a:lnTo>
                  <a:lnTo>
                    <a:pt x="5499273" y="2302423"/>
                  </a:lnTo>
                  <a:lnTo>
                    <a:pt x="5513415" y="2302423"/>
                  </a:lnTo>
                  <a:lnTo>
                    <a:pt x="5526190" y="2302423"/>
                  </a:lnTo>
                  <a:lnTo>
                    <a:pt x="5540332" y="2302423"/>
                  </a:lnTo>
                  <a:lnTo>
                    <a:pt x="5554019" y="2302423"/>
                  </a:lnTo>
                  <a:lnTo>
                    <a:pt x="5568162" y="2302423"/>
                  </a:lnTo>
                  <a:lnTo>
                    <a:pt x="5581848" y="2302423"/>
                  </a:lnTo>
                  <a:lnTo>
                    <a:pt x="5595991" y="2302423"/>
                  </a:lnTo>
                  <a:lnTo>
                    <a:pt x="5610134" y="2302423"/>
                  </a:lnTo>
                  <a:lnTo>
                    <a:pt x="5623821" y="2302423"/>
                  </a:lnTo>
                  <a:lnTo>
                    <a:pt x="5637963" y="2302423"/>
                  </a:lnTo>
                  <a:lnTo>
                    <a:pt x="5651650" y="2302423"/>
                  </a:lnTo>
                  <a:lnTo>
                    <a:pt x="5665793" y="2302423"/>
                  </a:lnTo>
                  <a:lnTo>
                    <a:pt x="5679936" y="2302423"/>
                  </a:lnTo>
                  <a:lnTo>
                    <a:pt x="5692710" y="2302423"/>
                  </a:lnTo>
                  <a:lnTo>
                    <a:pt x="5706853" y="2302423"/>
                  </a:lnTo>
                  <a:lnTo>
                    <a:pt x="5720539" y="2302423"/>
                  </a:lnTo>
                  <a:lnTo>
                    <a:pt x="5734682" y="2302423"/>
                  </a:lnTo>
                  <a:lnTo>
                    <a:pt x="5748369" y="2302423"/>
                  </a:lnTo>
                  <a:lnTo>
                    <a:pt x="5762511" y="2302423"/>
                  </a:lnTo>
                  <a:lnTo>
                    <a:pt x="5776654" y="2302423"/>
                  </a:lnTo>
                  <a:lnTo>
                    <a:pt x="5790341" y="2302423"/>
                  </a:lnTo>
                  <a:lnTo>
                    <a:pt x="5804484" y="2302423"/>
                  </a:lnTo>
                  <a:lnTo>
                    <a:pt x="5818170" y="2302423"/>
                  </a:lnTo>
                  <a:lnTo>
                    <a:pt x="5832313" y="2302423"/>
                  </a:lnTo>
                  <a:lnTo>
                    <a:pt x="5846456" y="2302423"/>
                  </a:lnTo>
                  <a:lnTo>
                    <a:pt x="5859230" y="2302423"/>
                  </a:lnTo>
                  <a:lnTo>
                    <a:pt x="5873373" y="2302423"/>
                  </a:lnTo>
                  <a:lnTo>
                    <a:pt x="5887059" y="2302423"/>
                  </a:lnTo>
                  <a:lnTo>
                    <a:pt x="5901202" y="2302423"/>
                  </a:lnTo>
                  <a:lnTo>
                    <a:pt x="5914889" y="2302423"/>
                  </a:lnTo>
                  <a:lnTo>
                    <a:pt x="5929032" y="2302423"/>
                  </a:lnTo>
                  <a:lnTo>
                    <a:pt x="5943174" y="2302423"/>
                  </a:lnTo>
                  <a:lnTo>
                    <a:pt x="5956861" y="2302423"/>
                  </a:lnTo>
                  <a:lnTo>
                    <a:pt x="5971004" y="2302423"/>
                  </a:lnTo>
                  <a:lnTo>
                    <a:pt x="5984690" y="2302423"/>
                  </a:lnTo>
                  <a:lnTo>
                    <a:pt x="5998833" y="2302423"/>
                  </a:lnTo>
                  <a:lnTo>
                    <a:pt x="6012976" y="2302423"/>
                  </a:lnTo>
                  <a:lnTo>
                    <a:pt x="6026206" y="2302423"/>
                  </a:lnTo>
                  <a:lnTo>
                    <a:pt x="6040349" y="2302423"/>
                  </a:lnTo>
                  <a:lnTo>
                    <a:pt x="6054036" y="2302423"/>
                  </a:lnTo>
                  <a:lnTo>
                    <a:pt x="6068179" y="2302423"/>
                  </a:lnTo>
                  <a:lnTo>
                    <a:pt x="6081865" y="2302423"/>
                  </a:lnTo>
                  <a:lnTo>
                    <a:pt x="6096008" y="2302423"/>
                  </a:lnTo>
                  <a:lnTo>
                    <a:pt x="6110151" y="2302423"/>
                  </a:lnTo>
                  <a:lnTo>
                    <a:pt x="6123837" y="2302423"/>
                  </a:lnTo>
                  <a:lnTo>
                    <a:pt x="6137980" y="2288825"/>
                  </a:lnTo>
                  <a:lnTo>
                    <a:pt x="6151667" y="2223054"/>
                  </a:lnTo>
                  <a:lnTo>
                    <a:pt x="6165810" y="2107254"/>
                  </a:lnTo>
                  <a:lnTo>
                    <a:pt x="6179952" y="2003668"/>
                  </a:lnTo>
                  <a:lnTo>
                    <a:pt x="6192727" y="1957716"/>
                  </a:lnTo>
                  <a:lnTo>
                    <a:pt x="6206869" y="1943814"/>
                  </a:lnTo>
                  <a:lnTo>
                    <a:pt x="6220556" y="1931717"/>
                  </a:lnTo>
                  <a:lnTo>
                    <a:pt x="6234699" y="1901281"/>
                  </a:lnTo>
                  <a:lnTo>
                    <a:pt x="6248385" y="1847383"/>
                  </a:lnTo>
                  <a:lnTo>
                    <a:pt x="6262528" y="1807128"/>
                  </a:lnTo>
                  <a:lnTo>
                    <a:pt x="6276671" y="1797449"/>
                  </a:lnTo>
                  <a:lnTo>
                    <a:pt x="6290358" y="1809231"/>
                  </a:lnTo>
                  <a:lnTo>
                    <a:pt x="6304500" y="1822869"/>
                  </a:lnTo>
                  <a:lnTo>
                    <a:pt x="6318187" y="1818794"/>
                  </a:lnTo>
                  <a:lnTo>
                    <a:pt x="6332330" y="1808360"/>
                  </a:lnTo>
                  <a:lnTo>
                    <a:pt x="6346473" y="1803081"/>
                  </a:lnTo>
                  <a:lnTo>
                    <a:pt x="6359247" y="1809396"/>
                  </a:lnTo>
                  <a:lnTo>
                    <a:pt x="6373390" y="1847269"/>
                  </a:lnTo>
                  <a:lnTo>
                    <a:pt x="6387076" y="1889750"/>
                  </a:lnTo>
                  <a:lnTo>
                    <a:pt x="6401219" y="1915990"/>
                  </a:lnTo>
                  <a:lnTo>
                    <a:pt x="6414906" y="1944041"/>
                  </a:lnTo>
                  <a:lnTo>
                    <a:pt x="6429048" y="1965681"/>
                  </a:lnTo>
                  <a:lnTo>
                    <a:pt x="6443191" y="1969268"/>
                  </a:lnTo>
                  <a:lnTo>
                    <a:pt x="6456878" y="1960576"/>
                  </a:lnTo>
                  <a:lnTo>
                    <a:pt x="6471021" y="1958013"/>
                  </a:lnTo>
                  <a:lnTo>
                    <a:pt x="6484707" y="1983223"/>
                  </a:lnTo>
                  <a:lnTo>
                    <a:pt x="6498850" y="2021712"/>
                  </a:lnTo>
                  <a:lnTo>
                    <a:pt x="6512993" y="2031083"/>
                  </a:lnTo>
                  <a:lnTo>
                    <a:pt x="6525767" y="1999355"/>
                  </a:lnTo>
                  <a:lnTo>
                    <a:pt x="6539910" y="1950123"/>
                  </a:lnTo>
                  <a:lnTo>
                    <a:pt x="6553596" y="1921514"/>
                  </a:lnTo>
                  <a:lnTo>
                    <a:pt x="6567739" y="1903792"/>
                  </a:lnTo>
                  <a:lnTo>
                    <a:pt x="6581426" y="1880484"/>
                  </a:lnTo>
                  <a:lnTo>
                    <a:pt x="6595569" y="1861486"/>
                  </a:lnTo>
                  <a:lnTo>
                    <a:pt x="6609711" y="1850216"/>
                  </a:lnTo>
                  <a:lnTo>
                    <a:pt x="6623398" y="1848600"/>
                  </a:lnTo>
                  <a:lnTo>
                    <a:pt x="6637541" y="1849695"/>
                  </a:lnTo>
                  <a:lnTo>
                    <a:pt x="6651227" y="1849175"/>
                  </a:lnTo>
                  <a:lnTo>
                    <a:pt x="6665370" y="1849206"/>
                  </a:lnTo>
                  <a:lnTo>
                    <a:pt x="6679513" y="1846292"/>
                  </a:lnTo>
                  <a:lnTo>
                    <a:pt x="6692743" y="1846585"/>
                  </a:lnTo>
                  <a:lnTo>
                    <a:pt x="6706886" y="1857461"/>
                  </a:lnTo>
                  <a:lnTo>
                    <a:pt x="6720573" y="1876677"/>
                  </a:lnTo>
                  <a:lnTo>
                    <a:pt x="6734716" y="1917887"/>
                  </a:lnTo>
                  <a:lnTo>
                    <a:pt x="6748402" y="1961872"/>
                  </a:lnTo>
                  <a:lnTo>
                    <a:pt x="6762545" y="1986836"/>
                  </a:lnTo>
                  <a:lnTo>
                    <a:pt x="6776688" y="1987905"/>
                  </a:lnTo>
                  <a:lnTo>
                    <a:pt x="6790374" y="1954579"/>
                  </a:lnTo>
                  <a:lnTo>
                    <a:pt x="6804517" y="1895163"/>
                  </a:lnTo>
                  <a:lnTo>
                    <a:pt x="6818204" y="1828252"/>
                  </a:lnTo>
                  <a:lnTo>
                    <a:pt x="6832347" y="1766888"/>
                  </a:lnTo>
                  <a:lnTo>
                    <a:pt x="6846490" y="1732739"/>
                  </a:lnTo>
                  <a:lnTo>
                    <a:pt x="6859264" y="1739657"/>
                  </a:lnTo>
                  <a:lnTo>
                    <a:pt x="6873406" y="1773673"/>
                  </a:lnTo>
                  <a:lnTo>
                    <a:pt x="6887093" y="1809301"/>
                  </a:lnTo>
                  <a:lnTo>
                    <a:pt x="6901236" y="1810201"/>
                  </a:lnTo>
                  <a:lnTo>
                    <a:pt x="6901236" y="2302423"/>
                  </a:lnTo>
                  <a:lnTo>
                    <a:pt x="6887093" y="2302423"/>
                  </a:lnTo>
                  <a:lnTo>
                    <a:pt x="6873406" y="2302423"/>
                  </a:lnTo>
                  <a:lnTo>
                    <a:pt x="6859264" y="2302423"/>
                  </a:lnTo>
                  <a:lnTo>
                    <a:pt x="6846490" y="2302423"/>
                  </a:lnTo>
                  <a:lnTo>
                    <a:pt x="6832347" y="2302423"/>
                  </a:lnTo>
                  <a:lnTo>
                    <a:pt x="6818204" y="2302423"/>
                  </a:lnTo>
                  <a:lnTo>
                    <a:pt x="6804517" y="2302423"/>
                  </a:lnTo>
                  <a:lnTo>
                    <a:pt x="6790374" y="2302423"/>
                  </a:lnTo>
                  <a:lnTo>
                    <a:pt x="6776688" y="2302423"/>
                  </a:lnTo>
                  <a:lnTo>
                    <a:pt x="6762545" y="2302423"/>
                  </a:lnTo>
                  <a:lnTo>
                    <a:pt x="6748402" y="2302423"/>
                  </a:lnTo>
                  <a:lnTo>
                    <a:pt x="6734716" y="2302423"/>
                  </a:lnTo>
                  <a:lnTo>
                    <a:pt x="6720573" y="2302423"/>
                  </a:lnTo>
                  <a:lnTo>
                    <a:pt x="6706886" y="2302423"/>
                  </a:lnTo>
                  <a:lnTo>
                    <a:pt x="6692743" y="2302423"/>
                  </a:lnTo>
                  <a:lnTo>
                    <a:pt x="6679513" y="2302423"/>
                  </a:lnTo>
                  <a:lnTo>
                    <a:pt x="6665370" y="2302423"/>
                  </a:lnTo>
                  <a:lnTo>
                    <a:pt x="6651227" y="2302423"/>
                  </a:lnTo>
                  <a:lnTo>
                    <a:pt x="6637541" y="2302423"/>
                  </a:lnTo>
                  <a:lnTo>
                    <a:pt x="6623398" y="2302423"/>
                  </a:lnTo>
                  <a:lnTo>
                    <a:pt x="6609711" y="2302423"/>
                  </a:lnTo>
                  <a:lnTo>
                    <a:pt x="6595569" y="2302423"/>
                  </a:lnTo>
                  <a:lnTo>
                    <a:pt x="6581426" y="2302423"/>
                  </a:lnTo>
                  <a:lnTo>
                    <a:pt x="6567739" y="2302423"/>
                  </a:lnTo>
                  <a:lnTo>
                    <a:pt x="6553596" y="2302423"/>
                  </a:lnTo>
                  <a:lnTo>
                    <a:pt x="6539910" y="2302423"/>
                  </a:lnTo>
                  <a:lnTo>
                    <a:pt x="6525767" y="2302423"/>
                  </a:lnTo>
                  <a:lnTo>
                    <a:pt x="6512993" y="2302423"/>
                  </a:lnTo>
                  <a:lnTo>
                    <a:pt x="6498850" y="2302423"/>
                  </a:lnTo>
                  <a:lnTo>
                    <a:pt x="6484707" y="2302423"/>
                  </a:lnTo>
                  <a:lnTo>
                    <a:pt x="6471021" y="2302423"/>
                  </a:lnTo>
                  <a:lnTo>
                    <a:pt x="6456878" y="2302423"/>
                  </a:lnTo>
                  <a:lnTo>
                    <a:pt x="6443191" y="2302423"/>
                  </a:lnTo>
                  <a:lnTo>
                    <a:pt x="6429048" y="2302423"/>
                  </a:lnTo>
                  <a:lnTo>
                    <a:pt x="6414906" y="2302423"/>
                  </a:lnTo>
                  <a:lnTo>
                    <a:pt x="6401219" y="2302423"/>
                  </a:lnTo>
                  <a:lnTo>
                    <a:pt x="6387076" y="2302423"/>
                  </a:lnTo>
                  <a:lnTo>
                    <a:pt x="6373390" y="2302423"/>
                  </a:lnTo>
                  <a:lnTo>
                    <a:pt x="6359247" y="2302423"/>
                  </a:lnTo>
                  <a:lnTo>
                    <a:pt x="6346473" y="2302423"/>
                  </a:lnTo>
                  <a:lnTo>
                    <a:pt x="6332330" y="2302423"/>
                  </a:lnTo>
                  <a:lnTo>
                    <a:pt x="6318187" y="2302423"/>
                  </a:lnTo>
                  <a:lnTo>
                    <a:pt x="6304500" y="2302423"/>
                  </a:lnTo>
                  <a:lnTo>
                    <a:pt x="6290358" y="2302423"/>
                  </a:lnTo>
                  <a:lnTo>
                    <a:pt x="6276671" y="2302423"/>
                  </a:lnTo>
                  <a:lnTo>
                    <a:pt x="6262528" y="2302423"/>
                  </a:lnTo>
                  <a:lnTo>
                    <a:pt x="6248385" y="2302423"/>
                  </a:lnTo>
                  <a:lnTo>
                    <a:pt x="6234699" y="2302423"/>
                  </a:lnTo>
                  <a:lnTo>
                    <a:pt x="6220556" y="2302423"/>
                  </a:lnTo>
                  <a:lnTo>
                    <a:pt x="6206869" y="2302423"/>
                  </a:lnTo>
                  <a:lnTo>
                    <a:pt x="6192727" y="2302423"/>
                  </a:lnTo>
                  <a:lnTo>
                    <a:pt x="6179952" y="2302423"/>
                  </a:lnTo>
                  <a:lnTo>
                    <a:pt x="6165810" y="2302423"/>
                  </a:lnTo>
                  <a:lnTo>
                    <a:pt x="6151667" y="2302423"/>
                  </a:lnTo>
                  <a:lnTo>
                    <a:pt x="6137980" y="2302423"/>
                  </a:lnTo>
                  <a:lnTo>
                    <a:pt x="6123837" y="2312732"/>
                  </a:lnTo>
                  <a:lnTo>
                    <a:pt x="6110151" y="2327075"/>
                  </a:lnTo>
                  <a:lnTo>
                    <a:pt x="6096008" y="2350958"/>
                  </a:lnTo>
                  <a:lnTo>
                    <a:pt x="6081865" y="2387814"/>
                  </a:lnTo>
                  <a:lnTo>
                    <a:pt x="6068179" y="2415918"/>
                  </a:lnTo>
                  <a:lnTo>
                    <a:pt x="6054036" y="2445846"/>
                  </a:lnTo>
                  <a:lnTo>
                    <a:pt x="6040349" y="2498821"/>
                  </a:lnTo>
                  <a:lnTo>
                    <a:pt x="6026206" y="2556120"/>
                  </a:lnTo>
                  <a:lnTo>
                    <a:pt x="6012976" y="2583094"/>
                  </a:lnTo>
                  <a:lnTo>
                    <a:pt x="5998833" y="2573868"/>
                  </a:lnTo>
                  <a:lnTo>
                    <a:pt x="5984690" y="2555488"/>
                  </a:lnTo>
                  <a:lnTo>
                    <a:pt x="5971004" y="2561425"/>
                  </a:lnTo>
                  <a:lnTo>
                    <a:pt x="5956861" y="2601486"/>
                  </a:lnTo>
                  <a:lnTo>
                    <a:pt x="5943174" y="2652170"/>
                  </a:lnTo>
                  <a:lnTo>
                    <a:pt x="5929032" y="2686708"/>
                  </a:lnTo>
                  <a:lnTo>
                    <a:pt x="5914889" y="2700437"/>
                  </a:lnTo>
                  <a:lnTo>
                    <a:pt x="5901202" y="2726982"/>
                  </a:lnTo>
                  <a:lnTo>
                    <a:pt x="5887059" y="2765772"/>
                  </a:lnTo>
                  <a:lnTo>
                    <a:pt x="5873373" y="2773114"/>
                  </a:lnTo>
                  <a:lnTo>
                    <a:pt x="5859230" y="2759229"/>
                  </a:lnTo>
                  <a:lnTo>
                    <a:pt x="5846456" y="2746400"/>
                  </a:lnTo>
                  <a:lnTo>
                    <a:pt x="5832313" y="2737415"/>
                  </a:lnTo>
                  <a:lnTo>
                    <a:pt x="5818170" y="2723321"/>
                  </a:lnTo>
                  <a:lnTo>
                    <a:pt x="5804484" y="2694203"/>
                  </a:lnTo>
                  <a:lnTo>
                    <a:pt x="5790341" y="2647795"/>
                  </a:lnTo>
                  <a:lnTo>
                    <a:pt x="5776654" y="2592614"/>
                  </a:lnTo>
                  <a:lnTo>
                    <a:pt x="5762511" y="2533047"/>
                  </a:lnTo>
                  <a:lnTo>
                    <a:pt x="5748369" y="2458691"/>
                  </a:lnTo>
                  <a:lnTo>
                    <a:pt x="5734682" y="2380708"/>
                  </a:lnTo>
                  <a:lnTo>
                    <a:pt x="5720539" y="2340512"/>
                  </a:lnTo>
                  <a:lnTo>
                    <a:pt x="5706853" y="2364578"/>
                  </a:lnTo>
                  <a:lnTo>
                    <a:pt x="5692710" y="2418171"/>
                  </a:lnTo>
                  <a:lnTo>
                    <a:pt x="5679936" y="2475628"/>
                  </a:lnTo>
                  <a:lnTo>
                    <a:pt x="5665793" y="2521516"/>
                  </a:lnTo>
                  <a:lnTo>
                    <a:pt x="5651650" y="2548151"/>
                  </a:lnTo>
                  <a:lnTo>
                    <a:pt x="5637963" y="2583097"/>
                  </a:lnTo>
                  <a:lnTo>
                    <a:pt x="5623821" y="2650634"/>
                  </a:lnTo>
                  <a:lnTo>
                    <a:pt x="5610134" y="2731170"/>
                  </a:lnTo>
                  <a:lnTo>
                    <a:pt x="5595991" y="2803680"/>
                  </a:lnTo>
                  <a:lnTo>
                    <a:pt x="5581848" y="2879563"/>
                  </a:lnTo>
                  <a:lnTo>
                    <a:pt x="5568162" y="2942399"/>
                  </a:lnTo>
                  <a:lnTo>
                    <a:pt x="5554019" y="2981302"/>
                  </a:lnTo>
                  <a:lnTo>
                    <a:pt x="5540332" y="3000613"/>
                  </a:lnTo>
                  <a:lnTo>
                    <a:pt x="5526190" y="3000189"/>
                  </a:lnTo>
                  <a:lnTo>
                    <a:pt x="5513415" y="2975031"/>
                  </a:lnTo>
                  <a:lnTo>
                    <a:pt x="5499273" y="2941381"/>
                  </a:lnTo>
                  <a:lnTo>
                    <a:pt x="5485130" y="2931791"/>
                  </a:lnTo>
                  <a:lnTo>
                    <a:pt x="5471443" y="2935912"/>
                  </a:lnTo>
                  <a:lnTo>
                    <a:pt x="5457300" y="2928481"/>
                  </a:lnTo>
                  <a:lnTo>
                    <a:pt x="5443614" y="2923078"/>
                  </a:lnTo>
                  <a:lnTo>
                    <a:pt x="5429471" y="2940819"/>
                  </a:lnTo>
                  <a:lnTo>
                    <a:pt x="5415328" y="2961208"/>
                  </a:lnTo>
                  <a:lnTo>
                    <a:pt x="5401642" y="2977607"/>
                  </a:lnTo>
                  <a:lnTo>
                    <a:pt x="5387499" y="2979841"/>
                  </a:lnTo>
                  <a:lnTo>
                    <a:pt x="5373812" y="2948118"/>
                  </a:lnTo>
                  <a:lnTo>
                    <a:pt x="5359669" y="2893466"/>
                  </a:lnTo>
                  <a:lnTo>
                    <a:pt x="5346439" y="2840714"/>
                  </a:lnTo>
                  <a:lnTo>
                    <a:pt x="5332296" y="2807059"/>
                  </a:lnTo>
                  <a:lnTo>
                    <a:pt x="5318153" y="2777234"/>
                  </a:lnTo>
                  <a:lnTo>
                    <a:pt x="5304467" y="2740491"/>
                  </a:lnTo>
                  <a:lnTo>
                    <a:pt x="5290324" y="2699829"/>
                  </a:lnTo>
                  <a:lnTo>
                    <a:pt x="5276637" y="2657307"/>
                  </a:lnTo>
                  <a:lnTo>
                    <a:pt x="5262494" y="2617378"/>
                  </a:lnTo>
                  <a:lnTo>
                    <a:pt x="5248352" y="2599374"/>
                  </a:lnTo>
                  <a:lnTo>
                    <a:pt x="5234665" y="2607825"/>
                  </a:lnTo>
                  <a:lnTo>
                    <a:pt x="5220522" y="2625654"/>
                  </a:lnTo>
                  <a:lnTo>
                    <a:pt x="5206836" y="2637684"/>
                  </a:lnTo>
                  <a:lnTo>
                    <a:pt x="5192693" y="2637557"/>
                  </a:lnTo>
                  <a:lnTo>
                    <a:pt x="5179919" y="2622496"/>
                  </a:lnTo>
                  <a:lnTo>
                    <a:pt x="5165776" y="2582547"/>
                  </a:lnTo>
                  <a:lnTo>
                    <a:pt x="5151633" y="2538888"/>
                  </a:lnTo>
                  <a:lnTo>
                    <a:pt x="5137946" y="2516911"/>
                  </a:lnTo>
                  <a:lnTo>
                    <a:pt x="5123804" y="2501256"/>
                  </a:lnTo>
                  <a:lnTo>
                    <a:pt x="5110117" y="2460459"/>
                  </a:lnTo>
                  <a:lnTo>
                    <a:pt x="5095974" y="2386743"/>
                  </a:lnTo>
                  <a:lnTo>
                    <a:pt x="5081831" y="2302423"/>
                  </a:lnTo>
                  <a:lnTo>
                    <a:pt x="5068145" y="2302423"/>
                  </a:lnTo>
                  <a:lnTo>
                    <a:pt x="5054002" y="2302423"/>
                  </a:lnTo>
                  <a:lnTo>
                    <a:pt x="5040315" y="2302423"/>
                  </a:lnTo>
                  <a:lnTo>
                    <a:pt x="5026173" y="2302423"/>
                  </a:lnTo>
                  <a:lnTo>
                    <a:pt x="5013398" y="2302423"/>
                  </a:lnTo>
                  <a:lnTo>
                    <a:pt x="4999256" y="2302423"/>
                  </a:lnTo>
                  <a:lnTo>
                    <a:pt x="4985113" y="2302423"/>
                  </a:lnTo>
                  <a:lnTo>
                    <a:pt x="4971426" y="2302423"/>
                  </a:lnTo>
                  <a:lnTo>
                    <a:pt x="4957283" y="2302423"/>
                  </a:lnTo>
                  <a:lnTo>
                    <a:pt x="4943597" y="2302423"/>
                  </a:lnTo>
                  <a:lnTo>
                    <a:pt x="4929454" y="2302423"/>
                  </a:lnTo>
                  <a:lnTo>
                    <a:pt x="4915311" y="2302423"/>
                  </a:lnTo>
                  <a:lnTo>
                    <a:pt x="4901625" y="2302423"/>
                  </a:lnTo>
                  <a:lnTo>
                    <a:pt x="4887482" y="2302423"/>
                  </a:lnTo>
                  <a:lnTo>
                    <a:pt x="4873795" y="2302423"/>
                  </a:lnTo>
                  <a:lnTo>
                    <a:pt x="4859652" y="2302423"/>
                  </a:lnTo>
                  <a:lnTo>
                    <a:pt x="4846878" y="2302423"/>
                  </a:lnTo>
                  <a:lnTo>
                    <a:pt x="4832735" y="2302423"/>
                  </a:lnTo>
                  <a:lnTo>
                    <a:pt x="4818593" y="2302423"/>
                  </a:lnTo>
                  <a:lnTo>
                    <a:pt x="4804906" y="2302423"/>
                  </a:lnTo>
                  <a:lnTo>
                    <a:pt x="4790763" y="2302423"/>
                  </a:lnTo>
                  <a:lnTo>
                    <a:pt x="4777077" y="2302423"/>
                  </a:lnTo>
                  <a:lnTo>
                    <a:pt x="4762934" y="2302423"/>
                  </a:lnTo>
                  <a:lnTo>
                    <a:pt x="4748791" y="2302423"/>
                  </a:lnTo>
                  <a:lnTo>
                    <a:pt x="4735104" y="2302423"/>
                  </a:lnTo>
                  <a:lnTo>
                    <a:pt x="4720962" y="2302423"/>
                  </a:lnTo>
                  <a:lnTo>
                    <a:pt x="4707275" y="2302423"/>
                  </a:lnTo>
                  <a:lnTo>
                    <a:pt x="4693132" y="2302423"/>
                  </a:lnTo>
                  <a:lnTo>
                    <a:pt x="4679902" y="2302423"/>
                  </a:lnTo>
                  <a:lnTo>
                    <a:pt x="4665759" y="2302423"/>
                  </a:lnTo>
                  <a:lnTo>
                    <a:pt x="4651616" y="2302423"/>
                  </a:lnTo>
                  <a:lnTo>
                    <a:pt x="4637930" y="2302423"/>
                  </a:lnTo>
                  <a:lnTo>
                    <a:pt x="4623787" y="2302423"/>
                  </a:lnTo>
                  <a:lnTo>
                    <a:pt x="4610100" y="2302423"/>
                  </a:lnTo>
                  <a:lnTo>
                    <a:pt x="4595957" y="2302423"/>
                  </a:lnTo>
                  <a:lnTo>
                    <a:pt x="4581815" y="2302423"/>
                  </a:lnTo>
                  <a:lnTo>
                    <a:pt x="4568128" y="2302423"/>
                  </a:lnTo>
                  <a:lnTo>
                    <a:pt x="4553985" y="2302423"/>
                  </a:lnTo>
                  <a:lnTo>
                    <a:pt x="4540299" y="2302423"/>
                  </a:lnTo>
                  <a:lnTo>
                    <a:pt x="4526156" y="2302423"/>
                  </a:lnTo>
                  <a:lnTo>
                    <a:pt x="4513382" y="2302423"/>
                  </a:lnTo>
                  <a:lnTo>
                    <a:pt x="4499239" y="2302423"/>
                  </a:lnTo>
                  <a:lnTo>
                    <a:pt x="4485096" y="2302423"/>
                  </a:lnTo>
                  <a:lnTo>
                    <a:pt x="4471409" y="2302423"/>
                  </a:lnTo>
                  <a:lnTo>
                    <a:pt x="4457267" y="2302423"/>
                  </a:lnTo>
                  <a:lnTo>
                    <a:pt x="4443580" y="2302423"/>
                  </a:lnTo>
                  <a:lnTo>
                    <a:pt x="4429437" y="2302423"/>
                  </a:lnTo>
                  <a:lnTo>
                    <a:pt x="4415294" y="2302423"/>
                  </a:lnTo>
                  <a:lnTo>
                    <a:pt x="4401608" y="2302423"/>
                  </a:lnTo>
                  <a:lnTo>
                    <a:pt x="4387465" y="2302423"/>
                  </a:lnTo>
                  <a:lnTo>
                    <a:pt x="4373778" y="2302423"/>
                  </a:lnTo>
                  <a:lnTo>
                    <a:pt x="4359636" y="2302423"/>
                  </a:lnTo>
                  <a:lnTo>
                    <a:pt x="4346861" y="2302423"/>
                  </a:lnTo>
                  <a:lnTo>
                    <a:pt x="4332719" y="2302423"/>
                  </a:lnTo>
                  <a:lnTo>
                    <a:pt x="4318576" y="2302423"/>
                  </a:lnTo>
                  <a:lnTo>
                    <a:pt x="4304889" y="2302423"/>
                  </a:lnTo>
                  <a:lnTo>
                    <a:pt x="4290746" y="2302423"/>
                  </a:lnTo>
                  <a:lnTo>
                    <a:pt x="4277060" y="2302423"/>
                  </a:lnTo>
                  <a:lnTo>
                    <a:pt x="4262917" y="2302423"/>
                  </a:lnTo>
                  <a:lnTo>
                    <a:pt x="4248774" y="2302423"/>
                  </a:lnTo>
                  <a:lnTo>
                    <a:pt x="4235088" y="2302423"/>
                  </a:lnTo>
                  <a:lnTo>
                    <a:pt x="4220945" y="2302423"/>
                  </a:lnTo>
                  <a:lnTo>
                    <a:pt x="4207258" y="2302423"/>
                  </a:lnTo>
                  <a:lnTo>
                    <a:pt x="4193115" y="2302423"/>
                  </a:lnTo>
                  <a:lnTo>
                    <a:pt x="4180341" y="2302423"/>
                  </a:lnTo>
                  <a:lnTo>
                    <a:pt x="4166198" y="2302423"/>
                  </a:lnTo>
                  <a:lnTo>
                    <a:pt x="4152056" y="2302423"/>
                  </a:lnTo>
                  <a:lnTo>
                    <a:pt x="4138369" y="2302423"/>
                  </a:lnTo>
                  <a:lnTo>
                    <a:pt x="4124226" y="2302423"/>
                  </a:lnTo>
                  <a:lnTo>
                    <a:pt x="4110540" y="2302423"/>
                  </a:lnTo>
                  <a:lnTo>
                    <a:pt x="4096397" y="2302423"/>
                  </a:lnTo>
                  <a:lnTo>
                    <a:pt x="4082254" y="2302423"/>
                  </a:lnTo>
                  <a:lnTo>
                    <a:pt x="4068567" y="2302423"/>
                  </a:lnTo>
                  <a:lnTo>
                    <a:pt x="4054425" y="2302423"/>
                  </a:lnTo>
                  <a:lnTo>
                    <a:pt x="4040738" y="2302423"/>
                  </a:lnTo>
                  <a:lnTo>
                    <a:pt x="4026595" y="2302423"/>
                  </a:lnTo>
                  <a:lnTo>
                    <a:pt x="4013365" y="2302423"/>
                  </a:lnTo>
                  <a:lnTo>
                    <a:pt x="3999222" y="2302423"/>
                  </a:lnTo>
                  <a:lnTo>
                    <a:pt x="3985079" y="2302423"/>
                  </a:lnTo>
                  <a:lnTo>
                    <a:pt x="3971393" y="2302423"/>
                  </a:lnTo>
                  <a:lnTo>
                    <a:pt x="3957250" y="2302423"/>
                  </a:lnTo>
                  <a:lnTo>
                    <a:pt x="3943563" y="2302423"/>
                  </a:lnTo>
                  <a:lnTo>
                    <a:pt x="3929420" y="2302423"/>
                  </a:lnTo>
                  <a:lnTo>
                    <a:pt x="3915278" y="2302423"/>
                  </a:lnTo>
                  <a:lnTo>
                    <a:pt x="3901591" y="2302423"/>
                  </a:lnTo>
                  <a:lnTo>
                    <a:pt x="3887448" y="2302423"/>
                  </a:lnTo>
                  <a:lnTo>
                    <a:pt x="3873762" y="2302423"/>
                  </a:lnTo>
                  <a:lnTo>
                    <a:pt x="3859619" y="2302423"/>
                  </a:lnTo>
                  <a:lnTo>
                    <a:pt x="3846845" y="2302423"/>
                  </a:lnTo>
                  <a:lnTo>
                    <a:pt x="3832702" y="2302423"/>
                  </a:lnTo>
                  <a:lnTo>
                    <a:pt x="3818559" y="2302423"/>
                  </a:lnTo>
                  <a:lnTo>
                    <a:pt x="3804872" y="2302423"/>
                  </a:lnTo>
                  <a:lnTo>
                    <a:pt x="3790730" y="2302423"/>
                  </a:lnTo>
                  <a:lnTo>
                    <a:pt x="3777043" y="2302423"/>
                  </a:lnTo>
                  <a:lnTo>
                    <a:pt x="3762900" y="2302423"/>
                  </a:lnTo>
                  <a:lnTo>
                    <a:pt x="3748757" y="2302423"/>
                  </a:lnTo>
                  <a:lnTo>
                    <a:pt x="3735071" y="2302423"/>
                  </a:lnTo>
                  <a:lnTo>
                    <a:pt x="3720928" y="2302423"/>
                  </a:lnTo>
                  <a:lnTo>
                    <a:pt x="3707241" y="2302423"/>
                  </a:lnTo>
                  <a:lnTo>
                    <a:pt x="3693098" y="2302423"/>
                  </a:lnTo>
                  <a:lnTo>
                    <a:pt x="3680324" y="2302423"/>
                  </a:lnTo>
                  <a:lnTo>
                    <a:pt x="3666182" y="2302423"/>
                  </a:lnTo>
                  <a:lnTo>
                    <a:pt x="3652039" y="2302423"/>
                  </a:lnTo>
                  <a:lnTo>
                    <a:pt x="3638352" y="2302423"/>
                  </a:lnTo>
                  <a:lnTo>
                    <a:pt x="3624209" y="2302423"/>
                  </a:lnTo>
                  <a:lnTo>
                    <a:pt x="3610523" y="2302423"/>
                  </a:lnTo>
                  <a:lnTo>
                    <a:pt x="3596380" y="2302423"/>
                  </a:lnTo>
                  <a:lnTo>
                    <a:pt x="3582237" y="2302423"/>
                  </a:lnTo>
                  <a:lnTo>
                    <a:pt x="3568550" y="2302423"/>
                  </a:lnTo>
                  <a:lnTo>
                    <a:pt x="3554408" y="2302423"/>
                  </a:lnTo>
                  <a:lnTo>
                    <a:pt x="3540721" y="2302423"/>
                  </a:lnTo>
                  <a:lnTo>
                    <a:pt x="3526578" y="2302423"/>
                  </a:lnTo>
                  <a:lnTo>
                    <a:pt x="3513804" y="2302423"/>
                  </a:lnTo>
                  <a:lnTo>
                    <a:pt x="3499661" y="2302423"/>
                  </a:lnTo>
                  <a:lnTo>
                    <a:pt x="3485519" y="2302423"/>
                  </a:lnTo>
                  <a:lnTo>
                    <a:pt x="3471832" y="2302423"/>
                  </a:lnTo>
                  <a:lnTo>
                    <a:pt x="3457689" y="2302423"/>
                  </a:lnTo>
                  <a:lnTo>
                    <a:pt x="3444003" y="2302423"/>
                  </a:lnTo>
                  <a:lnTo>
                    <a:pt x="3429860" y="2302423"/>
                  </a:lnTo>
                  <a:lnTo>
                    <a:pt x="3415717" y="2302423"/>
                  </a:lnTo>
                  <a:lnTo>
                    <a:pt x="3402030" y="2302423"/>
                  </a:lnTo>
                  <a:lnTo>
                    <a:pt x="3387887" y="2302423"/>
                  </a:lnTo>
                  <a:lnTo>
                    <a:pt x="3374201" y="2302423"/>
                  </a:lnTo>
                  <a:lnTo>
                    <a:pt x="3360058" y="2302423"/>
                  </a:lnTo>
                  <a:lnTo>
                    <a:pt x="3346828" y="2302423"/>
                  </a:lnTo>
                  <a:lnTo>
                    <a:pt x="3332685" y="2302423"/>
                  </a:lnTo>
                  <a:lnTo>
                    <a:pt x="3318542" y="2302423"/>
                  </a:lnTo>
                  <a:lnTo>
                    <a:pt x="3304855" y="2302423"/>
                  </a:lnTo>
                  <a:lnTo>
                    <a:pt x="3290713" y="2302423"/>
                  </a:lnTo>
                  <a:lnTo>
                    <a:pt x="3277026" y="2302423"/>
                  </a:lnTo>
                  <a:lnTo>
                    <a:pt x="3262883" y="2302423"/>
                  </a:lnTo>
                  <a:lnTo>
                    <a:pt x="3248740" y="2302423"/>
                  </a:lnTo>
                  <a:lnTo>
                    <a:pt x="3235054" y="2302423"/>
                  </a:lnTo>
                  <a:lnTo>
                    <a:pt x="3220911" y="2302423"/>
                  </a:lnTo>
                  <a:lnTo>
                    <a:pt x="3207224" y="2302423"/>
                  </a:lnTo>
                  <a:lnTo>
                    <a:pt x="3193082" y="2302423"/>
                  </a:lnTo>
                  <a:lnTo>
                    <a:pt x="3180307" y="2302423"/>
                  </a:lnTo>
                  <a:lnTo>
                    <a:pt x="3166165" y="2302423"/>
                  </a:lnTo>
                  <a:lnTo>
                    <a:pt x="3152022" y="2302423"/>
                  </a:lnTo>
                  <a:lnTo>
                    <a:pt x="3138335" y="2302423"/>
                  </a:lnTo>
                  <a:lnTo>
                    <a:pt x="3124192" y="2302423"/>
                  </a:lnTo>
                  <a:lnTo>
                    <a:pt x="3110506" y="2302423"/>
                  </a:lnTo>
                  <a:lnTo>
                    <a:pt x="3096363" y="2302423"/>
                  </a:lnTo>
                  <a:lnTo>
                    <a:pt x="3082220" y="2302423"/>
                  </a:lnTo>
                  <a:lnTo>
                    <a:pt x="3068534" y="2302423"/>
                  </a:lnTo>
                  <a:lnTo>
                    <a:pt x="3054391" y="2302423"/>
                  </a:lnTo>
                  <a:lnTo>
                    <a:pt x="3040704" y="2302423"/>
                  </a:lnTo>
                  <a:lnTo>
                    <a:pt x="3026561" y="2302423"/>
                  </a:lnTo>
                  <a:lnTo>
                    <a:pt x="3013787" y="2302423"/>
                  </a:lnTo>
                  <a:lnTo>
                    <a:pt x="2999644" y="2356362"/>
                  </a:lnTo>
                  <a:lnTo>
                    <a:pt x="2985502" y="2402941"/>
                  </a:lnTo>
                  <a:lnTo>
                    <a:pt x="2971815" y="2439222"/>
                  </a:lnTo>
                  <a:lnTo>
                    <a:pt x="2957672" y="2474451"/>
                  </a:lnTo>
                  <a:lnTo>
                    <a:pt x="2943986" y="2485794"/>
                  </a:lnTo>
                  <a:lnTo>
                    <a:pt x="2929843" y="2450834"/>
                  </a:lnTo>
                  <a:lnTo>
                    <a:pt x="2915700" y="2427242"/>
                  </a:lnTo>
                  <a:lnTo>
                    <a:pt x="2902013" y="2505506"/>
                  </a:lnTo>
                  <a:lnTo>
                    <a:pt x="2887871" y="2680637"/>
                  </a:lnTo>
                  <a:lnTo>
                    <a:pt x="2874184" y="2851459"/>
                  </a:lnTo>
                  <a:lnTo>
                    <a:pt x="2860041" y="2937060"/>
                  </a:lnTo>
                  <a:lnTo>
                    <a:pt x="2847267" y="2907390"/>
                  </a:lnTo>
                  <a:lnTo>
                    <a:pt x="2833124" y="2795445"/>
                  </a:lnTo>
                  <a:lnTo>
                    <a:pt x="2818981" y="2675446"/>
                  </a:lnTo>
                  <a:lnTo>
                    <a:pt x="2805295" y="2614383"/>
                  </a:lnTo>
                  <a:lnTo>
                    <a:pt x="2791152" y="2626553"/>
                  </a:lnTo>
                  <a:lnTo>
                    <a:pt x="2777465" y="2681058"/>
                  </a:lnTo>
                  <a:lnTo>
                    <a:pt x="2763323" y="2753742"/>
                  </a:lnTo>
                  <a:lnTo>
                    <a:pt x="2749180" y="2828590"/>
                  </a:lnTo>
                  <a:lnTo>
                    <a:pt x="2735493" y="2855539"/>
                  </a:lnTo>
                  <a:lnTo>
                    <a:pt x="2721350" y="2820156"/>
                  </a:lnTo>
                  <a:lnTo>
                    <a:pt x="2707664" y="2768083"/>
                  </a:lnTo>
                  <a:lnTo>
                    <a:pt x="2693521" y="2759321"/>
                  </a:lnTo>
                  <a:lnTo>
                    <a:pt x="2680291" y="2842727"/>
                  </a:lnTo>
                  <a:lnTo>
                    <a:pt x="2666148" y="2964338"/>
                  </a:lnTo>
                  <a:lnTo>
                    <a:pt x="2652005" y="3042999"/>
                  </a:lnTo>
                  <a:lnTo>
                    <a:pt x="2638318" y="3081598"/>
                  </a:lnTo>
                  <a:lnTo>
                    <a:pt x="2624176" y="3121962"/>
                  </a:lnTo>
                  <a:lnTo>
                    <a:pt x="2610489" y="3184193"/>
                  </a:lnTo>
                  <a:lnTo>
                    <a:pt x="2596346" y="3245204"/>
                  </a:lnTo>
                  <a:lnTo>
                    <a:pt x="2582203" y="3267449"/>
                  </a:lnTo>
                  <a:lnTo>
                    <a:pt x="2568517" y="3262211"/>
                  </a:lnTo>
                  <a:lnTo>
                    <a:pt x="2554374" y="3272115"/>
                  </a:lnTo>
                  <a:lnTo>
                    <a:pt x="2540687" y="3299220"/>
                  </a:lnTo>
                  <a:lnTo>
                    <a:pt x="2526545" y="3316231"/>
                  </a:lnTo>
                  <a:lnTo>
                    <a:pt x="2513770" y="3306977"/>
                  </a:lnTo>
                  <a:lnTo>
                    <a:pt x="2499628" y="3292314"/>
                  </a:lnTo>
                  <a:lnTo>
                    <a:pt x="2485485" y="3287275"/>
                  </a:lnTo>
                  <a:lnTo>
                    <a:pt x="2471798" y="3249405"/>
                  </a:lnTo>
                  <a:lnTo>
                    <a:pt x="2457655" y="3154388"/>
                  </a:lnTo>
                  <a:lnTo>
                    <a:pt x="2443969" y="3022846"/>
                  </a:lnTo>
                  <a:lnTo>
                    <a:pt x="2429826" y="2879705"/>
                  </a:lnTo>
                  <a:lnTo>
                    <a:pt x="2415683" y="2764435"/>
                  </a:lnTo>
                  <a:lnTo>
                    <a:pt x="2401997" y="2699439"/>
                  </a:lnTo>
                  <a:lnTo>
                    <a:pt x="2387854" y="2647655"/>
                  </a:lnTo>
                  <a:lnTo>
                    <a:pt x="2374167" y="2580412"/>
                  </a:lnTo>
                  <a:lnTo>
                    <a:pt x="2360024" y="2505314"/>
                  </a:lnTo>
                  <a:lnTo>
                    <a:pt x="2347250" y="2447421"/>
                  </a:lnTo>
                  <a:lnTo>
                    <a:pt x="2333107" y="2399245"/>
                  </a:lnTo>
                  <a:lnTo>
                    <a:pt x="2318965" y="2341794"/>
                  </a:lnTo>
                  <a:lnTo>
                    <a:pt x="2305278" y="2308654"/>
                  </a:lnTo>
                  <a:lnTo>
                    <a:pt x="2291135" y="2309097"/>
                  </a:lnTo>
                  <a:lnTo>
                    <a:pt x="2277449" y="2323933"/>
                  </a:lnTo>
                  <a:lnTo>
                    <a:pt x="2263306" y="2372102"/>
                  </a:lnTo>
                  <a:lnTo>
                    <a:pt x="2249163" y="2438071"/>
                  </a:lnTo>
                  <a:lnTo>
                    <a:pt x="2235476" y="2454778"/>
                  </a:lnTo>
                  <a:lnTo>
                    <a:pt x="2221334" y="2414334"/>
                  </a:lnTo>
                  <a:lnTo>
                    <a:pt x="2207647" y="2354420"/>
                  </a:lnTo>
                  <a:lnTo>
                    <a:pt x="2193504" y="2302423"/>
                  </a:lnTo>
                  <a:lnTo>
                    <a:pt x="2180730" y="2302423"/>
                  </a:lnTo>
                  <a:lnTo>
                    <a:pt x="2166587" y="2302423"/>
                  </a:lnTo>
                  <a:lnTo>
                    <a:pt x="2152444" y="2302423"/>
                  </a:lnTo>
                  <a:lnTo>
                    <a:pt x="2138758" y="2302423"/>
                  </a:lnTo>
                  <a:lnTo>
                    <a:pt x="2124615" y="2302423"/>
                  </a:lnTo>
                  <a:lnTo>
                    <a:pt x="2110928" y="2302423"/>
                  </a:lnTo>
                  <a:lnTo>
                    <a:pt x="2096786" y="2302423"/>
                  </a:lnTo>
                  <a:lnTo>
                    <a:pt x="2082643" y="2302423"/>
                  </a:lnTo>
                  <a:lnTo>
                    <a:pt x="2068956" y="2302423"/>
                  </a:lnTo>
                  <a:lnTo>
                    <a:pt x="2054813" y="2302423"/>
                  </a:lnTo>
                  <a:lnTo>
                    <a:pt x="2041127" y="2302423"/>
                  </a:lnTo>
                  <a:lnTo>
                    <a:pt x="2026984" y="2302423"/>
                  </a:lnTo>
                  <a:lnTo>
                    <a:pt x="2013754" y="2302423"/>
                  </a:lnTo>
                  <a:lnTo>
                    <a:pt x="1999611" y="2302423"/>
                  </a:lnTo>
                  <a:lnTo>
                    <a:pt x="1985468" y="2302423"/>
                  </a:lnTo>
                  <a:lnTo>
                    <a:pt x="1971781" y="2302423"/>
                  </a:lnTo>
                  <a:lnTo>
                    <a:pt x="1957639" y="2302423"/>
                  </a:lnTo>
                  <a:lnTo>
                    <a:pt x="1943952" y="2302423"/>
                  </a:lnTo>
                  <a:lnTo>
                    <a:pt x="1929809" y="2302423"/>
                  </a:lnTo>
                  <a:lnTo>
                    <a:pt x="1915666" y="2302423"/>
                  </a:lnTo>
                  <a:lnTo>
                    <a:pt x="1901980" y="2302423"/>
                  </a:lnTo>
                  <a:lnTo>
                    <a:pt x="1887837" y="2302423"/>
                  </a:lnTo>
                  <a:lnTo>
                    <a:pt x="1874150" y="2302423"/>
                  </a:lnTo>
                  <a:lnTo>
                    <a:pt x="1860007" y="2302423"/>
                  </a:lnTo>
                  <a:lnTo>
                    <a:pt x="1847233" y="2302423"/>
                  </a:lnTo>
                  <a:lnTo>
                    <a:pt x="1833091" y="2302423"/>
                  </a:lnTo>
                  <a:lnTo>
                    <a:pt x="1818948" y="2302423"/>
                  </a:lnTo>
                  <a:lnTo>
                    <a:pt x="1805261" y="2302423"/>
                  </a:lnTo>
                  <a:lnTo>
                    <a:pt x="1791118" y="2302423"/>
                  </a:lnTo>
                  <a:lnTo>
                    <a:pt x="1777432" y="2302423"/>
                  </a:lnTo>
                  <a:lnTo>
                    <a:pt x="1763289" y="2302423"/>
                  </a:lnTo>
                  <a:lnTo>
                    <a:pt x="1749146" y="2302423"/>
                  </a:lnTo>
                  <a:lnTo>
                    <a:pt x="1735459" y="2302423"/>
                  </a:lnTo>
                  <a:lnTo>
                    <a:pt x="1721317" y="2302423"/>
                  </a:lnTo>
                  <a:lnTo>
                    <a:pt x="1707630" y="2302423"/>
                  </a:lnTo>
                  <a:lnTo>
                    <a:pt x="1693487" y="2302423"/>
                  </a:lnTo>
                  <a:lnTo>
                    <a:pt x="1680713" y="2302423"/>
                  </a:lnTo>
                  <a:lnTo>
                    <a:pt x="1666570" y="2302423"/>
                  </a:lnTo>
                  <a:lnTo>
                    <a:pt x="1652427" y="2302423"/>
                  </a:lnTo>
                  <a:lnTo>
                    <a:pt x="1638741" y="2302423"/>
                  </a:lnTo>
                  <a:lnTo>
                    <a:pt x="1624598" y="2302423"/>
                  </a:lnTo>
                  <a:lnTo>
                    <a:pt x="1610911" y="2302423"/>
                  </a:lnTo>
                  <a:lnTo>
                    <a:pt x="1596769" y="2302423"/>
                  </a:lnTo>
                  <a:lnTo>
                    <a:pt x="1582626" y="2302423"/>
                  </a:lnTo>
                  <a:lnTo>
                    <a:pt x="1568939" y="2302423"/>
                  </a:lnTo>
                  <a:lnTo>
                    <a:pt x="1554796" y="2302423"/>
                  </a:lnTo>
                  <a:lnTo>
                    <a:pt x="1541110" y="2302423"/>
                  </a:lnTo>
                  <a:lnTo>
                    <a:pt x="1526967" y="2302423"/>
                  </a:lnTo>
                  <a:lnTo>
                    <a:pt x="1514193" y="2302423"/>
                  </a:lnTo>
                  <a:lnTo>
                    <a:pt x="1500050" y="2302423"/>
                  </a:lnTo>
                  <a:lnTo>
                    <a:pt x="1485907" y="2302423"/>
                  </a:lnTo>
                  <a:lnTo>
                    <a:pt x="1472221" y="2302423"/>
                  </a:lnTo>
                  <a:lnTo>
                    <a:pt x="1458078" y="2302423"/>
                  </a:lnTo>
                  <a:lnTo>
                    <a:pt x="1444391" y="2302423"/>
                  </a:lnTo>
                  <a:lnTo>
                    <a:pt x="1430248" y="2302423"/>
                  </a:lnTo>
                  <a:lnTo>
                    <a:pt x="1416106" y="2302423"/>
                  </a:lnTo>
                  <a:lnTo>
                    <a:pt x="1402419" y="2302423"/>
                  </a:lnTo>
                  <a:lnTo>
                    <a:pt x="1388276" y="2302423"/>
                  </a:lnTo>
                  <a:lnTo>
                    <a:pt x="1374590" y="2302423"/>
                  </a:lnTo>
                  <a:lnTo>
                    <a:pt x="1360447" y="2302423"/>
                  </a:lnTo>
                  <a:lnTo>
                    <a:pt x="1347216" y="2302423"/>
                  </a:lnTo>
                  <a:lnTo>
                    <a:pt x="1333074" y="2302423"/>
                  </a:lnTo>
                  <a:lnTo>
                    <a:pt x="1318931" y="2302423"/>
                  </a:lnTo>
                  <a:lnTo>
                    <a:pt x="1305244" y="2302423"/>
                  </a:lnTo>
                  <a:lnTo>
                    <a:pt x="1291101" y="2302423"/>
                  </a:lnTo>
                  <a:lnTo>
                    <a:pt x="1277415" y="2302423"/>
                  </a:lnTo>
                  <a:lnTo>
                    <a:pt x="1263272" y="2302423"/>
                  </a:lnTo>
                  <a:lnTo>
                    <a:pt x="1249129" y="2302423"/>
                  </a:lnTo>
                  <a:lnTo>
                    <a:pt x="1235443" y="2302423"/>
                  </a:lnTo>
                  <a:lnTo>
                    <a:pt x="1221300" y="2302423"/>
                  </a:lnTo>
                  <a:lnTo>
                    <a:pt x="1207613" y="2302423"/>
                  </a:lnTo>
                  <a:lnTo>
                    <a:pt x="1193470" y="2302423"/>
                  </a:lnTo>
                  <a:lnTo>
                    <a:pt x="1180696" y="2302423"/>
                  </a:lnTo>
                  <a:lnTo>
                    <a:pt x="1166553" y="2302423"/>
                  </a:lnTo>
                  <a:lnTo>
                    <a:pt x="1152411" y="2302423"/>
                  </a:lnTo>
                  <a:lnTo>
                    <a:pt x="1138724" y="2302423"/>
                  </a:lnTo>
                  <a:lnTo>
                    <a:pt x="1124581" y="2302423"/>
                  </a:lnTo>
                  <a:lnTo>
                    <a:pt x="1110895" y="2302423"/>
                  </a:lnTo>
                  <a:lnTo>
                    <a:pt x="1096752" y="2302423"/>
                  </a:lnTo>
                  <a:lnTo>
                    <a:pt x="1082609" y="2302423"/>
                  </a:lnTo>
                  <a:lnTo>
                    <a:pt x="1068922" y="2302423"/>
                  </a:lnTo>
                  <a:lnTo>
                    <a:pt x="1054780" y="2302423"/>
                  </a:lnTo>
                  <a:lnTo>
                    <a:pt x="1041093" y="2302423"/>
                  </a:lnTo>
                  <a:lnTo>
                    <a:pt x="1026950" y="2302423"/>
                  </a:lnTo>
                  <a:lnTo>
                    <a:pt x="1014176" y="2302423"/>
                  </a:lnTo>
                  <a:lnTo>
                    <a:pt x="1000033" y="2302423"/>
                  </a:lnTo>
                  <a:lnTo>
                    <a:pt x="985890" y="2302423"/>
                  </a:lnTo>
                  <a:lnTo>
                    <a:pt x="972204" y="2302423"/>
                  </a:lnTo>
                  <a:lnTo>
                    <a:pt x="958061" y="2303585"/>
                  </a:lnTo>
                  <a:lnTo>
                    <a:pt x="944374" y="2355513"/>
                  </a:lnTo>
                  <a:lnTo>
                    <a:pt x="930232" y="2355236"/>
                  </a:lnTo>
                  <a:lnTo>
                    <a:pt x="916089" y="2302451"/>
                  </a:lnTo>
                  <a:lnTo>
                    <a:pt x="902402" y="2302423"/>
                  </a:lnTo>
                  <a:lnTo>
                    <a:pt x="888259" y="2302423"/>
                  </a:lnTo>
                  <a:lnTo>
                    <a:pt x="874573" y="2302423"/>
                  </a:lnTo>
                  <a:lnTo>
                    <a:pt x="860430" y="2302423"/>
                  </a:lnTo>
                  <a:lnTo>
                    <a:pt x="847656" y="2302423"/>
                  </a:lnTo>
                  <a:lnTo>
                    <a:pt x="833513" y="2302423"/>
                  </a:lnTo>
                  <a:lnTo>
                    <a:pt x="819370" y="2302423"/>
                  </a:lnTo>
                  <a:lnTo>
                    <a:pt x="805684" y="2302423"/>
                  </a:lnTo>
                  <a:lnTo>
                    <a:pt x="791541" y="2302423"/>
                  </a:lnTo>
                  <a:lnTo>
                    <a:pt x="777854" y="2302423"/>
                  </a:lnTo>
                  <a:lnTo>
                    <a:pt x="763711" y="2302423"/>
                  </a:lnTo>
                  <a:lnTo>
                    <a:pt x="749569" y="2302423"/>
                  </a:lnTo>
                  <a:lnTo>
                    <a:pt x="735882" y="2302423"/>
                  </a:lnTo>
                  <a:lnTo>
                    <a:pt x="721739" y="2302423"/>
                  </a:lnTo>
                  <a:lnTo>
                    <a:pt x="708053" y="2302423"/>
                  </a:lnTo>
                  <a:lnTo>
                    <a:pt x="693910" y="2302423"/>
                  </a:lnTo>
                  <a:lnTo>
                    <a:pt x="680679" y="2302423"/>
                  </a:lnTo>
                  <a:lnTo>
                    <a:pt x="666537" y="2302423"/>
                  </a:lnTo>
                  <a:lnTo>
                    <a:pt x="652394" y="2302423"/>
                  </a:lnTo>
                  <a:lnTo>
                    <a:pt x="638707" y="2302423"/>
                  </a:lnTo>
                  <a:lnTo>
                    <a:pt x="624564" y="2302423"/>
                  </a:lnTo>
                  <a:lnTo>
                    <a:pt x="610878" y="2302423"/>
                  </a:lnTo>
                  <a:lnTo>
                    <a:pt x="596735" y="2302423"/>
                  </a:lnTo>
                  <a:lnTo>
                    <a:pt x="582592" y="2302423"/>
                  </a:lnTo>
                  <a:lnTo>
                    <a:pt x="568906" y="2302423"/>
                  </a:lnTo>
                  <a:lnTo>
                    <a:pt x="554763" y="2302423"/>
                  </a:lnTo>
                  <a:lnTo>
                    <a:pt x="541076" y="2302423"/>
                  </a:lnTo>
                  <a:lnTo>
                    <a:pt x="526933" y="2302423"/>
                  </a:lnTo>
                  <a:lnTo>
                    <a:pt x="514159" y="2302423"/>
                  </a:lnTo>
                  <a:lnTo>
                    <a:pt x="500016" y="2302423"/>
                  </a:lnTo>
                  <a:lnTo>
                    <a:pt x="485874" y="2302423"/>
                  </a:lnTo>
                  <a:lnTo>
                    <a:pt x="472187" y="2302423"/>
                  </a:lnTo>
                  <a:lnTo>
                    <a:pt x="458044" y="2302423"/>
                  </a:lnTo>
                  <a:lnTo>
                    <a:pt x="444358" y="2302423"/>
                  </a:lnTo>
                  <a:lnTo>
                    <a:pt x="430215" y="2302423"/>
                  </a:lnTo>
                  <a:lnTo>
                    <a:pt x="416072" y="2302423"/>
                  </a:lnTo>
                  <a:lnTo>
                    <a:pt x="402385" y="2302423"/>
                  </a:lnTo>
                  <a:lnTo>
                    <a:pt x="388243" y="2302423"/>
                  </a:lnTo>
                  <a:lnTo>
                    <a:pt x="374556" y="2302423"/>
                  </a:lnTo>
                  <a:lnTo>
                    <a:pt x="360413" y="2302423"/>
                  </a:lnTo>
                  <a:lnTo>
                    <a:pt x="347639" y="2302423"/>
                  </a:lnTo>
                  <a:lnTo>
                    <a:pt x="333496" y="2302423"/>
                  </a:lnTo>
                  <a:lnTo>
                    <a:pt x="319353" y="2302423"/>
                  </a:lnTo>
                  <a:lnTo>
                    <a:pt x="305667" y="2302423"/>
                  </a:lnTo>
                  <a:lnTo>
                    <a:pt x="291524" y="2302423"/>
                  </a:lnTo>
                  <a:lnTo>
                    <a:pt x="277837" y="2302423"/>
                  </a:lnTo>
                  <a:lnTo>
                    <a:pt x="263695" y="2302423"/>
                  </a:lnTo>
                  <a:lnTo>
                    <a:pt x="249552" y="2302423"/>
                  </a:lnTo>
                  <a:lnTo>
                    <a:pt x="235865" y="2302423"/>
                  </a:lnTo>
                  <a:lnTo>
                    <a:pt x="221722" y="2302423"/>
                  </a:lnTo>
                  <a:lnTo>
                    <a:pt x="208036" y="2302423"/>
                  </a:lnTo>
                  <a:lnTo>
                    <a:pt x="193893" y="2302423"/>
                  </a:lnTo>
                  <a:lnTo>
                    <a:pt x="181119" y="2302423"/>
                  </a:lnTo>
                  <a:lnTo>
                    <a:pt x="166976" y="2302423"/>
                  </a:lnTo>
                  <a:lnTo>
                    <a:pt x="152833" y="2302423"/>
                  </a:lnTo>
                  <a:lnTo>
                    <a:pt x="139147" y="2302423"/>
                  </a:lnTo>
                  <a:lnTo>
                    <a:pt x="125004" y="2302423"/>
                  </a:lnTo>
                  <a:lnTo>
                    <a:pt x="111317" y="2302423"/>
                  </a:lnTo>
                  <a:lnTo>
                    <a:pt x="97174" y="2302423"/>
                  </a:lnTo>
                  <a:lnTo>
                    <a:pt x="83031" y="2302423"/>
                  </a:lnTo>
                  <a:lnTo>
                    <a:pt x="69345" y="2302423"/>
                  </a:lnTo>
                  <a:lnTo>
                    <a:pt x="55202" y="2302423"/>
                  </a:lnTo>
                  <a:lnTo>
                    <a:pt x="41515" y="2302423"/>
                  </a:lnTo>
                  <a:lnTo>
                    <a:pt x="27373" y="2302423"/>
                  </a:lnTo>
                  <a:lnTo>
                    <a:pt x="14142" y="2302423"/>
                  </a:lnTo>
                  <a:lnTo>
                    <a:pt x="0" y="2302423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1025850" y="483760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4"/>
            <p:cNvSpPr/>
            <p:nvPr/>
          </p:nvSpPr>
          <p:spPr>
            <a:xfrm>
              <a:off x="696390" y="5697095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98021" y="4792359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34453" y="3887622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34453" y="2982886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NJ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53357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56366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359375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87788" y="2623848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504861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407871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310880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2520984"/>
                  </a:moveTo>
                  <a:lnTo>
                    <a:pt x="14213" y="2244460"/>
                  </a:lnTo>
                  <a:lnTo>
                    <a:pt x="27510" y="2036830"/>
                  </a:lnTo>
                  <a:lnTo>
                    <a:pt x="41724" y="1924921"/>
                  </a:lnTo>
                  <a:lnTo>
                    <a:pt x="55479" y="1872492"/>
                  </a:lnTo>
                  <a:lnTo>
                    <a:pt x="69693" y="1870675"/>
                  </a:lnTo>
                  <a:lnTo>
                    <a:pt x="83448" y="1927953"/>
                  </a:lnTo>
                  <a:lnTo>
                    <a:pt x="97662" y="1998125"/>
                  </a:lnTo>
                  <a:lnTo>
                    <a:pt x="111875" y="2059178"/>
                  </a:lnTo>
                  <a:lnTo>
                    <a:pt x="125630" y="2121177"/>
                  </a:lnTo>
                  <a:lnTo>
                    <a:pt x="139844" y="2175057"/>
                  </a:lnTo>
                  <a:lnTo>
                    <a:pt x="153599" y="2207897"/>
                  </a:lnTo>
                  <a:lnTo>
                    <a:pt x="167813" y="2203840"/>
                  </a:lnTo>
                  <a:lnTo>
                    <a:pt x="182027" y="2143262"/>
                  </a:lnTo>
                  <a:lnTo>
                    <a:pt x="194865" y="2068242"/>
                  </a:lnTo>
                  <a:lnTo>
                    <a:pt x="209079" y="2060799"/>
                  </a:lnTo>
                  <a:lnTo>
                    <a:pt x="222834" y="2123768"/>
                  </a:lnTo>
                  <a:lnTo>
                    <a:pt x="237048" y="2175759"/>
                  </a:lnTo>
                  <a:lnTo>
                    <a:pt x="250803" y="2183532"/>
                  </a:lnTo>
                  <a:lnTo>
                    <a:pt x="265017" y="2158248"/>
                  </a:lnTo>
                  <a:lnTo>
                    <a:pt x="279230" y="2044814"/>
                  </a:lnTo>
                  <a:lnTo>
                    <a:pt x="292986" y="1787985"/>
                  </a:lnTo>
                  <a:lnTo>
                    <a:pt x="307199" y="1422089"/>
                  </a:lnTo>
                  <a:lnTo>
                    <a:pt x="320955" y="1083361"/>
                  </a:lnTo>
                  <a:lnTo>
                    <a:pt x="335168" y="979242"/>
                  </a:lnTo>
                  <a:lnTo>
                    <a:pt x="349382" y="1157732"/>
                  </a:lnTo>
                  <a:lnTo>
                    <a:pt x="362220" y="1452440"/>
                  </a:lnTo>
                  <a:lnTo>
                    <a:pt x="376434" y="1697828"/>
                  </a:lnTo>
                  <a:lnTo>
                    <a:pt x="390189" y="1783368"/>
                  </a:lnTo>
                  <a:lnTo>
                    <a:pt x="404403" y="1737377"/>
                  </a:lnTo>
                  <a:lnTo>
                    <a:pt x="418158" y="1640930"/>
                  </a:lnTo>
                  <a:lnTo>
                    <a:pt x="432372" y="1531662"/>
                  </a:lnTo>
                  <a:lnTo>
                    <a:pt x="446586" y="1480913"/>
                  </a:lnTo>
                  <a:lnTo>
                    <a:pt x="460341" y="1536163"/>
                  </a:lnTo>
                  <a:lnTo>
                    <a:pt x="474554" y="1685782"/>
                  </a:lnTo>
                  <a:lnTo>
                    <a:pt x="488310" y="1871385"/>
                  </a:lnTo>
                  <a:lnTo>
                    <a:pt x="502523" y="1962407"/>
                  </a:lnTo>
                  <a:lnTo>
                    <a:pt x="516737" y="1876038"/>
                  </a:lnTo>
                  <a:lnTo>
                    <a:pt x="529575" y="1661868"/>
                  </a:lnTo>
                  <a:lnTo>
                    <a:pt x="543789" y="1421043"/>
                  </a:lnTo>
                  <a:lnTo>
                    <a:pt x="557544" y="1274313"/>
                  </a:lnTo>
                  <a:lnTo>
                    <a:pt x="571758" y="1214331"/>
                  </a:lnTo>
                  <a:lnTo>
                    <a:pt x="585513" y="1173314"/>
                  </a:lnTo>
                  <a:lnTo>
                    <a:pt x="599727" y="1153027"/>
                  </a:lnTo>
                  <a:lnTo>
                    <a:pt x="613941" y="1162588"/>
                  </a:lnTo>
                  <a:lnTo>
                    <a:pt x="627696" y="1182449"/>
                  </a:lnTo>
                  <a:lnTo>
                    <a:pt x="641910" y="1178909"/>
                  </a:lnTo>
                  <a:lnTo>
                    <a:pt x="655665" y="1107874"/>
                  </a:lnTo>
                  <a:lnTo>
                    <a:pt x="669879" y="960596"/>
                  </a:lnTo>
                  <a:lnTo>
                    <a:pt x="684092" y="839884"/>
                  </a:lnTo>
                  <a:lnTo>
                    <a:pt x="697389" y="793708"/>
                  </a:lnTo>
                  <a:lnTo>
                    <a:pt x="711603" y="810828"/>
                  </a:lnTo>
                  <a:lnTo>
                    <a:pt x="725358" y="903828"/>
                  </a:lnTo>
                  <a:lnTo>
                    <a:pt x="739572" y="1086830"/>
                  </a:lnTo>
                  <a:lnTo>
                    <a:pt x="753327" y="1309400"/>
                  </a:lnTo>
                  <a:lnTo>
                    <a:pt x="767541" y="1468597"/>
                  </a:lnTo>
                  <a:lnTo>
                    <a:pt x="781754" y="1532847"/>
                  </a:lnTo>
                  <a:lnTo>
                    <a:pt x="795510" y="1549657"/>
                  </a:lnTo>
                  <a:lnTo>
                    <a:pt x="809723" y="1564030"/>
                  </a:lnTo>
                  <a:lnTo>
                    <a:pt x="823478" y="1625412"/>
                  </a:lnTo>
                  <a:lnTo>
                    <a:pt x="837692" y="1737965"/>
                  </a:lnTo>
                  <a:lnTo>
                    <a:pt x="851906" y="1826158"/>
                  </a:lnTo>
                  <a:lnTo>
                    <a:pt x="864744" y="1872860"/>
                  </a:lnTo>
                  <a:lnTo>
                    <a:pt x="878958" y="1886522"/>
                  </a:lnTo>
                  <a:lnTo>
                    <a:pt x="892713" y="1864518"/>
                  </a:lnTo>
                  <a:lnTo>
                    <a:pt x="906927" y="1824525"/>
                  </a:lnTo>
                  <a:lnTo>
                    <a:pt x="920682" y="1794927"/>
                  </a:lnTo>
                  <a:lnTo>
                    <a:pt x="934896" y="1817136"/>
                  </a:lnTo>
                  <a:lnTo>
                    <a:pt x="949109" y="1891145"/>
                  </a:lnTo>
                  <a:lnTo>
                    <a:pt x="962865" y="1982325"/>
                  </a:lnTo>
                  <a:lnTo>
                    <a:pt x="977078" y="2058240"/>
                  </a:lnTo>
                  <a:lnTo>
                    <a:pt x="990834" y="2095546"/>
                  </a:lnTo>
                  <a:lnTo>
                    <a:pt x="1005047" y="2112742"/>
                  </a:lnTo>
                  <a:lnTo>
                    <a:pt x="1019261" y="2147250"/>
                  </a:lnTo>
                  <a:lnTo>
                    <a:pt x="1032099" y="2202468"/>
                  </a:lnTo>
                  <a:lnTo>
                    <a:pt x="1046313" y="2254790"/>
                  </a:lnTo>
                  <a:lnTo>
                    <a:pt x="1060068" y="2291323"/>
                  </a:lnTo>
                  <a:lnTo>
                    <a:pt x="1074282" y="2315702"/>
                  </a:lnTo>
                  <a:lnTo>
                    <a:pt x="1088037" y="2338493"/>
                  </a:lnTo>
                  <a:lnTo>
                    <a:pt x="1102251" y="2351855"/>
                  </a:lnTo>
                  <a:lnTo>
                    <a:pt x="1116465" y="2341906"/>
                  </a:lnTo>
                  <a:lnTo>
                    <a:pt x="1130220" y="2321997"/>
                  </a:lnTo>
                  <a:lnTo>
                    <a:pt x="1144434" y="2298800"/>
                  </a:lnTo>
                  <a:lnTo>
                    <a:pt x="1158189" y="2284250"/>
                  </a:lnTo>
                  <a:lnTo>
                    <a:pt x="1172402" y="2303689"/>
                  </a:lnTo>
                  <a:lnTo>
                    <a:pt x="1186616" y="2320670"/>
                  </a:lnTo>
                  <a:lnTo>
                    <a:pt x="1199454" y="2292158"/>
                  </a:lnTo>
                  <a:lnTo>
                    <a:pt x="1213668" y="2225771"/>
                  </a:lnTo>
                  <a:lnTo>
                    <a:pt x="1227423" y="2129809"/>
                  </a:lnTo>
                  <a:lnTo>
                    <a:pt x="1241637" y="1992747"/>
                  </a:lnTo>
                  <a:lnTo>
                    <a:pt x="1255392" y="1848583"/>
                  </a:lnTo>
                  <a:lnTo>
                    <a:pt x="1269606" y="1754264"/>
                  </a:lnTo>
                  <a:lnTo>
                    <a:pt x="1283820" y="1704998"/>
                  </a:lnTo>
                  <a:lnTo>
                    <a:pt x="1297575" y="1685932"/>
                  </a:lnTo>
                  <a:lnTo>
                    <a:pt x="1311789" y="1705492"/>
                  </a:lnTo>
                  <a:lnTo>
                    <a:pt x="1325544" y="1719132"/>
                  </a:lnTo>
                  <a:lnTo>
                    <a:pt x="1339758" y="1677759"/>
                  </a:lnTo>
                  <a:lnTo>
                    <a:pt x="1353971" y="1617286"/>
                  </a:lnTo>
                  <a:lnTo>
                    <a:pt x="1367268" y="1557606"/>
                  </a:lnTo>
                  <a:lnTo>
                    <a:pt x="1381482" y="1499906"/>
                  </a:lnTo>
                  <a:lnTo>
                    <a:pt x="1395237" y="1449265"/>
                  </a:lnTo>
                  <a:lnTo>
                    <a:pt x="1409451" y="1408535"/>
                  </a:lnTo>
                  <a:lnTo>
                    <a:pt x="1423206" y="1377758"/>
                  </a:lnTo>
                  <a:lnTo>
                    <a:pt x="1437420" y="1369586"/>
                  </a:lnTo>
                  <a:lnTo>
                    <a:pt x="1451633" y="1393431"/>
                  </a:lnTo>
                  <a:lnTo>
                    <a:pt x="1465389" y="1388609"/>
                  </a:lnTo>
                  <a:lnTo>
                    <a:pt x="1479602" y="1309595"/>
                  </a:lnTo>
                  <a:lnTo>
                    <a:pt x="1493358" y="1222355"/>
                  </a:lnTo>
                  <a:lnTo>
                    <a:pt x="1507571" y="1187741"/>
                  </a:lnTo>
                  <a:lnTo>
                    <a:pt x="1521785" y="1182359"/>
                  </a:lnTo>
                  <a:lnTo>
                    <a:pt x="1534623" y="1182833"/>
                  </a:lnTo>
                  <a:lnTo>
                    <a:pt x="1548837" y="1167052"/>
                  </a:lnTo>
                  <a:lnTo>
                    <a:pt x="1562592" y="1151948"/>
                  </a:lnTo>
                  <a:lnTo>
                    <a:pt x="1576806" y="1168020"/>
                  </a:lnTo>
                  <a:lnTo>
                    <a:pt x="1590561" y="1175315"/>
                  </a:lnTo>
                  <a:lnTo>
                    <a:pt x="1604775" y="1103923"/>
                  </a:lnTo>
                  <a:lnTo>
                    <a:pt x="1618989" y="972252"/>
                  </a:lnTo>
                  <a:lnTo>
                    <a:pt x="1632744" y="848665"/>
                  </a:lnTo>
                  <a:lnTo>
                    <a:pt x="1646957" y="807020"/>
                  </a:lnTo>
                  <a:lnTo>
                    <a:pt x="1660713" y="824119"/>
                  </a:lnTo>
                  <a:lnTo>
                    <a:pt x="1674926" y="790114"/>
                  </a:lnTo>
                  <a:lnTo>
                    <a:pt x="1689140" y="705045"/>
                  </a:lnTo>
                  <a:lnTo>
                    <a:pt x="1701978" y="637785"/>
                  </a:lnTo>
                  <a:lnTo>
                    <a:pt x="1716192" y="623895"/>
                  </a:lnTo>
                  <a:lnTo>
                    <a:pt x="1729947" y="588625"/>
                  </a:lnTo>
                  <a:lnTo>
                    <a:pt x="1744161" y="460880"/>
                  </a:lnTo>
                  <a:lnTo>
                    <a:pt x="1757916" y="324537"/>
                  </a:lnTo>
                  <a:lnTo>
                    <a:pt x="1772130" y="313987"/>
                  </a:lnTo>
                  <a:lnTo>
                    <a:pt x="1786344" y="339893"/>
                  </a:lnTo>
                  <a:lnTo>
                    <a:pt x="1800099" y="276249"/>
                  </a:lnTo>
                  <a:lnTo>
                    <a:pt x="1814313" y="165595"/>
                  </a:lnTo>
                  <a:lnTo>
                    <a:pt x="1828068" y="96106"/>
                  </a:lnTo>
                  <a:lnTo>
                    <a:pt x="1842282" y="95685"/>
                  </a:lnTo>
                  <a:lnTo>
                    <a:pt x="1856495" y="129594"/>
                  </a:lnTo>
                  <a:lnTo>
                    <a:pt x="1869333" y="139700"/>
                  </a:lnTo>
                  <a:lnTo>
                    <a:pt x="1883547" y="61913"/>
                  </a:lnTo>
                  <a:lnTo>
                    <a:pt x="1897302" y="0"/>
                  </a:lnTo>
                  <a:lnTo>
                    <a:pt x="1911516" y="84540"/>
                  </a:lnTo>
                  <a:lnTo>
                    <a:pt x="1925271" y="242788"/>
                  </a:lnTo>
                  <a:lnTo>
                    <a:pt x="1939485" y="302548"/>
                  </a:lnTo>
                  <a:lnTo>
                    <a:pt x="1953699" y="325344"/>
                  </a:lnTo>
                  <a:lnTo>
                    <a:pt x="1967454" y="481741"/>
                  </a:lnTo>
                  <a:lnTo>
                    <a:pt x="1981668" y="717737"/>
                  </a:lnTo>
                  <a:lnTo>
                    <a:pt x="1995423" y="889111"/>
                  </a:lnTo>
                  <a:lnTo>
                    <a:pt x="2009637" y="984689"/>
                  </a:lnTo>
                  <a:lnTo>
                    <a:pt x="2023850" y="1071253"/>
                  </a:lnTo>
                  <a:lnTo>
                    <a:pt x="2037147" y="1175968"/>
                  </a:lnTo>
                  <a:lnTo>
                    <a:pt x="2051361" y="1326856"/>
                  </a:lnTo>
                  <a:lnTo>
                    <a:pt x="2065116" y="1499487"/>
                  </a:lnTo>
                  <a:lnTo>
                    <a:pt x="2079330" y="1655124"/>
                  </a:lnTo>
                  <a:lnTo>
                    <a:pt x="2093085" y="1799642"/>
                  </a:lnTo>
                  <a:lnTo>
                    <a:pt x="2107299" y="1941842"/>
                  </a:lnTo>
                  <a:lnTo>
                    <a:pt x="2121512" y="2064503"/>
                  </a:lnTo>
                  <a:lnTo>
                    <a:pt x="2135268" y="2149168"/>
                  </a:lnTo>
                  <a:lnTo>
                    <a:pt x="2149481" y="2173155"/>
                  </a:lnTo>
                  <a:lnTo>
                    <a:pt x="2163237" y="2178533"/>
                  </a:lnTo>
                  <a:lnTo>
                    <a:pt x="2177450" y="2225973"/>
                  </a:lnTo>
                  <a:lnTo>
                    <a:pt x="2191664" y="2295959"/>
                  </a:lnTo>
                  <a:lnTo>
                    <a:pt x="2204502" y="2375278"/>
                  </a:lnTo>
                  <a:lnTo>
                    <a:pt x="2218716" y="2464716"/>
                  </a:lnTo>
                  <a:lnTo>
                    <a:pt x="2232471" y="2555331"/>
                  </a:lnTo>
                  <a:lnTo>
                    <a:pt x="2246685" y="2609475"/>
                  </a:lnTo>
                  <a:lnTo>
                    <a:pt x="2260440" y="2612782"/>
                  </a:lnTo>
                  <a:lnTo>
                    <a:pt x="2274654" y="2590839"/>
                  </a:lnTo>
                  <a:lnTo>
                    <a:pt x="2288868" y="2555557"/>
                  </a:lnTo>
                  <a:lnTo>
                    <a:pt x="2302623" y="2534368"/>
                  </a:lnTo>
                  <a:lnTo>
                    <a:pt x="2316837" y="2568169"/>
                  </a:lnTo>
                  <a:lnTo>
                    <a:pt x="2330592" y="2607102"/>
                  </a:lnTo>
                  <a:lnTo>
                    <a:pt x="2344805" y="2612186"/>
                  </a:lnTo>
                  <a:lnTo>
                    <a:pt x="2359019" y="2640472"/>
                  </a:lnTo>
                  <a:lnTo>
                    <a:pt x="2371857" y="2693375"/>
                  </a:lnTo>
                  <a:lnTo>
                    <a:pt x="2386071" y="2749963"/>
                  </a:lnTo>
                  <a:lnTo>
                    <a:pt x="2399826" y="2796824"/>
                  </a:lnTo>
                  <a:lnTo>
                    <a:pt x="2414040" y="2827800"/>
                  </a:lnTo>
                  <a:lnTo>
                    <a:pt x="2427795" y="2865110"/>
                  </a:lnTo>
                  <a:lnTo>
                    <a:pt x="2442009" y="2907440"/>
                  </a:lnTo>
                  <a:lnTo>
                    <a:pt x="2456223" y="2964426"/>
                  </a:lnTo>
                  <a:lnTo>
                    <a:pt x="2469978" y="3044265"/>
                  </a:lnTo>
                  <a:lnTo>
                    <a:pt x="2484192" y="3115125"/>
                  </a:lnTo>
                  <a:lnTo>
                    <a:pt x="2497947" y="3163795"/>
                  </a:lnTo>
                  <a:lnTo>
                    <a:pt x="2512161" y="3181534"/>
                  </a:lnTo>
                  <a:lnTo>
                    <a:pt x="2526374" y="3134507"/>
                  </a:lnTo>
                  <a:lnTo>
                    <a:pt x="2539213" y="3076166"/>
                  </a:lnTo>
                  <a:lnTo>
                    <a:pt x="2553426" y="3060430"/>
                  </a:lnTo>
                  <a:lnTo>
                    <a:pt x="2567181" y="3041794"/>
                  </a:lnTo>
                  <a:lnTo>
                    <a:pt x="2581395" y="3004863"/>
                  </a:lnTo>
                  <a:lnTo>
                    <a:pt x="2595150" y="2956800"/>
                  </a:lnTo>
                  <a:lnTo>
                    <a:pt x="2609364" y="2922047"/>
                  </a:lnTo>
                  <a:lnTo>
                    <a:pt x="2623578" y="2900988"/>
                  </a:lnTo>
                  <a:lnTo>
                    <a:pt x="2637333" y="2829952"/>
                  </a:lnTo>
                  <a:lnTo>
                    <a:pt x="2651547" y="2713575"/>
                  </a:lnTo>
                  <a:lnTo>
                    <a:pt x="2665302" y="2615946"/>
                  </a:lnTo>
                  <a:lnTo>
                    <a:pt x="2679516" y="2545656"/>
                  </a:lnTo>
                  <a:lnTo>
                    <a:pt x="2693729" y="2499561"/>
                  </a:lnTo>
                  <a:lnTo>
                    <a:pt x="2707026" y="2486153"/>
                  </a:lnTo>
                  <a:lnTo>
                    <a:pt x="2721240" y="2458428"/>
                  </a:lnTo>
                  <a:lnTo>
                    <a:pt x="2734995" y="2443123"/>
                  </a:lnTo>
                  <a:lnTo>
                    <a:pt x="2749209" y="2475267"/>
                  </a:lnTo>
                  <a:lnTo>
                    <a:pt x="2762964" y="2491514"/>
                  </a:lnTo>
                  <a:lnTo>
                    <a:pt x="2777178" y="2460366"/>
                  </a:lnTo>
                  <a:lnTo>
                    <a:pt x="2791392" y="2422391"/>
                  </a:lnTo>
                  <a:lnTo>
                    <a:pt x="2805147" y="2407928"/>
                  </a:lnTo>
                  <a:lnTo>
                    <a:pt x="2819360" y="2418292"/>
                  </a:lnTo>
                  <a:lnTo>
                    <a:pt x="2833116" y="2460723"/>
                  </a:lnTo>
                  <a:lnTo>
                    <a:pt x="2847329" y="2543925"/>
                  </a:lnTo>
                  <a:lnTo>
                    <a:pt x="2861543" y="2622681"/>
                  </a:lnTo>
                  <a:lnTo>
                    <a:pt x="2874381" y="2639362"/>
                  </a:lnTo>
                  <a:lnTo>
                    <a:pt x="2888595" y="2634470"/>
                  </a:lnTo>
                  <a:lnTo>
                    <a:pt x="2902350" y="2592053"/>
                  </a:lnTo>
                  <a:lnTo>
                    <a:pt x="2916564" y="2501775"/>
                  </a:lnTo>
                  <a:lnTo>
                    <a:pt x="2930319" y="2444658"/>
                  </a:lnTo>
                  <a:lnTo>
                    <a:pt x="2944533" y="2463640"/>
                  </a:lnTo>
                  <a:lnTo>
                    <a:pt x="2958747" y="2508543"/>
                  </a:lnTo>
                  <a:lnTo>
                    <a:pt x="2972502" y="2537234"/>
                  </a:lnTo>
                  <a:lnTo>
                    <a:pt x="2986716" y="2549923"/>
                  </a:lnTo>
                  <a:lnTo>
                    <a:pt x="3000471" y="2570435"/>
                  </a:lnTo>
                  <a:lnTo>
                    <a:pt x="3014685" y="2571716"/>
                  </a:lnTo>
                  <a:lnTo>
                    <a:pt x="3028898" y="2558250"/>
                  </a:lnTo>
                  <a:lnTo>
                    <a:pt x="3041736" y="2550450"/>
                  </a:lnTo>
                  <a:lnTo>
                    <a:pt x="3055950" y="2497441"/>
                  </a:lnTo>
                  <a:lnTo>
                    <a:pt x="3069705" y="2452671"/>
                  </a:lnTo>
                  <a:lnTo>
                    <a:pt x="3083919" y="2454136"/>
                  </a:lnTo>
                  <a:lnTo>
                    <a:pt x="3097674" y="2455581"/>
                  </a:lnTo>
                  <a:lnTo>
                    <a:pt x="3111888" y="2443421"/>
                  </a:lnTo>
                  <a:lnTo>
                    <a:pt x="3126102" y="2451399"/>
                  </a:lnTo>
                  <a:lnTo>
                    <a:pt x="3139857" y="2472593"/>
                  </a:lnTo>
                  <a:lnTo>
                    <a:pt x="3154071" y="2500677"/>
                  </a:lnTo>
                  <a:lnTo>
                    <a:pt x="3167826" y="2497234"/>
                  </a:lnTo>
                  <a:lnTo>
                    <a:pt x="3182040" y="2456940"/>
                  </a:lnTo>
                  <a:lnTo>
                    <a:pt x="3196253" y="2426648"/>
                  </a:lnTo>
                  <a:lnTo>
                    <a:pt x="3209092" y="2423708"/>
                  </a:lnTo>
                  <a:lnTo>
                    <a:pt x="3223305" y="2470698"/>
                  </a:lnTo>
                  <a:lnTo>
                    <a:pt x="3237061" y="2532967"/>
                  </a:lnTo>
                  <a:lnTo>
                    <a:pt x="3251274" y="2570810"/>
                  </a:lnTo>
                  <a:lnTo>
                    <a:pt x="3265030" y="2586320"/>
                  </a:lnTo>
                  <a:lnTo>
                    <a:pt x="3279243" y="2572464"/>
                  </a:lnTo>
                  <a:lnTo>
                    <a:pt x="3293457" y="2563562"/>
                  </a:lnTo>
                  <a:lnTo>
                    <a:pt x="3307212" y="2581872"/>
                  </a:lnTo>
                  <a:lnTo>
                    <a:pt x="3321426" y="2573918"/>
                  </a:lnTo>
                  <a:lnTo>
                    <a:pt x="3335181" y="2565760"/>
                  </a:lnTo>
                  <a:lnTo>
                    <a:pt x="3349395" y="2594880"/>
                  </a:lnTo>
                  <a:lnTo>
                    <a:pt x="3363609" y="2616428"/>
                  </a:lnTo>
                  <a:lnTo>
                    <a:pt x="3376905" y="2589145"/>
                  </a:lnTo>
                  <a:lnTo>
                    <a:pt x="3391119" y="2521411"/>
                  </a:lnTo>
                  <a:lnTo>
                    <a:pt x="3404874" y="2434938"/>
                  </a:lnTo>
                  <a:lnTo>
                    <a:pt x="3419088" y="2342345"/>
                  </a:lnTo>
                  <a:lnTo>
                    <a:pt x="3432843" y="2312907"/>
                  </a:lnTo>
                  <a:lnTo>
                    <a:pt x="3447057" y="2357247"/>
                  </a:lnTo>
                  <a:lnTo>
                    <a:pt x="3461271" y="2372080"/>
                  </a:lnTo>
                  <a:lnTo>
                    <a:pt x="3475026" y="2357112"/>
                  </a:lnTo>
                  <a:lnTo>
                    <a:pt x="3489240" y="2372225"/>
                  </a:lnTo>
                  <a:lnTo>
                    <a:pt x="3502995" y="2368933"/>
                  </a:lnTo>
                  <a:lnTo>
                    <a:pt x="3517208" y="2340493"/>
                  </a:lnTo>
                  <a:lnTo>
                    <a:pt x="3531422" y="2326962"/>
                  </a:lnTo>
                  <a:lnTo>
                    <a:pt x="3544260" y="2317485"/>
                  </a:lnTo>
                  <a:lnTo>
                    <a:pt x="3558474" y="2298330"/>
                  </a:lnTo>
                  <a:lnTo>
                    <a:pt x="3572229" y="2314897"/>
                  </a:lnTo>
                  <a:lnTo>
                    <a:pt x="3586443" y="2387849"/>
                  </a:lnTo>
                  <a:lnTo>
                    <a:pt x="3600198" y="2437779"/>
                  </a:lnTo>
                  <a:lnTo>
                    <a:pt x="3614412" y="2431029"/>
                  </a:lnTo>
                  <a:lnTo>
                    <a:pt x="3628626" y="2397683"/>
                  </a:lnTo>
                  <a:lnTo>
                    <a:pt x="3642381" y="2346950"/>
                  </a:lnTo>
                  <a:lnTo>
                    <a:pt x="3656595" y="2297211"/>
                  </a:lnTo>
                  <a:lnTo>
                    <a:pt x="3670350" y="2285364"/>
                  </a:lnTo>
                  <a:lnTo>
                    <a:pt x="3684564" y="2268073"/>
                  </a:lnTo>
                  <a:lnTo>
                    <a:pt x="3698777" y="2224306"/>
                  </a:lnTo>
                  <a:lnTo>
                    <a:pt x="3711616" y="2197840"/>
                  </a:lnTo>
                  <a:lnTo>
                    <a:pt x="3725829" y="2206430"/>
                  </a:lnTo>
                  <a:lnTo>
                    <a:pt x="3739584" y="2228335"/>
                  </a:lnTo>
                  <a:lnTo>
                    <a:pt x="3753798" y="2184953"/>
                  </a:lnTo>
                  <a:lnTo>
                    <a:pt x="3767553" y="2094944"/>
                  </a:lnTo>
                  <a:lnTo>
                    <a:pt x="3781767" y="2050131"/>
                  </a:lnTo>
                  <a:lnTo>
                    <a:pt x="3795981" y="2038577"/>
                  </a:lnTo>
                  <a:lnTo>
                    <a:pt x="3809736" y="2054087"/>
                  </a:lnTo>
                  <a:lnTo>
                    <a:pt x="3823950" y="2062571"/>
                  </a:lnTo>
                  <a:lnTo>
                    <a:pt x="3837705" y="2008403"/>
                  </a:lnTo>
                  <a:lnTo>
                    <a:pt x="3851919" y="1965482"/>
                  </a:lnTo>
                  <a:lnTo>
                    <a:pt x="3866132" y="1977922"/>
                  </a:lnTo>
                  <a:lnTo>
                    <a:pt x="3878971" y="1996347"/>
                  </a:lnTo>
                  <a:lnTo>
                    <a:pt x="3893184" y="1968540"/>
                  </a:lnTo>
                  <a:lnTo>
                    <a:pt x="3906940" y="1892352"/>
                  </a:lnTo>
                  <a:lnTo>
                    <a:pt x="3921153" y="1830664"/>
                  </a:lnTo>
                  <a:lnTo>
                    <a:pt x="3934909" y="1796376"/>
                  </a:lnTo>
                  <a:lnTo>
                    <a:pt x="3949122" y="1762936"/>
                  </a:lnTo>
                  <a:lnTo>
                    <a:pt x="3963336" y="1729029"/>
                  </a:lnTo>
                  <a:lnTo>
                    <a:pt x="3977091" y="1689917"/>
                  </a:lnTo>
                  <a:lnTo>
                    <a:pt x="3991305" y="1664586"/>
                  </a:lnTo>
                  <a:lnTo>
                    <a:pt x="4005060" y="1651304"/>
                  </a:lnTo>
                  <a:lnTo>
                    <a:pt x="4019274" y="1632784"/>
                  </a:lnTo>
                  <a:lnTo>
                    <a:pt x="4033488" y="1598165"/>
                  </a:lnTo>
                  <a:lnTo>
                    <a:pt x="4046784" y="1552026"/>
                  </a:lnTo>
                  <a:lnTo>
                    <a:pt x="4060998" y="1544490"/>
                  </a:lnTo>
                  <a:lnTo>
                    <a:pt x="4074753" y="1558773"/>
                  </a:lnTo>
                  <a:lnTo>
                    <a:pt x="4088967" y="1578014"/>
                  </a:lnTo>
                  <a:lnTo>
                    <a:pt x="4102722" y="1583993"/>
                  </a:lnTo>
                  <a:lnTo>
                    <a:pt x="4116936" y="1565202"/>
                  </a:lnTo>
                  <a:lnTo>
                    <a:pt x="4131150" y="1570367"/>
                  </a:lnTo>
                  <a:lnTo>
                    <a:pt x="4144905" y="1551303"/>
                  </a:lnTo>
                  <a:lnTo>
                    <a:pt x="4159119" y="1505188"/>
                  </a:lnTo>
                  <a:lnTo>
                    <a:pt x="4172874" y="1501454"/>
                  </a:lnTo>
                  <a:lnTo>
                    <a:pt x="4187088" y="1506485"/>
                  </a:lnTo>
                  <a:lnTo>
                    <a:pt x="4201301" y="1520339"/>
                  </a:lnTo>
                  <a:lnTo>
                    <a:pt x="4214139" y="1532673"/>
                  </a:lnTo>
                  <a:lnTo>
                    <a:pt x="4228353" y="1514567"/>
                  </a:lnTo>
                  <a:lnTo>
                    <a:pt x="4242108" y="1509806"/>
                  </a:lnTo>
                  <a:lnTo>
                    <a:pt x="4256322" y="1486259"/>
                  </a:lnTo>
                  <a:lnTo>
                    <a:pt x="4270077" y="1447027"/>
                  </a:lnTo>
                  <a:lnTo>
                    <a:pt x="4284291" y="1421712"/>
                  </a:lnTo>
                  <a:lnTo>
                    <a:pt x="4298505" y="1380714"/>
                  </a:lnTo>
                  <a:lnTo>
                    <a:pt x="4312260" y="1373753"/>
                  </a:lnTo>
                  <a:lnTo>
                    <a:pt x="4326474" y="1402092"/>
                  </a:lnTo>
                  <a:lnTo>
                    <a:pt x="4340229" y="1429672"/>
                  </a:lnTo>
                  <a:lnTo>
                    <a:pt x="4354443" y="1428032"/>
                  </a:lnTo>
                  <a:lnTo>
                    <a:pt x="4368656" y="1348673"/>
                  </a:lnTo>
                  <a:lnTo>
                    <a:pt x="4381495" y="1266886"/>
                  </a:lnTo>
                  <a:lnTo>
                    <a:pt x="4395708" y="1227492"/>
                  </a:lnTo>
                  <a:lnTo>
                    <a:pt x="4409464" y="1183750"/>
                  </a:lnTo>
                  <a:lnTo>
                    <a:pt x="4423677" y="1152788"/>
                  </a:lnTo>
                  <a:lnTo>
                    <a:pt x="4437433" y="1133543"/>
                  </a:lnTo>
                  <a:lnTo>
                    <a:pt x="4451646" y="1103429"/>
                  </a:lnTo>
                  <a:lnTo>
                    <a:pt x="4465860" y="1064764"/>
                  </a:lnTo>
                  <a:lnTo>
                    <a:pt x="4479615" y="999736"/>
                  </a:lnTo>
                  <a:lnTo>
                    <a:pt x="4493829" y="948904"/>
                  </a:lnTo>
                  <a:lnTo>
                    <a:pt x="4507584" y="952238"/>
                  </a:lnTo>
                  <a:lnTo>
                    <a:pt x="4521798" y="989627"/>
                  </a:lnTo>
                  <a:lnTo>
                    <a:pt x="4536012" y="1052163"/>
                  </a:lnTo>
                  <a:lnTo>
                    <a:pt x="4548850" y="1115021"/>
                  </a:lnTo>
                  <a:lnTo>
                    <a:pt x="4563063" y="1140407"/>
                  </a:lnTo>
                  <a:lnTo>
                    <a:pt x="4576819" y="1129990"/>
                  </a:lnTo>
                  <a:lnTo>
                    <a:pt x="4591032" y="1146643"/>
                  </a:lnTo>
                  <a:lnTo>
                    <a:pt x="4604788" y="1209483"/>
                  </a:lnTo>
                  <a:lnTo>
                    <a:pt x="4619001" y="1250374"/>
                  </a:lnTo>
                  <a:lnTo>
                    <a:pt x="4633215" y="1259222"/>
                  </a:lnTo>
                  <a:lnTo>
                    <a:pt x="4646970" y="1292592"/>
                  </a:lnTo>
                  <a:lnTo>
                    <a:pt x="4661184" y="1325686"/>
                  </a:lnTo>
                  <a:lnTo>
                    <a:pt x="4674939" y="1309622"/>
                  </a:lnTo>
                  <a:lnTo>
                    <a:pt x="4689153" y="1286578"/>
                  </a:lnTo>
                  <a:lnTo>
                    <a:pt x="4703367" y="1289135"/>
                  </a:lnTo>
                  <a:lnTo>
                    <a:pt x="4716663" y="1267822"/>
                  </a:lnTo>
                  <a:lnTo>
                    <a:pt x="4730877" y="1230783"/>
                  </a:lnTo>
                  <a:lnTo>
                    <a:pt x="4744632" y="1197106"/>
                  </a:lnTo>
                  <a:lnTo>
                    <a:pt x="4758846" y="1164735"/>
                  </a:lnTo>
                  <a:lnTo>
                    <a:pt x="4772601" y="1152642"/>
                  </a:lnTo>
                  <a:lnTo>
                    <a:pt x="4786815" y="1158879"/>
                  </a:lnTo>
                  <a:lnTo>
                    <a:pt x="4801029" y="1181227"/>
                  </a:lnTo>
                  <a:lnTo>
                    <a:pt x="4814784" y="1195807"/>
                  </a:lnTo>
                  <a:lnTo>
                    <a:pt x="4828998" y="1193492"/>
                  </a:lnTo>
                  <a:lnTo>
                    <a:pt x="4842753" y="1186835"/>
                  </a:lnTo>
                  <a:lnTo>
                    <a:pt x="4856967" y="1169181"/>
                  </a:lnTo>
                  <a:lnTo>
                    <a:pt x="4871180" y="1133137"/>
                  </a:lnTo>
                  <a:lnTo>
                    <a:pt x="4884019" y="1129027"/>
                  </a:lnTo>
                  <a:lnTo>
                    <a:pt x="4898232" y="1170978"/>
                  </a:lnTo>
                  <a:lnTo>
                    <a:pt x="4911987" y="1212010"/>
                  </a:lnTo>
                  <a:lnTo>
                    <a:pt x="4926201" y="1230333"/>
                  </a:lnTo>
                  <a:lnTo>
                    <a:pt x="4939956" y="1209154"/>
                  </a:lnTo>
                  <a:lnTo>
                    <a:pt x="4954170" y="1173889"/>
                  </a:lnTo>
                  <a:lnTo>
                    <a:pt x="4968384" y="1180207"/>
                  </a:lnTo>
                  <a:lnTo>
                    <a:pt x="4982139" y="1228753"/>
                  </a:lnTo>
                  <a:lnTo>
                    <a:pt x="4996353" y="1290387"/>
                  </a:lnTo>
                  <a:lnTo>
                    <a:pt x="5010108" y="1358327"/>
                  </a:lnTo>
                  <a:lnTo>
                    <a:pt x="5024322" y="1461958"/>
                  </a:lnTo>
                  <a:lnTo>
                    <a:pt x="5038535" y="1568125"/>
                  </a:lnTo>
                  <a:lnTo>
                    <a:pt x="5051374" y="1614400"/>
                  </a:lnTo>
                  <a:lnTo>
                    <a:pt x="5065587" y="1660154"/>
                  </a:lnTo>
                  <a:lnTo>
                    <a:pt x="5079343" y="1753286"/>
                  </a:lnTo>
                  <a:lnTo>
                    <a:pt x="5093556" y="1869489"/>
                  </a:lnTo>
                  <a:lnTo>
                    <a:pt x="5107312" y="2014144"/>
                  </a:lnTo>
                  <a:lnTo>
                    <a:pt x="5121525" y="2187354"/>
                  </a:lnTo>
                  <a:lnTo>
                    <a:pt x="5135739" y="2351368"/>
                  </a:lnTo>
                  <a:lnTo>
                    <a:pt x="5149494" y="2465922"/>
                  </a:lnTo>
                  <a:lnTo>
                    <a:pt x="5163708" y="2533551"/>
                  </a:lnTo>
                  <a:lnTo>
                    <a:pt x="5177463" y="2585218"/>
                  </a:lnTo>
                  <a:lnTo>
                    <a:pt x="5191677" y="2591298"/>
                  </a:lnTo>
                  <a:lnTo>
                    <a:pt x="5205891" y="2558787"/>
                  </a:lnTo>
                  <a:lnTo>
                    <a:pt x="5218729" y="2566488"/>
                  </a:lnTo>
                  <a:lnTo>
                    <a:pt x="5232943" y="2612036"/>
                  </a:lnTo>
                  <a:lnTo>
                    <a:pt x="5246698" y="2657125"/>
                  </a:lnTo>
                  <a:lnTo>
                    <a:pt x="5260911" y="2706867"/>
                  </a:lnTo>
                  <a:lnTo>
                    <a:pt x="5274667" y="2747150"/>
                  </a:lnTo>
                  <a:lnTo>
                    <a:pt x="5288880" y="2751057"/>
                  </a:lnTo>
                  <a:lnTo>
                    <a:pt x="5303094" y="2722946"/>
                  </a:lnTo>
                  <a:lnTo>
                    <a:pt x="5316849" y="2710583"/>
                  </a:lnTo>
                  <a:lnTo>
                    <a:pt x="5331063" y="2740156"/>
                  </a:lnTo>
                  <a:lnTo>
                    <a:pt x="5344818" y="2787665"/>
                  </a:lnTo>
                  <a:lnTo>
                    <a:pt x="5359032" y="2847333"/>
                  </a:lnTo>
                  <a:lnTo>
                    <a:pt x="5373246" y="2926244"/>
                  </a:lnTo>
                  <a:lnTo>
                    <a:pt x="5386542" y="3025741"/>
                  </a:lnTo>
                  <a:lnTo>
                    <a:pt x="5400756" y="3104675"/>
                  </a:lnTo>
                  <a:lnTo>
                    <a:pt x="5414511" y="3144335"/>
                  </a:lnTo>
                  <a:lnTo>
                    <a:pt x="5428725" y="3146443"/>
                  </a:lnTo>
                  <a:lnTo>
                    <a:pt x="5442480" y="3116802"/>
                  </a:lnTo>
                  <a:lnTo>
                    <a:pt x="5456694" y="3104267"/>
                  </a:lnTo>
                  <a:lnTo>
                    <a:pt x="5470908" y="3134409"/>
                  </a:lnTo>
                  <a:lnTo>
                    <a:pt x="5484663" y="3170929"/>
                  </a:lnTo>
                  <a:lnTo>
                    <a:pt x="5498877" y="3211889"/>
                  </a:lnTo>
                  <a:lnTo>
                    <a:pt x="5512632" y="3260762"/>
                  </a:lnTo>
                  <a:lnTo>
                    <a:pt x="5526846" y="3295422"/>
                  </a:lnTo>
                  <a:lnTo>
                    <a:pt x="5541059" y="3311654"/>
                  </a:lnTo>
                  <a:lnTo>
                    <a:pt x="5553898" y="3314403"/>
                  </a:lnTo>
                  <a:lnTo>
                    <a:pt x="5568111" y="3316231"/>
                  </a:lnTo>
                  <a:lnTo>
                    <a:pt x="5581867" y="3315116"/>
                  </a:lnTo>
                  <a:lnTo>
                    <a:pt x="5596080" y="3297897"/>
                  </a:lnTo>
                  <a:lnTo>
                    <a:pt x="5609835" y="3269493"/>
                  </a:lnTo>
                  <a:lnTo>
                    <a:pt x="5624049" y="3232595"/>
                  </a:lnTo>
                  <a:lnTo>
                    <a:pt x="5638263" y="3158599"/>
                  </a:lnTo>
                  <a:lnTo>
                    <a:pt x="5652018" y="3076626"/>
                  </a:lnTo>
                  <a:lnTo>
                    <a:pt x="5666232" y="2997019"/>
                  </a:lnTo>
                  <a:lnTo>
                    <a:pt x="5679987" y="2910780"/>
                  </a:lnTo>
                  <a:lnTo>
                    <a:pt x="5694201" y="2835187"/>
                  </a:lnTo>
                  <a:lnTo>
                    <a:pt x="5708415" y="2776000"/>
                  </a:lnTo>
                  <a:lnTo>
                    <a:pt x="5721253" y="2712777"/>
                  </a:lnTo>
                  <a:lnTo>
                    <a:pt x="5735466" y="2640522"/>
                  </a:lnTo>
                  <a:lnTo>
                    <a:pt x="5749222" y="2593124"/>
                  </a:lnTo>
                  <a:lnTo>
                    <a:pt x="5763435" y="2610177"/>
                  </a:lnTo>
                  <a:lnTo>
                    <a:pt x="5777191" y="2681483"/>
                  </a:lnTo>
                  <a:lnTo>
                    <a:pt x="5791404" y="2755498"/>
                  </a:lnTo>
                  <a:lnTo>
                    <a:pt x="5805618" y="2822899"/>
                  </a:lnTo>
                  <a:lnTo>
                    <a:pt x="5819373" y="2864934"/>
                  </a:lnTo>
                  <a:lnTo>
                    <a:pt x="5833587" y="2868486"/>
                  </a:lnTo>
                  <a:lnTo>
                    <a:pt x="5847342" y="2874843"/>
                  </a:lnTo>
                  <a:lnTo>
                    <a:pt x="5861556" y="2909744"/>
                  </a:lnTo>
                  <a:lnTo>
                    <a:pt x="5875770" y="2962875"/>
                  </a:lnTo>
                  <a:lnTo>
                    <a:pt x="5888608" y="3012526"/>
                  </a:lnTo>
                  <a:lnTo>
                    <a:pt x="5902822" y="3038049"/>
                  </a:lnTo>
                  <a:lnTo>
                    <a:pt x="5916577" y="3038141"/>
                  </a:lnTo>
                  <a:lnTo>
                    <a:pt x="5930791" y="3002960"/>
                  </a:lnTo>
                  <a:lnTo>
                    <a:pt x="5944546" y="2975804"/>
                  </a:lnTo>
                  <a:lnTo>
                    <a:pt x="5958760" y="2994400"/>
                  </a:lnTo>
                  <a:lnTo>
                    <a:pt x="5972973" y="3024744"/>
                  </a:lnTo>
                  <a:lnTo>
                    <a:pt x="5986728" y="3051981"/>
                  </a:lnTo>
                  <a:lnTo>
                    <a:pt x="6000942" y="3064979"/>
                  </a:lnTo>
                  <a:lnTo>
                    <a:pt x="6014697" y="3055571"/>
                  </a:lnTo>
                  <a:lnTo>
                    <a:pt x="6028911" y="3051535"/>
                  </a:lnTo>
                  <a:lnTo>
                    <a:pt x="6043125" y="3055824"/>
                  </a:lnTo>
                  <a:lnTo>
                    <a:pt x="6056422" y="3030237"/>
                  </a:lnTo>
                  <a:lnTo>
                    <a:pt x="6070635" y="2968350"/>
                  </a:lnTo>
                  <a:lnTo>
                    <a:pt x="6084390" y="2919103"/>
                  </a:lnTo>
                  <a:lnTo>
                    <a:pt x="6098604" y="2912377"/>
                  </a:lnTo>
                  <a:lnTo>
                    <a:pt x="6112359" y="2882694"/>
                  </a:lnTo>
                  <a:lnTo>
                    <a:pt x="6126573" y="2795676"/>
                  </a:lnTo>
                  <a:lnTo>
                    <a:pt x="6140787" y="2700818"/>
                  </a:lnTo>
                  <a:lnTo>
                    <a:pt x="6154542" y="2616080"/>
                  </a:lnTo>
                  <a:lnTo>
                    <a:pt x="6168756" y="2557691"/>
                  </a:lnTo>
                  <a:lnTo>
                    <a:pt x="6182511" y="2537082"/>
                  </a:lnTo>
                  <a:lnTo>
                    <a:pt x="6196725" y="2513241"/>
                  </a:lnTo>
                  <a:lnTo>
                    <a:pt x="6210938" y="2453510"/>
                  </a:lnTo>
                  <a:lnTo>
                    <a:pt x="6223777" y="2384656"/>
                  </a:lnTo>
                  <a:lnTo>
                    <a:pt x="6237990" y="2339272"/>
                  </a:lnTo>
                  <a:lnTo>
                    <a:pt x="6251746" y="2285312"/>
                  </a:lnTo>
                  <a:lnTo>
                    <a:pt x="6265959" y="2209793"/>
                  </a:lnTo>
                  <a:lnTo>
                    <a:pt x="6279715" y="2154970"/>
                  </a:lnTo>
                  <a:lnTo>
                    <a:pt x="6293928" y="2128800"/>
                  </a:lnTo>
                  <a:lnTo>
                    <a:pt x="6308142" y="2112037"/>
                  </a:lnTo>
                  <a:lnTo>
                    <a:pt x="6321897" y="2093339"/>
                  </a:lnTo>
                  <a:lnTo>
                    <a:pt x="6336111" y="2094318"/>
                  </a:lnTo>
                  <a:lnTo>
                    <a:pt x="6349866" y="2103663"/>
                  </a:lnTo>
                  <a:lnTo>
                    <a:pt x="6364080" y="2086153"/>
                  </a:lnTo>
                  <a:lnTo>
                    <a:pt x="6378294" y="2078844"/>
                  </a:lnTo>
                  <a:lnTo>
                    <a:pt x="6391132" y="2104579"/>
                  </a:lnTo>
                  <a:lnTo>
                    <a:pt x="6405346" y="2153420"/>
                  </a:lnTo>
                  <a:lnTo>
                    <a:pt x="6419101" y="2207020"/>
                  </a:lnTo>
                  <a:lnTo>
                    <a:pt x="6433314" y="2246532"/>
                  </a:lnTo>
                  <a:lnTo>
                    <a:pt x="6447070" y="2294172"/>
                  </a:lnTo>
                  <a:lnTo>
                    <a:pt x="6461283" y="2358934"/>
                  </a:lnTo>
                  <a:lnTo>
                    <a:pt x="6475497" y="2418326"/>
                  </a:lnTo>
                  <a:lnTo>
                    <a:pt x="6489252" y="2452009"/>
                  </a:lnTo>
                  <a:lnTo>
                    <a:pt x="6503466" y="2428933"/>
                  </a:lnTo>
                  <a:lnTo>
                    <a:pt x="6517221" y="2390506"/>
                  </a:lnTo>
                  <a:lnTo>
                    <a:pt x="6531435" y="2401589"/>
                  </a:lnTo>
                  <a:lnTo>
                    <a:pt x="6545649" y="2407244"/>
                  </a:lnTo>
                  <a:lnTo>
                    <a:pt x="6558487" y="2389931"/>
                  </a:lnTo>
                  <a:lnTo>
                    <a:pt x="6572701" y="2375996"/>
                  </a:lnTo>
                  <a:lnTo>
                    <a:pt x="6586456" y="2370359"/>
                  </a:lnTo>
                  <a:lnTo>
                    <a:pt x="6600670" y="2373068"/>
                  </a:lnTo>
                  <a:lnTo>
                    <a:pt x="6614425" y="2351371"/>
                  </a:lnTo>
                  <a:lnTo>
                    <a:pt x="6628639" y="2317777"/>
                  </a:lnTo>
                  <a:lnTo>
                    <a:pt x="6642852" y="2304617"/>
                  </a:lnTo>
                  <a:lnTo>
                    <a:pt x="6656608" y="2321587"/>
                  </a:lnTo>
                  <a:lnTo>
                    <a:pt x="6670821" y="2353002"/>
                  </a:lnTo>
                  <a:lnTo>
                    <a:pt x="6684576" y="2372884"/>
                  </a:lnTo>
                  <a:lnTo>
                    <a:pt x="6698790" y="2374857"/>
                  </a:lnTo>
                  <a:lnTo>
                    <a:pt x="6713004" y="2379668"/>
                  </a:lnTo>
                  <a:lnTo>
                    <a:pt x="6726301" y="2368078"/>
                  </a:lnTo>
                  <a:lnTo>
                    <a:pt x="6740514" y="2314408"/>
                  </a:lnTo>
                  <a:lnTo>
                    <a:pt x="6754270" y="2298825"/>
                  </a:lnTo>
                  <a:lnTo>
                    <a:pt x="6768483" y="2323054"/>
                  </a:lnTo>
                  <a:lnTo>
                    <a:pt x="6782238" y="2333291"/>
                  </a:lnTo>
                  <a:lnTo>
                    <a:pt x="6796452" y="2324774"/>
                  </a:lnTo>
                  <a:lnTo>
                    <a:pt x="6810666" y="2298987"/>
                  </a:lnTo>
                  <a:lnTo>
                    <a:pt x="6824421" y="2287821"/>
                  </a:lnTo>
                  <a:lnTo>
                    <a:pt x="6838635" y="2300207"/>
                  </a:lnTo>
                  <a:lnTo>
                    <a:pt x="6852390" y="2299160"/>
                  </a:lnTo>
                  <a:lnTo>
                    <a:pt x="6866604" y="2275874"/>
                  </a:lnTo>
                  <a:lnTo>
                    <a:pt x="6880818" y="2237563"/>
                  </a:lnTo>
                  <a:lnTo>
                    <a:pt x="6893656" y="2201110"/>
                  </a:lnTo>
                  <a:lnTo>
                    <a:pt x="6907869" y="2205596"/>
                  </a:lnTo>
                  <a:lnTo>
                    <a:pt x="6921625" y="2197748"/>
                  </a:lnTo>
                  <a:lnTo>
                    <a:pt x="6935838" y="2140444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1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2513439"/>
                  </a:moveTo>
                  <a:lnTo>
                    <a:pt x="14213" y="2244460"/>
                  </a:lnTo>
                  <a:lnTo>
                    <a:pt x="27510" y="2036830"/>
                  </a:lnTo>
                  <a:lnTo>
                    <a:pt x="41724" y="1924921"/>
                  </a:lnTo>
                  <a:lnTo>
                    <a:pt x="55479" y="1872492"/>
                  </a:lnTo>
                  <a:lnTo>
                    <a:pt x="69693" y="1870675"/>
                  </a:lnTo>
                  <a:lnTo>
                    <a:pt x="83448" y="1927953"/>
                  </a:lnTo>
                  <a:lnTo>
                    <a:pt x="97662" y="1998125"/>
                  </a:lnTo>
                  <a:lnTo>
                    <a:pt x="111875" y="2059178"/>
                  </a:lnTo>
                  <a:lnTo>
                    <a:pt x="125630" y="2121177"/>
                  </a:lnTo>
                  <a:lnTo>
                    <a:pt x="139844" y="2175057"/>
                  </a:lnTo>
                  <a:lnTo>
                    <a:pt x="153599" y="2207897"/>
                  </a:lnTo>
                  <a:lnTo>
                    <a:pt x="167813" y="2203840"/>
                  </a:lnTo>
                  <a:lnTo>
                    <a:pt x="182027" y="2143262"/>
                  </a:lnTo>
                  <a:lnTo>
                    <a:pt x="194865" y="2068242"/>
                  </a:lnTo>
                  <a:lnTo>
                    <a:pt x="209079" y="2060799"/>
                  </a:lnTo>
                  <a:lnTo>
                    <a:pt x="222834" y="2123768"/>
                  </a:lnTo>
                  <a:lnTo>
                    <a:pt x="237048" y="2175759"/>
                  </a:lnTo>
                  <a:lnTo>
                    <a:pt x="250803" y="2183532"/>
                  </a:lnTo>
                  <a:lnTo>
                    <a:pt x="265017" y="2158248"/>
                  </a:lnTo>
                  <a:lnTo>
                    <a:pt x="279230" y="2044814"/>
                  </a:lnTo>
                  <a:lnTo>
                    <a:pt x="292986" y="1787985"/>
                  </a:lnTo>
                  <a:lnTo>
                    <a:pt x="307199" y="1422089"/>
                  </a:lnTo>
                  <a:lnTo>
                    <a:pt x="320955" y="1083361"/>
                  </a:lnTo>
                  <a:lnTo>
                    <a:pt x="335168" y="979242"/>
                  </a:lnTo>
                  <a:lnTo>
                    <a:pt x="349382" y="1157732"/>
                  </a:lnTo>
                  <a:lnTo>
                    <a:pt x="362220" y="1452440"/>
                  </a:lnTo>
                  <a:lnTo>
                    <a:pt x="376434" y="1697828"/>
                  </a:lnTo>
                  <a:lnTo>
                    <a:pt x="390189" y="1783368"/>
                  </a:lnTo>
                  <a:lnTo>
                    <a:pt x="404403" y="1737377"/>
                  </a:lnTo>
                  <a:lnTo>
                    <a:pt x="418158" y="1640930"/>
                  </a:lnTo>
                  <a:lnTo>
                    <a:pt x="432372" y="1531662"/>
                  </a:lnTo>
                  <a:lnTo>
                    <a:pt x="446586" y="1480913"/>
                  </a:lnTo>
                  <a:lnTo>
                    <a:pt x="460341" y="1536163"/>
                  </a:lnTo>
                  <a:lnTo>
                    <a:pt x="474554" y="1685782"/>
                  </a:lnTo>
                  <a:lnTo>
                    <a:pt x="488310" y="1871385"/>
                  </a:lnTo>
                  <a:lnTo>
                    <a:pt x="502523" y="1962407"/>
                  </a:lnTo>
                  <a:lnTo>
                    <a:pt x="516737" y="1876038"/>
                  </a:lnTo>
                  <a:lnTo>
                    <a:pt x="529575" y="1661868"/>
                  </a:lnTo>
                  <a:lnTo>
                    <a:pt x="543789" y="1421043"/>
                  </a:lnTo>
                  <a:lnTo>
                    <a:pt x="557544" y="1274313"/>
                  </a:lnTo>
                  <a:lnTo>
                    <a:pt x="571758" y="1214331"/>
                  </a:lnTo>
                  <a:lnTo>
                    <a:pt x="585513" y="1173314"/>
                  </a:lnTo>
                  <a:lnTo>
                    <a:pt x="599727" y="1153027"/>
                  </a:lnTo>
                  <a:lnTo>
                    <a:pt x="613941" y="1162588"/>
                  </a:lnTo>
                  <a:lnTo>
                    <a:pt x="627696" y="1182449"/>
                  </a:lnTo>
                  <a:lnTo>
                    <a:pt x="641910" y="1178909"/>
                  </a:lnTo>
                  <a:lnTo>
                    <a:pt x="655665" y="1107874"/>
                  </a:lnTo>
                  <a:lnTo>
                    <a:pt x="669879" y="960596"/>
                  </a:lnTo>
                  <a:lnTo>
                    <a:pt x="684092" y="839884"/>
                  </a:lnTo>
                  <a:lnTo>
                    <a:pt x="697389" y="793708"/>
                  </a:lnTo>
                  <a:lnTo>
                    <a:pt x="711603" y="810828"/>
                  </a:lnTo>
                  <a:lnTo>
                    <a:pt x="725358" y="903828"/>
                  </a:lnTo>
                  <a:lnTo>
                    <a:pt x="739572" y="1086830"/>
                  </a:lnTo>
                  <a:lnTo>
                    <a:pt x="753327" y="1309400"/>
                  </a:lnTo>
                  <a:lnTo>
                    <a:pt x="767541" y="1468597"/>
                  </a:lnTo>
                  <a:lnTo>
                    <a:pt x="781754" y="1532847"/>
                  </a:lnTo>
                  <a:lnTo>
                    <a:pt x="795510" y="1549657"/>
                  </a:lnTo>
                  <a:lnTo>
                    <a:pt x="809723" y="1564030"/>
                  </a:lnTo>
                  <a:lnTo>
                    <a:pt x="823478" y="1625412"/>
                  </a:lnTo>
                  <a:lnTo>
                    <a:pt x="837692" y="1737965"/>
                  </a:lnTo>
                  <a:lnTo>
                    <a:pt x="851906" y="1826158"/>
                  </a:lnTo>
                  <a:lnTo>
                    <a:pt x="864744" y="1872860"/>
                  </a:lnTo>
                  <a:lnTo>
                    <a:pt x="878958" y="1886522"/>
                  </a:lnTo>
                  <a:lnTo>
                    <a:pt x="892713" y="1864518"/>
                  </a:lnTo>
                  <a:lnTo>
                    <a:pt x="906927" y="1824525"/>
                  </a:lnTo>
                  <a:lnTo>
                    <a:pt x="920682" y="1794927"/>
                  </a:lnTo>
                  <a:lnTo>
                    <a:pt x="934896" y="1817136"/>
                  </a:lnTo>
                  <a:lnTo>
                    <a:pt x="949109" y="1891145"/>
                  </a:lnTo>
                  <a:lnTo>
                    <a:pt x="962865" y="1982325"/>
                  </a:lnTo>
                  <a:lnTo>
                    <a:pt x="977078" y="2058240"/>
                  </a:lnTo>
                  <a:lnTo>
                    <a:pt x="990834" y="2095546"/>
                  </a:lnTo>
                  <a:lnTo>
                    <a:pt x="1005047" y="2112742"/>
                  </a:lnTo>
                  <a:lnTo>
                    <a:pt x="1019261" y="2147250"/>
                  </a:lnTo>
                  <a:lnTo>
                    <a:pt x="1032099" y="2202468"/>
                  </a:lnTo>
                  <a:lnTo>
                    <a:pt x="1046313" y="2254790"/>
                  </a:lnTo>
                  <a:lnTo>
                    <a:pt x="1060068" y="2291323"/>
                  </a:lnTo>
                  <a:lnTo>
                    <a:pt x="1074282" y="2315702"/>
                  </a:lnTo>
                  <a:lnTo>
                    <a:pt x="1088037" y="2338493"/>
                  </a:lnTo>
                  <a:lnTo>
                    <a:pt x="1102251" y="2351855"/>
                  </a:lnTo>
                  <a:lnTo>
                    <a:pt x="1116465" y="2341906"/>
                  </a:lnTo>
                  <a:lnTo>
                    <a:pt x="1130220" y="2321997"/>
                  </a:lnTo>
                  <a:lnTo>
                    <a:pt x="1144434" y="2298800"/>
                  </a:lnTo>
                  <a:lnTo>
                    <a:pt x="1158189" y="2284250"/>
                  </a:lnTo>
                  <a:lnTo>
                    <a:pt x="1172402" y="2303689"/>
                  </a:lnTo>
                  <a:lnTo>
                    <a:pt x="1186616" y="2320670"/>
                  </a:lnTo>
                  <a:lnTo>
                    <a:pt x="1199454" y="2292158"/>
                  </a:lnTo>
                  <a:lnTo>
                    <a:pt x="1213668" y="2225771"/>
                  </a:lnTo>
                  <a:lnTo>
                    <a:pt x="1227423" y="2129809"/>
                  </a:lnTo>
                  <a:lnTo>
                    <a:pt x="1241637" y="1992747"/>
                  </a:lnTo>
                  <a:lnTo>
                    <a:pt x="1255392" y="1848583"/>
                  </a:lnTo>
                  <a:lnTo>
                    <a:pt x="1269606" y="1754264"/>
                  </a:lnTo>
                  <a:lnTo>
                    <a:pt x="1283820" y="1704998"/>
                  </a:lnTo>
                  <a:lnTo>
                    <a:pt x="1297575" y="1685932"/>
                  </a:lnTo>
                  <a:lnTo>
                    <a:pt x="1311789" y="1705492"/>
                  </a:lnTo>
                  <a:lnTo>
                    <a:pt x="1325544" y="1719132"/>
                  </a:lnTo>
                  <a:lnTo>
                    <a:pt x="1339758" y="1677759"/>
                  </a:lnTo>
                  <a:lnTo>
                    <a:pt x="1353971" y="1617286"/>
                  </a:lnTo>
                  <a:lnTo>
                    <a:pt x="1367268" y="1557606"/>
                  </a:lnTo>
                  <a:lnTo>
                    <a:pt x="1381482" y="1499906"/>
                  </a:lnTo>
                  <a:lnTo>
                    <a:pt x="1395237" y="1449265"/>
                  </a:lnTo>
                  <a:lnTo>
                    <a:pt x="1409451" y="1408535"/>
                  </a:lnTo>
                  <a:lnTo>
                    <a:pt x="1423206" y="1377758"/>
                  </a:lnTo>
                  <a:lnTo>
                    <a:pt x="1437420" y="1369586"/>
                  </a:lnTo>
                  <a:lnTo>
                    <a:pt x="1451633" y="1393431"/>
                  </a:lnTo>
                  <a:lnTo>
                    <a:pt x="1465389" y="1388609"/>
                  </a:lnTo>
                  <a:lnTo>
                    <a:pt x="1479602" y="1309595"/>
                  </a:lnTo>
                  <a:lnTo>
                    <a:pt x="1493358" y="1222355"/>
                  </a:lnTo>
                  <a:lnTo>
                    <a:pt x="1507571" y="1187741"/>
                  </a:lnTo>
                  <a:lnTo>
                    <a:pt x="1521785" y="1182359"/>
                  </a:lnTo>
                  <a:lnTo>
                    <a:pt x="1534623" y="1182833"/>
                  </a:lnTo>
                  <a:lnTo>
                    <a:pt x="1548837" y="1167052"/>
                  </a:lnTo>
                  <a:lnTo>
                    <a:pt x="1562592" y="1151948"/>
                  </a:lnTo>
                  <a:lnTo>
                    <a:pt x="1576806" y="1168020"/>
                  </a:lnTo>
                  <a:lnTo>
                    <a:pt x="1590561" y="1175315"/>
                  </a:lnTo>
                  <a:lnTo>
                    <a:pt x="1604775" y="1103923"/>
                  </a:lnTo>
                  <a:lnTo>
                    <a:pt x="1618989" y="972252"/>
                  </a:lnTo>
                  <a:lnTo>
                    <a:pt x="1632744" y="848665"/>
                  </a:lnTo>
                  <a:lnTo>
                    <a:pt x="1646957" y="807020"/>
                  </a:lnTo>
                  <a:lnTo>
                    <a:pt x="1660713" y="824119"/>
                  </a:lnTo>
                  <a:lnTo>
                    <a:pt x="1674926" y="790114"/>
                  </a:lnTo>
                  <a:lnTo>
                    <a:pt x="1689140" y="705045"/>
                  </a:lnTo>
                  <a:lnTo>
                    <a:pt x="1701978" y="637785"/>
                  </a:lnTo>
                  <a:lnTo>
                    <a:pt x="1716192" y="623895"/>
                  </a:lnTo>
                  <a:lnTo>
                    <a:pt x="1729947" y="588625"/>
                  </a:lnTo>
                  <a:lnTo>
                    <a:pt x="1744161" y="460880"/>
                  </a:lnTo>
                  <a:lnTo>
                    <a:pt x="1757916" y="324537"/>
                  </a:lnTo>
                  <a:lnTo>
                    <a:pt x="1772130" y="313987"/>
                  </a:lnTo>
                  <a:lnTo>
                    <a:pt x="1786344" y="339893"/>
                  </a:lnTo>
                  <a:lnTo>
                    <a:pt x="1800099" y="276249"/>
                  </a:lnTo>
                  <a:lnTo>
                    <a:pt x="1814313" y="165595"/>
                  </a:lnTo>
                  <a:lnTo>
                    <a:pt x="1828068" y="96106"/>
                  </a:lnTo>
                  <a:lnTo>
                    <a:pt x="1842282" y="95685"/>
                  </a:lnTo>
                  <a:lnTo>
                    <a:pt x="1856495" y="129594"/>
                  </a:lnTo>
                  <a:lnTo>
                    <a:pt x="1869333" y="139700"/>
                  </a:lnTo>
                  <a:lnTo>
                    <a:pt x="1883547" y="61913"/>
                  </a:lnTo>
                  <a:lnTo>
                    <a:pt x="1897302" y="0"/>
                  </a:lnTo>
                  <a:lnTo>
                    <a:pt x="1911516" y="84540"/>
                  </a:lnTo>
                  <a:lnTo>
                    <a:pt x="1925271" y="242788"/>
                  </a:lnTo>
                  <a:lnTo>
                    <a:pt x="1939485" y="302548"/>
                  </a:lnTo>
                  <a:lnTo>
                    <a:pt x="1953699" y="325344"/>
                  </a:lnTo>
                  <a:lnTo>
                    <a:pt x="1967454" y="481741"/>
                  </a:lnTo>
                  <a:lnTo>
                    <a:pt x="1981668" y="717737"/>
                  </a:lnTo>
                  <a:lnTo>
                    <a:pt x="1995423" y="889111"/>
                  </a:lnTo>
                  <a:lnTo>
                    <a:pt x="2009637" y="984689"/>
                  </a:lnTo>
                  <a:lnTo>
                    <a:pt x="2023850" y="1071253"/>
                  </a:lnTo>
                  <a:lnTo>
                    <a:pt x="2037147" y="1175968"/>
                  </a:lnTo>
                  <a:lnTo>
                    <a:pt x="2051361" y="1326856"/>
                  </a:lnTo>
                  <a:lnTo>
                    <a:pt x="2065116" y="1499487"/>
                  </a:lnTo>
                  <a:lnTo>
                    <a:pt x="2079330" y="1655124"/>
                  </a:lnTo>
                  <a:lnTo>
                    <a:pt x="2093085" y="1799642"/>
                  </a:lnTo>
                  <a:lnTo>
                    <a:pt x="2107299" y="1941842"/>
                  </a:lnTo>
                  <a:lnTo>
                    <a:pt x="2121512" y="2064503"/>
                  </a:lnTo>
                  <a:lnTo>
                    <a:pt x="2135268" y="2149168"/>
                  </a:lnTo>
                  <a:lnTo>
                    <a:pt x="2149481" y="2173155"/>
                  </a:lnTo>
                  <a:lnTo>
                    <a:pt x="2163237" y="2178533"/>
                  </a:lnTo>
                  <a:lnTo>
                    <a:pt x="2177450" y="2225973"/>
                  </a:lnTo>
                  <a:lnTo>
                    <a:pt x="2191664" y="2295959"/>
                  </a:lnTo>
                  <a:lnTo>
                    <a:pt x="2204502" y="2375278"/>
                  </a:lnTo>
                  <a:lnTo>
                    <a:pt x="2218716" y="2464716"/>
                  </a:lnTo>
                  <a:lnTo>
                    <a:pt x="2232471" y="2513439"/>
                  </a:lnTo>
                  <a:lnTo>
                    <a:pt x="2246685" y="2513439"/>
                  </a:lnTo>
                  <a:lnTo>
                    <a:pt x="2260440" y="2513439"/>
                  </a:lnTo>
                  <a:lnTo>
                    <a:pt x="2274654" y="2513439"/>
                  </a:lnTo>
                  <a:lnTo>
                    <a:pt x="2288868" y="2513439"/>
                  </a:lnTo>
                  <a:lnTo>
                    <a:pt x="2302623" y="2513439"/>
                  </a:lnTo>
                  <a:lnTo>
                    <a:pt x="2316837" y="2513439"/>
                  </a:lnTo>
                  <a:lnTo>
                    <a:pt x="2330592" y="2513439"/>
                  </a:lnTo>
                  <a:lnTo>
                    <a:pt x="2344805" y="2513439"/>
                  </a:lnTo>
                  <a:lnTo>
                    <a:pt x="2359019" y="2513439"/>
                  </a:lnTo>
                  <a:lnTo>
                    <a:pt x="2371857" y="2513439"/>
                  </a:lnTo>
                  <a:lnTo>
                    <a:pt x="2386071" y="2513439"/>
                  </a:lnTo>
                  <a:lnTo>
                    <a:pt x="2399826" y="2513439"/>
                  </a:lnTo>
                  <a:lnTo>
                    <a:pt x="2414040" y="2513439"/>
                  </a:lnTo>
                  <a:lnTo>
                    <a:pt x="2427795" y="2513439"/>
                  </a:lnTo>
                  <a:lnTo>
                    <a:pt x="2442009" y="2513439"/>
                  </a:lnTo>
                  <a:lnTo>
                    <a:pt x="2456223" y="2513439"/>
                  </a:lnTo>
                  <a:lnTo>
                    <a:pt x="2469978" y="2513439"/>
                  </a:lnTo>
                  <a:lnTo>
                    <a:pt x="2484192" y="2513439"/>
                  </a:lnTo>
                  <a:lnTo>
                    <a:pt x="2497947" y="2513439"/>
                  </a:lnTo>
                  <a:lnTo>
                    <a:pt x="2512161" y="2513439"/>
                  </a:lnTo>
                  <a:lnTo>
                    <a:pt x="2526374" y="2513439"/>
                  </a:lnTo>
                  <a:lnTo>
                    <a:pt x="2539213" y="2513439"/>
                  </a:lnTo>
                  <a:lnTo>
                    <a:pt x="2553426" y="2513439"/>
                  </a:lnTo>
                  <a:lnTo>
                    <a:pt x="2567181" y="2513439"/>
                  </a:lnTo>
                  <a:lnTo>
                    <a:pt x="2581395" y="2513439"/>
                  </a:lnTo>
                  <a:lnTo>
                    <a:pt x="2595150" y="2513439"/>
                  </a:lnTo>
                  <a:lnTo>
                    <a:pt x="2609364" y="2513439"/>
                  </a:lnTo>
                  <a:lnTo>
                    <a:pt x="2623578" y="2513439"/>
                  </a:lnTo>
                  <a:lnTo>
                    <a:pt x="2637333" y="2513439"/>
                  </a:lnTo>
                  <a:lnTo>
                    <a:pt x="2651547" y="2513439"/>
                  </a:lnTo>
                  <a:lnTo>
                    <a:pt x="2665302" y="2513439"/>
                  </a:lnTo>
                  <a:lnTo>
                    <a:pt x="2679516" y="2513439"/>
                  </a:lnTo>
                  <a:lnTo>
                    <a:pt x="2693729" y="2499561"/>
                  </a:lnTo>
                  <a:lnTo>
                    <a:pt x="2707026" y="2486153"/>
                  </a:lnTo>
                  <a:lnTo>
                    <a:pt x="2721240" y="2458428"/>
                  </a:lnTo>
                  <a:lnTo>
                    <a:pt x="2734995" y="2443123"/>
                  </a:lnTo>
                  <a:lnTo>
                    <a:pt x="2749209" y="2475267"/>
                  </a:lnTo>
                  <a:lnTo>
                    <a:pt x="2762964" y="2491514"/>
                  </a:lnTo>
                  <a:lnTo>
                    <a:pt x="2777178" y="2460366"/>
                  </a:lnTo>
                  <a:lnTo>
                    <a:pt x="2791392" y="2422391"/>
                  </a:lnTo>
                  <a:lnTo>
                    <a:pt x="2805147" y="2407928"/>
                  </a:lnTo>
                  <a:lnTo>
                    <a:pt x="2819360" y="2418292"/>
                  </a:lnTo>
                  <a:lnTo>
                    <a:pt x="2833116" y="2460723"/>
                  </a:lnTo>
                  <a:lnTo>
                    <a:pt x="2847329" y="2513439"/>
                  </a:lnTo>
                  <a:lnTo>
                    <a:pt x="2861543" y="2513439"/>
                  </a:lnTo>
                  <a:lnTo>
                    <a:pt x="2874381" y="2513439"/>
                  </a:lnTo>
                  <a:lnTo>
                    <a:pt x="2888595" y="2513439"/>
                  </a:lnTo>
                  <a:lnTo>
                    <a:pt x="2902350" y="2513439"/>
                  </a:lnTo>
                  <a:lnTo>
                    <a:pt x="2916564" y="2501775"/>
                  </a:lnTo>
                  <a:lnTo>
                    <a:pt x="2930319" y="2444658"/>
                  </a:lnTo>
                  <a:lnTo>
                    <a:pt x="2944533" y="2463640"/>
                  </a:lnTo>
                  <a:lnTo>
                    <a:pt x="2958747" y="2508543"/>
                  </a:lnTo>
                  <a:lnTo>
                    <a:pt x="2972502" y="2513439"/>
                  </a:lnTo>
                  <a:lnTo>
                    <a:pt x="2986716" y="2513439"/>
                  </a:lnTo>
                  <a:lnTo>
                    <a:pt x="3000471" y="2513439"/>
                  </a:lnTo>
                  <a:lnTo>
                    <a:pt x="3014685" y="2513439"/>
                  </a:lnTo>
                  <a:lnTo>
                    <a:pt x="3028898" y="2513439"/>
                  </a:lnTo>
                  <a:lnTo>
                    <a:pt x="3041736" y="2513439"/>
                  </a:lnTo>
                  <a:lnTo>
                    <a:pt x="3055950" y="2497441"/>
                  </a:lnTo>
                  <a:lnTo>
                    <a:pt x="3069705" y="2452671"/>
                  </a:lnTo>
                  <a:lnTo>
                    <a:pt x="3083919" y="2454136"/>
                  </a:lnTo>
                  <a:lnTo>
                    <a:pt x="3097674" y="2455581"/>
                  </a:lnTo>
                  <a:lnTo>
                    <a:pt x="3111888" y="2443421"/>
                  </a:lnTo>
                  <a:lnTo>
                    <a:pt x="3126102" y="2451399"/>
                  </a:lnTo>
                  <a:lnTo>
                    <a:pt x="3139857" y="2472593"/>
                  </a:lnTo>
                  <a:lnTo>
                    <a:pt x="3154071" y="2500677"/>
                  </a:lnTo>
                  <a:lnTo>
                    <a:pt x="3167826" y="2497234"/>
                  </a:lnTo>
                  <a:lnTo>
                    <a:pt x="3182040" y="2456940"/>
                  </a:lnTo>
                  <a:lnTo>
                    <a:pt x="3196253" y="2426648"/>
                  </a:lnTo>
                  <a:lnTo>
                    <a:pt x="3209092" y="2423708"/>
                  </a:lnTo>
                  <a:lnTo>
                    <a:pt x="3223305" y="2470698"/>
                  </a:lnTo>
                  <a:lnTo>
                    <a:pt x="3237061" y="2513439"/>
                  </a:lnTo>
                  <a:lnTo>
                    <a:pt x="3251274" y="2513439"/>
                  </a:lnTo>
                  <a:lnTo>
                    <a:pt x="3265030" y="2513439"/>
                  </a:lnTo>
                  <a:lnTo>
                    <a:pt x="3279243" y="2513439"/>
                  </a:lnTo>
                  <a:lnTo>
                    <a:pt x="3293457" y="2513439"/>
                  </a:lnTo>
                  <a:lnTo>
                    <a:pt x="3307212" y="2513439"/>
                  </a:lnTo>
                  <a:lnTo>
                    <a:pt x="3321426" y="2513439"/>
                  </a:lnTo>
                  <a:lnTo>
                    <a:pt x="3335181" y="2513439"/>
                  </a:lnTo>
                  <a:lnTo>
                    <a:pt x="3349395" y="2513439"/>
                  </a:lnTo>
                  <a:lnTo>
                    <a:pt x="3363609" y="2513439"/>
                  </a:lnTo>
                  <a:lnTo>
                    <a:pt x="3376905" y="2513439"/>
                  </a:lnTo>
                  <a:lnTo>
                    <a:pt x="3391119" y="2513439"/>
                  </a:lnTo>
                  <a:lnTo>
                    <a:pt x="3404874" y="2434938"/>
                  </a:lnTo>
                  <a:lnTo>
                    <a:pt x="3419088" y="2342345"/>
                  </a:lnTo>
                  <a:lnTo>
                    <a:pt x="3432843" y="2312907"/>
                  </a:lnTo>
                  <a:lnTo>
                    <a:pt x="3447057" y="2357247"/>
                  </a:lnTo>
                  <a:lnTo>
                    <a:pt x="3461271" y="2372080"/>
                  </a:lnTo>
                  <a:lnTo>
                    <a:pt x="3475026" y="2357112"/>
                  </a:lnTo>
                  <a:lnTo>
                    <a:pt x="3489240" y="2372225"/>
                  </a:lnTo>
                  <a:lnTo>
                    <a:pt x="3502995" y="2368933"/>
                  </a:lnTo>
                  <a:lnTo>
                    <a:pt x="3517208" y="2340493"/>
                  </a:lnTo>
                  <a:lnTo>
                    <a:pt x="3531422" y="2326962"/>
                  </a:lnTo>
                  <a:lnTo>
                    <a:pt x="3544260" y="2317485"/>
                  </a:lnTo>
                  <a:lnTo>
                    <a:pt x="3558474" y="2298330"/>
                  </a:lnTo>
                  <a:lnTo>
                    <a:pt x="3572229" y="2314897"/>
                  </a:lnTo>
                  <a:lnTo>
                    <a:pt x="3586443" y="2387849"/>
                  </a:lnTo>
                  <a:lnTo>
                    <a:pt x="3600198" y="2437779"/>
                  </a:lnTo>
                  <a:lnTo>
                    <a:pt x="3614412" y="2431029"/>
                  </a:lnTo>
                  <a:lnTo>
                    <a:pt x="3628626" y="2397683"/>
                  </a:lnTo>
                  <a:lnTo>
                    <a:pt x="3642381" y="2346950"/>
                  </a:lnTo>
                  <a:lnTo>
                    <a:pt x="3656595" y="2297211"/>
                  </a:lnTo>
                  <a:lnTo>
                    <a:pt x="3670350" y="2285364"/>
                  </a:lnTo>
                  <a:lnTo>
                    <a:pt x="3684564" y="2268073"/>
                  </a:lnTo>
                  <a:lnTo>
                    <a:pt x="3698777" y="2224306"/>
                  </a:lnTo>
                  <a:lnTo>
                    <a:pt x="3711616" y="2197840"/>
                  </a:lnTo>
                  <a:lnTo>
                    <a:pt x="3725829" y="2206430"/>
                  </a:lnTo>
                  <a:lnTo>
                    <a:pt x="3739584" y="2228335"/>
                  </a:lnTo>
                  <a:lnTo>
                    <a:pt x="3753798" y="2184953"/>
                  </a:lnTo>
                  <a:lnTo>
                    <a:pt x="3767553" y="2094944"/>
                  </a:lnTo>
                  <a:lnTo>
                    <a:pt x="3781767" y="2050131"/>
                  </a:lnTo>
                  <a:lnTo>
                    <a:pt x="3795981" y="2038577"/>
                  </a:lnTo>
                  <a:lnTo>
                    <a:pt x="3809736" y="2054087"/>
                  </a:lnTo>
                  <a:lnTo>
                    <a:pt x="3823950" y="2062571"/>
                  </a:lnTo>
                  <a:lnTo>
                    <a:pt x="3837705" y="2008403"/>
                  </a:lnTo>
                  <a:lnTo>
                    <a:pt x="3851919" y="1965482"/>
                  </a:lnTo>
                  <a:lnTo>
                    <a:pt x="3866132" y="1977922"/>
                  </a:lnTo>
                  <a:lnTo>
                    <a:pt x="3878971" y="1996347"/>
                  </a:lnTo>
                  <a:lnTo>
                    <a:pt x="3893184" y="1968540"/>
                  </a:lnTo>
                  <a:lnTo>
                    <a:pt x="3906940" y="1892352"/>
                  </a:lnTo>
                  <a:lnTo>
                    <a:pt x="3921153" y="1830664"/>
                  </a:lnTo>
                  <a:lnTo>
                    <a:pt x="3934909" y="1796376"/>
                  </a:lnTo>
                  <a:lnTo>
                    <a:pt x="3949122" y="1762936"/>
                  </a:lnTo>
                  <a:lnTo>
                    <a:pt x="3963336" y="1729029"/>
                  </a:lnTo>
                  <a:lnTo>
                    <a:pt x="3977091" y="1689917"/>
                  </a:lnTo>
                  <a:lnTo>
                    <a:pt x="3991305" y="1664586"/>
                  </a:lnTo>
                  <a:lnTo>
                    <a:pt x="4005060" y="1651304"/>
                  </a:lnTo>
                  <a:lnTo>
                    <a:pt x="4019274" y="1632784"/>
                  </a:lnTo>
                  <a:lnTo>
                    <a:pt x="4033488" y="1598165"/>
                  </a:lnTo>
                  <a:lnTo>
                    <a:pt x="4046784" y="1552026"/>
                  </a:lnTo>
                  <a:lnTo>
                    <a:pt x="4060998" y="1544490"/>
                  </a:lnTo>
                  <a:lnTo>
                    <a:pt x="4074753" y="1558773"/>
                  </a:lnTo>
                  <a:lnTo>
                    <a:pt x="4088967" y="1578014"/>
                  </a:lnTo>
                  <a:lnTo>
                    <a:pt x="4102722" y="1583993"/>
                  </a:lnTo>
                  <a:lnTo>
                    <a:pt x="4116936" y="1565202"/>
                  </a:lnTo>
                  <a:lnTo>
                    <a:pt x="4131150" y="1570367"/>
                  </a:lnTo>
                  <a:lnTo>
                    <a:pt x="4144905" y="1551303"/>
                  </a:lnTo>
                  <a:lnTo>
                    <a:pt x="4159119" y="1505188"/>
                  </a:lnTo>
                  <a:lnTo>
                    <a:pt x="4172874" y="1501454"/>
                  </a:lnTo>
                  <a:lnTo>
                    <a:pt x="4187088" y="1506485"/>
                  </a:lnTo>
                  <a:lnTo>
                    <a:pt x="4201301" y="1520339"/>
                  </a:lnTo>
                  <a:lnTo>
                    <a:pt x="4214139" y="1532673"/>
                  </a:lnTo>
                  <a:lnTo>
                    <a:pt x="4228353" y="1514567"/>
                  </a:lnTo>
                  <a:lnTo>
                    <a:pt x="4242108" y="1509806"/>
                  </a:lnTo>
                  <a:lnTo>
                    <a:pt x="4256322" y="1486259"/>
                  </a:lnTo>
                  <a:lnTo>
                    <a:pt x="4270077" y="1447027"/>
                  </a:lnTo>
                  <a:lnTo>
                    <a:pt x="4284291" y="1421712"/>
                  </a:lnTo>
                  <a:lnTo>
                    <a:pt x="4298505" y="1380714"/>
                  </a:lnTo>
                  <a:lnTo>
                    <a:pt x="4312260" y="1373753"/>
                  </a:lnTo>
                  <a:lnTo>
                    <a:pt x="4326474" y="1402092"/>
                  </a:lnTo>
                  <a:lnTo>
                    <a:pt x="4340229" y="1429672"/>
                  </a:lnTo>
                  <a:lnTo>
                    <a:pt x="4354443" y="1428032"/>
                  </a:lnTo>
                  <a:lnTo>
                    <a:pt x="4368656" y="1348673"/>
                  </a:lnTo>
                  <a:lnTo>
                    <a:pt x="4381495" y="1266886"/>
                  </a:lnTo>
                  <a:lnTo>
                    <a:pt x="4395708" y="1227492"/>
                  </a:lnTo>
                  <a:lnTo>
                    <a:pt x="4409464" y="1183750"/>
                  </a:lnTo>
                  <a:lnTo>
                    <a:pt x="4423677" y="1152788"/>
                  </a:lnTo>
                  <a:lnTo>
                    <a:pt x="4437433" y="1133543"/>
                  </a:lnTo>
                  <a:lnTo>
                    <a:pt x="4451646" y="1103429"/>
                  </a:lnTo>
                  <a:lnTo>
                    <a:pt x="4465860" y="1064764"/>
                  </a:lnTo>
                  <a:lnTo>
                    <a:pt x="4479615" y="999736"/>
                  </a:lnTo>
                  <a:lnTo>
                    <a:pt x="4493829" y="948904"/>
                  </a:lnTo>
                  <a:lnTo>
                    <a:pt x="4507584" y="952238"/>
                  </a:lnTo>
                  <a:lnTo>
                    <a:pt x="4521798" y="989627"/>
                  </a:lnTo>
                  <a:lnTo>
                    <a:pt x="4536012" y="1052163"/>
                  </a:lnTo>
                  <a:lnTo>
                    <a:pt x="4548850" y="1115021"/>
                  </a:lnTo>
                  <a:lnTo>
                    <a:pt x="4563063" y="1140407"/>
                  </a:lnTo>
                  <a:lnTo>
                    <a:pt x="4576819" y="1129990"/>
                  </a:lnTo>
                  <a:lnTo>
                    <a:pt x="4591032" y="1146643"/>
                  </a:lnTo>
                  <a:lnTo>
                    <a:pt x="4604788" y="1209483"/>
                  </a:lnTo>
                  <a:lnTo>
                    <a:pt x="4619001" y="1250374"/>
                  </a:lnTo>
                  <a:lnTo>
                    <a:pt x="4633215" y="1259222"/>
                  </a:lnTo>
                  <a:lnTo>
                    <a:pt x="4646970" y="1292592"/>
                  </a:lnTo>
                  <a:lnTo>
                    <a:pt x="4661184" y="1325686"/>
                  </a:lnTo>
                  <a:lnTo>
                    <a:pt x="4674939" y="1309622"/>
                  </a:lnTo>
                  <a:lnTo>
                    <a:pt x="4689153" y="1286578"/>
                  </a:lnTo>
                  <a:lnTo>
                    <a:pt x="4703367" y="1289135"/>
                  </a:lnTo>
                  <a:lnTo>
                    <a:pt x="4716663" y="1267822"/>
                  </a:lnTo>
                  <a:lnTo>
                    <a:pt x="4730877" y="1230783"/>
                  </a:lnTo>
                  <a:lnTo>
                    <a:pt x="4744632" y="1197106"/>
                  </a:lnTo>
                  <a:lnTo>
                    <a:pt x="4758846" y="1164735"/>
                  </a:lnTo>
                  <a:lnTo>
                    <a:pt x="4772601" y="1152642"/>
                  </a:lnTo>
                  <a:lnTo>
                    <a:pt x="4786815" y="1158879"/>
                  </a:lnTo>
                  <a:lnTo>
                    <a:pt x="4801029" y="1181227"/>
                  </a:lnTo>
                  <a:lnTo>
                    <a:pt x="4814784" y="1195807"/>
                  </a:lnTo>
                  <a:lnTo>
                    <a:pt x="4828998" y="1193492"/>
                  </a:lnTo>
                  <a:lnTo>
                    <a:pt x="4842753" y="1186835"/>
                  </a:lnTo>
                  <a:lnTo>
                    <a:pt x="4856967" y="1169181"/>
                  </a:lnTo>
                  <a:lnTo>
                    <a:pt x="4871180" y="1133137"/>
                  </a:lnTo>
                  <a:lnTo>
                    <a:pt x="4884019" y="1129027"/>
                  </a:lnTo>
                  <a:lnTo>
                    <a:pt x="4898232" y="1170978"/>
                  </a:lnTo>
                  <a:lnTo>
                    <a:pt x="4911987" y="1212010"/>
                  </a:lnTo>
                  <a:lnTo>
                    <a:pt x="4926201" y="1230333"/>
                  </a:lnTo>
                  <a:lnTo>
                    <a:pt x="4939956" y="1209154"/>
                  </a:lnTo>
                  <a:lnTo>
                    <a:pt x="4954170" y="1173889"/>
                  </a:lnTo>
                  <a:lnTo>
                    <a:pt x="4968384" y="1180207"/>
                  </a:lnTo>
                  <a:lnTo>
                    <a:pt x="4982139" y="1228753"/>
                  </a:lnTo>
                  <a:lnTo>
                    <a:pt x="4996353" y="1290387"/>
                  </a:lnTo>
                  <a:lnTo>
                    <a:pt x="5010108" y="1358327"/>
                  </a:lnTo>
                  <a:lnTo>
                    <a:pt x="5024322" y="1461958"/>
                  </a:lnTo>
                  <a:lnTo>
                    <a:pt x="5038535" y="1568125"/>
                  </a:lnTo>
                  <a:lnTo>
                    <a:pt x="5051374" y="1614400"/>
                  </a:lnTo>
                  <a:lnTo>
                    <a:pt x="5065587" y="1660154"/>
                  </a:lnTo>
                  <a:lnTo>
                    <a:pt x="5079343" y="1753286"/>
                  </a:lnTo>
                  <a:lnTo>
                    <a:pt x="5093556" y="1869489"/>
                  </a:lnTo>
                  <a:lnTo>
                    <a:pt x="5107312" y="2014144"/>
                  </a:lnTo>
                  <a:lnTo>
                    <a:pt x="5121525" y="2187354"/>
                  </a:lnTo>
                  <a:lnTo>
                    <a:pt x="5135739" y="2351368"/>
                  </a:lnTo>
                  <a:lnTo>
                    <a:pt x="5149494" y="2465922"/>
                  </a:lnTo>
                  <a:lnTo>
                    <a:pt x="5163708" y="2513439"/>
                  </a:lnTo>
                  <a:lnTo>
                    <a:pt x="5177463" y="2513439"/>
                  </a:lnTo>
                  <a:lnTo>
                    <a:pt x="5191677" y="2513439"/>
                  </a:lnTo>
                  <a:lnTo>
                    <a:pt x="5205891" y="2513439"/>
                  </a:lnTo>
                  <a:lnTo>
                    <a:pt x="5218729" y="2513439"/>
                  </a:lnTo>
                  <a:lnTo>
                    <a:pt x="5232943" y="2513439"/>
                  </a:lnTo>
                  <a:lnTo>
                    <a:pt x="5246698" y="2513439"/>
                  </a:lnTo>
                  <a:lnTo>
                    <a:pt x="5260911" y="2513439"/>
                  </a:lnTo>
                  <a:lnTo>
                    <a:pt x="5274667" y="2513439"/>
                  </a:lnTo>
                  <a:lnTo>
                    <a:pt x="5288880" y="2513439"/>
                  </a:lnTo>
                  <a:lnTo>
                    <a:pt x="5303094" y="2513439"/>
                  </a:lnTo>
                  <a:lnTo>
                    <a:pt x="5316849" y="2513439"/>
                  </a:lnTo>
                  <a:lnTo>
                    <a:pt x="5331063" y="2513439"/>
                  </a:lnTo>
                  <a:lnTo>
                    <a:pt x="5344818" y="2513439"/>
                  </a:lnTo>
                  <a:lnTo>
                    <a:pt x="5359032" y="2513439"/>
                  </a:lnTo>
                  <a:lnTo>
                    <a:pt x="5373246" y="2513439"/>
                  </a:lnTo>
                  <a:lnTo>
                    <a:pt x="5386542" y="2513439"/>
                  </a:lnTo>
                  <a:lnTo>
                    <a:pt x="5400756" y="2513439"/>
                  </a:lnTo>
                  <a:lnTo>
                    <a:pt x="5414511" y="2513439"/>
                  </a:lnTo>
                  <a:lnTo>
                    <a:pt x="5428725" y="2513439"/>
                  </a:lnTo>
                  <a:lnTo>
                    <a:pt x="5442480" y="2513439"/>
                  </a:lnTo>
                  <a:lnTo>
                    <a:pt x="5456694" y="2513439"/>
                  </a:lnTo>
                  <a:lnTo>
                    <a:pt x="5470908" y="2513439"/>
                  </a:lnTo>
                  <a:lnTo>
                    <a:pt x="5484663" y="2513439"/>
                  </a:lnTo>
                  <a:lnTo>
                    <a:pt x="5498877" y="2513439"/>
                  </a:lnTo>
                  <a:lnTo>
                    <a:pt x="5512632" y="2513439"/>
                  </a:lnTo>
                  <a:lnTo>
                    <a:pt x="5526846" y="2513439"/>
                  </a:lnTo>
                  <a:lnTo>
                    <a:pt x="5541059" y="2513439"/>
                  </a:lnTo>
                  <a:lnTo>
                    <a:pt x="5553898" y="2513439"/>
                  </a:lnTo>
                  <a:lnTo>
                    <a:pt x="5568111" y="2513439"/>
                  </a:lnTo>
                  <a:lnTo>
                    <a:pt x="5581867" y="2513439"/>
                  </a:lnTo>
                  <a:lnTo>
                    <a:pt x="5596080" y="2513439"/>
                  </a:lnTo>
                  <a:lnTo>
                    <a:pt x="5609835" y="2513439"/>
                  </a:lnTo>
                  <a:lnTo>
                    <a:pt x="5624049" y="2513439"/>
                  </a:lnTo>
                  <a:lnTo>
                    <a:pt x="5638263" y="2513439"/>
                  </a:lnTo>
                  <a:lnTo>
                    <a:pt x="5652018" y="2513439"/>
                  </a:lnTo>
                  <a:lnTo>
                    <a:pt x="5666232" y="2513439"/>
                  </a:lnTo>
                  <a:lnTo>
                    <a:pt x="5679987" y="2513439"/>
                  </a:lnTo>
                  <a:lnTo>
                    <a:pt x="5694201" y="2513439"/>
                  </a:lnTo>
                  <a:lnTo>
                    <a:pt x="5708415" y="2513439"/>
                  </a:lnTo>
                  <a:lnTo>
                    <a:pt x="5721253" y="2513439"/>
                  </a:lnTo>
                  <a:lnTo>
                    <a:pt x="5735466" y="2513439"/>
                  </a:lnTo>
                  <a:lnTo>
                    <a:pt x="5749222" y="2513439"/>
                  </a:lnTo>
                  <a:lnTo>
                    <a:pt x="5763435" y="2513439"/>
                  </a:lnTo>
                  <a:lnTo>
                    <a:pt x="5777191" y="2513439"/>
                  </a:lnTo>
                  <a:lnTo>
                    <a:pt x="5791404" y="2513439"/>
                  </a:lnTo>
                  <a:lnTo>
                    <a:pt x="5805618" y="2513439"/>
                  </a:lnTo>
                  <a:lnTo>
                    <a:pt x="5819373" y="2513439"/>
                  </a:lnTo>
                  <a:lnTo>
                    <a:pt x="5833587" y="2513439"/>
                  </a:lnTo>
                  <a:lnTo>
                    <a:pt x="5847342" y="2513439"/>
                  </a:lnTo>
                  <a:lnTo>
                    <a:pt x="5861556" y="2513439"/>
                  </a:lnTo>
                  <a:lnTo>
                    <a:pt x="5875770" y="2513439"/>
                  </a:lnTo>
                  <a:lnTo>
                    <a:pt x="5888608" y="2513439"/>
                  </a:lnTo>
                  <a:lnTo>
                    <a:pt x="5902822" y="2513439"/>
                  </a:lnTo>
                  <a:lnTo>
                    <a:pt x="5916577" y="2513439"/>
                  </a:lnTo>
                  <a:lnTo>
                    <a:pt x="5930791" y="2513439"/>
                  </a:lnTo>
                  <a:lnTo>
                    <a:pt x="5944546" y="2513439"/>
                  </a:lnTo>
                  <a:lnTo>
                    <a:pt x="5958760" y="2513439"/>
                  </a:lnTo>
                  <a:lnTo>
                    <a:pt x="5972973" y="2513439"/>
                  </a:lnTo>
                  <a:lnTo>
                    <a:pt x="5986728" y="2513439"/>
                  </a:lnTo>
                  <a:lnTo>
                    <a:pt x="6000942" y="2513439"/>
                  </a:lnTo>
                  <a:lnTo>
                    <a:pt x="6014697" y="2513439"/>
                  </a:lnTo>
                  <a:lnTo>
                    <a:pt x="6028911" y="2513439"/>
                  </a:lnTo>
                  <a:lnTo>
                    <a:pt x="6043125" y="2513439"/>
                  </a:lnTo>
                  <a:lnTo>
                    <a:pt x="6056422" y="2513439"/>
                  </a:lnTo>
                  <a:lnTo>
                    <a:pt x="6070635" y="2513439"/>
                  </a:lnTo>
                  <a:lnTo>
                    <a:pt x="6084390" y="2513439"/>
                  </a:lnTo>
                  <a:lnTo>
                    <a:pt x="6098604" y="2513439"/>
                  </a:lnTo>
                  <a:lnTo>
                    <a:pt x="6112359" y="2513439"/>
                  </a:lnTo>
                  <a:lnTo>
                    <a:pt x="6126573" y="2513439"/>
                  </a:lnTo>
                  <a:lnTo>
                    <a:pt x="6140787" y="2513439"/>
                  </a:lnTo>
                  <a:lnTo>
                    <a:pt x="6154542" y="2513439"/>
                  </a:lnTo>
                  <a:lnTo>
                    <a:pt x="6168756" y="2513439"/>
                  </a:lnTo>
                  <a:lnTo>
                    <a:pt x="6182511" y="2513439"/>
                  </a:lnTo>
                  <a:lnTo>
                    <a:pt x="6196725" y="2513241"/>
                  </a:lnTo>
                  <a:lnTo>
                    <a:pt x="6210938" y="2453510"/>
                  </a:lnTo>
                  <a:lnTo>
                    <a:pt x="6223777" y="2384656"/>
                  </a:lnTo>
                  <a:lnTo>
                    <a:pt x="6237990" y="2339272"/>
                  </a:lnTo>
                  <a:lnTo>
                    <a:pt x="6251746" y="2285312"/>
                  </a:lnTo>
                  <a:lnTo>
                    <a:pt x="6265959" y="2209793"/>
                  </a:lnTo>
                  <a:lnTo>
                    <a:pt x="6279715" y="2154970"/>
                  </a:lnTo>
                  <a:lnTo>
                    <a:pt x="6293928" y="2128800"/>
                  </a:lnTo>
                  <a:lnTo>
                    <a:pt x="6308142" y="2112037"/>
                  </a:lnTo>
                  <a:lnTo>
                    <a:pt x="6321897" y="2093339"/>
                  </a:lnTo>
                  <a:lnTo>
                    <a:pt x="6336111" y="2094318"/>
                  </a:lnTo>
                  <a:lnTo>
                    <a:pt x="6349866" y="2103663"/>
                  </a:lnTo>
                  <a:lnTo>
                    <a:pt x="6364080" y="2086153"/>
                  </a:lnTo>
                  <a:lnTo>
                    <a:pt x="6378294" y="2078844"/>
                  </a:lnTo>
                  <a:lnTo>
                    <a:pt x="6391132" y="2104579"/>
                  </a:lnTo>
                  <a:lnTo>
                    <a:pt x="6405346" y="2153420"/>
                  </a:lnTo>
                  <a:lnTo>
                    <a:pt x="6419101" y="2207020"/>
                  </a:lnTo>
                  <a:lnTo>
                    <a:pt x="6433314" y="2246532"/>
                  </a:lnTo>
                  <a:lnTo>
                    <a:pt x="6447070" y="2294172"/>
                  </a:lnTo>
                  <a:lnTo>
                    <a:pt x="6461283" y="2358934"/>
                  </a:lnTo>
                  <a:lnTo>
                    <a:pt x="6475497" y="2418326"/>
                  </a:lnTo>
                  <a:lnTo>
                    <a:pt x="6489252" y="2452009"/>
                  </a:lnTo>
                  <a:lnTo>
                    <a:pt x="6503466" y="2428933"/>
                  </a:lnTo>
                  <a:lnTo>
                    <a:pt x="6517221" y="2390506"/>
                  </a:lnTo>
                  <a:lnTo>
                    <a:pt x="6531435" y="2401589"/>
                  </a:lnTo>
                  <a:lnTo>
                    <a:pt x="6545649" y="2407244"/>
                  </a:lnTo>
                  <a:lnTo>
                    <a:pt x="6558487" y="2389931"/>
                  </a:lnTo>
                  <a:lnTo>
                    <a:pt x="6572701" y="2375996"/>
                  </a:lnTo>
                  <a:lnTo>
                    <a:pt x="6586456" y="2370359"/>
                  </a:lnTo>
                  <a:lnTo>
                    <a:pt x="6600670" y="2373068"/>
                  </a:lnTo>
                  <a:lnTo>
                    <a:pt x="6614425" y="2351371"/>
                  </a:lnTo>
                  <a:lnTo>
                    <a:pt x="6628639" y="2317777"/>
                  </a:lnTo>
                  <a:lnTo>
                    <a:pt x="6642852" y="2304617"/>
                  </a:lnTo>
                  <a:lnTo>
                    <a:pt x="6656608" y="2321587"/>
                  </a:lnTo>
                  <a:lnTo>
                    <a:pt x="6670821" y="2353002"/>
                  </a:lnTo>
                  <a:lnTo>
                    <a:pt x="6684576" y="2372884"/>
                  </a:lnTo>
                  <a:lnTo>
                    <a:pt x="6698790" y="2374857"/>
                  </a:lnTo>
                  <a:lnTo>
                    <a:pt x="6713004" y="2379668"/>
                  </a:lnTo>
                  <a:lnTo>
                    <a:pt x="6726301" y="2368078"/>
                  </a:lnTo>
                  <a:lnTo>
                    <a:pt x="6740514" y="2314408"/>
                  </a:lnTo>
                  <a:lnTo>
                    <a:pt x="6754270" y="2298825"/>
                  </a:lnTo>
                  <a:lnTo>
                    <a:pt x="6768483" y="2323054"/>
                  </a:lnTo>
                  <a:lnTo>
                    <a:pt x="6782238" y="2333291"/>
                  </a:lnTo>
                  <a:lnTo>
                    <a:pt x="6796452" y="2324774"/>
                  </a:lnTo>
                  <a:lnTo>
                    <a:pt x="6810666" y="2298987"/>
                  </a:lnTo>
                  <a:lnTo>
                    <a:pt x="6824421" y="2287821"/>
                  </a:lnTo>
                  <a:lnTo>
                    <a:pt x="6838635" y="2300207"/>
                  </a:lnTo>
                  <a:lnTo>
                    <a:pt x="6852390" y="2299160"/>
                  </a:lnTo>
                  <a:lnTo>
                    <a:pt x="6866604" y="2275874"/>
                  </a:lnTo>
                  <a:lnTo>
                    <a:pt x="6880818" y="2237563"/>
                  </a:lnTo>
                  <a:lnTo>
                    <a:pt x="6893656" y="2201110"/>
                  </a:lnTo>
                  <a:lnTo>
                    <a:pt x="6907869" y="2205596"/>
                  </a:lnTo>
                  <a:lnTo>
                    <a:pt x="6921625" y="2197748"/>
                  </a:lnTo>
                  <a:lnTo>
                    <a:pt x="6935838" y="2140444"/>
                  </a:lnTo>
                  <a:lnTo>
                    <a:pt x="6935838" y="2513439"/>
                  </a:lnTo>
                  <a:lnTo>
                    <a:pt x="6921625" y="2513439"/>
                  </a:lnTo>
                  <a:lnTo>
                    <a:pt x="6907869" y="2513439"/>
                  </a:lnTo>
                  <a:lnTo>
                    <a:pt x="6893656" y="2513439"/>
                  </a:lnTo>
                  <a:lnTo>
                    <a:pt x="6880818" y="2513439"/>
                  </a:lnTo>
                  <a:lnTo>
                    <a:pt x="6866604" y="2513439"/>
                  </a:lnTo>
                  <a:lnTo>
                    <a:pt x="6852390" y="2513439"/>
                  </a:lnTo>
                  <a:lnTo>
                    <a:pt x="6838635" y="2513439"/>
                  </a:lnTo>
                  <a:lnTo>
                    <a:pt x="6824421" y="2513439"/>
                  </a:lnTo>
                  <a:lnTo>
                    <a:pt x="6810666" y="2513439"/>
                  </a:lnTo>
                  <a:lnTo>
                    <a:pt x="6796452" y="2513439"/>
                  </a:lnTo>
                  <a:lnTo>
                    <a:pt x="6782238" y="2513439"/>
                  </a:lnTo>
                  <a:lnTo>
                    <a:pt x="6768483" y="2513439"/>
                  </a:lnTo>
                  <a:lnTo>
                    <a:pt x="6754270" y="2513439"/>
                  </a:lnTo>
                  <a:lnTo>
                    <a:pt x="6740514" y="2513439"/>
                  </a:lnTo>
                  <a:lnTo>
                    <a:pt x="6726301" y="2513439"/>
                  </a:lnTo>
                  <a:lnTo>
                    <a:pt x="6713004" y="2513439"/>
                  </a:lnTo>
                  <a:lnTo>
                    <a:pt x="6698790" y="2513439"/>
                  </a:lnTo>
                  <a:lnTo>
                    <a:pt x="6684576" y="2513439"/>
                  </a:lnTo>
                  <a:lnTo>
                    <a:pt x="6670821" y="2513439"/>
                  </a:lnTo>
                  <a:lnTo>
                    <a:pt x="6656608" y="2513439"/>
                  </a:lnTo>
                  <a:lnTo>
                    <a:pt x="6642852" y="2513439"/>
                  </a:lnTo>
                  <a:lnTo>
                    <a:pt x="6628639" y="2513439"/>
                  </a:lnTo>
                  <a:lnTo>
                    <a:pt x="6614425" y="2513439"/>
                  </a:lnTo>
                  <a:lnTo>
                    <a:pt x="6600670" y="2513439"/>
                  </a:lnTo>
                  <a:lnTo>
                    <a:pt x="6586456" y="2513439"/>
                  </a:lnTo>
                  <a:lnTo>
                    <a:pt x="6572701" y="2513439"/>
                  </a:lnTo>
                  <a:lnTo>
                    <a:pt x="6558487" y="2513439"/>
                  </a:lnTo>
                  <a:lnTo>
                    <a:pt x="6545649" y="2513439"/>
                  </a:lnTo>
                  <a:lnTo>
                    <a:pt x="6531435" y="2513439"/>
                  </a:lnTo>
                  <a:lnTo>
                    <a:pt x="6517221" y="2513439"/>
                  </a:lnTo>
                  <a:lnTo>
                    <a:pt x="6503466" y="2513439"/>
                  </a:lnTo>
                  <a:lnTo>
                    <a:pt x="6489252" y="2513439"/>
                  </a:lnTo>
                  <a:lnTo>
                    <a:pt x="6475497" y="2513439"/>
                  </a:lnTo>
                  <a:lnTo>
                    <a:pt x="6461283" y="2513439"/>
                  </a:lnTo>
                  <a:lnTo>
                    <a:pt x="6447070" y="2513439"/>
                  </a:lnTo>
                  <a:lnTo>
                    <a:pt x="6433314" y="2513439"/>
                  </a:lnTo>
                  <a:lnTo>
                    <a:pt x="6419101" y="2513439"/>
                  </a:lnTo>
                  <a:lnTo>
                    <a:pt x="6405346" y="2513439"/>
                  </a:lnTo>
                  <a:lnTo>
                    <a:pt x="6391132" y="2513439"/>
                  </a:lnTo>
                  <a:lnTo>
                    <a:pt x="6378294" y="2513439"/>
                  </a:lnTo>
                  <a:lnTo>
                    <a:pt x="6364080" y="2513439"/>
                  </a:lnTo>
                  <a:lnTo>
                    <a:pt x="6349866" y="2513439"/>
                  </a:lnTo>
                  <a:lnTo>
                    <a:pt x="6336111" y="2513439"/>
                  </a:lnTo>
                  <a:lnTo>
                    <a:pt x="6321897" y="2513439"/>
                  </a:lnTo>
                  <a:lnTo>
                    <a:pt x="6308142" y="2513439"/>
                  </a:lnTo>
                  <a:lnTo>
                    <a:pt x="6293928" y="2513439"/>
                  </a:lnTo>
                  <a:lnTo>
                    <a:pt x="6279715" y="2513439"/>
                  </a:lnTo>
                  <a:lnTo>
                    <a:pt x="6265959" y="2513439"/>
                  </a:lnTo>
                  <a:lnTo>
                    <a:pt x="6251746" y="2513439"/>
                  </a:lnTo>
                  <a:lnTo>
                    <a:pt x="6237990" y="2513439"/>
                  </a:lnTo>
                  <a:lnTo>
                    <a:pt x="6223777" y="2513439"/>
                  </a:lnTo>
                  <a:lnTo>
                    <a:pt x="6210938" y="2513439"/>
                  </a:lnTo>
                  <a:lnTo>
                    <a:pt x="6196725" y="2513439"/>
                  </a:lnTo>
                  <a:lnTo>
                    <a:pt x="6182511" y="2537082"/>
                  </a:lnTo>
                  <a:lnTo>
                    <a:pt x="6168756" y="2557691"/>
                  </a:lnTo>
                  <a:lnTo>
                    <a:pt x="6154542" y="2616080"/>
                  </a:lnTo>
                  <a:lnTo>
                    <a:pt x="6140787" y="2700818"/>
                  </a:lnTo>
                  <a:lnTo>
                    <a:pt x="6126573" y="2795676"/>
                  </a:lnTo>
                  <a:lnTo>
                    <a:pt x="6112359" y="2882694"/>
                  </a:lnTo>
                  <a:lnTo>
                    <a:pt x="6098604" y="2912377"/>
                  </a:lnTo>
                  <a:lnTo>
                    <a:pt x="6084390" y="2919103"/>
                  </a:lnTo>
                  <a:lnTo>
                    <a:pt x="6070635" y="2968350"/>
                  </a:lnTo>
                  <a:lnTo>
                    <a:pt x="6056422" y="3030237"/>
                  </a:lnTo>
                  <a:lnTo>
                    <a:pt x="6043125" y="3055824"/>
                  </a:lnTo>
                  <a:lnTo>
                    <a:pt x="6028911" y="3051535"/>
                  </a:lnTo>
                  <a:lnTo>
                    <a:pt x="6014697" y="3055571"/>
                  </a:lnTo>
                  <a:lnTo>
                    <a:pt x="6000942" y="3064979"/>
                  </a:lnTo>
                  <a:lnTo>
                    <a:pt x="5986728" y="3051981"/>
                  </a:lnTo>
                  <a:lnTo>
                    <a:pt x="5972973" y="3024744"/>
                  </a:lnTo>
                  <a:lnTo>
                    <a:pt x="5958760" y="2994400"/>
                  </a:lnTo>
                  <a:lnTo>
                    <a:pt x="5944546" y="2975804"/>
                  </a:lnTo>
                  <a:lnTo>
                    <a:pt x="5930791" y="3002960"/>
                  </a:lnTo>
                  <a:lnTo>
                    <a:pt x="5916577" y="3038141"/>
                  </a:lnTo>
                  <a:lnTo>
                    <a:pt x="5902822" y="3038049"/>
                  </a:lnTo>
                  <a:lnTo>
                    <a:pt x="5888608" y="3012526"/>
                  </a:lnTo>
                  <a:lnTo>
                    <a:pt x="5875770" y="2962875"/>
                  </a:lnTo>
                  <a:lnTo>
                    <a:pt x="5861556" y="2909744"/>
                  </a:lnTo>
                  <a:lnTo>
                    <a:pt x="5847342" y="2874843"/>
                  </a:lnTo>
                  <a:lnTo>
                    <a:pt x="5833587" y="2868486"/>
                  </a:lnTo>
                  <a:lnTo>
                    <a:pt x="5819373" y="2864934"/>
                  </a:lnTo>
                  <a:lnTo>
                    <a:pt x="5805618" y="2822899"/>
                  </a:lnTo>
                  <a:lnTo>
                    <a:pt x="5791404" y="2755498"/>
                  </a:lnTo>
                  <a:lnTo>
                    <a:pt x="5777191" y="2681483"/>
                  </a:lnTo>
                  <a:lnTo>
                    <a:pt x="5763435" y="2610177"/>
                  </a:lnTo>
                  <a:lnTo>
                    <a:pt x="5749222" y="2593124"/>
                  </a:lnTo>
                  <a:lnTo>
                    <a:pt x="5735466" y="2640522"/>
                  </a:lnTo>
                  <a:lnTo>
                    <a:pt x="5721253" y="2712777"/>
                  </a:lnTo>
                  <a:lnTo>
                    <a:pt x="5708415" y="2776000"/>
                  </a:lnTo>
                  <a:lnTo>
                    <a:pt x="5694201" y="2835187"/>
                  </a:lnTo>
                  <a:lnTo>
                    <a:pt x="5679987" y="2910780"/>
                  </a:lnTo>
                  <a:lnTo>
                    <a:pt x="5666232" y="2997019"/>
                  </a:lnTo>
                  <a:lnTo>
                    <a:pt x="5652018" y="3076626"/>
                  </a:lnTo>
                  <a:lnTo>
                    <a:pt x="5638263" y="3158599"/>
                  </a:lnTo>
                  <a:lnTo>
                    <a:pt x="5624049" y="3232595"/>
                  </a:lnTo>
                  <a:lnTo>
                    <a:pt x="5609835" y="3269493"/>
                  </a:lnTo>
                  <a:lnTo>
                    <a:pt x="5596080" y="3297897"/>
                  </a:lnTo>
                  <a:lnTo>
                    <a:pt x="5581867" y="3315116"/>
                  </a:lnTo>
                  <a:lnTo>
                    <a:pt x="5568111" y="3316231"/>
                  </a:lnTo>
                  <a:lnTo>
                    <a:pt x="5553898" y="3314403"/>
                  </a:lnTo>
                  <a:lnTo>
                    <a:pt x="5541059" y="3311654"/>
                  </a:lnTo>
                  <a:lnTo>
                    <a:pt x="5526846" y="3295422"/>
                  </a:lnTo>
                  <a:lnTo>
                    <a:pt x="5512632" y="3260762"/>
                  </a:lnTo>
                  <a:lnTo>
                    <a:pt x="5498877" y="3211889"/>
                  </a:lnTo>
                  <a:lnTo>
                    <a:pt x="5484663" y="3170929"/>
                  </a:lnTo>
                  <a:lnTo>
                    <a:pt x="5470908" y="3134409"/>
                  </a:lnTo>
                  <a:lnTo>
                    <a:pt x="5456694" y="3104267"/>
                  </a:lnTo>
                  <a:lnTo>
                    <a:pt x="5442480" y="3116802"/>
                  </a:lnTo>
                  <a:lnTo>
                    <a:pt x="5428725" y="3146443"/>
                  </a:lnTo>
                  <a:lnTo>
                    <a:pt x="5414511" y="3144335"/>
                  </a:lnTo>
                  <a:lnTo>
                    <a:pt x="5400756" y="3104675"/>
                  </a:lnTo>
                  <a:lnTo>
                    <a:pt x="5386542" y="3025741"/>
                  </a:lnTo>
                  <a:lnTo>
                    <a:pt x="5373246" y="2926244"/>
                  </a:lnTo>
                  <a:lnTo>
                    <a:pt x="5359032" y="2847333"/>
                  </a:lnTo>
                  <a:lnTo>
                    <a:pt x="5344818" y="2787665"/>
                  </a:lnTo>
                  <a:lnTo>
                    <a:pt x="5331063" y="2740156"/>
                  </a:lnTo>
                  <a:lnTo>
                    <a:pt x="5316849" y="2710583"/>
                  </a:lnTo>
                  <a:lnTo>
                    <a:pt x="5303094" y="2722946"/>
                  </a:lnTo>
                  <a:lnTo>
                    <a:pt x="5288880" y="2751057"/>
                  </a:lnTo>
                  <a:lnTo>
                    <a:pt x="5274667" y="2747150"/>
                  </a:lnTo>
                  <a:lnTo>
                    <a:pt x="5260911" y="2706867"/>
                  </a:lnTo>
                  <a:lnTo>
                    <a:pt x="5246698" y="2657125"/>
                  </a:lnTo>
                  <a:lnTo>
                    <a:pt x="5232943" y="2612036"/>
                  </a:lnTo>
                  <a:lnTo>
                    <a:pt x="5218729" y="2566488"/>
                  </a:lnTo>
                  <a:lnTo>
                    <a:pt x="5205891" y="2558787"/>
                  </a:lnTo>
                  <a:lnTo>
                    <a:pt x="5191677" y="2591298"/>
                  </a:lnTo>
                  <a:lnTo>
                    <a:pt x="5177463" y="2585218"/>
                  </a:lnTo>
                  <a:lnTo>
                    <a:pt x="5163708" y="2533551"/>
                  </a:lnTo>
                  <a:lnTo>
                    <a:pt x="5149494" y="2513439"/>
                  </a:lnTo>
                  <a:lnTo>
                    <a:pt x="5135739" y="2513439"/>
                  </a:lnTo>
                  <a:lnTo>
                    <a:pt x="5121525" y="2513439"/>
                  </a:lnTo>
                  <a:lnTo>
                    <a:pt x="5107312" y="2513439"/>
                  </a:lnTo>
                  <a:lnTo>
                    <a:pt x="5093556" y="2513439"/>
                  </a:lnTo>
                  <a:lnTo>
                    <a:pt x="5079343" y="2513439"/>
                  </a:lnTo>
                  <a:lnTo>
                    <a:pt x="5065587" y="2513439"/>
                  </a:lnTo>
                  <a:lnTo>
                    <a:pt x="5051374" y="2513439"/>
                  </a:lnTo>
                  <a:lnTo>
                    <a:pt x="5038535" y="2513439"/>
                  </a:lnTo>
                  <a:lnTo>
                    <a:pt x="5024322" y="2513439"/>
                  </a:lnTo>
                  <a:lnTo>
                    <a:pt x="5010108" y="2513439"/>
                  </a:lnTo>
                  <a:lnTo>
                    <a:pt x="4996353" y="2513439"/>
                  </a:lnTo>
                  <a:lnTo>
                    <a:pt x="4982139" y="2513439"/>
                  </a:lnTo>
                  <a:lnTo>
                    <a:pt x="4968384" y="2513439"/>
                  </a:lnTo>
                  <a:lnTo>
                    <a:pt x="4954170" y="2513439"/>
                  </a:lnTo>
                  <a:lnTo>
                    <a:pt x="4939956" y="2513439"/>
                  </a:lnTo>
                  <a:lnTo>
                    <a:pt x="4926201" y="2513439"/>
                  </a:lnTo>
                  <a:lnTo>
                    <a:pt x="4911987" y="2513439"/>
                  </a:lnTo>
                  <a:lnTo>
                    <a:pt x="4898232" y="2513439"/>
                  </a:lnTo>
                  <a:lnTo>
                    <a:pt x="4884019" y="2513439"/>
                  </a:lnTo>
                  <a:lnTo>
                    <a:pt x="4871180" y="2513439"/>
                  </a:lnTo>
                  <a:lnTo>
                    <a:pt x="4856967" y="2513439"/>
                  </a:lnTo>
                  <a:lnTo>
                    <a:pt x="4842753" y="2513439"/>
                  </a:lnTo>
                  <a:lnTo>
                    <a:pt x="4828998" y="2513439"/>
                  </a:lnTo>
                  <a:lnTo>
                    <a:pt x="4814784" y="2513439"/>
                  </a:lnTo>
                  <a:lnTo>
                    <a:pt x="4801029" y="2513439"/>
                  </a:lnTo>
                  <a:lnTo>
                    <a:pt x="4786815" y="2513439"/>
                  </a:lnTo>
                  <a:lnTo>
                    <a:pt x="4772601" y="2513439"/>
                  </a:lnTo>
                  <a:lnTo>
                    <a:pt x="4758846" y="2513439"/>
                  </a:lnTo>
                  <a:lnTo>
                    <a:pt x="4744632" y="2513439"/>
                  </a:lnTo>
                  <a:lnTo>
                    <a:pt x="4730877" y="2513439"/>
                  </a:lnTo>
                  <a:lnTo>
                    <a:pt x="4716663" y="2513439"/>
                  </a:lnTo>
                  <a:lnTo>
                    <a:pt x="4703367" y="2513439"/>
                  </a:lnTo>
                  <a:lnTo>
                    <a:pt x="4689153" y="2513439"/>
                  </a:lnTo>
                  <a:lnTo>
                    <a:pt x="4674939" y="2513439"/>
                  </a:lnTo>
                  <a:lnTo>
                    <a:pt x="4661184" y="2513439"/>
                  </a:lnTo>
                  <a:lnTo>
                    <a:pt x="4646970" y="2513439"/>
                  </a:lnTo>
                  <a:lnTo>
                    <a:pt x="4633215" y="2513439"/>
                  </a:lnTo>
                  <a:lnTo>
                    <a:pt x="4619001" y="2513439"/>
                  </a:lnTo>
                  <a:lnTo>
                    <a:pt x="4604788" y="2513439"/>
                  </a:lnTo>
                  <a:lnTo>
                    <a:pt x="4591032" y="2513439"/>
                  </a:lnTo>
                  <a:lnTo>
                    <a:pt x="4576819" y="2513439"/>
                  </a:lnTo>
                  <a:lnTo>
                    <a:pt x="4563063" y="2513439"/>
                  </a:lnTo>
                  <a:lnTo>
                    <a:pt x="4548850" y="2513439"/>
                  </a:lnTo>
                  <a:lnTo>
                    <a:pt x="4536012" y="2513439"/>
                  </a:lnTo>
                  <a:lnTo>
                    <a:pt x="4521798" y="2513439"/>
                  </a:lnTo>
                  <a:lnTo>
                    <a:pt x="4507584" y="2513439"/>
                  </a:lnTo>
                  <a:lnTo>
                    <a:pt x="4493829" y="2513439"/>
                  </a:lnTo>
                  <a:lnTo>
                    <a:pt x="4479615" y="2513439"/>
                  </a:lnTo>
                  <a:lnTo>
                    <a:pt x="4465860" y="2513439"/>
                  </a:lnTo>
                  <a:lnTo>
                    <a:pt x="4451646" y="2513439"/>
                  </a:lnTo>
                  <a:lnTo>
                    <a:pt x="4437433" y="2513439"/>
                  </a:lnTo>
                  <a:lnTo>
                    <a:pt x="4423677" y="2513439"/>
                  </a:lnTo>
                  <a:lnTo>
                    <a:pt x="4409464" y="2513439"/>
                  </a:lnTo>
                  <a:lnTo>
                    <a:pt x="4395708" y="2513439"/>
                  </a:lnTo>
                  <a:lnTo>
                    <a:pt x="4381495" y="2513439"/>
                  </a:lnTo>
                  <a:lnTo>
                    <a:pt x="4368656" y="2513439"/>
                  </a:lnTo>
                  <a:lnTo>
                    <a:pt x="4354443" y="2513439"/>
                  </a:lnTo>
                  <a:lnTo>
                    <a:pt x="4340229" y="2513439"/>
                  </a:lnTo>
                  <a:lnTo>
                    <a:pt x="4326474" y="2513439"/>
                  </a:lnTo>
                  <a:lnTo>
                    <a:pt x="4312260" y="2513439"/>
                  </a:lnTo>
                  <a:lnTo>
                    <a:pt x="4298505" y="2513439"/>
                  </a:lnTo>
                  <a:lnTo>
                    <a:pt x="4284291" y="2513439"/>
                  </a:lnTo>
                  <a:lnTo>
                    <a:pt x="4270077" y="2513439"/>
                  </a:lnTo>
                  <a:lnTo>
                    <a:pt x="4256322" y="2513439"/>
                  </a:lnTo>
                  <a:lnTo>
                    <a:pt x="4242108" y="2513439"/>
                  </a:lnTo>
                  <a:lnTo>
                    <a:pt x="4228353" y="2513439"/>
                  </a:lnTo>
                  <a:lnTo>
                    <a:pt x="4214139" y="2513439"/>
                  </a:lnTo>
                  <a:lnTo>
                    <a:pt x="4201301" y="2513439"/>
                  </a:lnTo>
                  <a:lnTo>
                    <a:pt x="4187088" y="2513439"/>
                  </a:lnTo>
                  <a:lnTo>
                    <a:pt x="4172874" y="2513439"/>
                  </a:lnTo>
                  <a:lnTo>
                    <a:pt x="4159119" y="2513439"/>
                  </a:lnTo>
                  <a:lnTo>
                    <a:pt x="4144905" y="2513439"/>
                  </a:lnTo>
                  <a:lnTo>
                    <a:pt x="4131150" y="2513439"/>
                  </a:lnTo>
                  <a:lnTo>
                    <a:pt x="4116936" y="2513439"/>
                  </a:lnTo>
                  <a:lnTo>
                    <a:pt x="4102722" y="2513439"/>
                  </a:lnTo>
                  <a:lnTo>
                    <a:pt x="4088967" y="2513439"/>
                  </a:lnTo>
                  <a:lnTo>
                    <a:pt x="4074753" y="2513439"/>
                  </a:lnTo>
                  <a:lnTo>
                    <a:pt x="4060998" y="2513439"/>
                  </a:lnTo>
                  <a:lnTo>
                    <a:pt x="4046784" y="2513439"/>
                  </a:lnTo>
                  <a:lnTo>
                    <a:pt x="4033488" y="2513439"/>
                  </a:lnTo>
                  <a:lnTo>
                    <a:pt x="4019274" y="2513439"/>
                  </a:lnTo>
                  <a:lnTo>
                    <a:pt x="4005060" y="2513439"/>
                  </a:lnTo>
                  <a:lnTo>
                    <a:pt x="3991305" y="2513439"/>
                  </a:lnTo>
                  <a:lnTo>
                    <a:pt x="3977091" y="2513439"/>
                  </a:lnTo>
                  <a:lnTo>
                    <a:pt x="3963336" y="2513439"/>
                  </a:lnTo>
                  <a:lnTo>
                    <a:pt x="3949122" y="2513439"/>
                  </a:lnTo>
                  <a:lnTo>
                    <a:pt x="3934909" y="2513439"/>
                  </a:lnTo>
                  <a:lnTo>
                    <a:pt x="3921153" y="2513439"/>
                  </a:lnTo>
                  <a:lnTo>
                    <a:pt x="3906940" y="2513439"/>
                  </a:lnTo>
                  <a:lnTo>
                    <a:pt x="3893184" y="2513439"/>
                  </a:lnTo>
                  <a:lnTo>
                    <a:pt x="3878971" y="2513439"/>
                  </a:lnTo>
                  <a:lnTo>
                    <a:pt x="3866132" y="2513439"/>
                  </a:lnTo>
                  <a:lnTo>
                    <a:pt x="3851919" y="2513439"/>
                  </a:lnTo>
                  <a:lnTo>
                    <a:pt x="3837705" y="2513439"/>
                  </a:lnTo>
                  <a:lnTo>
                    <a:pt x="3823950" y="2513439"/>
                  </a:lnTo>
                  <a:lnTo>
                    <a:pt x="3809736" y="2513439"/>
                  </a:lnTo>
                  <a:lnTo>
                    <a:pt x="3795981" y="2513439"/>
                  </a:lnTo>
                  <a:lnTo>
                    <a:pt x="3781767" y="2513439"/>
                  </a:lnTo>
                  <a:lnTo>
                    <a:pt x="3767553" y="2513439"/>
                  </a:lnTo>
                  <a:lnTo>
                    <a:pt x="3753798" y="2513439"/>
                  </a:lnTo>
                  <a:lnTo>
                    <a:pt x="3739584" y="2513439"/>
                  </a:lnTo>
                  <a:lnTo>
                    <a:pt x="3725829" y="2513439"/>
                  </a:lnTo>
                  <a:lnTo>
                    <a:pt x="3711616" y="2513439"/>
                  </a:lnTo>
                  <a:lnTo>
                    <a:pt x="3698777" y="2513439"/>
                  </a:lnTo>
                  <a:lnTo>
                    <a:pt x="3684564" y="2513439"/>
                  </a:lnTo>
                  <a:lnTo>
                    <a:pt x="3670350" y="2513439"/>
                  </a:lnTo>
                  <a:lnTo>
                    <a:pt x="3656595" y="2513439"/>
                  </a:lnTo>
                  <a:lnTo>
                    <a:pt x="3642381" y="2513439"/>
                  </a:lnTo>
                  <a:lnTo>
                    <a:pt x="3628626" y="2513439"/>
                  </a:lnTo>
                  <a:lnTo>
                    <a:pt x="3614412" y="2513439"/>
                  </a:lnTo>
                  <a:lnTo>
                    <a:pt x="3600198" y="2513439"/>
                  </a:lnTo>
                  <a:lnTo>
                    <a:pt x="3586443" y="2513439"/>
                  </a:lnTo>
                  <a:lnTo>
                    <a:pt x="3572229" y="2513439"/>
                  </a:lnTo>
                  <a:lnTo>
                    <a:pt x="3558474" y="2513439"/>
                  </a:lnTo>
                  <a:lnTo>
                    <a:pt x="3544260" y="2513439"/>
                  </a:lnTo>
                  <a:lnTo>
                    <a:pt x="3531422" y="2513439"/>
                  </a:lnTo>
                  <a:lnTo>
                    <a:pt x="3517208" y="2513439"/>
                  </a:lnTo>
                  <a:lnTo>
                    <a:pt x="3502995" y="2513439"/>
                  </a:lnTo>
                  <a:lnTo>
                    <a:pt x="3489240" y="2513439"/>
                  </a:lnTo>
                  <a:lnTo>
                    <a:pt x="3475026" y="2513439"/>
                  </a:lnTo>
                  <a:lnTo>
                    <a:pt x="3461271" y="2513439"/>
                  </a:lnTo>
                  <a:lnTo>
                    <a:pt x="3447057" y="2513439"/>
                  </a:lnTo>
                  <a:lnTo>
                    <a:pt x="3432843" y="2513439"/>
                  </a:lnTo>
                  <a:lnTo>
                    <a:pt x="3419088" y="2513439"/>
                  </a:lnTo>
                  <a:lnTo>
                    <a:pt x="3404874" y="2513439"/>
                  </a:lnTo>
                  <a:lnTo>
                    <a:pt x="3391119" y="2521411"/>
                  </a:lnTo>
                  <a:lnTo>
                    <a:pt x="3376905" y="2589145"/>
                  </a:lnTo>
                  <a:lnTo>
                    <a:pt x="3363609" y="2616428"/>
                  </a:lnTo>
                  <a:lnTo>
                    <a:pt x="3349395" y="2594880"/>
                  </a:lnTo>
                  <a:lnTo>
                    <a:pt x="3335181" y="2565760"/>
                  </a:lnTo>
                  <a:lnTo>
                    <a:pt x="3321426" y="2573918"/>
                  </a:lnTo>
                  <a:lnTo>
                    <a:pt x="3307212" y="2581872"/>
                  </a:lnTo>
                  <a:lnTo>
                    <a:pt x="3293457" y="2563562"/>
                  </a:lnTo>
                  <a:lnTo>
                    <a:pt x="3279243" y="2572464"/>
                  </a:lnTo>
                  <a:lnTo>
                    <a:pt x="3265030" y="2586320"/>
                  </a:lnTo>
                  <a:lnTo>
                    <a:pt x="3251274" y="2570810"/>
                  </a:lnTo>
                  <a:lnTo>
                    <a:pt x="3237061" y="2532967"/>
                  </a:lnTo>
                  <a:lnTo>
                    <a:pt x="3223305" y="2513439"/>
                  </a:lnTo>
                  <a:lnTo>
                    <a:pt x="3209092" y="2513439"/>
                  </a:lnTo>
                  <a:lnTo>
                    <a:pt x="3196253" y="2513439"/>
                  </a:lnTo>
                  <a:lnTo>
                    <a:pt x="3182040" y="2513439"/>
                  </a:lnTo>
                  <a:lnTo>
                    <a:pt x="3167826" y="2513439"/>
                  </a:lnTo>
                  <a:lnTo>
                    <a:pt x="3154071" y="2513439"/>
                  </a:lnTo>
                  <a:lnTo>
                    <a:pt x="3139857" y="2513439"/>
                  </a:lnTo>
                  <a:lnTo>
                    <a:pt x="3126102" y="2513439"/>
                  </a:lnTo>
                  <a:lnTo>
                    <a:pt x="3111888" y="2513439"/>
                  </a:lnTo>
                  <a:lnTo>
                    <a:pt x="3097674" y="2513439"/>
                  </a:lnTo>
                  <a:lnTo>
                    <a:pt x="3083919" y="2513439"/>
                  </a:lnTo>
                  <a:lnTo>
                    <a:pt x="3069705" y="2513439"/>
                  </a:lnTo>
                  <a:lnTo>
                    <a:pt x="3055950" y="2513439"/>
                  </a:lnTo>
                  <a:lnTo>
                    <a:pt x="3041736" y="2550450"/>
                  </a:lnTo>
                  <a:lnTo>
                    <a:pt x="3028898" y="2558250"/>
                  </a:lnTo>
                  <a:lnTo>
                    <a:pt x="3014685" y="2571716"/>
                  </a:lnTo>
                  <a:lnTo>
                    <a:pt x="3000471" y="2570435"/>
                  </a:lnTo>
                  <a:lnTo>
                    <a:pt x="2986716" y="2549923"/>
                  </a:lnTo>
                  <a:lnTo>
                    <a:pt x="2972502" y="2537234"/>
                  </a:lnTo>
                  <a:lnTo>
                    <a:pt x="2958747" y="2513439"/>
                  </a:lnTo>
                  <a:lnTo>
                    <a:pt x="2944533" y="2513439"/>
                  </a:lnTo>
                  <a:lnTo>
                    <a:pt x="2930319" y="2513439"/>
                  </a:lnTo>
                  <a:lnTo>
                    <a:pt x="2916564" y="2513439"/>
                  </a:lnTo>
                  <a:lnTo>
                    <a:pt x="2902350" y="2592053"/>
                  </a:lnTo>
                  <a:lnTo>
                    <a:pt x="2888595" y="2634470"/>
                  </a:lnTo>
                  <a:lnTo>
                    <a:pt x="2874381" y="2639362"/>
                  </a:lnTo>
                  <a:lnTo>
                    <a:pt x="2861543" y="2622681"/>
                  </a:lnTo>
                  <a:lnTo>
                    <a:pt x="2847329" y="2543925"/>
                  </a:lnTo>
                  <a:lnTo>
                    <a:pt x="2833116" y="2513439"/>
                  </a:lnTo>
                  <a:lnTo>
                    <a:pt x="2819360" y="2513439"/>
                  </a:lnTo>
                  <a:lnTo>
                    <a:pt x="2805147" y="2513439"/>
                  </a:lnTo>
                  <a:lnTo>
                    <a:pt x="2791392" y="2513439"/>
                  </a:lnTo>
                  <a:lnTo>
                    <a:pt x="2777178" y="2513439"/>
                  </a:lnTo>
                  <a:lnTo>
                    <a:pt x="2762964" y="2513439"/>
                  </a:lnTo>
                  <a:lnTo>
                    <a:pt x="2749209" y="2513439"/>
                  </a:lnTo>
                  <a:lnTo>
                    <a:pt x="2734995" y="2513439"/>
                  </a:lnTo>
                  <a:lnTo>
                    <a:pt x="2721240" y="2513439"/>
                  </a:lnTo>
                  <a:lnTo>
                    <a:pt x="2707026" y="2513439"/>
                  </a:lnTo>
                  <a:lnTo>
                    <a:pt x="2693729" y="2513439"/>
                  </a:lnTo>
                  <a:lnTo>
                    <a:pt x="2679516" y="2545656"/>
                  </a:lnTo>
                  <a:lnTo>
                    <a:pt x="2665302" y="2615946"/>
                  </a:lnTo>
                  <a:lnTo>
                    <a:pt x="2651547" y="2713575"/>
                  </a:lnTo>
                  <a:lnTo>
                    <a:pt x="2637333" y="2829952"/>
                  </a:lnTo>
                  <a:lnTo>
                    <a:pt x="2623578" y="2900988"/>
                  </a:lnTo>
                  <a:lnTo>
                    <a:pt x="2609364" y="2922047"/>
                  </a:lnTo>
                  <a:lnTo>
                    <a:pt x="2595150" y="2956800"/>
                  </a:lnTo>
                  <a:lnTo>
                    <a:pt x="2581395" y="3004863"/>
                  </a:lnTo>
                  <a:lnTo>
                    <a:pt x="2567181" y="3041794"/>
                  </a:lnTo>
                  <a:lnTo>
                    <a:pt x="2553426" y="3060430"/>
                  </a:lnTo>
                  <a:lnTo>
                    <a:pt x="2539213" y="3076166"/>
                  </a:lnTo>
                  <a:lnTo>
                    <a:pt x="2526374" y="3134507"/>
                  </a:lnTo>
                  <a:lnTo>
                    <a:pt x="2512161" y="3181534"/>
                  </a:lnTo>
                  <a:lnTo>
                    <a:pt x="2497947" y="3163795"/>
                  </a:lnTo>
                  <a:lnTo>
                    <a:pt x="2484192" y="3115125"/>
                  </a:lnTo>
                  <a:lnTo>
                    <a:pt x="2469978" y="3044265"/>
                  </a:lnTo>
                  <a:lnTo>
                    <a:pt x="2456223" y="2964426"/>
                  </a:lnTo>
                  <a:lnTo>
                    <a:pt x="2442009" y="2907440"/>
                  </a:lnTo>
                  <a:lnTo>
                    <a:pt x="2427795" y="2865110"/>
                  </a:lnTo>
                  <a:lnTo>
                    <a:pt x="2414040" y="2827800"/>
                  </a:lnTo>
                  <a:lnTo>
                    <a:pt x="2399826" y="2796824"/>
                  </a:lnTo>
                  <a:lnTo>
                    <a:pt x="2386071" y="2749963"/>
                  </a:lnTo>
                  <a:lnTo>
                    <a:pt x="2371857" y="2693375"/>
                  </a:lnTo>
                  <a:lnTo>
                    <a:pt x="2359019" y="2640472"/>
                  </a:lnTo>
                  <a:lnTo>
                    <a:pt x="2344805" y="2612186"/>
                  </a:lnTo>
                  <a:lnTo>
                    <a:pt x="2330592" y="2607102"/>
                  </a:lnTo>
                  <a:lnTo>
                    <a:pt x="2316837" y="2568169"/>
                  </a:lnTo>
                  <a:lnTo>
                    <a:pt x="2302623" y="2534368"/>
                  </a:lnTo>
                  <a:lnTo>
                    <a:pt x="2288868" y="2555557"/>
                  </a:lnTo>
                  <a:lnTo>
                    <a:pt x="2274654" y="2590839"/>
                  </a:lnTo>
                  <a:lnTo>
                    <a:pt x="2260440" y="2612782"/>
                  </a:lnTo>
                  <a:lnTo>
                    <a:pt x="2246685" y="2609475"/>
                  </a:lnTo>
                  <a:lnTo>
                    <a:pt x="2232471" y="2555331"/>
                  </a:lnTo>
                  <a:lnTo>
                    <a:pt x="2218716" y="2513439"/>
                  </a:lnTo>
                  <a:lnTo>
                    <a:pt x="2204502" y="2513439"/>
                  </a:lnTo>
                  <a:lnTo>
                    <a:pt x="2191664" y="2513439"/>
                  </a:lnTo>
                  <a:lnTo>
                    <a:pt x="2177450" y="2513439"/>
                  </a:lnTo>
                  <a:lnTo>
                    <a:pt x="2163237" y="2513439"/>
                  </a:lnTo>
                  <a:lnTo>
                    <a:pt x="2149481" y="2513439"/>
                  </a:lnTo>
                  <a:lnTo>
                    <a:pt x="2135268" y="2513439"/>
                  </a:lnTo>
                  <a:lnTo>
                    <a:pt x="2121512" y="2513439"/>
                  </a:lnTo>
                  <a:lnTo>
                    <a:pt x="2107299" y="2513439"/>
                  </a:lnTo>
                  <a:lnTo>
                    <a:pt x="2093085" y="2513439"/>
                  </a:lnTo>
                  <a:lnTo>
                    <a:pt x="2079330" y="2513439"/>
                  </a:lnTo>
                  <a:lnTo>
                    <a:pt x="2065116" y="2513439"/>
                  </a:lnTo>
                  <a:lnTo>
                    <a:pt x="2051361" y="2513439"/>
                  </a:lnTo>
                  <a:lnTo>
                    <a:pt x="2037147" y="2513439"/>
                  </a:lnTo>
                  <a:lnTo>
                    <a:pt x="2023850" y="2513439"/>
                  </a:lnTo>
                  <a:lnTo>
                    <a:pt x="2009637" y="2513439"/>
                  </a:lnTo>
                  <a:lnTo>
                    <a:pt x="1995423" y="2513439"/>
                  </a:lnTo>
                  <a:lnTo>
                    <a:pt x="1981668" y="2513439"/>
                  </a:lnTo>
                  <a:lnTo>
                    <a:pt x="1967454" y="2513439"/>
                  </a:lnTo>
                  <a:lnTo>
                    <a:pt x="1953699" y="2513439"/>
                  </a:lnTo>
                  <a:lnTo>
                    <a:pt x="1939485" y="2513439"/>
                  </a:lnTo>
                  <a:lnTo>
                    <a:pt x="1925271" y="2513439"/>
                  </a:lnTo>
                  <a:lnTo>
                    <a:pt x="1911516" y="2513439"/>
                  </a:lnTo>
                  <a:lnTo>
                    <a:pt x="1897302" y="2513439"/>
                  </a:lnTo>
                  <a:lnTo>
                    <a:pt x="1883547" y="2513439"/>
                  </a:lnTo>
                  <a:lnTo>
                    <a:pt x="1869333" y="2513439"/>
                  </a:lnTo>
                  <a:lnTo>
                    <a:pt x="1856495" y="2513439"/>
                  </a:lnTo>
                  <a:lnTo>
                    <a:pt x="1842282" y="2513439"/>
                  </a:lnTo>
                  <a:lnTo>
                    <a:pt x="1828068" y="2513439"/>
                  </a:lnTo>
                  <a:lnTo>
                    <a:pt x="1814313" y="2513439"/>
                  </a:lnTo>
                  <a:lnTo>
                    <a:pt x="1800099" y="2513439"/>
                  </a:lnTo>
                  <a:lnTo>
                    <a:pt x="1786344" y="2513439"/>
                  </a:lnTo>
                  <a:lnTo>
                    <a:pt x="1772130" y="2513439"/>
                  </a:lnTo>
                  <a:lnTo>
                    <a:pt x="1757916" y="2513439"/>
                  </a:lnTo>
                  <a:lnTo>
                    <a:pt x="1744161" y="2513439"/>
                  </a:lnTo>
                  <a:lnTo>
                    <a:pt x="1729947" y="2513439"/>
                  </a:lnTo>
                  <a:lnTo>
                    <a:pt x="1716192" y="2513439"/>
                  </a:lnTo>
                  <a:lnTo>
                    <a:pt x="1701978" y="2513439"/>
                  </a:lnTo>
                  <a:lnTo>
                    <a:pt x="1689140" y="2513439"/>
                  </a:lnTo>
                  <a:lnTo>
                    <a:pt x="1674926" y="2513439"/>
                  </a:lnTo>
                  <a:lnTo>
                    <a:pt x="1660713" y="2513439"/>
                  </a:lnTo>
                  <a:lnTo>
                    <a:pt x="1646957" y="2513439"/>
                  </a:lnTo>
                  <a:lnTo>
                    <a:pt x="1632744" y="2513439"/>
                  </a:lnTo>
                  <a:lnTo>
                    <a:pt x="1618989" y="2513439"/>
                  </a:lnTo>
                  <a:lnTo>
                    <a:pt x="1604775" y="2513439"/>
                  </a:lnTo>
                  <a:lnTo>
                    <a:pt x="1590561" y="2513439"/>
                  </a:lnTo>
                  <a:lnTo>
                    <a:pt x="1576806" y="2513439"/>
                  </a:lnTo>
                  <a:lnTo>
                    <a:pt x="1562592" y="2513439"/>
                  </a:lnTo>
                  <a:lnTo>
                    <a:pt x="1548837" y="2513439"/>
                  </a:lnTo>
                  <a:lnTo>
                    <a:pt x="1534623" y="2513439"/>
                  </a:lnTo>
                  <a:lnTo>
                    <a:pt x="1521785" y="2513439"/>
                  </a:lnTo>
                  <a:lnTo>
                    <a:pt x="1507571" y="2513439"/>
                  </a:lnTo>
                  <a:lnTo>
                    <a:pt x="1493358" y="2513439"/>
                  </a:lnTo>
                  <a:lnTo>
                    <a:pt x="1479602" y="2513439"/>
                  </a:lnTo>
                  <a:lnTo>
                    <a:pt x="1465389" y="2513439"/>
                  </a:lnTo>
                  <a:lnTo>
                    <a:pt x="1451633" y="2513439"/>
                  </a:lnTo>
                  <a:lnTo>
                    <a:pt x="1437420" y="2513439"/>
                  </a:lnTo>
                  <a:lnTo>
                    <a:pt x="1423206" y="2513439"/>
                  </a:lnTo>
                  <a:lnTo>
                    <a:pt x="1409451" y="2513439"/>
                  </a:lnTo>
                  <a:lnTo>
                    <a:pt x="1395237" y="2513439"/>
                  </a:lnTo>
                  <a:lnTo>
                    <a:pt x="1381482" y="2513439"/>
                  </a:lnTo>
                  <a:lnTo>
                    <a:pt x="1367268" y="2513439"/>
                  </a:lnTo>
                  <a:lnTo>
                    <a:pt x="1353971" y="2513439"/>
                  </a:lnTo>
                  <a:lnTo>
                    <a:pt x="1339758" y="2513439"/>
                  </a:lnTo>
                  <a:lnTo>
                    <a:pt x="1325544" y="2513439"/>
                  </a:lnTo>
                  <a:lnTo>
                    <a:pt x="1311789" y="2513439"/>
                  </a:lnTo>
                  <a:lnTo>
                    <a:pt x="1297575" y="2513439"/>
                  </a:lnTo>
                  <a:lnTo>
                    <a:pt x="1283820" y="2513439"/>
                  </a:lnTo>
                  <a:lnTo>
                    <a:pt x="1269606" y="2513439"/>
                  </a:lnTo>
                  <a:lnTo>
                    <a:pt x="1255392" y="2513439"/>
                  </a:lnTo>
                  <a:lnTo>
                    <a:pt x="1241637" y="2513439"/>
                  </a:lnTo>
                  <a:lnTo>
                    <a:pt x="1227423" y="2513439"/>
                  </a:lnTo>
                  <a:lnTo>
                    <a:pt x="1213668" y="2513439"/>
                  </a:lnTo>
                  <a:lnTo>
                    <a:pt x="1199454" y="2513439"/>
                  </a:lnTo>
                  <a:lnTo>
                    <a:pt x="1186616" y="2513439"/>
                  </a:lnTo>
                  <a:lnTo>
                    <a:pt x="1172402" y="2513439"/>
                  </a:lnTo>
                  <a:lnTo>
                    <a:pt x="1158189" y="2513439"/>
                  </a:lnTo>
                  <a:lnTo>
                    <a:pt x="1144434" y="2513439"/>
                  </a:lnTo>
                  <a:lnTo>
                    <a:pt x="1130220" y="2513439"/>
                  </a:lnTo>
                  <a:lnTo>
                    <a:pt x="1116465" y="2513439"/>
                  </a:lnTo>
                  <a:lnTo>
                    <a:pt x="1102251" y="2513439"/>
                  </a:lnTo>
                  <a:lnTo>
                    <a:pt x="1088037" y="2513439"/>
                  </a:lnTo>
                  <a:lnTo>
                    <a:pt x="1074282" y="2513439"/>
                  </a:lnTo>
                  <a:lnTo>
                    <a:pt x="1060068" y="2513439"/>
                  </a:lnTo>
                  <a:lnTo>
                    <a:pt x="1046313" y="2513439"/>
                  </a:lnTo>
                  <a:lnTo>
                    <a:pt x="1032099" y="2513439"/>
                  </a:lnTo>
                  <a:lnTo>
                    <a:pt x="1019261" y="2513439"/>
                  </a:lnTo>
                  <a:lnTo>
                    <a:pt x="1005047" y="2513439"/>
                  </a:lnTo>
                  <a:lnTo>
                    <a:pt x="990834" y="2513439"/>
                  </a:lnTo>
                  <a:lnTo>
                    <a:pt x="977078" y="2513439"/>
                  </a:lnTo>
                  <a:lnTo>
                    <a:pt x="962865" y="2513439"/>
                  </a:lnTo>
                  <a:lnTo>
                    <a:pt x="949109" y="2513439"/>
                  </a:lnTo>
                  <a:lnTo>
                    <a:pt x="934896" y="2513439"/>
                  </a:lnTo>
                  <a:lnTo>
                    <a:pt x="920682" y="2513439"/>
                  </a:lnTo>
                  <a:lnTo>
                    <a:pt x="906927" y="2513439"/>
                  </a:lnTo>
                  <a:lnTo>
                    <a:pt x="892713" y="2513439"/>
                  </a:lnTo>
                  <a:lnTo>
                    <a:pt x="878958" y="2513439"/>
                  </a:lnTo>
                  <a:lnTo>
                    <a:pt x="864744" y="2513439"/>
                  </a:lnTo>
                  <a:lnTo>
                    <a:pt x="851906" y="2513439"/>
                  </a:lnTo>
                  <a:lnTo>
                    <a:pt x="837692" y="2513439"/>
                  </a:lnTo>
                  <a:lnTo>
                    <a:pt x="823478" y="2513439"/>
                  </a:lnTo>
                  <a:lnTo>
                    <a:pt x="809723" y="2513439"/>
                  </a:lnTo>
                  <a:lnTo>
                    <a:pt x="795510" y="2513439"/>
                  </a:lnTo>
                  <a:lnTo>
                    <a:pt x="781754" y="2513439"/>
                  </a:lnTo>
                  <a:lnTo>
                    <a:pt x="767541" y="2513439"/>
                  </a:lnTo>
                  <a:lnTo>
                    <a:pt x="753327" y="2513439"/>
                  </a:lnTo>
                  <a:lnTo>
                    <a:pt x="739572" y="2513439"/>
                  </a:lnTo>
                  <a:lnTo>
                    <a:pt x="725358" y="2513439"/>
                  </a:lnTo>
                  <a:lnTo>
                    <a:pt x="711603" y="2513439"/>
                  </a:lnTo>
                  <a:lnTo>
                    <a:pt x="697389" y="2513439"/>
                  </a:lnTo>
                  <a:lnTo>
                    <a:pt x="684092" y="2513439"/>
                  </a:lnTo>
                  <a:lnTo>
                    <a:pt x="669879" y="2513439"/>
                  </a:lnTo>
                  <a:lnTo>
                    <a:pt x="655665" y="2513439"/>
                  </a:lnTo>
                  <a:lnTo>
                    <a:pt x="641910" y="2513439"/>
                  </a:lnTo>
                  <a:lnTo>
                    <a:pt x="627696" y="2513439"/>
                  </a:lnTo>
                  <a:lnTo>
                    <a:pt x="613941" y="2513439"/>
                  </a:lnTo>
                  <a:lnTo>
                    <a:pt x="599727" y="2513439"/>
                  </a:lnTo>
                  <a:lnTo>
                    <a:pt x="585513" y="2513439"/>
                  </a:lnTo>
                  <a:lnTo>
                    <a:pt x="571758" y="2513439"/>
                  </a:lnTo>
                  <a:lnTo>
                    <a:pt x="557544" y="2513439"/>
                  </a:lnTo>
                  <a:lnTo>
                    <a:pt x="543789" y="2513439"/>
                  </a:lnTo>
                  <a:lnTo>
                    <a:pt x="529575" y="2513439"/>
                  </a:lnTo>
                  <a:lnTo>
                    <a:pt x="516737" y="2513439"/>
                  </a:lnTo>
                  <a:lnTo>
                    <a:pt x="502523" y="2513439"/>
                  </a:lnTo>
                  <a:lnTo>
                    <a:pt x="488310" y="2513439"/>
                  </a:lnTo>
                  <a:lnTo>
                    <a:pt x="474554" y="2513439"/>
                  </a:lnTo>
                  <a:lnTo>
                    <a:pt x="460341" y="2513439"/>
                  </a:lnTo>
                  <a:lnTo>
                    <a:pt x="446586" y="2513439"/>
                  </a:lnTo>
                  <a:lnTo>
                    <a:pt x="432372" y="2513439"/>
                  </a:lnTo>
                  <a:lnTo>
                    <a:pt x="418158" y="2513439"/>
                  </a:lnTo>
                  <a:lnTo>
                    <a:pt x="404403" y="2513439"/>
                  </a:lnTo>
                  <a:lnTo>
                    <a:pt x="390189" y="2513439"/>
                  </a:lnTo>
                  <a:lnTo>
                    <a:pt x="376434" y="2513439"/>
                  </a:lnTo>
                  <a:lnTo>
                    <a:pt x="362220" y="2513439"/>
                  </a:lnTo>
                  <a:lnTo>
                    <a:pt x="349382" y="2513439"/>
                  </a:lnTo>
                  <a:lnTo>
                    <a:pt x="335168" y="2513439"/>
                  </a:lnTo>
                  <a:lnTo>
                    <a:pt x="320955" y="2513439"/>
                  </a:lnTo>
                  <a:lnTo>
                    <a:pt x="307199" y="2513439"/>
                  </a:lnTo>
                  <a:lnTo>
                    <a:pt x="292986" y="2513439"/>
                  </a:lnTo>
                  <a:lnTo>
                    <a:pt x="279230" y="2513439"/>
                  </a:lnTo>
                  <a:lnTo>
                    <a:pt x="265017" y="2513439"/>
                  </a:lnTo>
                  <a:lnTo>
                    <a:pt x="250803" y="2513439"/>
                  </a:lnTo>
                  <a:lnTo>
                    <a:pt x="237048" y="2513439"/>
                  </a:lnTo>
                  <a:lnTo>
                    <a:pt x="222834" y="2513439"/>
                  </a:lnTo>
                  <a:lnTo>
                    <a:pt x="209079" y="2513439"/>
                  </a:lnTo>
                  <a:lnTo>
                    <a:pt x="194865" y="2513439"/>
                  </a:lnTo>
                  <a:lnTo>
                    <a:pt x="182027" y="2513439"/>
                  </a:lnTo>
                  <a:lnTo>
                    <a:pt x="167813" y="2513439"/>
                  </a:lnTo>
                  <a:lnTo>
                    <a:pt x="153599" y="2513439"/>
                  </a:lnTo>
                  <a:lnTo>
                    <a:pt x="139844" y="2513439"/>
                  </a:lnTo>
                  <a:lnTo>
                    <a:pt x="125630" y="2513439"/>
                  </a:lnTo>
                  <a:lnTo>
                    <a:pt x="111875" y="2513439"/>
                  </a:lnTo>
                  <a:lnTo>
                    <a:pt x="97662" y="2513439"/>
                  </a:lnTo>
                  <a:lnTo>
                    <a:pt x="83448" y="2513439"/>
                  </a:lnTo>
                  <a:lnTo>
                    <a:pt x="69693" y="2513439"/>
                  </a:lnTo>
                  <a:lnTo>
                    <a:pt x="55479" y="2513439"/>
                  </a:lnTo>
                  <a:lnTo>
                    <a:pt x="41724" y="2513439"/>
                  </a:lnTo>
                  <a:lnTo>
                    <a:pt x="27510" y="2513439"/>
                  </a:lnTo>
                  <a:lnTo>
                    <a:pt x="14213" y="2513439"/>
                  </a:lnTo>
                  <a:lnTo>
                    <a:pt x="0" y="2520984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987788" y="504861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759958" y="5003376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696390" y="4033467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696390" y="3063558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NM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61330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26264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291199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987788" y="493797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358731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469146"/>
                  </a:moveTo>
                  <a:lnTo>
                    <a:pt x="14213" y="1627283"/>
                  </a:lnTo>
                  <a:lnTo>
                    <a:pt x="27510" y="1748163"/>
                  </a:lnTo>
                  <a:lnTo>
                    <a:pt x="41724" y="1812348"/>
                  </a:lnTo>
                  <a:lnTo>
                    <a:pt x="55479" y="1820557"/>
                  </a:lnTo>
                  <a:lnTo>
                    <a:pt x="69693" y="1806562"/>
                  </a:lnTo>
                  <a:lnTo>
                    <a:pt x="83448" y="1785873"/>
                  </a:lnTo>
                  <a:lnTo>
                    <a:pt x="97662" y="1745114"/>
                  </a:lnTo>
                  <a:lnTo>
                    <a:pt x="111875" y="1659362"/>
                  </a:lnTo>
                  <a:lnTo>
                    <a:pt x="125630" y="1519586"/>
                  </a:lnTo>
                  <a:lnTo>
                    <a:pt x="139844" y="1335563"/>
                  </a:lnTo>
                  <a:lnTo>
                    <a:pt x="153599" y="1112524"/>
                  </a:lnTo>
                  <a:lnTo>
                    <a:pt x="167813" y="873530"/>
                  </a:lnTo>
                  <a:lnTo>
                    <a:pt x="182027" y="669123"/>
                  </a:lnTo>
                  <a:lnTo>
                    <a:pt x="194865" y="525440"/>
                  </a:lnTo>
                  <a:lnTo>
                    <a:pt x="209079" y="429077"/>
                  </a:lnTo>
                  <a:lnTo>
                    <a:pt x="222834" y="346592"/>
                  </a:lnTo>
                  <a:lnTo>
                    <a:pt x="237048" y="256093"/>
                  </a:lnTo>
                  <a:lnTo>
                    <a:pt x="250803" y="160899"/>
                  </a:lnTo>
                  <a:lnTo>
                    <a:pt x="265017" y="67312"/>
                  </a:lnTo>
                  <a:lnTo>
                    <a:pt x="279230" y="5833"/>
                  </a:lnTo>
                  <a:lnTo>
                    <a:pt x="292986" y="0"/>
                  </a:lnTo>
                  <a:lnTo>
                    <a:pt x="307199" y="49848"/>
                  </a:lnTo>
                  <a:lnTo>
                    <a:pt x="320955" y="174158"/>
                  </a:lnTo>
                  <a:lnTo>
                    <a:pt x="335168" y="362451"/>
                  </a:lnTo>
                  <a:lnTo>
                    <a:pt x="349382" y="526512"/>
                  </a:lnTo>
                  <a:lnTo>
                    <a:pt x="362220" y="587029"/>
                  </a:lnTo>
                  <a:lnTo>
                    <a:pt x="376434" y="540232"/>
                  </a:lnTo>
                  <a:lnTo>
                    <a:pt x="390189" y="444739"/>
                  </a:lnTo>
                  <a:lnTo>
                    <a:pt x="404403" y="372696"/>
                  </a:lnTo>
                  <a:lnTo>
                    <a:pt x="418158" y="365813"/>
                  </a:lnTo>
                  <a:lnTo>
                    <a:pt x="432372" y="421509"/>
                  </a:lnTo>
                  <a:lnTo>
                    <a:pt x="446586" y="488910"/>
                  </a:lnTo>
                  <a:lnTo>
                    <a:pt x="460341" y="515984"/>
                  </a:lnTo>
                  <a:lnTo>
                    <a:pt x="474554" y="492920"/>
                  </a:lnTo>
                  <a:lnTo>
                    <a:pt x="488310" y="425477"/>
                  </a:lnTo>
                  <a:lnTo>
                    <a:pt x="502523" y="321069"/>
                  </a:lnTo>
                  <a:lnTo>
                    <a:pt x="516737" y="218457"/>
                  </a:lnTo>
                  <a:lnTo>
                    <a:pt x="529575" y="168170"/>
                  </a:lnTo>
                  <a:lnTo>
                    <a:pt x="543789" y="213351"/>
                  </a:lnTo>
                  <a:lnTo>
                    <a:pt x="557544" y="336285"/>
                  </a:lnTo>
                  <a:lnTo>
                    <a:pt x="571758" y="472468"/>
                  </a:lnTo>
                  <a:lnTo>
                    <a:pt x="585513" y="562147"/>
                  </a:lnTo>
                  <a:lnTo>
                    <a:pt x="599727" y="571846"/>
                  </a:lnTo>
                  <a:lnTo>
                    <a:pt x="613941" y="530786"/>
                  </a:lnTo>
                  <a:lnTo>
                    <a:pt x="627696" y="473661"/>
                  </a:lnTo>
                  <a:lnTo>
                    <a:pt x="641910" y="412895"/>
                  </a:lnTo>
                  <a:lnTo>
                    <a:pt x="655665" y="360543"/>
                  </a:lnTo>
                  <a:lnTo>
                    <a:pt x="669879" y="367951"/>
                  </a:lnTo>
                  <a:lnTo>
                    <a:pt x="684092" y="498477"/>
                  </a:lnTo>
                  <a:lnTo>
                    <a:pt x="697389" y="722324"/>
                  </a:lnTo>
                  <a:lnTo>
                    <a:pt x="711603" y="932768"/>
                  </a:lnTo>
                  <a:lnTo>
                    <a:pt x="725358" y="1069261"/>
                  </a:lnTo>
                  <a:lnTo>
                    <a:pt x="739572" y="1130482"/>
                  </a:lnTo>
                  <a:lnTo>
                    <a:pt x="753327" y="1151574"/>
                  </a:lnTo>
                  <a:lnTo>
                    <a:pt x="767541" y="1171615"/>
                  </a:lnTo>
                  <a:lnTo>
                    <a:pt x="781754" y="1200920"/>
                  </a:lnTo>
                  <a:lnTo>
                    <a:pt x="795510" y="1278139"/>
                  </a:lnTo>
                  <a:lnTo>
                    <a:pt x="809723" y="1429847"/>
                  </a:lnTo>
                  <a:lnTo>
                    <a:pt x="823478" y="1641815"/>
                  </a:lnTo>
                  <a:lnTo>
                    <a:pt x="837692" y="1850432"/>
                  </a:lnTo>
                  <a:lnTo>
                    <a:pt x="851906" y="1957471"/>
                  </a:lnTo>
                  <a:lnTo>
                    <a:pt x="864744" y="1933925"/>
                  </a:lnTo>
                  <a:lnTo>
                    <a:pt x="878958" y="1826877"/>
                  </a:lnTo>
                  <a:lnTo>
                    <a:pt x="892713" y="1704936"/>
                  </a:lnTo>
                  <a:lnTo>
                    <a:pt x="906927" y="1615843"/>
                  </a:lnTo>
                  <a:lnTo>
                    <a:pt x="920682" y="1566360"/>
                  </a:lnTo>
                  <a:lnTo>
                    <a:pt x="934896" y="1548201"/>
                  </a:lnTo>
                  <a:lnTo>
                    <a:pt x="949109" y="1549871"/>
                  </a:lnTo>
                  <a:lnTo>
                    <a:pt x="962865" y="1561745"/>
                  </a:lnTo>
                  <a:lnTo>
                    <a:pt x="977078" y="1577890"/>
                  </a:lnTo>
                  <a:lnTo>
                    <a:pt x="990834" y="1563424"/>
                  </a:lnTo>
                  <a:lnTo>
                    <a:pt x="1005047" y="1492239"/>
                  </a:lnTo>
                  <a:lnTo>
                    <a:pt x="1019261" y="1394253"/>
                  </a:lnTo>
                  <a:lnTo>
                    <a:pt x="1032099" y="1328160"/>
                  </a:lnTo>
                  <a:lnTo>
                    <a:pt x="1046313" y="1335366"/>
                  </a:lnTo>
                  <a:lnTo>
                    <a:pt x="1060068" y="1403623"/>
                  </a:lnTo>
                  <a:lnTo>
                    <a:pt x="1074282" y="1492088"/>
                  </a:lnTo>
                  <a:lnTo>
                    <a:pt x="1088037" y="1571105"/>
                  </a:lnTo>
                  <a:lnTo>
                    <a:pt x="1102251" y="1650386"/>
                  </a:lnTo>
                  <a:lnTo>
                    <a:pt x="1116465" y="1745562"/>
                  </a:lnTo>
                  <a:lnTo>
                    <a:pt x="1130220" y="1831334"/>
                  </a:lnTo>
                  <a:lnTo>
                    <a:pt x="1144434" y="1874992"/>
                  </a:lnTo>
                  <a:lnTo>
                    <a:pt x="1158189" y="1867971"/>
                  </a:lnTo>
                  <a:lnTo>
                    <a:pt x="1172402" y="1837986"/>
                  </a:lnTo>
                  <a:lnTo>
                    <a:pt x="1186616" y="1841827"/>
                  </a:lnTo>
                  <a:lnTo>
                    <a:pt x="1199454" y="1901428"/>
                  </a:lnTo>
                  <a:lnTo>
                    <a:pt x="1213668" y="1966745"/>
                  </a:lnTo>
                  <a:lnTo>
                    <a:pt x="1227423" y="1989245"/>
                  </a:lnTo>
                  <a:lnTo>
                    <a:pt x="1241637" y="1980229"/>
                  </a:lnTo>
                  <a:lnTo>
                    <a:pt x="1255392" y="1961653"/>
                  </a:lnTo>
                  <a:lnTo>
                    <a:pt x="1269606" y="1913252"/>
                  </a:lnTo>
                  <a:lnTo>
                    <a:pt x="1283820" y="1842211"/>
                  </a:lnTo>
                  <a:lnTo>
                    <a:pt x="1297575" y="1783568"/>
                  </a:lnTo>
                  <a:lnTo>
                    <a:pt x="1311789" y="1740384"/>
                  </a:lnTo>
                  <a:lnTo>
                    <a:pt x="1325544" y="1718279"/>
                  </a:lnTo>
                  <a:lnTo>
                    <a:pt x="1339758" y="1726845"/>
                  </a:lnTo>
                  <a:lnTo>
                    <a:pt x="1353971" y="1757049"/>
                  </a:lnTo>
                  <a:lnTo>
                    <a:pt x="1367268" y="1807069"/>
                  </a:lnTo>
                  <a:lnTo>
                    <a:pt x="1381482" y="1882650"/>
                  </a:lnTo>
                  <a:lnTo>
                    <a:pt x="1395237" y="1953682"/>
                  </a:lnTo>
                  <a:lnTo>
                    <a:pt x="1409451" y="1973779"/>
                  </a:lnTo>
                  <a:lnTo>
                    <a:pt x="1423206" y="1947273"/>
                  </a:lnTo>
                  <a:lnTo>
                    <a:pt x="1437420" y="1921229"/>
                  </a:lnTo>
                  <a:lnTo>
                    <a:pt x="1451633" y="1894930"/>
                  </a:lnTo>
                  <a:lnTo>
                    <a:pt x="1465389" y="1856067"/>
                  </a:lnTo>
                  <a:lnTo>
                    <a:pt x="1479602" y="1836458"/>
                  </a:lnTo>
                  <a:lnTo>
                    <a:pt x="1493358" y="1863621"/>
                  </a:lnTo>
                  <a:lnTo>
                    <a:pt x="1507571" y="1924244"/>
                  </a:lnTo>
                  <a:lnTo>
                    <a:pt x="1521785" y="1964385"/>
                  </a:lnTo>
                  <a:lnTo>
                    <a:pt x="1534623" y="1938577"/>
                  </a:lnTo>
                  <a:lnTo>
                    <a:pt x="1548837" y="1847140"/>
                  </a:lnTo>
                  <a:lnTo>
                    <a:pt x="1562592" y="1747750"/>
                  </a:lnTo>
                  <a:lnTo>
                    <a:pt x="1576806" y="1720048"/>
                  </a:lnTo>
                  <a:lnTo>
                    <a:pt x="1590561" y="1798745"/>
                  </a:lnTo>
                  <a:lnTo>
                    <a:pt x="1604775" y="1930371"/>
                  </a:lnTo>
                  <a:lnTo>
                    <a:pt x="1618989" y="2033051"/>
                  </a:lnTo>
                  <a:lnTo>
                    <a:pt x="1632744" y="2071697"/>
                  </a:lnTo>
                  <a:lnTo>
                    <a:pt x="1646957" y="2042602"/>
                  </a:lnTo>
                  <a:lnTo>
                    <a:pt x="1660713" y="1974588"/>
                  </a:lnTo>
                  <a:lnTo>
                    <a:pt x="1674926" y="1896366"/>
                  </a:lnTo>
                  <a:lnTo>
                    <a:pt x="1689140" y="1820509"/>
                  </a:lnTo>
                  <a:lnTo>
                    <a:pt x="1701978" y="1767544"/>
                  </a:lnTo>
                  <a:lnTo>
                    <a:pt x="1716192" y="1770026"/>
                  </a:lnTo>
                  <a:lnTo>
                    <a:pt x="1729947" y="1837504"/>
                  </a:lnTo>
                  <a:lnTo>
                    <a:pt x="1744161" y="1921617"/>
                  </a:lnTo>
                  <a:lnTo>
                    <a:pt x="1757916" y="1948880"/>
                  </a:lnTo>
                  <a:lnTo>
                    <a:pt x="1772130" y="1920619"/>
                  </a:lnTo>
                  <a:lnTo>
                    <a:pt x="1786344" y="1903339"/>
                  </a:lnTo>
                  <a:lnTo>
                    <a:pt x="1800099" y="1924886"/>
                  </a:lnTo>
                  <a:lnTo>
                    <a:pt x="1814313" y="1990095"/>
                  </a:lnTo>
                  <a:lnTo>
                    <a:pt x="1828068" y="2062662"/>
                  </a:lnTo>
                  <a:lnTo>
                    <a:pt x="1842282" y="2103962"/>
                  </a:lnTo>
                  <a:lnTo>
                    <a:pt x="1856495" y="2131640"/>
                  </a:lnTo>
                  <a:lnTo>
                    <a:pt x="1869333" y="2172327"/>
                  </a:lnTo>
                  <a:lnTo>
                    <a:pt x="1883547" y="2229402"/>
                  </a:lnTo>
                  <a:lnTo>
                    <a:pt x="1897302" y="2279372"/>
                  </a:lnTo>
                  <a:lnTo>
                    <a:pt x="1911516" y="2287073"/>
                  </a:lnTo>
                  <a:lnTo>
                    <a:pt x="1925271" y="2265570"/>
                  </a:lnTo>
                  <a:lnTo>
                    <a:pt x="1939485" y="2260740"/>
                  </a:lnTo>
                  <a:lnTo>
                    <a:pt x="1953699" y="2282697"/>
                  </a:lnTo>
                  <a:lnTo>
                    <a:pt x="1967454" y="2335962"/>
                  </a:lnTo>
                  <a:lnTo>
                    <a:pt x="1981668" y="2399089"/>
                  </a:lnTo>
                  <a:lnTo>
                    <a:pt x="1995423" y="2434982"/>
                  </a:lnTo>
                  <a:lnTo>
                    <a:pt x="2009637" y="2454082"/>
                  </a:lnTo>
                  <a:lnTo>
                    <a:pt x="2023850" y="2475225"/>
                  </a:lnTo>
                  <a:lnTo>
                    <a:pt x="2037147" y="2488628"/>
                  </a:lnTo>
                  <a:lnTo>
                    <a:pt x="2051361" y="2481697"/>
                  </a:lnTo>
                  <a:lnTo>
                    <a:pt x="2065116" y="2460596"/>
                  </a:lnTo>
                  <a:lnTo>
                    <a:pt x="2079330" y="2444535"/>
                  </a:lnTo>
                  <a:lnTo>
                    <a:pt x="2093085" y="2443143"/>
                  </a:lnTo>
                  <a:lnTo>
                    <a:pt x="2107299" y="2453017"/>
                  </a:lnTo>
                  <a:lnTo>
                    <a:pt x="2121512" y="2470916"/>
                  </a:lnTo>
                  <a:lnTo>
                    <a:pt x="2135268" y="2475693"/>
                  </a:lnTo>
                  <a:lnTo>
                    <a:pt x="2149481" y="2457490"/>
                  </a:lnTo>
                  <a:lnTo>
                    <a:pt x="2163237" y="2426343"/>
                  </a:lnTo>
                  <a:lnTo>
                    <a:pt x="2177450" y="2393153"/>
                  </a:lnTo>
                  <a:lnTo>
                    <a:pt x="2191664" y="2359247"/>
                  </a:lnTo>
                  <a:lnTo>
                    <a:pt x="2204502" y="2314618"/>
                  </a:lnTo>
                  <a:lnTo>
                    <a:pt x="2218716" y="2266462"/>
                  </a:lnTo>
                  <a:lnTo>
                    <a:pt x="2232471" y="2240701"/>
                  </a:lnTo>
                  <a:lnTo>
                    <a:pt x="2246685" y="2241246"/>
                  </a:lnTo>
                  <a:lnTo>
                    <a:pt x="2260440" y="2235362"/>
                  </a:lnTo>
                  <a:lnTo>
                    <a:pt x="2274654" y="2184181"/>
                  </a:lnTo>
                  <a:lnTo>
                    <a:pt x="2288868" y="2090882"/>
                  </a:lnTo>
                  <a:lnTo>
                    <a:pt x="2302623" y="1988689"/>
                  </a:lnTo>
                  <a:lnTo>
                    <a:pt x="2316837" y="1902893"/>
                  </a:lnTo>
                  <a:lnTo>
                    <a:pt x="2330592" y="1882846"/>
                  </a:lnTo>
                  <a:lnTo>
                    <a:pt x="2344805" y="1939154"/>
                  </a:lnTo>
                  <a:lnTo>
                    <a:pt x="2359019" y="2038516"/>
                  </a:lnTo>
                  <a:lnTo>
                    <a:pt x="2371857" y="2134032"/>
                  </a:lnTo>
                  <a:lnTo>
                    <a:pt x="2386071" y="2189242"/>
                  </a:lnTo>
                  <a:lnTo>
                    <a:pt x="2399826" y="2197694"/>
                  </a:lnTo>
                  <a:lnTo>
                    <a:pt x="2414040" y="2180355"/>
                  </a:lnTo>
                  <a:lnTo>
                    <a:pt x="2427795" y="2181069"/>
                  </a:lnTo>
                  <a:lnTo>
                    <a:pt x="2442009" y="2214746"/>
                  </a:lnTo>
                  <a:lnTo>
                    <a:pt x="2456223" y="2263088"/>
                  </a:lnTo>
                  <a:lnTo>
                    <a:pt x="2469978" y="2318367"/>
                  </a:lnTo>
                  <a:lnTo>
                    <a:pt x="2484192" y="2369403"/>
                  </a:lnTo>
                  <a:lnTo>
                    <a:pt x="2497947" y="2381630"/>
                  </a:lnTo>
                  <a:lnTo>
                    <a:pt x="2512161" y="2353839"/>
                  </a:lnTo>
                  <a:lnTo>
                    <a:pt x="2526374" y="2300944"/>
                  </a:lnTo>
                  <a:lnTo>
                    <a:pt x="2539213" y="2238032"/>
                  </a:lnTo>
                  <a:lnTo>
                    <a:pt x="2553426" y="2182522"/>
                  </a:lnTo>
                  <a:lnTo>
                    <a:pt x="2567181" y="2147482"/>
                  </a:lnTo>
                  <a:lnTo>
                    <a:pt x="2581395" y="2143890"/>
                  </a:lnTo>
                  <a:lnTo>
                    <a:pt x="2595150" y="2147233"/>
                  </a:lnTo>
                  <a:lnTo>
                    <a:pt x="2609364" y="2119705"/>
                  </a:lnTo>
                  <a:lnTo>
                    <a:pt x="2623578" y="2068318"/>
                  </a:lnTo>
                  <a:lnTo>
                    <a:pt x="2637333" y="2009612"/>
                  </a:lnTo>
                  <a:lnTo>
                    <a:pt x="2651547" y="1946853"/>
                  </a:lnTo>
                  <a:lnTo>
                    <a:pt x="2665302" y="1893337"/>
                  </a:lnTo>
                  <a:lnTo>
                    <a:pt x="2679516" y="1830536"/>
                  </a:lnTo>
                  <a:lnTo>
                    <a:pt x="2693729" y="1736279"/>
                  </a:lnTo>
                  <a:lnTo>
                    <a:pt x="2707026" y="1662157"/>
                  </a:lnTo>
                  <a:lnTo>
                    <a:pt x="2721240" y="1651213"/>
                  </a:lnTo>
                  <a:lnTo>
                    <a:pt x="2734995" y="1668986"/>
                  </a:lnTo>
                  <a:lnTo>
                    <a:pt x="2749209" y="1670048"/>
                  </a:lnTo>
                  <a:lnTo>
                    <a:pt x="2762964" y="1652681"/>
                  </a:lnTo>
                  <a:lnTo>
                    <a:pt x="2777178" y="1642204"/>
                  </a:lnTo>
                  <a:lnTo>
                    <a:pt x="2791392" y="1657325"/>
                  </a:lnTo>
                  <a:lnTo>
                    <a:pt x="2805147" y="1694322"/>
                  </a:lnTo>
                  <a:lnTo>
                    <a:pt x="2819360" y="1731839"/>
                  </a:lnTo>
                  <a:lnTo>
                    <a:pt x="2833116" y="1766599"/>
                  </a:lnTo>
                  <a:lnTo>
                    <a:pt x="2847329" y="1813684"/>
                  </a:lnTo>
                  <a:lnTo>
                    <a:pt x="2861543" y="1853498"/>
                  </a:lnTo>
                  <a:lnTo>
                    <a:pt x="2874381" y="1828955"/>
                  </a:lnTo>
                  <a:lnTo>
                    <a:pt x="2888595" y="1708098"/>
                  </a:lnTo>
                  <a:lnTo>
                    <a:pt x="2902350" y="1553518"/>
                  </a:lnTo>
                  <a:lnTo>
                    <a:pt x="2916564" y="1451300"/>
                  </a:lnTo>
                  <a:lnTo>
                    <a:pt x="2930319" y="1404992"/>
                  </a:lnTo>
                  <a:lnTo>
                    <a:pt x="2944533" y="1379883"/>
                  </a:lnTo>
                  <a:lnTo>
                    <a:pt x="2958747" y="1349547"/>
                  </a:lnTo>
                  <a:lnTo>
                    <a:pt x="2972502" y="1319149"/>
                  </a:lnTo>
                  <a:lnTo>
                    <a:pt x="2986716" y="1279502"/>
                  </a:lnTo>
                  <a:lnTo>
                    <a:pt x="3000471" y="1206125"/>
                  </a:lnTo>
                  <a:lnTo>
                    <a:pt x="3014685" y="1103533"/>
                  </a:lnTo>
                  <a:lnTo>
                    <a:pt x="3028898" y="1030566"/>
                  </a:lnTo>
                  <a:lnTo>
                    <a:pt x="3041736" y="1024306"/>
                  </a:lnTo>
                  <a:lnTo>
                    <a:pt x="3055950" y="1049028"/>
                  </a:lnTo>
                  <a:lnTo>
                    <a:pt x="3069705" y="1055707"/>
                  </a:lnTo>
                  <a:lnTo>
                    <a:pt x="3083919" y="1037040"/>
                  </a:lnTo>
                  <a:lnTo>
                    <a:pt x="3097674" y="1017371"/>
                  </a:lnTo>
                  <a:lnTo>
                    <a:pt x="3111888" y="1012956"/>
                  </a:lnTo>
                  <a:lnTo>
                    <a:pt x="3126102" y="1030706"/>
                  </a:lnTo>
                  <a:lnTo>
                    <a:pt x="3139857" y="1030648"/>
                  </a:lnTo>
                  <a:lnTo>
                    <a:pt x="3154071" y="1040639"/>
                  </a:lnTo>
                  <a:lnTo>
                    <a:pt x="3167826" y="1106635"/>
                  </a:lnTo>
                  <a:lnTo>
                    <a:pt x="3182040" y="1207029"/>
                  </a:lnTo>
                  <a:lnTo>
                    <a:pt x="3196253" y="1285233"/>
                  </a:lnTo>
                  <a:lnTo>
                    <a:pt x="3209092" y="1321893"/>
                  </a:lnTo>
                  <a:lnTo>
                    <a:pt x="3223305" y="1380530"/>
                  </a:lnTo>
                  <a:lnTo>
                    <a:pt x="3237061" y="1471426"/>
                  </a:lnTo>
                  <a:lnTo>
                    <a:pt x="3251274" y="1549106"/>
                  </a:lnTo>
                  <a:lnTo>
                    <a:pt x="3265030" y="1602422"/>
                  </a:lnTo>
                  <a:lnTo>
                    <a:pt x="3279243" y="1676649"/>
                  </a:lnTo>
                  <a:lnTo>
                    <a:pt x="3293457" y="1781240"/>
                  </a:lnTo>
                  <a:lnTo>
                    <a:pt x="3307212" y="1888541"/>
                  </a:lnTo>
                  <a:lnTo>
                    <a:pt x="3321426" y="1977194"/>
                  </a:lnTo>
                  <a:lnTo>
                    <a:pt x="3335181" y="2043074"/>
                  </a:lnTo>
                  <a:lnTo>
                    <a:pt x="3349395" y="2078404"/>
                  </a:lnTo>
                  <a:lnTo>
                    <a:pt x="3363609" y="2075553"/>
                  </a:lnTo>
                  <a:lnTo>
                    <a:pt x="3376905" y="2068907"/>
                  </a:lnTo>
                  <a:lnTo>
                    <a:pt x="3391119" y="2070007"/>
                  </a:lnTo>
                  <a:lnTo>
                    <a:pt x="3404874" y="2071143"/>
                  </a:lnTo>
                  <a:lnTo>
                    <a:pt x="3419088" y="2097730"/>
                  </a:lnTo>
                  <a:lnTo>
                    <a:pt x="3432843" y="2176312"/>
                  </a:lnTo>
                  <a:lnTo>
                    <a:pt x="3447057" y="2236865"/>
                  </a:lnTo>
                  <a:lnTo>
                    <a:pt x="3461271" y="2219674"/>
                  </a:lnTo>
                  <a:lnTo>
                    <a:pt x="3475026" y="2179846"/>
                  </a:lnTo>
                  <a:lnTo>
                    <a:pt x="3489240" y="2164823"/>
                  </a:lnTo>
                  <a:lnTo>
                    <a:pt x="3502995" y="2170112"/>
                  </a:lnTo>
                  <a:lnTo>
                    <a:pt x="3517208" y="2175086"/>
                  </a:lnTo>
                  <a:lnTo>
                    <a:pt x="3531422" y="2171035"/>
                  </a:lnTo>
                  <a:lnTo>
                    <a:pt x="3544260" y="2165650"/>
                  </a:lnTo>
                  <a:lnTo>
                    <a:pt x="3558474" y="2179161"/>
                  </a:lnTo>
                  <a:lnTo>
                    <a:pt x="3572229" y="2229454"/>
                  </a:lnTo>
                  <a:lnTo>
                    <a:pt x="3586443" y="2283722"/>
                  </a:lnTo>
                  <a:lnTo>
                    <a:pt x="3600198" y="2297242"/>
                  </a:lnTo>
                  <a:lnTo>
                    <a:pt x="3614412" y="2305477"/>
                  </a:lnTo>
                  <a:lnTo>
                    <a:pt x="3628626" y="2338932"/>
                  </a:lnTo>
                  <a:lnTo>
                    <a:pt x="3642381" y="2350519"/>
                  </a:lnTo>
                  <a:lnTo>
                    <a:pt x="3656595" y="2335321"/>
                  </a:lnTo>
                  <a:lnTo>
                    <a:pt x="3670350" y="2315568"/>
                  </a:lnTo>
                  <a:lnTo>
                    <a:pt x="3684564" y="2324592"/>
                  </a:lnTo>
                  <a:lnTo>
                    <a:pt x="3698777" y="2385431"/>
                  </a:lnTo>
                  <a:lnTo>
                    <a:pt x="3711616" y="2431567"/>
                  </a:lnTo>
                  <a:lnTo>
                    <a:pt x="3725829" y="2429197"/>
                  </a:lnTo>
                  <a:lnTo>
                    <a:pt x="3739584" y="2383180"/>
                  </a:lnTo>
                  <a:lnTo>
                    <a:pt x="3753798" y="2300906"/>
                  </a:lnTo>
                  <a:lnTo>
                    <a:pt x="3767553" y="2224037"/>
                  </a:lnTo>
                  <a:lnTo>
                    <a:pt x="3781767" y="2158890"/>
                  </a:lnTo>
                  <a:lnTo>
                    <a:pt x="3795981" y="2102944"/>
                  </a:lnTo>
                  <a:lnTo>
                    <a:pt x="3809736" y="2074149"/>
                  </a:lnTo>
                  <a:lnTo>
                    <a:pt x="3823950" y="2065498"/>
                  </a:lnTo>
                  <a:lnTo>
                    <a:pt x="3837705" y="2064098"/>
                  </a:lnTo>
                  <a:lnTo>
                    <a:pt x="3851919" y="2051645"/>
                  </a:lnTo>
                  <a:lnTo>
                    <a:pt x="3866132" y="2017757"/>
                  </a:lnTo>
                  <a:lnTo>
                    <a:pt x="3878971" y="2032547"/>
                  </a:lnTo>
                  <a:lnTo>
                    <a:pt x="3893184" y="2087988"/>
                  </a:lnTo>
                  <a:lnTo>
                    <a:pt x="3906940" y="2121773"/>
                  </a:lnTo>
                  <a:lnTo>
                    <a:pt x="3921153" y="2141266"/>
                  </a:lnTo>
                  <a:lnTo>
                    <a:pt x="3934909" y="2151830"/>
                  </a:lnTo>
                  <a:lnTo>
                    <a:pt x="3949122" y="2157516"/>
                  </a:lnTo>
                  <a:lnTo>
                    <a:pt x="3963336" y="2157499"/>
                  </a:lnTo>
                  <a:lnTo>
                    <a:pt x="3977091" y="2166606"/>
                  </a:lnTo>
                  <a:lnTo>
                    <a:pt x="3991305" y="2187620"/>
                  </a:lnTo>
                  <a:lnTo>
                    <a:pt x="4005060" y="2182111"/>
                  </a:lnTo>
                  <a:lnTo>
                    <a:pt x="4019274" y="2152443"/>
                  </a:lnTo>
                  <a:lnTo>
                    <a:pt x="4033488" y="2150577"/>
                  </a:lnTo>
                  <a:lnTo>
                    <a:pt x="4046784" y="2140871"/>
                  </a:lnTo>
                  <a:lnTo>
                    <a:pt x="4060998" y="2103367"/>
                  </a:lnTo>
                  <a:lnTo>
                    <a:pt x="4074753" y="2091398"/>
                  </a:lnTo>
                  <a:lnTo>
                    <a:pt x="4088967" y="2103097"/>
                  </a:lnTo>
                  <a:lnTo>
                    <a:pt x="4102722" y="2116186"/>
                  </a:lnTo>
                  <a:lnTo>
                    <a:pt x="4116936" y="2145923"/>
                  </a:lnTo>
                  <a:lnTo>
                    <a:pt x="4131150" y="2176901"/>
                  </a:lnTo>
                  <a:lnTo>
                    <a:pt x="4144905" y="2192910"/>
                  </a:lnTo>
                  <a:lnTo>
                    <a:pt x="4159119" y="2222730"/>
                  </a:lnTo>
                  <a:lnTo>
                    <a:pt x="4172874" y="2264548"/>
                  </a:lnTo>
                  <a:lnTo>
                    <a:pt x="4187088" y="2282138"/>
                  </a:lnTo>
                  <a:lnTo>
                    <a:pt x="4201301" y="2261728"/>
                  </a:lnTo>
                  <a:lnTo>
                    <a:pt x="4214139" y="2227600"/>
                  </a:lnTo>
                  <a:lnTo>
                    <a:pt x="4228353" y="2198388"/>
                  </a:lnTo>
                  <a:lnTo>
                    <a:pt x="4242108" y="2170439"/>
                  </a:lnTo>
                  <a:lnTo>
                    <a:pt x="4256322" y="2154059"/>
                  </a:lnTo>
                  <a:lnTo>
                    <a:pt x="4270077" y="2136302"/>
                  </a:lnTo>
                  <a:lnTo>
                    <a:pt x="4284291" y="2098326"/>
                  </a:lnTo>
                  <a:lnTo>
                    <a:pt x="4298505" y="2090763"/>
                  </a:lnTo>
                  <a:lnTo>
                    <a:pt x="4312260" y="2103679"/>
                  </a:lnTo>
                  <a:lnTo>
                    <a:pt x="4326474" y="2071336"/>
                  </a:lnTo>
                  <a:lnTo>
                    <a:pt x="4340229" y="2020371"/>
                  </a:lnTo>
                  <a:lnTo>
                    <a:pt x="4354443" y="1995956"/>
                  </a:lnTo>
                  <a:lnTo>
                    <a:pt x="4368656" y="1992005"/>
                  </a:lnTo>
                  <a:lnTo>
                    <a:pt x="4381495" y="1967361"/>
                  </a:lnTo>
                  <a:lnTo>
                    <a:pt x="4395708" y="1885391"/>
                  </a:lnTo>
                  <a:lnTo>
                    <a:pt x="4409464" y="1792669"/>
                  </a:lnTo>
                  <a:lnTo>
                    <a:pt x="4423677" y="1729355"/>
                  </a:lnTo>
                  <a:lnTo>
                    <a:pt x="4437433" y="1702008"/>
                  </a:lnTo>
                  <a:lnTo>
                    <a:pt x="4451646" y="1702528"/>
                  </a:lnTo>
                  <a:lnTo>
                    <a:pt x="4465860" y="1659581"/>
                  </a:lnTo>
                  <a:lnTo>
                    <a:pt x="4479615" y="1582395"/>
                  </a:lnTo>
                  <a:lnTo>
                    <a:pt x="4493829" y="1535387"/>
                  </a:lnTo>
                  <a:lnTo>
                    <a:pt x="4507584" y="1532637"/>
                  </a:lnTo>
                  <a:lnTo>
                    <a:pt x="4521798" y="1566381"/>
                  </a:lnTo>
                  <a:lnTo>
                    <a:pt x="4536012" y="1575523"/>
                  </a:lnTo>
                  <a:lnTo>
                    <a:pt x="4548850" y="1565531"/>
                  </a:lnTo>
                  <a:lnTo>
                    <a:pt x="4563063" y="1601081"/>
                  </a:lnTo>
                  <a:lnTo>
                    <a:pt x="4576819" y="1654546"/>
                  </a:lnTo>
                  <a:lnTo>
                    <a:pt x="4591032" y="1668433"/>
                  </a:lnTo>
                  <a:lnTo>
                    <a:pt x="4604788" y="1615442"/>
                  </a:lnTo>
                  <a:lnTo>
                    <a:pt x="4619001" y="1542604"/>
                  </a:lnTo>
                  <a:lnTo>
                    <a:pt x="4633215" y="1518320"/>
                  </a:lnTo>
                  <a:lnTo>
                    <a:pt x="4646970" y="1543074"/>
                  </a:lnTo>
                  <a:lnTo>
                    <a:pt x="4661184" y="1582770"/>
                  </a:lnTo>
                  <a:lnTo>
                    <a:pt x="4674939" y="1568877"/>
                  </a:lnTo>
                  <a:lnTo>
                    <a:pt x="4689153" y="1489396"/>
                  </a:lnTo>
                  <a:lnTo>
                    <a:pt x="4703367" y="1430338"/>
                  </a:lnTo>
                  <a:lnTo>
                    <a:pt x="4716663" y="1401139"/>
                  </a:lnTo>
                  <a:lnTo>
                    <a:pt x="4730877" y="1353920"/>
                  </a:lnTo>
                  <a:lnTo>
                    <a:pt x="4744632" y="1306637"/>
                  </a:lnTo>
                  <a:lnTo>
                    <a:pt x="4758846" y="1287928"/>
                  </a:lnTo>
                  <a:lnTo>
                    <a:pt x="4772601" y="1305306"/>
                  </a:lnTo>
                  <a:lnTo>
                    <a:pt x="4786815" y="1323557"/>
                  </a:lnTo>
                  <a:lnTo>
                    <a:pt x="4801029" y="1292194"/>
                  </a:lnTo>
                  <a:lnTo>
                    <a:pt x="4814784" y="1212178"/>
                  </a:lnTo>
                  <a:lnTo>
                    <a:pt x="4828998" y="1124322"/>
                  </a:lnTo>
                  <a:lnTo>
                    <a:pt x="4842753" y="1083757"/>
                  </a:lnTo>
                  <a:lnTo>
                    <a:pt x="4856967" y="1086605"/>
                  </a:lnTo>
                  <a:lnTo>
                    <a:pt x="4871180" y="1074296"/>
                  </a:lnTo>
                  <a:lnTo>
                    <a:pt x="4884019" y="1042781"/>
                  </a:lnTo>
                  <a:lnTo>
                    <a:pt x="4898232" y="1006472"/>
                  </a:lnTo>
                  <a:lnTo>
                    <a:pt x="4911987" y="943956"/>
                  </a:lnTo>
                  <a:lnTo>
                    <a:pt x="4926201" y="865779"/>
                  </a:lnTo>
                  <a:lnTo>
                    <a:pt x="4939956" y="787844"/>
                  </a:lnTo>
                  <a:lnTo>
                    <a:pt x="4954170" y="683201"/>
                  </a:lnTo>
                  <a:lnTo>
                    <a:pt x="4968384" y="604003"/>
                  </a:lnTo>
                  <a:lnTo>
                    <a:pt x="4982139" y="581631"/>
                  </a:lnTo>
                  <a:lnTo>
                    <a:pt x="4996353" y="560403"/>
                  </a:lnTo>
                  <a:lnTo>
                    <a:pt x="5010108" y="515130"/>
                  </a:lnTo>
                  <a:lnTo>
                    <a:pt x="5024322" y="462210"/>
                  </a:lnTo>
                  <a:lnTo>
                    <a:pt x="5038535" y="412035"/>
                  </a:lnTo>
                  <a:lnTo>
                    <a:pt x="5051374" y="378169"/>
                  </a:lnTo>
                  <a:lnTo>
                    <a:pt x="5065587" y="385623"/>
                  </a:lnTo>
                  <a:lnTo>
                    <a:pt x="5079343" y="432149"/>
                  </a:lnTo>
                  <a:lnTo>
                    <a:pt x="5093556" y="489094"/>
                  </a:lnTo>
                  <a:lnTo>
                    <a:pt x="5107312" y="546850"/>
                  </a:lnTo>
                  <a:lnTo>
                    <a:pt x="5121525" y="656898"/>
                  </a:lnTo>
                  <a:lnTo>
                    <a:pt x="5135739" y="789759"/>
                  </a:lnTo>
                  <a:lnTo>
                    <a:pt x="5149494" y="911346"/>
                  </a:lnTo>
                  <a:lnTo>
                    <a:pt x="5163708" y="1006536"/>
                  </a:lnTo>
                  <a:lnTo>
                    <a:pt x="5177463" y="1068468"/>
                  </a:lnTo>
                  <a:lnTo>
                    <a:pt x="5191677" y="1146402"/>
                  </a:lnTo>
                  <a:lnTo>
                    <a:pt x="5205891" y="1278122"/>
                  </a:lnTo>
                  <a:lnTo>
                    <a:pt x="5218729" y="1436931"/>
                  </a:lnTo>
                  <a:lnTo>
                    <a:pt x="5232943" y="1589620"/>
                  </a:lnTo>
                  <a:lnTo>
                    <a:pt x="5246698" y="1731776"/>
                  </a:lnTo>
                  <a:lnTo>
                    <a:pt x="5260911" y="1851736"/>
                  </a:lnTo>
                  <a:lnTo>
                    <a:pt x="5274667" y="1960044"/>
                  </a:lnTo>
                  <a:lnTo>
                    <a:pt x="5288880" y="2049428"/>
                  </a:lnTo>
                  <a:lnTo>
                    <a:pt x="5303094" y="2142631"/>
                  </a:lnTo>
                  <a:lnTo>
                    <a:pt x="5316849" y="2235080"/>
                  </a:lnTo>
                  <a:lnTo>
                    <a:pt x="5331063" y="2329590"/>
                  </a:lnTo>
                  <a:lnTo>
                    <a:pt x="5344818" y="2457506"/>
                  </a:lnTo>
                  <a:lnTo>
                    <a:pt x="5359032" y="2582147"/>
                  </a:lnTo>
                  <a:lnTo>
                    <a:pt x="5373246" y="2657082"/>
                  </a:lnTo>
                  <a:lnTo>
                    <a:pt x="5386542" y="2692321"/>
                  </a:lnTo>
                  <a:lnTo>
                    <a:pt x="5400756" y="2734773"/>
                  </a:lnTo>
                  <a:lnTo>
                    <a:pt x="5414511" y="2801423"/>
                  </a:lnTo>
                  <a:lnTo>
                    <a:pt x="5428725" y="2863012"/>
                  </a:lnTo>
                  <a:lnTo>
                    <a:pt x="5442480" y="2901811"/>
                  </a:lnTo>
                  <a:lnTo>
                    <a:pt x="5456694" y="2939109"/>
                  </a:lnTo>
                  <a:lnTo>
                    <a:pt x="5470908" y="2985766"/>
                  </a:lnTo>
                  <a:lnTo>
                    <a:pt x="5484663" y="3041770"/>
                  </a:lnTo>
                  <a:lnTo>
                    <a:pt x="5498877" y="3102178"/>
                  </a:lnTo>
                  <a:lnTo>
                    <a:pt x="5512632" y="3156134"/>
                  </a:lnTo>
                  <a:lnTo>
                    <a:pt x="5526846" y="3196125"/>
                  </a:lnTo>
                  <a:lnTo>
                    <a:pt x="5541059" y="3237233"/>
                  </a:lnTo>
                  <a:lnTo>
                    <a:pt x="5553898" y="3291810"/>
                  </a:lnTo>
                  <a:lnTo>
                    <a:pt x="5568111" y="3316231"/>
                  </a:lnTo>
                  <a:lnTo>
                    <a:pt x="5581867" y="3278613"/>
                  </a:lnTo>
                  <a:lnTo>
                    <a:pt x="5596080" y="3235716"/>
                  </a:lnTo>
                  <a:lnTo>
                    <a:pt x="5609835" y="3232536"/>
                  </a:lnTo>
                  <a:lnTo>
                    <a:pt x="5624049" y="3224468"/>
                  </a:lnTo>
                  <a:lnTo>
                    <a:pt x="5638263" y="3169160"/>
                  </a:lnTo>
                  <a:lnTo>
                    <a:pt x="5652018" y="3077808"/>
                  </a:lnTo>
                  <a:lnTo>
                    <a:pt x="5666232" y="2991188"/>
                  </a:lnTo>
                  <a:lnTo>
                    <a:pt x="5679987" y="2919953"/>
                  </a:lnTo>
                  <a:lnTo>
                    <a:pt x="5694201" y="2855098"/>
                  </a:lnTo>
                  <a:lnTo>
                    <a:pt x="5708415" y="2796392"/>
                  </a:lnTo>
                  <a:lnTo>
                    <a:pt x="5721253" y="2744716"/>
                  </a:lnTo>
                  <a:lnTo>
                    <a:pt x="5735466" y="2727792"/>
                  </a:lnTo>
                  <a:lnTo>
                    <a:pt x="5749222" y="2772122"/>
                  </a:lnTo>
                  <a:lnTo>
                    <a:pt x="5763435" y="2831175"/>
                  </a:lnTo>
                  <a:lnTo>
                    <a:pt x="5777191" y="2863407"/>
                  </a:lnTo>
                  <a:lnTo>
                    <a:pt x="5791404" y="2901424"/>
                  </a:lnTo>
                  <a:lnTo>
                    <a:pt x="5805618" y="2952316"/>
                  </a:lnTo>
                  <a:lnTo>
                    <a:pt x="5819373" y="2989570"/>
                  </a:lnTo>
                  <a:lnTo>
                    <a:pt x="5833587" y="2994447"/>
                  </a:lnTo>
                  <a:lnTo>
                    <a:pt x="5847342" y="2982276"/>
                  </a:lnTo>
                  <a:lnTo>
                    <a:pt x="5861556" y="2993421"/>
                  </a:lnTo>
                  <a:lnTo>
                    <a:pt x="5875770" y="3039393"/>
                  </a:lnTo>
                  <a:lnTo>
                    <a:pt x="5888608" y="3106793"/>
                  </a:lnTo>
                  <a:lnTo>
                    <a:pt x="5902822" y="3158916"/>
                  </a:lnTo>
                  <a:lnTo>
                    <a:pt x="5916577" y="3156324"/>
                  </a:lnTo>
                  <a:lnTo>
                    <a:pt x="5930791" y="3123498"/>
                  </a:lnTo>
                  <a:lnTo>
                    <a:pt x="5944546" y="3091343"/>
                  </a:lnTo>
                  <a:lnTo>
                    <a:pt x="5958760" y="3063341"/>
                  </a:lnTo>
                  <a:lnTo>
                    <a:pt x="5972973" y="3049858"/>
                  </a:lnTo>
                  <a:lnTo>
                    <a:pt x="5986728" y="3044013"/>
                  </a:lnTo>
                  <a:lnTo>
                    <a:pt x="6000942" y="3025966"/>
                  </a:lnTo>
                  <a:lnTo>
                    <a:pt x="6014697" y="2996720"/>
                  </a:lnTo>
                  <a:lnTo>
                    <a:pt x="6028911" y="2965976"/>
                  </a:lnTo>
                  <a:lnTo>
                    <a:pt x="6043125" y="2927503"/>
                  </a:lnTo>
                  <a:lnTo>
                    <a:pt x="6056422" y="2846504"/>
                  </a:lnTo>
                  <a:lnTo>
                    <a:pt x="6070635" y="2732428"/>
                  </a:lnTo>
                  <a:lnTo>
                    <a:pt x="6084390" y="2625804"/>
                  </a:lnTo>
                  <a:lnTo>
                    <a:pt x="6098604" y="2522992"/>
                  </a:lnTo>
                  <a:lnTo>
                    <a:pt x="6112359" y="2421683"/>
                  </a:lnTo>
                  <a:lnTo>
                    <a:pt x="6126573" y="2318634"/>
                  </a:lnTo>
                  <a:lnTo>
                    <a:pt x="6140787" y="2245483"/>
                  </a:lnTo>
                  <a:lnTo>
                    <a:pt x="6154542" y="2233745"/>
                  </a:lnTo>
                  <a:lnTo>
                    <a:pt x="6168756" y="2266296"/>
                  </a:lnTo>
                  <a:lnTo>
                    <a:pt x="6182511" y="2297794"/>
                  </a:lnTo>
                  <a:lnTo>
                    <a:pt x="6196725" y="2269009"/>
                  </a:lnTo>
                  <a:lnTo>
                    <a:pt x="6210938" y="2176564"/>
                  </a:lnTo>
                  <a:lnTo>
                    <a:pt x="6223777" y="2092513"/>
                  </a:lnTo>
                  <a:lnTo>
                    <a:pt x="6237990" y="2036169"/>
                  </a:lnTo>
                  <a:lnTo>
                    <a:pt x="6251746" y="1992003"/>
                  </a:lnTo>
                  <a:lnTo>
                    <a:pt x="6265959" y="1985984"/>
                  </a:lnTo>
                  <a:lnTo>
                    <a:pt x="6279715" y="2036866"/>
                  </a:lnTo>
                  <a:lnTo>
                    <a:pt x="6293928" y="2122537"/>
                  </a:lnTo>
                  <a:lnTo>
                    <a:pt x="6308142" y="2171431"/>
                  </a:lnTo>
                  <a:lnTo>
                    <a:pt x="6321897" y="2182452"/>
                  </a:lnTo>
                  <a:lnTo>
                    <a:pt x="6336111" y="2192070"/>
                  </a:lnTo>
                  <a:lnTo>
                    <a:pt x="6349866" y="2183887"/>
                  </a:lnTo>
                  <a:lnTo>
                    <a:pt x="6364080" y="2159333"/>
                  </a:lnTo>
                  <a:lnTo>
                    <a:pt x="6378294" y="2149599"/>
                  </a:lnTo>
                  <a:lnTo>
                    <a:pt x="6391132" y="2150984"/>
                  </a:lnTo>
                  <a:lnTo>
                    <a:pt x="6405346" y="2160324"/>
                  </a:lnTo>
                  <a:lnTo>
                    <a:pt x="6419101" y="2191787"/>
                  </a:lnTo>
                  <a:lnTo>
                    <a:pt x="6433314" y="2229232"/>
                  </a:lnTo>
                  <a:lnTo>
                    <a:pt x="6447070" y="2242585"/>
                  </a:lnTo>
                  <a:lnTo>
                    <a:pt x="6461283" y="2226197"/>
                  </a:lnTo>
                  <a:lnTo>
                    <a:pt x="6475497" y="2199938"/>
                  </a:lnTo>
                  <a:lnTo>
                    <a:pt x="6489252" y="2165540"/>
                  </a:lnTo>
                  <a:lnTo>
                    <a:pt x="6503466" y="2120736"/>
                  </a:lnTo>
                  <a:lnTo>
                    <a:pt x="6517221" y="2107913"/>
                  </a:lnTo>
                  <a:lnTo>
                    <a:pt x="6531435" y="2149210"/>
                  </a:lnTo>
                  <a:lnTo>
                    <a:pt x="6545649" y="2198410"/>
                  </a:lnTo>
                  <a:lnTo>
                    <a:pt x="6558487" y="2236325"/>
                  </a:lnTo>
                  <a:lnTo>
                    <a:pt x="6572701" y="2253800"/>
                  </a:lnTo>
                  <a:lnTo>
                    <a:pt x="6586456" y="2224960"/>
                  </a:lnTo>
                  <a:lnTo>
                    <a:pt x="6600670" y="2172323"/>
                  </a:lnTo>
                  <a:lnTo>
                    <a:pt x="6614425" y="2135426"/>
                  </a:lnTo>
                  <a:lnTo>
                    <a:pt x="6628639" y="2118229"/>
                  </a:lnTo>
                  <a:lnTo>
                    <a:pt x="6642852" y="2102851"/>
                  </a:lnTo>
                  <a:lnTo>
                    <a:pt x="6656608" y="2075465"/>
                  </a:lnTo>
                  <a:lnTo>
                    <a:pt x="6670821" y="2039007"/>
                  </a:lnTo>
                  <a:lnTo>
                    <a:pt x="6684576" y="2016128"/>
                  </a:lnTo>
                  <a:lnTo>
                    <a:pt x="6698790" y="2029043"/>
                  </a:lnTo>
                  <a:lnTo>
                    <a:pt x="6713004" y="2062981"/>
                  </a:lnTo>
                  <a:lnTo>
                    <a:pt x="6726301" y="2070202"/>
                  </a:lnTo>
                  <a:lnTo>
                    <a:pt x="6740514" y="2031479"/>
                  </a:lnTo>
                  <a:lnTo>
                    <a:pt x="6754270" y="1979922"/>
                  </a:lnTo>
                  <a:lnTo>
                    <a:pt x="6768483" y="1951459"/>
                  </a:lnTo>
                  <a:lnTo>
                    <a:pt x="6782238" y="1925349"/>
                  </a:lnTo>
                  <a:lnTo>
                    <a:pt x="6796452" y="1889835"/>
                  </a:lnTo>
                  <a:lnTo>
                    <a:pt x="6810666" y="1881635"/>
                  </a:lnTo>
                  <a:lnTo>
                    <a:pt x="6824421" y="1900845"/>
                  </a:lnTo>
                  <a:lnTo>
                    <a:pt x="6838635" y="1908817"/>
                  </a:lnTo>
                  <a:lnTo>
                    <a:pt x="6852390" y="1889960"/>
                  </a:lnTo>
                  <a:lnTo>
                    <a:pt x="6866604" y="1862804"/>
                  </a:lnTo>
                  <a:lnTo>
                    <a:pt x="6880818" y="1845115"/>
                  </a:lnTo>
                  <a:lnTo>
                    <a:pt x="6893656" y="1823543"/>
                  </a:lnTo>
                  <a:lnTo>
                    <a:pt x="6907869" y="1784578"/>
                  </a:lnTo>
                  <a:lnTo>
                    <a:pt x="6921625" y="1726126"/>
                  </a:lnTo>
                  <a:lnTo>
                    <a:pt x="6935838" y="1672227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19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469146"/>
                  </a:moveTo>
                  <a:lnTo>
                    <a:pt x="14213" y="1627283"/>
                  </a:lnTo>
                  <a:lnTo>
                    <a:pt x="27510" y="1748163"/>
                  </a:lnTo>
                  <a:lnTo>
                    <a:pt x="41724" y="1812348"/>
                  </a:lnTo>
                  <a:lnTo>
                    <a:pt x="55479" y="1820557"/>
                  </a:lnTo>
                  <a:lnTo>
                    <a:pt x="69693" y="1806562"/>
                  </a:lnTo>
                  <a:lnTo>
                    <a:pt x="83448" y="1785873"/>
                  </a:lnTo>
                  <a:lnTo>
                    <a:pt x="97662" y="1745114"/>
                  </a:lnTo>
                  <a:lnTo>
                    <a:pt x="111875" y="1659362"/>
                  </a:lnTo>
                  <a:lnTo>
                    <a:pt x="125630" y="1519586"/>
                  </a:lnTo>
                  <a:lnTo>
                    <a:pt x="139844" y="1335563"/>
                  </a:lnTo>
                  <a:lnTo>
                    <a:pt x="153599" y="1112524"/>
                  </a:lnTo>
                  <a:lnTo>
                    <a:pt x="167813" y="873530"/>
                  </a:lnTo>
                  <a:lnTo>
                    <a:pt x="182027" y="669123"/>
                  </a:lnTo>
                  <a:lnTo>
                    <a:pt x="194865" y="525440"/>
                  </a:lnTo>
                  <a:lnTo>
                    <a:pt x="209079" y="429077"/>
                  </a:lnTo>
                  <a:lnTo>
                    <a:pt x="222834" y="346592"/>
                  </a:lnTo>
                  <a:lnTo>
                    <a:pt x="237048" y="256093"/>
                  </a:lnTo>
                  <a:lnTo>
                    <a:pt x="250803" y="160899"/>
                  </a:lnTo>
                  <a:lnTo>
                    <a:pt x="265017" y="67312"/>
                  </a:lnTo>
                  <a:lnTo>
                    <a:pt x="279230" y="5833"/>
                  </a:lnTo>
                  <a:lnTo>
                    <a:pt x="292986" y="0"/>
                  </a:lnTo>
                  <a:lnTo>
                    <a:pt x="307199" y="49848"/>
                  </a:lnTo>
                  <a:lnTo>
                    <a:pt x="320955" y="174158"/>
                  </a:lnTo>
                  <a:lnTo>
                    <a:pt x="335168" y="362451"/>
                  </a:lnTo>
                  <a:lnTo>
                    <a:pt x="349382" y="526512"/>
                  </a:lnTo>
                  <a:lnTo>
                    <a:pt x="362220" y="587029"/>
                  </a:lnTo>
                  <a:lnTo>
                    <a:pt x="376434" y="540232"/>
                  </a:lnTo>
                  <a:lnTo>
                    <a:pt x="390189" y="444739"/>
                  </a:lnTo>
                  <a:lnTo>
                    <a:pt x="404403" y="372696"/>
                  </a:lnTo>
                  <a:lnTo>
                    <a:pt x="418158" y="365813"/>
                  </a:lnTo>
                  <a:lnTo>
                    <a:pt x="432372" y="421509"/>
                  </a:lnTo>
                  <a:lnTo>
                    <a:pt x="446586" y="488910"/>
                  </a:lnTo>
                  <a:lnTo>
                    <a:pt x="460341" y="515984"/>
                  </a:lnTo>
                  <a:lnTo>
                    <a:pt x="474554" y="492920"/>
                  </a:lnTo>
                  <a:lnTo>
                    <a:pt x="488310" y="425477"/>
                  </a:lnTo>
                  <a:lnTo>
                    <a:pt x="502523" y="321069"/>
                  </a:lnTo>
                  <a:lnTo>
                    <a:pt x="516737" y="218457"/>
                  </a:lnTo>
                  <a:lnTo>
                    <a:pt x="529575" y="168170"/>
                  </a:lnTo>
                  <a:lnTo>
                    <a:pt x="543789" y="213351"/>
                  </a:lnTo>
                  <a:lnTo>
                    <a:pt x="557544" y="336285"/>
                  </a:lnTo>
                  <a:lnTo>
                    <a:pt x="571758" y="472468"/>
                  </a:lnTo>
                  <a:lnTo>
                    <a:pt x="585513" y="562147"/>
                  </a:lnTo>
                  <a:lnTo>
                    <a:pt x="599727" y="571846"/>
                  </a:lnTo>
                  <a:lnTo>
                    <a:pt x="613941" y="530786"/>
                  </a:lnTo>
                  <a:lnTo>
                    <a:pt x="627696" y="473661"/>
                  </a:lnTo>
                  <a:lnTo>
                    <a:pt x="641910" y="412895"/>
                  </a:lnTo>
                  <a:lnTo>
                    <a:pt x="655665" y="360543"/>
                  </a:lnTo>
                  <a:lnTo>
                    <a:pt x="669879" y="367951"/>
                  </a:lnTo>
                  <a:lnTo>
                    <a:pt x="684092" y="498477"/>
                  </a:lnTo>
                  <a:lnTo>
                    <a:pt x="697389" y="722324"/>
                  </a:lnTo>
                  <a:lnTo>
                    <a:pt x="711603" y="932768"/>
                  </a:lnTo>
                  <a:lnTo>
                    <a:pt x="725358" y="1069261"/>
                  </a:lnTo>
                  <a:lnTo>
                    <a:pt x="739572" y="1130482"/>
                  </a:lnTo>
                  <a:lnTo>
                    <a:pt x="753327" y="1151574"/>
                  </a:lnTo>
                  <a:lnTo>
                    <a:pt x="767541" y="1171615"/>
                  </a:lnTo>
                  <a:lnTo>
                    <a:pt x="781754" y="1200920"/>
                  </a:lnTo>
                  <a:lnTo>
                    <a:pt x="795510" y="1278139"/>
                  </a:lnTo>
                  <a:lnTo>
                    <a:pt x="809723" y="1429847"/>
                  </a:lnTo>
                  <a:lnTo>
                    <a:pt x="823478" y="1641815"/>
                  </a:lnTo>
                  <a:lnTo>
                    <a:pt x="837692" y="1850432"/>
                  </a:lnTo>
                  <a:lnTo>
                    <a:pt x="851906" y="1957471"/>
                  </a:lnTo>
                  <a:lnTo>
                    <a:pt x="864744" y="1933925"/>
                  </a:lnTo>
                  <a:lnTo>
                    <a:pt x="878958" y="1826877"/>
                  </a:lnTo>
                  <a:lnTo>
                    <a:pt x="892713" y="1704936"/>
                  </a:lnTo>
                  <a:lnTo>
                    <a:pt x="906927" y="1615843"/>
                  </a:lnTo>
                  <a:lnTo>
                    <a:pt x="920682" y="1566360"/>
                  </a:lnTo>
                  <a:lnTo>
                    <a:pt x="934896" y="1548201"/>
                  </a:lnTo>
                  <a:lnTo>
                    <a:pt x="949109" y="1549871"/>
                  </a:lnTo>
                  <a:lnTo>
                    <a:pt x="962865" y="1561745"/>
                  </a:lnTo>
                  <a:lnTo>
                    <a:pt x="977078" y="1577890"/>
                  </a:lnTo>
                  <a:lnTo>
                    <a:pt x="990834" y="1563424"/>
                  </a:lnTo>
                  <a:lnTo>
                    <a:pt x="1005047" y="1492239"/>
                  </a:lnTo>
                  <a:lnTo>
                    <a:pt x="1019261" y="1394253"/>
                  </a:lnTo>
                  <a:lnTo>
                    <a:pt x="1032099" y="1328160"/>
                  </a:lnTo>
                  <a:lnTo>
                    <a:pt x="1046313" y="1335366"/>
                  </a:lnTo>
                  <a:lnTo>
                    <a:pt x="1060068" y="1403623"/>
                  </a:lnTo>
                  <a:lnTo>
                    <a:pt x="1074282" y="1492088"/>
                  </a:lnTo>
                  <a:lnTo>
                    <a:pt x="1088037" y="1571105"/>
                  </a:lnTo>
                  <a:lnTo>
                    <a:pt x="1102251" y="1650386"/>
                  </a:lnTo>
                  <a:lnTo>
                    <a:pt x="1116465" y="1745562"/>
                  </a:lnTo>
                  <a:lnTo>
                    <a:pt x="1130220" y="1831334"/>
                  </a:lnTo>
                  <a:lnTo>
                    <a:pt x="1144434" y="1874992"/>
                  </a:lnTo>
                  <a:lnTo>
                    <a:pt x="1158189" y="1867971"/>
                  </a:lnTo>
                  <a:lnTo>
                    <a:pt x="1172402" y="1837986"/>
                  </a:lnTo>
                  <a:lnTo>
                    <a:pt x="1186616" y="1841827"/>
                  </a:lnTo>
                  <a:lnTo>
                    <a:pt x="1199454" y="1901428"/>
                  </a:lnTo>
                  <a:lnTo>
                    <a:pt x="1213668" y="1966745"/>
                  </a:lnTo>
                  <a:lnTo>
                    <a:pt x="1227423" y="1989245"/>
                  </a:lnTo>
                  <a:lnTo>
                    <a:pt x="1241637" y="1980229"/>
                  </a:lnTo>
                  <a:lnTo>
                    <a:pt x="1255392" y="1961653"/>
                  </a:lnTo>
                  <a:lnTo>
                    <a:pt x="1269606" y="1913252"/>
                  </a:lnTo>
                  <a:lnTo>
                    <a:pt x="1283820" y="1842211"/>
                  </a:lnTo>
                  <a:lnTo>
                    <a:pt x="1297575" y="1783568"/>
                  </a:lnTo>
                  <a:lnTo>
                    <a:pt x="1311789" y="1740384"/>
                  </a:lnTo>
                  <a:lnTo>
                    <a:pt x="1325544" y="1718279"/>
                  </a:lnTo>
                  <a:lnTo>
                    <a:pt x="1339758" y="1726845"/>
                  </a:lnTo>
                  <a:lnTo>
                    <a:pt x="1353971" y="1757049"/>
                  </a:lnTo>
                  <a:lnTo>
                    <a:pt x="1367268" y="1807069"/>
                  </a:lnTo>
                  <a:lnTo>
                    <a:pt x="1381482" y="1882650"/>
                  </a:lnTo>
                  <a:lnTo>
                    <a:pt x="1395237" y="1953682"/>
                  </a:lnTo>
                  <a:lnTo>
                    <a:pt x="1409451" y="1973779"/>
                  </a:lnTo>
                  <a:lnTo>
                    <a:pt x="1423206" y="1947273"/>
                  </a:lnTo>
                  <a:lnTo>
                    <a:pt x="1437420" y="1921229"/>
                  </a:lnTo>
                  <a:lnTo>
                    <a:pt x="1451633" y="1894930"/>
                  </a:lnTo>
                  <a:lnTo>
                    <a:pt x="1465389" y="1856067"/>
                  </a:lnTo>
                  <a:lnTo>
                    <a:pt x="1479602" y="1836458"/>
                  </a:lnTo>
                  <a:lnTo>
                    <a:pt x="1493358" y="1863621"/>
                  </a:lnTo>
                  <a:lnTo>
                    <a:pt x="1507571" y="1924244"/>
                  </a:lnTo>
                  <a:lnTo>
                    <a:pt x="1521785" y="1964385"/>
                  </a:lnTo>
                  <a:lnTo>
                    <a:pt x="1534623" y="1938577"/>
                  </a:lnTo>
                  <a:lnTo>
                    <a:pt x="1548837" y="1847140"/>
                  </a:lnTo>
                  <a:lnTo>
                    <a:pt x="1562592" y="1747750"/>
                  </a:lnTo>
                  <a:lnTo>
                    <a:pt x="1576806" y="1720048"/>
                  </a:lnTo>
                  <a:lnTo>
                    <a:pt x="1590561" y="1798745"/>
                  </a:lnTo>
                  <a:lnTo>
                    <a:pt x="1604775" y="1930371"/>
                  </a:lnTo>
                  <a:lnTo>
                    <a:pt x="1618989" y="2033051"/>
                  </a:lnTo>
                  <a:lnTo>
                    <a:pt x="1632744" y="2071697"/>
                  </a:lnTo>
                  <a:lnTo>
                    <a:pt x="1646957" y="2042602"/>
                  </a:lnTo>
                  <a:lnTo>
                    <a:pt x="1660713" y="1974588"/>
                  </a:lnTo>
                  <a:lnTo>
                    <a:pt x="1674926" y="1896366"/>
                  </a:lnTo>
                  <a:lnTo>
                    <a:pt x="1689140" y="1820509"/>
                  </a:lnTo>
                  <a:lnTo>
                    <a:pt x="1701978" y="1767544"/>
                  </a:lnTo>
                  <a:lnTo>
                    <a:pt x="1716192" y="1770026"/>
                  </a:lnTo>
                  <a:lnTo>
                    <a:pt x="1729947" y="1837504"/>
                  </a:lnTo>
                  <a:lnTo>
                    <a:pt x="1744161" y="1921617"/>
                  </a:lnTo>
                  <a:lnTo>
                    <a:pt x="1757916" y="1948880"/>
                  </a:lnTo>
                  <a:lnTo>
                    <a:pt x="1772130" y="1920619"/>
                  </a:lnTo>
                  <a:lnTo>
                    <a:pt x="1786344" y="1903339"/>
                  </a:lnTo>
                  <a:lnTo>
                    <a:pt x="1800099" y="1924886"/>
                  </a:lnTo>
                  <a:lnTo>
                    <a:pt x="1814313" y="1990095"/>
                  </a:lnTo>
                  <a:lnTo>
                    <a:pt x="1828068" y="2062662"/>
                  </a:lnTo>
                  <a:lnTo>
                    <a:pt x="1842282" y="2103962"/>
                  </a:lnTo>
                  <a:lnTo>
                    <a:pt x="1856495" y="2131640"/>
                  </a:lnTo>
                  <a:lnTo>
                    <a:pt x="1869333" y="2172327"/>
                  </a:lnTo>
                  <a:lnTo>
                    <a:pt x="1883547" y="2229402"/>
                  </a:lnTo>
                  <a:lnTo>
                    <a:pt x="1897302" y="2279372"/>
                  </a:lnTo>
                  <a:lnTo>
                    <a:pt x="1911516" y="2287073"/>
                  </a:lnTo>
                  <a:lnTo>
                    <a:pt x="1925271" y="2265570"/>
                  </a:lnTo>
                  <a:lnTo>
                    <a:pt x="1939485" y="2260740"/>
                  </a:lnTo>
                  <a:lnTo>
                    <a:pt x="1953699" y="2282697"/>
                  </a:lnTo>
                  <a:lnTo>
                    <a:pt x="1967454" y="2335962"/>
                  </a:lnTo>
                  <a:lnTo>
                    <a:pt x="1981668" y="2399089"/>
                  </a:lnTo>
                  <a:lnTo>
                    <a:pt x="1995423" y="2402796"/>
                  </a:lnTo>
                  <a:lnTo>
                    <a:pt x="2009637" y="2402796"/>
                  </a:lnTo>
                  <a:lnTo>
                    <a:pt x="2023850" y="2402796"/>
                  </a:lnTo>
                  <a:lnTo>
                    <a:pt x="2037147" y="2402796"/>
                  </a:lnTo>
                  <a:lnTo>
                    <a:pt x="2051361" y="2402796"/>
                  </a:lnTo>
                  <a:lnTo>
                    <a:pt x="2065116" y="2402796"/>
                  </a:lnTo>
                  <a:lnTo>
                    <a:pt x="2079330" y="2402796"/>
                  </a:lnTo>
                  <a:lnTo>
                    <a:pt x="2093085" y="2402796"/>
                  </a:lnTo>
                  <a:lnTo>
                    <a:pt x="2107299" y="2402796"/>
                  </a:lnTo>
                  <a:lnTo>
                    <a:pt x="2121512" y="2402796"/>
                  </a:lnTo>
                  <a:lnTo>
                    <a:pt x="2135268" y="2402796"/>
                  </a:lnTo>
                  <a:lnTo>
                    <a:pt x="2149481" y="2402796"/>
                  </a:lnTo>
                  <a:lnTo>
                    <a:pt x="2163237" y="2402796"/>
                  </a:lnTo>
                  <a:lnTo>
                    <a:pt x="2177450" y="2393153"/>
                  </a:lnTo>
                  <a:lnTo>
                    <a:pt x="2191664" y="2359247"/>
                  </a:lnTo>
                  <a:lnTo>
                    <a:pt x="2204502" y="2314618"/>
                  </a:lnTo>
                  <a:lnTo>
                    <a:pt x="2218716" y="2266462"/>
                  </a:lnTo>
                  <a:lnTo>
                    <a:pt x="2232471" y="2240701"/>
                  </a:lnTo>
                  <a:lnTo>
                    <a:pt x="2246685" y="2241246"/>
                  </a:lnTo>
                  <a:lnTo>
                    <a:pt x="2260440" y="2235362"/>
                  </a:lnTo>
                  <a:lnTo>
                    <a:pt x="2274654" y="2184181"/>
                  </a:lnTo>
                  <a:lnTo>
                    <a:pt x="2288868" y="2090882"/>
                  </a:lnTo>
                  <a:lnTo>
                    <a:pt x="2302623" y="1988689"/>
                  </a:lnTo>
                  <a:lnTo>
                    <a:pt x="2316837" y="1902893"/>
                  </a:lnTo>
                  <a:lnTo>
                    <a:pt x="2330592" y="1882846"/>
                  </a:lnTo>
                  <a:lnTo>
                    <a:pt x="2344805" y="1939154"/>
                  </a:lnTo>
                  <a:lnTo>
                    <a:pt x="2359019" y="2038516"/>
                  </a:lnTo>
                  <a:lnTo>
                    <a:pt x="2371857" y="2134032"/>
                  </a:lnTo>
                  <a:lnTo>
                    <a:pt x="2386071" y="2189242"/>
                  </a:lnTo>
                  <a:lnTo>
                    <a:pt x="2399826" y="2197694"/>
                  </a:lnTo>
                  <a:lnTo>
                    <a:pt x="2414040" y="2180355"/>
                  </a:lnTo>
                  <a:lnTo>
                    <a:pt x="2427795" y="2181069"/>
                  </a:lnTo>
                  <a:lnTo>
                    <a:pt x="2442009" y="2214746"/>
                  </a:lnTo>
                  <a:lnTo>
                    <a:pt x="2456223" y="2263088"/>
                  </a:lnTo>
                  <a:lnTo>
                    <a:pt x="2469978" y="2318367"/>
                  </a:lnTo>
                  <a:lnTo>
                    <a:pt x="2484192" y="2369403"/>
                  </a:lnTo>
                  <a:lnTo>
                    <a:pt x="2497947" y="2381630"/>
                  </a:lnTo>
                  <a:lnTo>
                    <a:pt x="2512161" y="2353839"/>
                  </a:lnTo>
                  <a:lnTo>
                    <a:pt x="2526374" y="2300944"/>
                  </a:lnTo>
                  <a:lnTo>
                    <a:pt x="2539213" y="2238032"/>
                  </a:lnTo>
                  <a:lnTo>
                    <a:pt x="2553426" y="2182522"/>
                  </a:lnTo>
                  <a:lnTo>
                    <a:pt x="2567181" y="2147482"/>
                  </a:lnTo>
                  <a:lnTo>
                    <a:pt x="2581395" y="2143890"/>
                  </a:lnTo>
                  <a:lnTo>
                    <a:pt x="2595150" y="2147233"/>
                  </a:lnTo>
                  <a:lnTo>
                    <a:pt x="2609364" y="2119705"/>
                  </a:lnTo>
                  <a:lnTo>
                    <a:pt x="2623578" y="2068318"/>
                  </a:lnTo>
                  <a:lnTo>
                    <a:pt x="2637333" y="2009612"/>
                  </a:lnTo>
                  <a:lnTo>
                    <a:pt x="2651547" y="1946853"/>
                  </a:lnTo>
                  <a:lnTo>
                    <a:pt x="2665302" y="1893337"/>
                  </a:lnTo>
                  <a:lnTo>
                    <a:pt x="2679516" y="1830536"/>
                  </a:lnTo>
                  <a:lnTo>
                    <a:pt x="2693729" y="1736279"/>
                  </a:lnTo>
                  <a:lnTo>
                    <a:pt x="2707026" y="1662157"/>
                  </a:lnTo>
                  <a:lnTo>
                    <a:pt x="2721240" y="1651213"/>
                  </a:lnTo>
                  <a:lnTo>
                    <a:pt x="2734995" y="1668986"/>
                  </a:lnTo>
                  <a:lnTo>
                    <a:pt x="2749209" y="1670048"/>
                  </a:lnTo>
                  <a:lnTo>
                    <a:pt x="2762964" y="1652681"/>
                  </a:lnTo>
                  <a:lnTo>
                    <a:pt x="2777178" y="1642204"/>
                  </a:lnTo>
                  <a:lnTo>
                    <a:pt x="2791392" y="1657325"/>
                  </a:lnTo>
                  <a:lnTo>
                    <a:pt x="2805147" y="1694322"/>
                  </a:lnTo>
                  <a:lnTo>
                    <a:pt x="2819360" y="1731839"/>
                  </a:lnTo>
                  <a:lnTo>
                    <a:pt x="2833116" y="1766599"/>
                  </a:lnTo>
                  <a:lnTo>
                    <a:pt x="2847329" y="1813684"/>
                  </a:lnTo>
                  <a:lnTo>
                    <a:pt x="2861543" y="1853498"/>
                  </a:lnTo>
                  <a:lnTo>
                    <a:pt x="2874381" y="1828955"/>
                  </a:lnTo>
                  <a:lnTo>
                    <a:pt x="2888595" y="1708098"/>
                  </a:lnTo>
                  <a:lnTo>
                    <a:pt x="2902350" y="1553518"/>
                  </a:lnTo>
                  <a:lnTo>
                    <a:pt x="2916564" y="1451300"/>
                  </a:lnTo>
                  <a:lnTo>
                    <a:pt x="2930319" y="1404992"/>
                  </a:lnTo>
                  <a:lnTo>
                    <a:pt x="2944533" y="1379883"/>
                  </a:lnTo>
                  <a:lnTo>
                    <a:pt x="2958747" y="1349547"/>
                  </a:lnTo>
                  <a:lnTo>
                    <a:pt x="2972502" y="1319149"/>
                  </a:lnTo>
                  <a:lnTo>
                    <a:pt x="2986716" y="1279502"/>
                  </a:lnTo>
                  <a:lnTo>
                    <a:pt x="3000471" y="1206125"/>
                  </a:lnTo>
                  <a:lnTo>
                    <a:pt x="3014685" y="1103533"/>
                  </a:lnTo>
                  <a:lnTo>
                    <a:pt x="3028898" y="1030566"/>
                  </a:lnTo>
                  <a:lnTo>
                    <a:pt x="3041736" y="1024306"/>
                  </a:lnTo>
                  <a:lnTo>
                    <a:pt x="3055950" y="1049028"/>
                  </a:lnTo>
                  <a:lnTo>
                    <a:pt x="3069705" y="1055707"/>
                  </a:lnTo>
                  <a:lnTo>
                    <a:pt x="3083919" y="1037040"/>
                  </a:lnTo>
                  <a:lnTo>
                    <a:pt x="3097674" y="1017371"/>
                  </a:lnTo>
                  <a:lnTo>
                    <a:pt x="3111888" y="1012956"/>
                  </a:lnTo>
                  <a:lnTo>
                    <a:pt x="3126102" y="1030706"/>
                  </a:lnTo>
                  <a:lnTo>
                    <a:pt x="3139857" y="1030648"/>
                  </a:lnTo>
                  <a:lnTo>
                    <a:pt x="3154071" y="1040639"/>
                  </a:lnTo>
                  <a:lnTo>
                    <a:pt x="3167826" y="1106635"/>
                  </a:lnTo>
                  <a:lnTo>
                    <a:pt x="3182040" y="1207029"/>
                  </a:lnTo>
                  <a:lnTo>
                    <a:pt x="3196253" y="1285233"/>
                  </a:lnTo>
                  <a:lnTo>
                    <a:pt x="3209092" y="1321893"/>
                  </a:lnTo>
                  <a:lnTo>
                    <a:pt x="3223305" y="1380530"/>
                  </a:lnTo>
                  <a:lnTo>
                    <a:pt x="3237061" y="1471426"/>
                  </a:lnTo>
                  <a:lnTo>
                    <a:pt x="3251274" y="1549106"/>
                  </a:lnTo>
                  <a:lnTo>
                    <a:pt x="3265030" y="1602422"/>
                  </a:lnTo>
                  <a:lnTo>
                    <a:pt x="3279243" y="1676649"/>
                  </a:lnTo>
                  <a:lnTo>
                    <a:pt x="3293457" y="1781240"/>
                  </a:lnTo>
                  <a:lnTo>
                    <a:pt x="3307212" y="1888541"/>
                  </a:lnTo>
                  <a:lnTo>
                    <a:pt x="3321426" y="1977194"/>
                  </a:lnTo>
                  <a:lnTo>
                    <a:pt x="3335181" y="2043074"/>
                  </a:lnTo>
                  <a:lnTo>
                    <a:pt x="3349395" y="2078404"/>
                  </a:lnTo>
                  <a:lnTo>
                    <a:pt x="3363609" y="2075553"/>
                  </a:lnTo>
                  <a:lnTo>
                    <a:pt x="3376905" y="2068907"/>
                  </a:lnTo>
                  <a:lnTo>
                    <a:pt x="3391119" y="2070007"/>
                  </a:lnTo>
                  <a:lnTo>
                    <a:pt x="3404874" y="2071143"/>
                  </a:lnTo>
                  <a:lnTo>
                    <a:pt x="3419088" y="2097730"/>
                  </a:lnTo>
                  <a:lnTo>
                    <a:pt x="3432843" y="2176312"/>
                  </a:lnTo>
                  <a:lnTo>
                    <a:pt x="3447057" y="2236865"/>
                  </a:lnTo>
                  <a:lnTo>
                    <a:pt x="3461271" y="2219674"/>
                  </a:lnTo>
                  <a:lnTo>
                    <a:pt x="3475026" y="2179846"/>
                  </a:lnTo>
                  <a:lnTo>
                    <a:pt x="3489240" y="2164823"/>
                  </a:lnTo>
                  <a:lnTo>
                    <a:pt x="3502995" y="2170112"/>
                  </a:lnTo>
                  <a:lnTo>
                    <a:pt x="3517208" y="2175086"/>
                  </a:lnTo>
                  <a:lnTo>
                    <a:pt x="3531422" y="2171035"/>
                  </a:lnTo>
                  <a:lnTo>
                    <a:pt x="3544260" y="2165650"/>
                  </a:lnTo>
                  <a:lnTo>
                    <a:pt x="3558474" y="2179161"/>
                  </a:lnTo>
                  <a:lnTo>
                    <a:pt x="3572229" y="2229454"/>
                  </a:lnTo>
                  <a:lnTo>
                    <a:pt x="3586443" y="2283722"/>
                  </a:lnTo>
                  <a:lnTo>
                    <a:pt x="3600198" y="2297242"/>
                  </a:lnTo>
                  <a:lnTo>
                    <a:pt x="3614412" y="2305477"/>
                  </a:lnTo>
                  <a:lnTo>
                    <a:pt x="3628626" y="2338932"/>
                  </a:lnTo>
                  <a:lnTo>
                    <a:pt x="3642381" y="2350519"/>
                  </a:lnTo>
                  <a:lnTo>
                    <a:pt x="3656595" y="2335321"/>
                  </a:lnTo>
                  <a:lnTo>
                    <a:pt x="3670350" y="2315568"/>
                  </a:lnTo>
                  <a:lnTo>
                    <a:pt x="3684564" y="2324592"/>
                  </a:lnTo>
                  <a:lnTo>
                    <a:pt x="3698777" y="2385431"/>
                  </a:lnTo>
                  <a:lnTo>
                    <a:pt x="3711616" y="2402796"/>
                  </a:lnTo>
                  <a:lnTo>
                    <a:pt x="3725829" y="2402796"/>
                  </a:lnTo>
                  <a:lnTo>
                    <a:pt x="3739584" y="2383180"/>
                  </a:lnTo>
                  <a:lnTo>
                    <a:pt x="3753798" y="2300906"/>
                  </a:lnTo>
                  <a:lnTo>
                    <a:pt x="3767553" y="2224037"/>
                  </a:lnTo>
                  <a:lnTo>
                    <a:pt x="3781767" y="2158890"/>
                  </a:lnTo>
                  <a:lnTo>
                    <a:pt x="3795981" y="2102944"/>
                  </a:lnTo>
                  <a:lnTo>
                    <a:pt x="3809736" y="2074149"/>
                  </a:lnTo>
                  <a:lnTo>
                    <a:pt x="3823950" y="2065498"/>
                  </a:lnTo>
                  <a:lnTo>
                    <a:pt x="3837705" y="2064098"/>
                  </a:lnTo>
                  <a:lnTo>
                    <a:pt x="3851919" y="2051645"/>
                  </a:lnTo>
                  <a:lnTo>
                    <a:pt x="3866132" y="2017757"/>
                  </a:lnTo>
                  <a:lnTo>
                    <a:pt x="3878971" y="2032547"/>
                  </a:lnTo>
                  <a:lnTo>
                    <a:pt x="3893184" y="2087988"/>
                  </a:lnTo>
                  <a:lnTo>
                    <a:pt x="3906940" y="2121773"/>
                  </a:lnTo>
                  <a:lnTo>
                    <a:pt x="3921153" y="2141266"/>
                  </a:lnTo>
                  <a:lnTo>
                    <a:pt x="3934909" y="2151830"/>
                  </a:lnTo>
                  <a:lnTo>
                    <a:pt x="3949122" y="2157516"/>
                  </a:lnTo>
                  <a:lnTo>
                    <a:pt x="3963336" y="2157499"/>
                  </a:lnTo>
                  <a:lnTo>
                    <a:pt x="3977091" y="2166606"/>
                  </a:lnTo>
                  <a:lnTo>
                    <a:pt x="3991305" y="2187620"/>
                  </a:lnTo>
                  <a:lnTo>
                    <a:pt x="4005060" y="2182111"/>
                  </a:lnTo>
                  <a:lnTo>
                    <a:pt x="4019274" y="2152443"/>
                  </a:lnTo>
                  <a:lnTo>
                    <a:pt x="4033488" y="2150577"/>
                  </a:lnTo>
                  <a:lnTo>
                    <a:pt x="4046784" y="2140871"/>
                  </a:lnTo>
                  <a:lnTo>
                    <a:pt x="4060998" y="2103367"/>
                  </a:lnTo>
                  <a:lnTo>
                    <a:pt x="4074753" y="2091398"/>
                  </a:lnTo>
                  <a:lnTo>
                    <a:pt x="4088967" y="2103097"/>
                  </a:lnTo>
                  <a:lnTo>
                    <a:pt x="4102722" y="2116186"/>
                  </a:lnTo>
                  <a:lnTo>
                    <a:pt x="4116936" y="2145923"/>
                  </a:lnTo>
                  <a:lnTo>
                    <a:pt x="4131150" y="2176901"/>
                  </a:lnTo>
                  <a:lnTo>
                    <a:pt x="4144905" y="2192910"/>
                  </a:lnTo>
                  <a:lnTo>
                    <a:pt x="4159119" y="2222730"/>
                  </a:lnTo>
                  <a:lnTo>
                    <a:pt x="4172874" y="2264548"/>
                  </a:lnTo>
                  <a:lnTo>
                    <a:pt x="4187088" y="2282138"/>
                  </a:lnTo>
                  <a:lnTo>
                    <a:pt x="4201301" y="2261728"/>
                  </a:lnTo>
                  <a:lnTo>
                    <a:pt x="4214139" y="2227600"/>
                  </a:lnTo>
                  <a:lnTo>
                    <a:pt x="4228353" y="2198388"/>
                  </a:lnTo>
                  <a:lnTo>
                    <a:pt x="4242108" y="2170439"/>
                  </a:lnTo>
                  <a:lnTo>
                    <a:pt x="4256322" y="2154059"/>
                  </a:lnTo>
                  <a:lnTo>
                    <a:pt x="4270077" y="2136302"/>
                  </a:lnTo>
                  <a:lnTo>
                    <a:pt x="4284291" y="2098326"/>
                  </a:lnTo>
                  <a:lnTo>
                    <a:pt x="4298505" y="2090763"/>
                  </a:lnTo>
                  <a:lnTo>
                    <a:pt x="4312260" y="2103679"/>
                  </a:lnTo>
                  <a:lnTo>
                    <a:pt x="4326474" y="2071336"/>
                  </a:lnTo>
                  <a:lnTo>
                    <a:pt x="4340229" y="2020371"/>
                  </a:lnTo>
                  <a:lnTo>
                    <a:pt x="4354443" y="1995956"/>
                  </a:lnTo>
                  <a:lnTo>
                    <a:pt x="4368656" y="1992005"/>
                  </a:lnTo>
                  <a:lnTo>
                    <a:pt x="4381495" y="1967361"/>
                  </a:lnTo>
                  <a:lnTo>
                    <a:pt x="4395708" y="1885391"/>
                  </a:lnTo>
                  <a:lnTo>
                    <a:pt x="4409464" y="1792669"/>
                  </a:lnTo>
                  <a:lnTo>
                    <a:pt x="4423677" y="1729355"/>
                  </a:lnTo>
                  <a:lnTo>
                    <a:pt x="4437433" y="1702008"/>
                  </a:lnTo>
                  <a:lnTo>
                    <a:pt x="4451646" y="1702528"/>
                  </a:lnTo>
                  <a:lnTo>
                    <a:pt x="4465860" y="1659581"/>
                  </a:lnTo>
                  <a:lnTo>
                    <a:pt x="4479615" y="1582395"/>
                  </a:lnTo>
                  <a:lnTo>
                    <a:pt x="4493829" y="1535387"/>
                  </a:lnTo>
                  <a:lnTo>
                    <a:pt x="4507584" y="1532637"/>
                  </a:lnTo>
                  <a:lnTo>
                    <a:pt x="4521798" y="1566381"/>
                  </a:lnTo>
                  <a:lnTo>
                    <a:pt x="4536012" y="1575523"/>
                  </a:lnTo>
                  <a:lnTo>
                    <a:pt x="4548850" y="1565531"/>
                  </a:lnTo>
                  <a:lnTo>
                    <a:pt x="4563063" y="1601081"/>
                  </a:lnTo>
                  <a:lnTo>
                    <a:pt x="4576819" y="1654546"/>
                  </a:lnTo>
                  <a:lnTo>
                    <a:pt x="4591032" y="1668433"/>
                  </a:lnTo>
                  <a:lnTo>
                    <a:pt x="4604788" y="1615442"/>
                  </a:lnTo>
                  <a:lnTo>
                    <a:pt x="4619001" y="1542604"/>
                  </a:lnTo>
                  <a:lnTo>
                    <a:pt x="4633215" y="1518320"/>
                  </a:lnTo>
                  <a:lnTo>
                    <a:pt x="4646970" y="1543074"/>
                  </a:lnTo>
                  <a:lnTo>
                    <a:pt x="4661184" y="1582770"/>
                  </a:lnTo>
                  <a:lnTo>
                    <a:pt x="4674939" y="1568877"/>
                  </a:lnTo>
                  <a:lnTo>
                    <a:pt x="4689153" y="1489396"/>
                  </a:lnTo>
                  <a:lnTo>
                    <a:pt x="4703367" y="1430338"/>
                  </a:lnTo>
                  <a:lnTo>
                    <a:pt x="4716663" y="1401139"/>
                  </a:lnTo>
                  <a:lnTo>
                    <a:pt x="4730877" y="1353920"/>
                  </a:lnTo>
                  <a:lnTo>
                    <a:pt x="4744632" y="1306637"/>
                  </a:lnTo>
                  <a:lnTo>
                    <a:pt x="4758846" y="1287928"/>
                  </a:lnTo>
                  <a:lnTo>
                    <a:pt x="4772601" y="1305306"/>
                  </a:lnTo>
                  <a:lnTo>
                    <a:pt x="4786815" y="1323557"/>
                  </a:lnTo>
                  <a:lnTo>
                    <a:pt x="4801029" y="1292194"/>
                  </a:lnTo>
                  <a:lnTo>
                    <a:pt x="4814784" y="1212178"/>
                  </a:lnTo>
                  <a:lnTo>
                    <a:pt x="4828998" y="1124322"/>
                  </a:lnTo>
                  <a:lnTo>
                    <a:pt x="4842753" y="1083757"/>
                  </a:lnTo>
                  <a:lnTo>
                    <a:pt x="4856967" y="1086605"/>
                  </a:lnTo>
                  <a:lnTo>
                    <a:pt x="4871180" y="1074296"/>
                  </a:lnTo>
                  <a:lnTo>
                    <a:pt x="4884019" y="1042781"/>
                  </a:lnTo>
                  <a:lnTo>
                    <a:pt x="4898232" y="1006472"/>
                  </a:lnTo>
                  <a:lnTo>
                    <a:pt x="4911987" y="943956"/>
                  </a:lnTo>
                  <a:lnTo>
                    <a:pt x="4926201" y="865779"/>
                  </a:lnTo>
                  <a:lnTo>
                    <a:pt x="4939956" y="787844"/>
                  </a:lnTo>
                  <a:lnTo>
                    <a:pt x="4954170" y="683201"/>
                  </a:lnTo>
                  <a:lnTo>
                    <a:pt x="4968384" y="604003"/>
                  </a:lnTo>
                  <a:lnTo>
                    <a:pt x="4982139" y="581631"/>
                  </a:lnTo>
                  <a:lnTo>
                    <a:pt x="4996353" y="560403"/>
                  </a:lnTo>
                  <a:lnTo>
                    <a:pt x="5010108" y="515130"/>
                  </a:lnTo>
                  <a:lnTo>
                    <a:pt x="5024322" y="462210"/>
                  </a:lnTo>
                  <a:lnTo>
                    <a:pt x="5038535" y="412035"/>
                  </a:lnTo>
                  <a:lnTo>
                    <a:pt x="5051374" y="378169"/>
                  </a:lnTo>
                  <a:lnTo>
                    <a:pt x="5065587" y="385623"/>
                  </a:lnTo>
                  <a:lnTo>
                    <a:pt x="5079343" y="432149"/>
                  </a:lnTo>
                  <a:lnTo>
                    <a:pt x="5093556" y="489094"/>
                  </a:lnTo>
                  <a:lnTo>
                    <a:pt x="5107312" y="546850"/>
                  </a:lnTo>
                  <a:lnTo>
                    <a:pt x="5121525" y="656898"/>
                  </a:lnTo>
                  <a:lnTo>
                    <a:pt x="5135739" y="789759"/>
                  </a:lnTo>
                  <a:lnTo>
                    <a:pt x="5149494" y="911346"/>
                  </a:lnTo>
                  <a:lnTo>
                    <a:pt x="5163708" y="1006536"/>
                  </a:lnTo>
                  <a:lnTo>
                    <a:pt x="5177463" y="1068468"/>
                  </a:lnTo>
                  <a:lnTo>
                    <a:pt x="5191677" y="1146402"/>
                  </a:lnTo>
                  <a:lnTo>
                    <a:pt x="5205891" y="1278122"/>
                  </a:lnTo>
                  <a:lnTo>
                    <a:pt x="5218729" y="1436931"/>
                  </a:lnTo>
                  <a:lnTo>
                    <a:pt x="5232943" y="1589620"/>
                  </a:lnTo>
                  <a:lnTo>
                    <a:pt x="5246698" y="1731776"/>
                  </a:lnTo>
                  <a:lnTo>
                    <a:pt x="5260911" y="1851736"/>
                  </a:lnTo>
                  <a:lnTo>
                    <a:pt x="5274667" y="1960044"/>
                  </a:lnTo>
                  <a:lnTo>
                    <a:pt x="5288880" y="2049428"/>
                  </a:lnTo>
                  <a:lnTo>
                    <a:pt x="5303094" y="2142631"/>
                  </a:lnTo>
                  <a:lnTo>
                    <a:pt x="5316849" y="2235080"/>
                  </a:lnTo>
                  <a:lnTo>
                    <a:pt x="5331063" y="2329590"/>
                  </a:lnTo>
                  <a:lnTo>
                    <a:pt x="5344818" y="2402796"/>
                  </a:lnTo>
                  <a:lnTo>
                    <a:pt x="5359032" y="2402796"/>
                  </a:lnTo>
                  <a:lnTo>
                    <a:pt x="5373246" y="2402796"/>
                  </a:lnTo>
                  <a:lnTo>
                    <a:pt x="5386542" y="2402796"/>
                  </a:lnTo>
                  <a:lnTo>
                    <a:pt x="5400756" y="2402796"/>
                  </a:lnTo>
                  <a:lnTo>
                    <a:pt x="5414511" y="2402796"/>
                  </a:lnTo>
                  <a:lnTo>
                    <a:pt x="5428725" y="2402796"/>
                  </a:lnTo>
                  <a:lnTo>
                    <a:pt x="5442480" y="2402796"/>
                  </a:lnTo>
                  <a:lnTo>
                    <a:pt x="5456694" y="2402796"/>
                  </a:lnTo>
                  <a:lnTo>
                    <a:pt x="5470908" y="2402796"/>
                  </a:lnTo>
                  <a:lnTo>
                    <a:pt x="5484663" y="2402796"/>
                  </a:lnTo>
                  <a:lnTo>
                    <a:pt x="5498877" y="2402796"/>
                  </a:lnTo>
                  <a:lnTo>
                    <a:pt x="5512632" y="2402796"/>
                  </a:lnTo>
                  <a:lnTo>
                    <a:pt x="5526846" y="2402796"/>
                  </a:lnTo>
                  <a:lnTo>
                    <a:pt x="5541059" y="2402796"/>
                  </a:lnTo>
                  <a:lnTo>
                    <a:pt x="5553898" y="2402796"/>
                  </a:lnTo>
                  <a:lnTo>
                    <a:pt x="5568111" y="2402796"/>
                  </a:lnTo>
                  <a:lnTo>
                    <a:pt x="5581867" y="2402796"/>
                  </a:lnTo>
                  <a:lnTo>
                    <a:pt x="5596080" y="2402796"/>
                  </a:lnTo>
                  <a:lnTo>
                    <a:pt x="5609835" y="2402796"/>
                  </a:lnTo>
                  <a:lnTo>
                    <a:pt x="5624049" y="2402796"/>
                  </a:lnTo>
                  <a:lnTo>
                    <a:pt x="5638263" y="2402796"/>
                  </a:lnTo>
                  <a:lnTo>
                    <a:pt x="5652018" y="2402796"/>
                  </a:lnTo>
                  <a:lnTo>
                    <a:pt x="5666232" y="2402796"/>
                  </a:lnTo>
                  <a:lnTo>
                    <a:pt x="5679987" y="2402796"/>
                  </a:lnTo>
                  <a:lnTo>
                    <a:pt x="5694201" y="2402796"/>
                  </a:lnTo>
                  <a:lnTo>
                    <a:pt x="5708415" y="2402796"/>
                  </a:lnTo>
                  <a:lnTo>
                    <a:pt x="5721253" y="2402796"/>
                  </a:lnTo>
                  <a:lnTo>
                    <a:pt x="5735466" y="2402796"/>
                  </a:lnTo>
                  <a:lnTo>
                    <a:pt x="5749222" y="2402796"/>
                  </a:lnTo>
                  <a:lnTo>
                    <a:pt x="5763435" y="2402796"/>
                  </a:lnTo>
                  <a:lnTo>
                    <a:pt x="5777191" y="2402796"/>
                  </a:lnTo>
                  <a:lnTo>
                    <a:pt x="5791404" y="2402796"/>
                  </a:lnTo>
                  <a:lnTo>
                    <a:pt x="5805618" y="2402796"/>
                  </a:lnTo>
                  <a:lnTo>
                    <a:pt x="5819373" y="2402796"/>
                  </a:lnTo>
                  <a:lnTo>
                    <a:pt x="5833587" y="2402796"/>
                  </a:lnTo>
                  <a:lnTo>
                    <a:pt x="5847342" y="2402796"/>
                  </a:lnTo>
                  <a:lnTo>
                    <a:pt x="5861556" y="2402796"/>
                  </a:lnTo>
                  <a:lnTo>
                    <a:pt x="5875770" y="2402796"/>
                  </a:lnTo>
                  <a:lnTo>
                    <a:pt x="5888608" y="2402796"/>
                  </a:lnTo>
                  <a:lnTo>
                    <a:pt x="5902822" y="2402796"/>
                  </a:lnTo>
                  <a:lnTo>
                    <a:pt x="5916577" y="2402796"/>
                  </a:lnTo>
                  <a:lnTo>
                    <a:pt x="5930791" y="2402796"/>
                  </a:lnTo>
                  <a:lnTo>
                    <a:pt x="5944546" y="2402796"/>
                  </a:lnTo>
                  <a:lnTo>
                    <a:pt x="5958760" y="2402796"/>
                  </a:lnTo>
                  <a:lnTo>
                    <a:pt x="5972973" y="2402796"/>
                  </a:lnTo>
                  <a:lnTo>
                    <a:pt x="5986728" y="2402796"/>
                  </a:lnTo>
                  <a:lnTo>
                    <a:pt x="6000942" y="2402796"/>
                  </a:lnTo>
                  <a:lnTo>
                    <a:pt x="6014697" y="2402796"/>
                  </a:lnTo>
                  <a:lnTo>
                    <a:pt x="6028911" y="2402796"/>
                  </a:lnTo>
                  <a:lnTo>
                    <a:pt x="6043125" y="2402796"/>
                  </a:lnTo>
                  <a:lnTo>
                    <a:pt x="6056422" y="2402796"/>
                  </a:lnTo>
                  <a:lnTo>
                    <a:pt x="6070635" y="2402796"/>
                  </a:lnTo>
                  <a:lnTo>
                    <a:pt x="6084390" y="2402796"/>
                  </a:lnTo>
                  <a:lnTo>
                    <a:pt x="6098604" y="2402796"/>
                  </a:lnTo>
                  <a:lnTo>
                    <a:pt x="6112359" y="2402796"/>
                  </a:lnTo>
                  <a:lnTo>
                    <a:pt x="6126573" y="2318634"/>
                  </a:lnTo>
                  <a:lnTo>
                    <a:pt x="6140787" y="2245483"/>
                  </a:lnTo>
                  <a:lnTo>
                    <a:pt x="6154542" y="2233745"/>
                  </a:lnTo>
                  <a:lnTo>
                    <a:pt x="6168756" y="2266296"/>
                  </a:lnTo>
                  <a:lnTo>
                    <a:pt x="6182511" y="2297794"/>
                  </a:lnTo>
                  <a:lnTo>
                    <a:pt x="6196725" y="2269009"/>
                  </a:lnTo>
                  <a:lnTo>
                    <a:pt x="6210938" y="2176564"/>
                  </a:lnTo>
                  <a:lnTo>
                    <a:pt x="6223777" y="2092513"/>
                  </a:lnTo>
                  <a:lnTo>
                    <a:pt x="6237990" y="2036169"/>
                  </a:lnTo>
                  <a:lnTo>
                    <a:pt x="6251746" y="1992003"/>
                  </a:lnTo>
                  <a:lnTo>
                    <a:pt x="6265959" y="1985984"/>
                  </a:lnTo>
                  <a:lnTo>
                    <a:pt x="6279715" y="2036866"/>
                  </a:lnTo>
                  <a:lnTo>
                    <a:pt x="6293928" y="2122537"/>
                  </a:lnTo>
                  <a:lnTo>
                    <a:pt x="6308142" y="2171431"/>
                  </a:lnTo>
                  <a:lnTo>
                    <a:pt x="6321897" y="2182452"/>
                  </a:lnTo>
                  <a:lnTo>
                    <a:pt x="6336111" y="2192070"/>
                  </a:lnTo>
                  <a:lnTo>
                    <a:pt x="6349866" y="2183887"/>
                  </a:lnTo>
                  <a:lnTo>
                    <a:pt x="6364080" y="2159333"/>
                  </a:lnTo>
                  <a:lnTo>
                    <a:pt x="6378294" y="2149599"/>
                  </a:lnTo>
                  <a:lnTo>
                    <a:pt x="6391132" y="2150984"/>
                  </a:lnTo>
                  <a:lnTo>
                    <a:pt x="6405346" y="2160324"/>
                  </a:lnTo>
                  <a:lnTo>
                    <a:pt x="6419101" y="2191787"/>
                  </a:lnTo>
                  <a:lnTo>
                    <a:pt x="6433314" y="2229232"/>
                  </a:lnTo>
                  <a:lnTo>
                    <a:pt x="6447070" y="2242585"/>
                  </a:lnTo>
                  <a:lnTo>
                    <a:pt x="6461283" y="2226197"/>
                  </a:lnTo>
                  <a:lnTo>
                    <a:pt x="6475497" y="2199938"/>
                  </a:lnTo>
                  <a:lnTo>
                    <a:pt x="6489252" y="2165540"/>
                  </a:lnTo>
                  <a:lnTo>
                    <a:pt x="6503466" y="2120736"/>
                  </a:lnTo>
                  <a:lnTo>
                    <a:pt x="6517221" y="2107913"/>
                  </a:lnTo>
                  <a:lnTo>
                    <a:pt x="6531435" y="2149210"/>
                  </a:lnTo>
                  <a:lnTo>
                    <a:pt x="6545649" y="2198410"/>
                  </a:lnTo>
                  <a:lnTo>
                    <a:pt x="6558487" y="2236325"/>
                  </a:lnTo>
                  <a:lnTo>
                    <a:pt x="6572701" y="2253800"/>
                  </a:lnTo>
                  <a:lnTo>
                    <a:pt x="6586456" y="2224960"/>
                  </a:lnTo>
                  <a:lnTo>
                    <a:pt x="6600670" y="2172323"/>
                  </a:lnTo>
                  <a:lnTo>
                    <a:pt x="6614425" y="2135426"/>
                  </a:lnTo>
                  <a:lnTo>
                    <a:pt x="6628639" y="2118229"/>
                  </a:lnTo>
                  <a:lnTo>
                    <a:pt x="6642852" y="2102851"/>
                  </a:lnTo>
                  <a:lnTo>
                    <a:pt x="6656608" y="2075465"/>
                  </a:lnTo>
                  <a:lnTo>
                    <a:pt x="6670821" y="2039007"/>
                  </a:lnTo>
                  <a:lnTo>
                    <a:pt x="6684576" y="2016128"/>
                  </a:lnTo>
                  <a:lnTo>
                    <a:pt x="6698790" y="2029043"/>
                  </a:lnTo>
                  <a:lnTo>
                    <a:pt x="6713004" y="2062981"/>
                  </a:lnTo>
                  <a:lnTo>
                    <a:pt x="6726301" y="2070202"/>
                  </a:lnTo>
                  <a:lnTo>
                    <a:pt x="6740514" y="2031479"/>
                  </a:lnTo>
                  <a:lnTo>
                    <a:pt x="6754270" y="1979922"/>
                  </a:lnTo>
                  <a:lnTo>
                    <a:pt x="6768483" y="1951459"/>
                  </a:lnTo>
                  <a:lnTo>
                    <a:pt x="6782238" y="1925349"/>
                  </a:lnTo>
                  <a:lnTo>
                    <a:pt x="6796452" y="1889835"/>
                  </a:lnTo>
                  <a:lnTo>
                    <a:pt x="6810666" y="1881635"/>
                  </a:lnTo>
                  <a:lnTo>
                    <a:pt x="6824421" y="1900845"/>
                  </a:lnTo>
                  <a:lnTo>
                    <a:pt x="6838635" y="1908817"/>
                  </a:lnTo>
                  <a:lnTo>
                    <a:pt x="6852390" y="1889960"/>
                  </a:lnTo>
                  <a:lnTo>
                    <a:pt x="6866604" y="1862804"/>
                  </a:lnTo>
                  <a:lnTo>
                    <a:pt x="6880818" y="1845115"/>
                  </a:lnTo>
                  <a:lnTo>
                    <a:pt x="6893656" y="1823543"/>
                  </a:lnTo>
                  <a:lnTo>
                    <a:pt x="6907869" y="1784578"/>
                  </a:lnTo>
                  <a:lnTo>
                    <a:pt x="6921625" y="1726126"/>
                  </a:lnTo>
                  <a:lnTo>
                    <a:pt x="6935838" y="1672227"/>
                  </a:lnTo>
                  <a:lnTo>
                    <a:pt x="6935838" y="2402796"/>
                  </a:lnTo>
                  <a:lnTo>
                    <a:pt x="6921625" y="2402796"/>
                  </a:lnTo>
                  <a:lnTo>
                    <a:pt x="6907869" y="2402796"/>
                  </a:lnTo>
                  <a:lnTo>
                    <a:pt x="6893656" y="2402796"/>
                  </a:lnTo>
                  <a:lnTo>
                    <a:pt x="6880818" y="2402796"/>
                  </a:lnTo>
                  <a:lnTo>
                    <a:pt x="6866604" y="2402796"/>
                  </a:lnTo>
                  <a:lnTo>
                    <a:pt x="6852390" y="2402796"/>
                  </a:lnTo>
                  <a:lnTo>
                    <a:pt x="6838635" y="2402796"/>
                  </a:lnTo>
                  <a:lnTo>
                    <a:pt x="6824421" y="2402796"/>
                  </a:lnTo>
                  <a:lnTo>
                    <a:pt x="6810666" y="2402796"/>
                  </a:lnTo>
                  <a:lnTo>
                    <a:pt x="6796452" y="2402796"/>
                  </a:lnTo>
                  <a:lnTo>
                    <a:pt x="6782238" y="2402796"/>
                  </a:lnTo>
                  <a:lnTo>
                    <a:pt x="6768483" y="2402796"/>
                  </a:lnTo>
                  <a:lnTo>
                    <a:pt x="6754270" y="2402796"/>
                  </a:lnTo>
                  <a:lnTo>
                    <a:pt x="6740514" y="2402796"/>
                  </a:lnTo>
                  <a:lnTo>
                    <a:pt x="6726301" y="2402796"/>
                  </a:lnTo>
                  <a:lnTo>
                    <a:pt x="6713004" y="2402796"/>
                  </a:lnTo>
                  <a:lnTo>
                    <a:pt x="6698790" y="2402796"/>
                  </a:lnTo>
                  <a:lnTo>
                    <a:pt x="6684576" y="2402796"/>
                  </a:lnTo>
                  <a:lnTo>
                    <a:pt x="6670821" y="2402796"/>
                  </a:lnTo>
                  <a:lnTo>
                    <a:pt x="6656608" y="2402796"/>
                  </a:lnTo>
                  <a:lnTo>
                    <a:pt x="6642852" y="2402796"/>
                  </a:lnTo>
                  <a:lnTo>
                    <a:pt x="6628639" y="2402796"/>
                  </a:lnTo>
                  <a:lnTo>
                    <a:pt x="6614425" y="2402796"/>
                  </a:lnTo>
                  <a:lnTo>
                    <a:pt x="6600670" y="2402796"/>
                  </a:lnTo>
                  <a:lnTo>
                    <a:pt x="6586456" y="2402796"/>
                  </a:lnTo>
                  <a:lnTo>
                    <a:pt x="6572701" y="2402796"/>
                  </a:lnTo>
                  <a:lnTo>
                    <a:pt x="6558487" y="2402796"/>
                  </a:lnTo>
                  <a:lnTo>
                    <a:pt x="6545649" y="2402796"/>
                  </a:lnTo>
                  <a:lnTo>
                    <a:pt x="6531435" y="2402796"/>
                  </a:lnTo>
                  <a:lnTo>
                    <a:pt x="6517221" y="2402796"/>
                  </a:lnTo>
                  <a:lnTo>
                    <a:pt x="6503466" y="2402796"/>
                  </a:lnTo>
                  <a:lnTo>
                    <a:pt x="6489252" y="2402796"/>
                  </a:lnTo>
                  <a:lnTo>
                    <a:pt x="6475497" y="2402796"/>
                  </a:lnTo>
                  <a:lnTo>
                    <a:pt x="6461283" y="2402796"/>
                  </a:lnTo>
                  <a:lnTo>
                    <a:pt x="6447070" y="2402796"/>
                  </a:lnTo>
                  <a:lnTo>
                    <a:pt x="6433314" y="2402796"/>
                  </a:lnTo>
                  <a:lnTo>
                    <a:pt x="6419101" y="2402796"/>
                  </a:lnTo>
                  <a:lnTo>
                    <a:pt x="6405346" y="2402796"/>
                  </a:lnTo>
                  <a:lnTo>
                    <a:pt x="6391132" y="2402796"/>
                  </a:lnTo>
                  <a:lnTo>
                    <a:pt x="6378294" y="2402796"/>
                  </a:lnTo>
                  <a:lnTo>
                    <a:pt x="6364080" y="2402796"/>
                  </a:lnTo>
                  <a:lnTo>
                    <a:pt x="6349866" y="2402796"/>
                  </a:lnTo>
                  <a:lnTo>
                    <a:pt x="6336111" y="2402796"/>
                  </a:lnTo>
                  <a:lnTo>
                    <a:pt x="6321897" y="2402796"/>
                  </a:lnTo>
                  <a:lnTo>
                    <a:pt x="6308142" y="2402796"/>
                  </a:lnTo>
                  <a:lnTo>
                    <a:pt x="6293928" y="2402796"/>
                  </a:lnTo>
                  <a:lnTo>
                    <a:pt x="6279715" y="2402796"/>
                  </a:lnTo>
                  <a:lnTo>
                    <a:pt x="6265959" y="2402796"/>
                  </a:lnTo>
                  <a:lnTo>
                    <a:pt x="6251746" y="2402796"/>
                  </a:lnTo>
                  <a:lnTo>
                    <a:pt x="6237990" y="2402796"/>
                  </a:lnTo>
                  <a:lnTo>
                    <a:pt x="6223777" y="2402796"/>
                  </a:lnTo>
                  <a:lnTo>
                    <a:pt x="6210938" y="2402796"/>
                  </a:lnTo>
                  <a:lnTo>
                    <a:pt x="6196725" y="2402796"/>
                  </a:lnTo>
                  <a:lnTo>
                    <a:pt x="6182511" y="2402796"/>
                  </a:lnTo>
                  <a:lnTo>
                    <a:pt x="6168756" y="2402796"/>
                  </a:lnTo>
                  <a:lnTo>
                    <a:pt x="6154542" y="2402796"/>
                  </a:lnTo>
                  <a:lnTo>
                    <a:pt x="6140787" y="2402796"/>
                  </a:lnTo>
                  <a:lnTo>
                    <a:pt x="6126573" y="2402796"/>
                  </a:lnTo>
                  <a:lnTo>
                    <a:pt x="6112359" y="2421683"/>
                  </a:lnTo>
                  <a:lnTo>
                    <a:pt x="6098604" y="2522992"/>
                  </a:lnTo>
                  <a:lnTo>
                    <a:pt x="6084390" y="2625804"/>
                  </a:lnTo>
                  <a:lnTo>
                    <a:pt x="6070635" y="2732428"/>
                  </a:lnTo>
                  <a:lnTo>
                    <a:pt x="6056422" y="2846504"/>
                  </a:lnTo>
                  <a:lnTo>
                    <a:pt x="6043125" y="2927503"/>
                  </a:lnTo>
                  <a:lnTo>
                    <a:pt x="6028911" y="2965976"/>
                  </a:lnTo>
                  <a:lnTo>
                    <a:pt x="6014697" y="2996720"/>
                  </a:lnTo>
                  <a:lnTo>
                    <a:pt x="6000942" y="3025966"/>
                  </a:lnTo>
                  <a:lnTo>
                    <a:pt x="5986728" y="3044013"/>
                  </a:lnTo>
                  <a:lnTo>
                    <a:pt x="5972973" y="3049858"/>
                  </a:lnTo>
                  <a:lnTo>
                    <a:pt x="5958760" y="3063341"/>
                  </a:lnTo>
                  <a:lnTo>
                    <a:pt x="5944546" y="3091343"/>
                  </a:lnTo>
                  <a:lnTo>
                    <a:pt x="5930791" y="3123498"/>
                  </a:lnTo>
                  <a:lnTo>
                    <a:pt x="5916577" y="3156324"/>
                  </a:lnTo>
                  <a:lnTo>
                    <a:pt x="5902822" y="3158916"/>
                  </a:lnTo>
                  <a:lnTo>
                    <a:pt x="5888608" y="3106793"/>
                  </a:lnTo>
                  <a:lnTo>
                    <a:pt x="5875770" y="3039393"/>
                  </a:lnTo>
                  <a:lnTo>
                    <a:pt x="5861556" y="2993421"/>
                  </a:lnTo>
                  <a:lnTo>
                    <a:pt x="5847342" y="2982276"/>
                  </a:lnTo>
                  <a:lnTo>
                    <a:pt x="5833587" y="2994447"/>
                  </a:lnTo>
                  <a:lnTo>
                    <a:pt x="5819373" y="2989570"/>
                  </a:lnTo>
                  <a:lnTo>
                    <a:pt x="5805618" y="2952316"/>
                  </a:lnTo>
                  <a:lnTo>
                    <a:pt x="5791404" y="2901424"/>
                  </a:lnTo>
                  <a:lnTo>
                    <a:pt x="5777191" y="2863407"/>
                  </a:lnTo>
                  <a:lnTo>
                    <a:pt x="5763435" y="2831175"/>
                  </a:lnTo>
                  <a:lnTo>
                    <a:pt x="5749222" y="2772122"/>
                  </a:lnTo>
                  <a:lnTo>
                    <a:pt x="5735466" y="2727792"/>
                  </a:lnTo>
                  <a:lnTo>
                    <a:pt x="5721253" y="2744716"/>
                  </a:lnTo>
                  <a:lnTo>
                    <a:pt x="5708415" y="2796392"/>
                  </a:lnTo>
                  <a:lnTo>
                    <a:pt x="5694201" y="2855098"/>
                  </a:lnTo>
                  <a:lnTo>
                    <a:pt x="5679987" y="2919953"/>
                  </a:lnTo>
                  <a:lnTo>
                    <a:pt x="5666232" y="2991188"/>
                  </a:lnTo>
                  <a:lnTo>
                    <a:pt x="5652018" y="3077808"/>
                  </a:lnTo>
                  <a:lnTo>
                    <a:pt x="5638263" y="3169160"/>
                  </a:lnTo>
                  <a:lnTo>
                    <a:pt x="5624049" y="3224468"/>
                  </a:lnTo>
                  <a:lnTo>
                    <a:pt x="5609835" y="3232536"/>
                  </a:lnTo>
                  <a:lnTo>
                    <a:pt x="5596080" y="3235716"/>
                  </a:lnTo>
                  <a:lnTo>
                    <a:pt x="5581867" y="3278613"/>
                  </a:lnTo>
                  <a:lnTo>
                    <a:pt x="5568111" y="3316231"/>
                  </a:lnTo>
                  <a:lnTo>
                    <a:pt x="5553898" y="3291810"/>
                  </a:lnTo>
                  <a:lnTo>
                    <a:pt x="5541059" y="3237233"/>
                  </a:lnTo>
                  <a:lnTo>
                    <a:pt x="5526846" y="3196125"/>
                  </a:lnTo>
                  <a:lnTo>
                    <a:pt x="5512632" y="3156134"/>
                  </a:lnTo>
                  <a:lnTo>
                    <a:pt x="5498877" y="3102178"/>
                  </a:lnTo>
                  <a:lnTo>
                    <a:pt x="5484663" y="3041770"/>
                  </a:lnTo>
                  <a:lnTo>
                    <a:pt x="5470908" y="2985766"/>
                  </a:lnTo>
                  <a:lnTo>
                    <a:pt x="5456694" y="2939109"/>
                  </a:lnTo>
                  <a:lnTo>
                    <a:pt x="5442480" y="2901811"/>
                  </a:lnTo>
                  <a:lnTo>
                    <a:pt x="5428725" y="2863012"/>
                  </a:lnTo>
                  <a:lnTo>
                    <a:pt x="5414511" y="2801423"/>
                  </a:lnTo>
                  <a:lnTo>
                    <a:pt x="5400756" y="2734773"/>
                  </a:lnTo>
                  <a:lnTo>
                    <a:pt x="5386542" y="2692321"/>
                  </a:lnTo>
                  <a:lnTo>
                    <a:pt x="5373246" y="2657082"/>
                  </a:lnTo>
                  <a:lnTo>
                    <a:pt x="5359032" y="2582147"/>
                  </a:lnTo>
                  <a:lnTo>
                    <a:pt x="5344818" y="2457506"/>
                  </a:lnTo>
                  <a:lnTo>
                    <a:pt x="5331063" y="2402796"/>
                  </a:lnTo>
                  <a:lnTo>
                    <a:pt x="5316849" y="2402796"/>
                  </a:lnTo>
                  <a:lnTo>
                    <a:pt x="5303094" y="2402796"/>
                  </a:lnTo>
                  <a:lnTo>
                    <a:pt x="5288880" y="2402796"/>
                  </a:lnTo>
                  <a:lnTo>
                    <a:pt x="5274667" y="2402796"/>
                  </a:lnTo>
                  <a:lnTo>
                    <a:pt x="5260911" y="2402796"/>
                  </a:lnTo>
                  <a:lnTo>
                    <a:pt x="5246698" y="2402796"/>
                  </a:lnTo>
                  <a:lnTo>
                    <a:pt x="5232943" y="2402796"/>
                  </a:lnTo>
                  <a:lnTo>
                    <a:pt x="5218729" y="2402796"/>
                  </a:lnTo>
                  <a:lnTo>
                    <a:pt x="5205891" y="2402796"/>
                  </a:lnTo>
                  <a:lnTo>
                    <a:pt x="5191677" y="2402796"/>
                  </a:lnTo>
                  <a:lnTo>
                    <a:pt x="5177463" y="2402796"/>
                  </a:lnTo>
                  <a:lnTo>
                    <a:pt x="5163708" y="2402796"/>
                  </a:lnTo>
                  <a:lnTo>
                    <a:pt x="5149494" y="2402796"/>
                  </a:lnTo>
                  <a:lnTo>
                    <a:pt x="5135739" y="2402796"/>
                  </a:lnTo>
                  <a:lnTo>
                    <a:pt x="5121525" y="2402796"/>
                  </a:lnTo>
                  <a:lnTo>
                    <a:pt x="5107312" y="2402796"/>
                  </a:lnTo>
                  <a:lnTo>
                    <a:pt x="5093556" y="2402796"/>
                  </a:lnTo>
                  <a:lnTo>
                    <a:pt x="5079343" y="2402796"/>
                  </a:lnTo>
                  <a:lnTo>
                    <a:pt x="5065587" y="2402796"/>
                  </a:lnTo>
                  <a:lnTo>
                    <a:pt x="5051374" y="2402796"/>
                  </a:lnTo>
                  <a:lnTo>
                    <a:pt x="5038535" y="2402796"/>
                  </a:lnTo>
                  <a:lnTo>
                    <a:pt x="5024322" y="2402796"/>
                  </a:lnTo>
                  <a:lnTo>
                    <a:pt x="5010108" y="2402796"/>
                  </a:lnTo>
                  <a:lnTo>
                    <a:pt x="4996353" y="2402796"/>
                  </a:lnTo>
                  <a:lnTo>
                    <a:pt x="4982139" y="2402796"/>
                  </a:lnTo>
                  <a:lnTo>
                    <a:pt x="4968384" y="2402796"/>
                  </a:lnTo>
                  <a:lnTo>
                    <a:pt x="4954170" y="2402796"/>
                  </a:lnTo>
                  <a:lnTo>
                    <a:pt x="4939956" y="2402796"/>
                  </a:lnTo>
                  <a:lnTo>
                    <a:pt x="4926201" y="2402796"/>
                  </a:lnTo>
                  <a:lnTo>
                    <a:pt x="4911987" y="2402796"/>
                  </a:lnTo>
                  <a:lnTo>
                    <a:pt x="4898232" y="2402796"/>
                  </a:lnTo>
                  <a:lnTo>
                    <a:pt x="4884019" y="2402796"/>
                  </a:lnTo>
                  <a:lnTo>
                    <a:pt x="4871180" y="2402796"/>
                  </a:lnTo>
                  <a:lnTo>
                    <a:pt x="4856967" y="2402796"/>
                  </a:lnTo>
                  <a:lnTo>
                    <a:pt x="4842753" y="2402796"/>
                  </a:lnTo>
                  <a:lnTo>
                    <a:pt x="4828998" y="2402796"/>
                  </a:lnTo>
                  <a:lnTo>
                    <a:pt x="4814784" y="2402796"/>
                  </a:lnTo>
                  <a:lnTo>
                    <a:pt x="4801029" y="2402796"/>
                  </a:lnTo>
                  <a:lnTo>
                    <a:pt x="4786815" y="2402796"/>
                  </a:lnTo>
                  <a:lnTo>
                    <a:pt x="4772601" y="2402796"/>
                  </a:lnTo>
                  <a:lnTo>
                    <a:pt x="4758846" y="2402796"/>
                  </a:lnTo>
                  <a:lnTo>
                    <a:pt x="4744632" y="2402796"/>
                  </a:lnTo>
                  <a:lnTo>
                    <a:pt x="4730877" y="2402796"/>
                  </a:lnTo>
                  <a:lnTo>
                    <a:pt x="4716663" y="2402796"/>
                  </a:lnTo>
                  <a:lnTo>
                    <a:pt x="4703367" y="2402796"/>
                  </a:lnTo>
                  <a:lnTo>
                    <a:pt x="4689153" y="2402796"/>
                  </a:lnTo>
                  <a:lnTo>
                    <a:pt x="4674939" y="2402796"/>
                  </a:lnTo>
                  <a:lnTo>
                    <a:pt x="4661184" y="2402796"/>
                  </a:lnTo>
                  <a:lnTo>
                    <a:pt x="4646970" y="2402796"/>
                  </a:lnTo>
                  <a:lnTo>
                    <a:pt x="4633215" y="2402796"/>
                  </a:lnTo>
                  <a:lnTo>
                    <a:pt x="4619001" y="2402796"/>
                  </a:lnTo>
                  <a:lnTo>
                    <a:pt x="4604788" y="2402796"/>
                  </a:lnTo>
                  <a:lnTo>
                    <a:pt x="4591032" y="2402796"/>
                  </a:lnTo>
                  <a:lnTo>
                    <a:pt x="4576819" y="2402796"/>
                  </a:lnTo>
                  <a:lnTo>
                    <a:pt x="4563063" y="2402796"/>
                  </a:lnTo>
                  <a:lnTo>
                    <a:pt x="4548850" y="2402796"/>
                  </a:lnTo>
                  <a:lnTo>
                    <a:pt x="4536012" y="2402796"/>
                  </a:lnTo>
                  <a:lnTo>
                    <a:pt x="4521798" y="2402796"/>
                  </a:lnTo>
                  <a:lnTo>
                    <a:pt x="4507584" y="2402796"/>
                  </a:lnTo>
                  <a:lnTo>
                    <a:pt x="4493829" y="2402796"/>
                  </a:lnTo>
                  <a:lnTo>
                    <a:pt x="4479615" y="2402796"/>
                  </a:lnTo>
                  <a:lnTo>
                    <a:pt x="4465860" y="2402796"/>
                  </a:lnTo>
                  <a:lnTo>
                    <a:pt x="4451646" y="2402796"/>
                  </a:lnTo>
                  <a:lnTo>
                    <a:pt x="4437433" y="2402796"/>
                  </a:lnTo>
                  <a:lnTo>
                    <a:pt x="4423677" y="2402796"/>
                  </a:lnTo>
                  <a:lnTo>
                    <a:pt x="4409464" y="2402796"/>
                  </a:lnTo>
                  <a:lnTo>
                    <a:pt x="4395708" y="2402796"/>
                  </a:lnTo>
                  <a:lnTo>
                    <a:pt x="4381495" y="2402796"/>
                  </a:lnTo>
                  <a:lnTo>
                    <a:pt x="4368656" y="2402796"/>
                  </a:lnTo>
                  <a:lnTo>
                    <a:pt x="4354443" y="2402796"/>
                  </a:lnTo>
                  <a:lnTo>
                    <a:pt x="4340229" y="2402796"/>
                  </a:lnTo>
                  <a:lnTo>
                    <a:pt x="4326474" y="2402796"/>
                  </a:lnTo>
                  <a:lnTo>
                    <a:pt x="4312260" y="2402796"/>
                  </a:lnTo>
                  <a:lnTo>
                    <a:pt x="4298505" y="2402796"/>
                  </a:lnTo>
                  <a:lnTo>
                    <a:pt x="4284291" y="2402796"/>
                  </a:lnTo>
                  <a:lnTo>
                    <a:pt x="4270077" y="2402796"/>
                  </a:lnTo>
                  <a:lnTo>
                    <a:pt x="4256322" y="2402796"/>
                  </a:lnTo>
                  <a:lnTo>
                    <a:pt x="4242108" y="2402796"/>
                  </a:lnTo>
                  <a:lnTo>
                    <a:pt x="4228353" y="2402796"/>
                  </a:lnTo>
                  <a:lnTo>
                    <a:pt x="4214139" y="2402796"/>
                  </a:lnTo>
                  <a:lnTo>
                    <a:pt x="4201301" y="2402796"/>
                  </a:lnTo>
                  <a:lnTo>
                    <a:pt x="4187088" y="2402796"/>
                  </a:lnTo>
                  <a:lnTo>
                    <a:pt x="4172874" y="2402796"/>
                  </a:lnTo>
                  <a:lnTo>
                    <a:pt x="4159119" y="2402796"/>
                  </a:lnTo>
                  <a:lnTo>
                    <a:pt x="4144905" y="2402796"/>
                  </a:lnTo>
                  <a:lnTo>
                    <a:pt x="4131150" y="2402796"/>
                  </a:lnTo>
                  <a:lnTo>
                    <a:pt x="4116936" y="2402796"/>
                  </a:lnTo>
                  <a:lnTo>
                    <a:pt x="4102722" y="2402796"/>
                  </a:lnTo>
                  <a:lnTo>
                    <a:pt x="4088967" y="2402796"/>
                  </a:lnTo>
                  <a:lnTo>
                    <a:pt x="4074753" y="2402796"/>
                  </a:lnTo>
                  <a:lnTo>
                    <a:pt x="4060998" y="2402796"/>
                  </a:lnTo>
                  <a:lnTo>
                    <a:pt x="4046784" y="2402796"/>
                  </a:lnTo>
                  <a:lnTo>
                    <a:pt x="4033488" y="2402796"/>
                  </a:lnTo>
                  <a:lnTo>
                    <a:pt x="4019274" y="2402796"/>
                  </a:lnTo>
                  <a:lnTo>
                    <a:pt x="4005060" y="2402796"/>
                  </a:lnTo>
                  <a:lnTo>
                    <a:pt x="3991305" y="2402796"/>
                  </a:lnTo>
                  <a:lnTo>
                    <a:pt x="3977091" y="2402796"/>
                  </a:lnTo>
                  <a:lnTo>
                    <a:pt x="3963336" y="2402796"/>
                  </a:lnTo>
                  <a:lnTo>
                    <a:pt x="3949122" y="2402796"/>
                  </a:lnTo>
                  <a:lnTo>
                    <a:pt x="3934909" y="2402796"/>
                  </a:lnTo>
                  <a:lnTo>
                    <a:pt x="3921153" y="2402796"/>
                  </a:lnTo>
                  <a:lnTo>
                    <a:pt x="3906940" y="2402796"/>
                  </a:lnTo>
                  <a:lnTo>
                    <a:pt x="3893184" y="2402796"/>
                  </a:lnTo>
                  <a:lnTo>
                    <a:pt x="3878971" y="2402796"/>
                  </a:lnTo>
                  <a:lnTo>
                    <a:pt x="3866132" y="2402796"/>
                  </a:lnTo>
                  <a:lnTo>
                    <a:pt x="3851919" y="2402796"/>
                  </a:lnTo>
                  <a:lnTo>
                    <a:pt x="3837705" y="2402796"/>
                  </a:lnTo>
                  <a:lnTo>
                    <a:pt x="3823950" y="2402796"/>
                  </a:lnTo>
                  <a:lnTo>
                    <a:pt x="3809736" y="2402796"/>
                  </a:lnTo>
                  <a:lnTo>
                    <a:pt x="3795981" y="2402796"/>
                  </a:lnTo>
                  <a:lnTo>
                    <a:pt x="3781767" y="2402796"/>
                  </a:lnTo>
                  <a:lnTo>
                    <a:pt x="3767553" y="2402796"/>
                  </a:lnTo>
                  <a:lnTo>
                    <a:pt x="3753798" y="2402796"/>
                  </a:lnTo>
                  <a:lnTo>
                    <a:pt x="3739584" y="2402796"/>
                  </a:lnTo>
                  <a:lnTo>
                    <a:pt x="3725829" y="2429197"/>
                  </a:lnTo>
                  <a:lnTo>
                    <a:pt x="3711616" y="2431567"/>
                  </a:lnTo>
                  <a:lnTo>
                    <a:pt x="3698777" y="2402796"/>
                  </a:lnTo>
                  <a:lnTo>
                    <a:pt x="3684564" y="2402796"/>
                  </a:lnTo>
                  <a:lnTo>
                    <a:pt x="3670350" y="2402796"/>
                  </a:lnTo>
                  <a:lnTo>
                    <a:pt x="3656595" y="2402796"/>
                  </a:lnTo>
                  <a:lnTo>
                    <a:pt x="3642381" y="2402796"/>
                  </a:lnTo>
                  <a:lnTo>
                    <a:pt x="3628626" y="2402796"/>
                  </a:lnTo>
                  <a:lnTo>
                    <a:pt x="3614412" y="2402796"/>
                  </a:lnTo>
                  <a:lnTo>
                    <a:pt x="3600198" y="2402796"/>
                  </a:lnTo>
                  <a:lnTo>
                    <a:pt x="3586443" y="2402796"/>
                  </a:lnTo>
                  <a:lnTo>
                    <a:pt x="3572229" y="2402796"/>
                  </a:lnTo>
                  <a:lnTo>
                    <a:pt x="3558474" y="2402796"/>
                  </a:lnTo>
                  <a:lnTo>
                    <a:pt x="3544260" y="2402796"/>
                  </a:lnTo>
                  <a:lnTo>
                    <a:pt x="3531422" y="2402796"/>
                  </a:lnTo>
                  <a:lnTo>
                    <a:pt x="3517208" y="2402796"/>
                  </a:lnTo>
                  <a:lnTo>
                    <a:pt x="3502995" y="2402796"/>
                  </a:lnTo>
                  <a:lnTo>
                    <a:pt x="3489240" y="2402796"/>
                  </a:lnTo>
                  <a:lnTo>
                    <a:pt x="3475026" y="2402796"/>
                  </a:lnTo>
                  <a:lnTo>
                    <a:pt x="3461271" y="2402796"/>
                  </a:lnTo>
                  <a:lnTo>
                    <a:pt x="3447057" y="2402796"/>
                  </a:lnTo>
                  <a:lnTo>
                    <a:pt x="3432843" y="2402796"/>
                  </a:lnTo>
                  <a:lnTo>
                    <a:pt x="3419088" y="2402796"/>
                  </a:lnTo>
                  <a:lnTo>
                    <a:pt x="3404874" y="2402796"/>
                  </a:lnTo>
                  <a:lnTo>
                    <a:pt x="3391119" y="2402796"/>
                  </a:lnTo>
                  <a:lnTo>
                    <a:pt x="3376905" y="2402796"/>
                  </a:lnTo>
                  <a:lnTo>
                    <a:pt x="3363609" y="2402796"/>
                  </a:lnTo>
                  <a:lnTo>
                    <a:pt x="3349395" y="2402796"/>
                  </a:lnTo>
                  <a:lnTo>
                    <a:pt x="3335181" y="2402796"/>
                  </a:lnTo>
                  <a:lnTo>
                    <a:pt x="3321426" y="2402796"/>
                  </a:lnTo>
                  <a:lnTo>
                    <a:pt x="3307212" y="2402796"/>
                  </a:lnTo>
                  <a:lnTo>
                    <a:pt x="3293457" y="2402796"/>
                  </a:lnTo>
                  <a:lnTo>
                    <a:pt x="3279243" y="2402796"/>
                  </a:lnTo>
                  <a:lnTo>
                    <a:pt x="3265030" y="2402796"/>
                  </a:lnTo>
                  <a:lnTo>
                    <a:pt x="3251274" y="2402796"/>
                  </a:lnTo>
                  <a:lnTo>
                    <a:pt x="3237061" y="2402796"/>
                  </a:lnTo>
                  <a:lnTo>
                    <a:pt x="3223305" y="2402796"/>
                  </a:lnTo>
                  <a:lnTo>
                    <a:pt x="3209092" y="2402796"/>
                  </a:lnTo>
                  <a:lnTo>
                    <a:pt x="3196253" y="2402796"/>
                  </a:lnTo>
                  <a:lnTo>
                    <a:pt x="3182040" y="2402796"/>
                  </a:lnTo>
                  <a:lnTo>
                    <a:pt x="3167826" y="2402796"/>
                  </a:lnTo>
                  <a:lnTo>
                    <a:pt x="3154071" y="2402796"/>
                  </a:lnTo>
                  <a:lnTo>
                    <a:pt x="3139857" y="2402796"/>
                  </a:lnTo>
                  <a:lnTo>
                    <a:pt x="3126102" y="2402796"/>
                  </a:lnTo>
                  <a:lnTo>
                    <a:pt x="3111888" y="2402796"/>
                  </a:lnTo>
                  <a:lnTo>
                    <a:pt x="3097674" y="2402796"/>
                  </a:lnTo>
                  <a:lnTo>
                    <a:pt x="3083919" y="2402796"/>
                  </a:lnTo>
                  <a:lnTo>
                    <a:pt x="3069705" y="2402796"/>
                  </a:lnTo>
                  <a:lnTo>
                    <a:pt x="3055950" y="2402796"/>
                  </a:lnTo>
                  <a:lnTo>
                    <a:pt x="3041736" y="2402796"/>
                  </a:lnTo>
                  <a:lnTo>
                    <a:pt x="3028898" y="2402796"/>
                  </a:lnTo>
                  <a:lnTo>
                    <a:pt x="3014685" y="2402796"/>
                  </a:lnTo>
                  <a:lnTo>
                    <a:pt x="3000471" y="2402796"/>
                  </a:lnTo>
                  <a:lnTo>
                    <a:pt x="2986716" y="2402796"/>
                  </a:lnTo>
                  <a:lnTo>
                    <a:pt x="2972502" y="2402796"/>
                  </a:lnTo>
                  <a:lnTo>
                    <a:pt x="2958747" y="2402796"/>
                  </a:lnTo>
                  <a:lnTo>
                    <a:pt x="2944533" y="2402796"/>
                  </a:lnTo>
                  <a:lnTo>
                    <a:pt x="2930319" y="2402796"/>
                  </a:lnTo>
                  <a:lnTo>
                    <a:pt x="2916564" y="2402796"/>
                  </a:lnTo>
                  <a:lnTo>
                    <a:pt x="2902350" y="2402796"/>
                  </a:lnTo>
                  <a:lnTo>
                    <a:pt x="2888595" y="2402796"/>
                  </a:lnTo>
                  <a:lnTo>
                    <a:pt x="2874381" y="2402796"/>
                  </a:lnTo>
                  <a:lnTo>
                    <a:pt x="2861543" y="2402796"/>
                  </a:lnTo>
                  <a:lnTo>
                    <a:pt x="2847329" y="2402796"/>
                  </a:lnTo>
                  <a:lnTo>
                    <a:pt x="2833116" y="2402796"/>
                  </a:lnTo>
                  <a:lnTo>
                    <a:pt x="2819360" y="2402796"/>
                  </a:lnTo>
                  <a:lnTo>
                    <a:pt x="2805147" y="2402796"/>
                  </a:lnTo>
                  <a:lnTo>
                    <a:pt x="2791392" y="2402796"/>
                  </a:lnTo>
                  <a:lnTo>
                    <a:pt x="2777178" y="2402796"/>
                  </a:lnTo>
                  <a:lnTo>
                    <a:pt x="2762964" y="2402796"/>
                  </a:lnTo>
                  <a:lnTo>
                    <a:pt x="2749209" y="2402796"/>
                  </a:lnTo>
                  <a:lnTo>
                    <a:pt x="2734995" y="2402796"/>
                  </a:lnTo>
                  <a:lnTo>
                    <a:pt x="2721240" y="2402796"/>
                  </a:lnTo>
                  <a:lnTo>
                    <a:pt x="2707026" y="2402796"/>
                  </a:lnTo>
                  <a:lnTo>
                    <a:pt x="2693729" y="2402796"/>
                  </a:lnTo>
                  <a:lnTo>
                    <a:pt x="2679516" y="2402796"/>
                  </a:lnTo>
                  <a:lnTo>
                    <a:pt x="2665302" y="2402796"/>
                  </a:lnTo>
                  <a:lnTo>
                    <a:pt x="2651547" y="2402796"/>
                  </a:lnTo>
                  <a:lnTo>
                    <a:pt x="2637333" y="2402796"/>
                  </a:lnTo>
                  <a:lnTo>
                    <a:pt x="2623578" y="2402796"/>
                  </a:lnTo>
                  <a:lnTo>
                    <a:pt x="2609364" y="2402796"/>
                  </a:lnTo>
                  <a:lnTo>
                    <a:pt x="2595150" y="2402796"/>
                  </a:lnTo>
                  <a:lnTo>
                    <a:pt x="2581395" y="2402796"/>
                  </a:lnTo>
                  <a:lnTo>
                    <a:pt x="2567181" y="2402796"/>
                  </a:lnTo>
                  <a:lnTo>
                    <a:pt x="2553426" y="2402796"/>
                  </a:lnTo>
                  <a:lnTo>
                    <a:pt x="2539213" y="2402796"/>
                  </a:lnTo>
                  <a:lnTo>
                    <a:pt x="2526374" y="2402796"/>
                  </a:lnTo>
                  <a:lnTo>
                    <a:pt x="2512161" y="2402796"/>
                  </a:lnTo>
                  <a:lnTo>
                    <a:pt x="2497947" y="2402796"/>
                  </a:lnTo>
                  <a:lnTo>
                    <a:pt x="2484192" y="2402796"/>
                  </a:lnTo>
                  <a:lnTo>
                    <a:pt x="2469978" y="2402796"/>
                  </a:lnTo>
                  <a:lnTo>
                    <a:pt x="2456223" y="2402796"/>
                  </a:lnTo>
                  <a:lnTo>
                    <a:pt x="2442009" y="2402796"/>
                  </a:lnTo>
                  <a:lnTo>
                    <a:pt x="2427795" y="2402796"/>
                  </a:lnTo>
                  <a:lnTo>
                    <a:pt x="2414040" y="2402796"/>
                  </a:lnTo>
                  <a:lnTo>
                    <a:pt x="2399826" y="2402796"/>
                  </a:lnTo>
                  <a:lnTo>
                    <a:pt x="2386071" y="2402796"/>
                  </a:lnTo>
                  <a:lnTo>
                    <a:pt x="2371857" y="2402796"/>
                  </a:lnTo>
                  <a:lnTo>
                    <a:pt x="2359019" y="2402796"/>
                  </a:lnTo>
                  <a:lnTo>
                    <a:pt x="2344805" y="2402796"/>
                  </a:lnTo>
                  <a:lnTo>
                    <a:pt x="2330592" y="2402796"/>
                  </a:lnTo>
                  <a:lnTo>
                    <a:pt x="2316837" y="2402796"/>
                  </a:lnTo>
                  <a:lnTo>
                    <a:pt x="2302623" y="2402796"/>
                  </a:lnTo>
                  <a:lnTo>
                    <a:pt x="2288868" y="2402796"/>
                  </a:lnTo>
                  <a:lnTo>
                    <a:pt x="2274654" y="2402796"/>
                  </a:lnTo>
                  <a:lnTo>
                    <a:pt x="2260440" y="2402796"/>
                  </a:lnTo>
                  <a:lnTo>
                    <a:pt x="2246685" y="2402796"/>
                  </a:lnTo>
                  <a:lnTo>
                    <a:pt x="2232471" y="2402796"/>
                  </a:lnTo>
                  <a:lnTo>
                    <a:pt x="2218716" y="2402796"/>
                  </a:lnTo>
                  <a:lnTo>
                    <a:pt x="2204502" y="2402796"/>
                  </a:lnTo>
                  <a:lnTo>
                    <a:pt x="2191664" y="2402796"/>
                  </a:lnTo>
                  <a:lnTo>
                    <a:pt x="2177450" y="2402796"/>
                  </a:lnTo>
                  <a:lnTo>
                    <a:pt x="2163237" y="2426343"/>
                  </a:lnTo>
                  <a:lnTo>
                    <a:pt x="2149481" y="2457490"/>
                  </a:lnTo>
                  <a:lnTo>
                    <a:pt x="2135268" y="2475693"/>
                  </a:lnTo>
                  <a:lnTo>
                    <a:pt x="2121512" y="2470916"/>
                  </a:lnTo>
                  <a:lnTo>
                    <a:pt x="2107299" y="2453017"/>
                  </a:lnTo>
                  <a:lnTo>
                    <a:pt x="2093085" y="2443143"/>
                  </a:lnTo>
                  <a:lnTo>
                    <a:pt x="2079330" y="2444535"/>
                  </a:lnTo>
                  <a:lnTo>
                    <a:pt x="2065116" y="2460596"/>
                  </a:lnTo>
                  <a:lnTo>
                    <a:pt x="2051361" y="2481697"/>
                  </a:lnTo>
                  <a:lnTo>
                    <a:pt x="2037147" y="2488628"/>
                  </a:lnTo>
                  <a:lnTo>
                    <a:pt x="2023850" y="2475225"/>
                  </a:lnTo>
                  <a:lnTo>
                    <a:pt x="2009637" y="2454082"/>
                  </a:lnTo>
                  <a:lnTo>
                    <a:pt x="1995423" y="2434982"/>
                  </a:lnTo>
                  <a:lnTo>
                    <a:pt x="1981668" y="2402796"/>
                  </a:lnTo>
                  <a:lnTo>
                    <a:pt x="1967454" y="2402796"/>
                  </a:lnTo>
                  <a:lnTo>
                    <a:pt x="1953699" y="2402796"/>
                  </a:lnTo>
                  <a:lnTo>
                    <a:pt x="1939485" y="2402796"/>
                  </a:lnTo>
                  <a:lnTo>
                    <a:pt x="1925271" y="2402796"/>
                  </a:lnTo>
                  <a:lnTo>
                    <a:pt x="1911516" y="2402796"/>
                  </a:lnTo>
                  <a:lnTo>
                    <a:pt x="1897302" y="2402796"/>
                  </a:lnTo>
                  <a:lnTo>
                    <a:pt x="1883547" y="2402796"/>
                  </a:lnTo>
                  <a:lnTo>
                    <a:pt x="1869333" y="2402796"/>
                  </a:lnTo>
                  <a:lnTo>
                    <a:pt x="1856495" y="2402796"/>
                  </a:lnTo>
                  <a:lnTo>
                    <a:pt x="1842282" y="2402796"/>
                  </a:lnTo>
                  <a:lnTo>
                    <a:pt x="1828068" y="2402796"/>
                  </a:lnTo>
                  <a:lnTo>
                    <a:pt x="1814313" y="2402796"/>
                  </a:lnTo>
                  <a:lnTo>
                    <a:pt x="1800099" y="2402796"/>
                  </a:lnTo>
                  <a:lnTo>
                    <a:pt x="1786344" y="2402796"/>
                  </a:lnTo>
                  <a:lnTo>
                    <a:pt x="1772130" y="2402796"/>
                  </a:lnTo>
                  <a:lnTo>
                    <a:pt x="1757916" y="2402796"/>
                  </a:lnTo>
                  <a:lnTo>
                    <a:pt x="1744161" y="2402796"/>
                  </a:lnTo>
                  <a:lnTo>
                    <a:pt x="1729947" y="2402796"/>
                  </a:lnTo>
                  <a:lnTo>
                    <a:pt x="1716192" y="2402796"/>
                  </a:lnTo>
                  <a:lnTo>
                    <a:pt x="1701978" y="2402796"/>
                  </a:lnTo>
                  <a:lnTo>
                    <a:pt x="1689140" y="2402796"/>
                  </a:lnTo>
                  <a:lnTo>
                    <a:pt x="1674926" y="2402796"/>
                  </a:lnTo>
                  <a:lnTo>
                    <a:pt x="1660713" y="2402796"/>
                  </a:lnTo>
                  <a:lnTo>
                    <a:pt x="1646957" y="2402796"/>
                  </a:lnTo>
                  <a:lnTo>
                    <a:pt x="1632744" y="2402796"/>
                  </a:lnTo>
                  <a:lnTo>
                    <a:pt x="1618989" y="2402796"/>
                  </a:lnTo>
                  <a:lnTo>
                    <a:pt x="1604775" y="2402796"/>
                  </a:lnTo>
                  <a:lnTo>
                    <a:pt x="1590561" y="2402796"/>
                  </a:lnTo>
                  <a:lnTo>
                    <a:pt x="1576806" y="2402796"/>
                  </a:lnTo>
                  <a:lnTo>
                    <a:pt x="1562592" y="2402796"/>
                  </a:lnTo>
                  <a:lnTo>
                    <a:pt x="1548837" y="2402796"/>
                  </a:lnTo>
                  <a:lnTo>
                    <a:pt x="1534623" y="2402796"/>
                  </a:lnTo>
                  <a:lnTo>
                    <a:pt x="1521785" y="2402796"/>
                  </a:lnTo>
                  <a:lnTo>
                    <a:pt x="1507571" y="2402796"/>
                  </a:lnTo>
                  <a:lnTo>
                    <a:pt x="1493358" y="2402796"/>
                  </a:lnTo>
                  <a:lnTo>
                    <a:pt x="1479602" y="2402796"/>
                  </a:lnTo>
                  <a:lnTo>
                    <a:pt x="1465389" y="2402796"/>
                  </a:lnTo>
                  <a:lnTo>
                    <a:pt x="1451633" y="2402796"/>
                  </a:lnTo>
                  <a:lnTo>
                    <a:pt x="1437420" y="2402796"/>
                  </a:lnTo>
                  <a:lnTo>
                    <a:pt x="1423206" y="2402796"/>
                  </a:lnTo>
                  <a:lnTo>
                    <a:pt x="1409451" y="2402796"/>
                  </a:lnTo>
                  <a:lnTo>
                    <a:pt x="1395237" y="2402796"/>
                  </a:lnTo>
                  <a:lnTo>
                    <a:pt x="1381482" y="2402796"/>
                  </a:lnTo>
                  <a:lnTo>
                    <a:pt x="1367268" y="2402796"/>
                  </a:lnTo>
                  <a:lnTo>
                    <a:pt x="1353971" y="2402796"/>
                  </a:lnTo>
                  <a:lnTo>
                    <a:pt x="1339758" y="2402796"/>
                  </a:lnTo>
                  <a:lnTo>
                    <a:pt x="1325544" y="2402796"/>
                  </a:lnTo>
                  <a:lnTo>
                    <a:pt x="1311789" y="2402796"/>
                  </a:lnTo>
                  <a:lnTo>
                    <a:pt x="1297575" y="2402796"/>
                  </a:lnTo>
                  <a:lnTo>
                    <a:pt x="1283820" y="2402796"/>
                  </a:lnTo>
                  <a:lnTo>
                    <a:pt x="1269606" y="2402796"/>
                  </a:lnTo>
                  <a:lnTo>
                    <a:pt x="1255392" y="2402796"/>
                  </a:lnTo>
                  <a:lnTo>
                    <a:pt x="1241637" y="2402796"/>
                  </a:lnTo>
                  <a:lnTo>
                    <a:pt x="1227423" y="2402796"/>
                  </a:lnTo>
                  <a:lnTo>
                    <a:pt x="1213668" y="2402796"/>
                  </a:lnTo>
                  <a:lnTo>
                    <a:pt x="1199454" y="2402796"/>
                  </a:lnTo>
                  <a:lnTo>
                    <a:pt x="1186616" y="2402796"/>
                  </a:lnTo>
                  <a:lnTo>
                    <a:pt x="1172402" y="2402796"/>
                  </a:lnTo>
                  <a:lnTo>
                    <a:pt x="1158189" y="2402796"/>
                  </a:lnTo>
                  <a:lnTo>
                    <a:pt x="1144434" y="2402796"/>
                  </a:lnTo>
                  <a:lnTo>
                    <a:pt x="1130220" y="2402796"/>
                  </a:lnTo>
                  <a:lnTo>
                    <a:pt x="1116465" y="2402796"/>
                  </a:lnTo>
                  <a:lnTo>
                    <a:pt x="1102251" y="2402796"/>
                  </a:lnTo>
                  <a:lnTo>
                    <a:pt x="1088037" y="2402796"/>
                  </a:lnTo>
                  <a:lnTo>
                    <a:pt x="1074282" y="2402796"/>
                  </a:lnTo>
                  <a:lnTo>
                    <a:pt x="1060068" y="2402796"/>
                  </a:lnTo>
                  <a:lnTo>
                    <a:pt x="1046313" y="2402796"/>
                  </a:lnTo>
                  <a:lnTo>
                    <a:pt x="1032099" y="2402796"/>
                  </a:lnTo>
                  <a:lnTo>
                    <a:pt x="1019261" y="2402796"/>
                  </a:lnTo>
                  <a:lnTo>
                    <a:pt x="1005047" y="2402796"/>
                  </a:lnTo>
                  <a:lnTo>
                    <a:pt x="990834" y="2402796"/>
                  </a:lnTo>
                  <a:lnTo>
                    <a:pt x="977078" y="2402796"/>
                  </a:lnTo>
                  <a:lnTo>
                    <a:pt x="962865" y="2402796"/>
                  </a:lnTo>
                  <a:lnTo>
                    <a:pt x="949109" y="2402796"/>
                  </a:lnTo>
                  <a:lnTo>
                    <a:pt x="934896" y="2402796"/>
                  </a:lnTo>
                  <a:lnTo>
                    <a:pt x="920682" y="2402796"/>
                  </a:lnTo>
                  <a:lnTo>
                    <a:pt x="906927" y="2402796"/>
                  </a:lnTo>
                  <a:lnTo>
                    <a:pt x="892713" y="2402796"/>
                  </a:lnTo>
                  <a:lnTo>
                    <a:pt x="878958" y="2402796"/>
                  </a:lnTo>
                  <a:lnTo>
                    <a:pt x="864744" y="2402796"/>
                  </a:lnTo>
                  <a:lnTo>
                    <a:pt x="851906" y="2402796"/>
                  </a:lnTo>
                  <a:lnTo>
                    <a:pt x="837692" y="2402796"/>
                  </a:lnTo>
                  <a:lnTo>
                    <a:pt x="823478" y="2402796"/>
                  </a:lnTo>
                  <a:lnTo>
                    <a:pt x="809723" y="2402796"/>
                  </a:lnTo>
                  <a:lnTo>
                    <a:pt x="795510" y="2402796"/>
                  </a:lnTo>
                  <a:lnTo>
                    <a:pt x="781754" y="2402796"/>
                  </a:lnTo>
                  <a:lnTo>
                    <a:pt x="767541" y="2402796"/>
                  </a:lnTo>
                  <a:lnTo>
                    <a:pt x="753327" y="2402796"/>
                  </a:lnTo>
                  <a:lnTo>
                    <a:pt x="739572" y="2402796"/>
                  </a:lnTo>
                  <a:lnTo>
                    <a:pt x="725358" y="2402796"/>
                  </a:lnTo>
                  <a:lnTo>
                    <a:pt x="711603" y="2402796"/>
                  </a:lnTo>
                  <a:lnTo>
                    <a:pt x="697389" y="2402796"/>
                  </a:lnTo>
                  <a:lnTo>
                    <a:pt x="684092" y="2402796"/>
                  </a:lnTo>
                  <a:lnTo>
                    <a:pt x="669879" y="2402796"/>
                  </a:lnTo>
                  <a:lnTo>
                    <a:pt x="655665" y="2402796"/>
                  </a:lnTo>
                  <a:lnTo>
                    <a:pt x="641910" y="2402796"/>
                  </a:lnTo>
                  <a:lnTo>
                    <a:pt x="627696" y="2402796"/>
                  </a:lnTo>
                  <a:lnTo>
                    <a:pt x="613941" y="2402796"/>
                  </a:lnTo>
                  <a:lnTo>
                    <a:pt x="599727" y="2402796"/>
                  </a:lnTo>
                  <a:lnTo>
                    <a:pt x="585513" y="2402796"/>
                  </a:lnTo>
                  <a:lnTo>
                    <a:pt x="571758" y="2402796"/>
                  </a:lnTo>
                  <a:lnTo>
                    <a:pt x="557544" y="2402796"/>
                  </a:lnTo>
                  <a:lnTo>
                    <a:pt x="543789" y="2402796"/>
                  </a:lnTo>
                  <a:lnTo>
                    <a:pt x="529575" y="2402796"/>
                  </a:lnTo>
                  <a:lnTo>
                    <a:pt x="516737" y="2402796"/>
                  </a:lnTo>
                  <a:lnTo>
                    <a:pt x="502523" y="2402796"/>
                  </a:lnTo>
                  <a:lnTo>
                    <a:pt x="488310" y="2402796"/>
                  </a:lnTo>
                  <a:lnTo>
                    <a:pt x="474554" y="2402796"/>
                  </a:lnTo>
                  <a:lnTo>
                    <a:pt x="460341" y="2402796"/>
                  </a:lnTo>
                  <a:lnTo>
                    <a:pt x="446586" y="2402796"/>
                  </a:lnTo>
                  <a:lnTo>
                    <a:pt x="432372" y="2402796"/>
                  </a:lnTo>
                  <a:lnTo>
                    <a:pt x="418158" y="2402796"/>
                  </a:lnTo>
                  <a:lnTo>
                    <a:pt x="404403" y="2402796"/>
                  </a:lnTo>
                  <a:lnTo>
                    <a:pt x="390189" y="2402796"/>
                  </a:lnTo>
                  <a:lnTo>
                    <a:pt x="376434" y="2402796"/>
                  </a:lnTo>
                  <a:lnTo>
                    <a:pt x="362220" y="2402796"/>
                  </a:lnTo>
                  <a:lnTo>
                    <a:pt x="349382" y="2402796"/>
                  </a:lnTo>
                  <a:lnTo>
                    <a:pt x="335168" y="2402796"/>
                  </a:lnTo>
                  <a:lnTo>
                    <a:pt x="320955" y="2402796"/>
                  </a:lnTo>
                  <a:lnTo>
                    <a:pt x="307199" y="2402796"/>
                  </a:lnTo>
                  <a:lnTo>
                    <a:pt x="292986" y="2402796"/>
                  </a:lnTo>
                  <a:lnTo>
                    <a:pt x="279230" y="2402796"/>
                  </a:lnTo>
                  <a:lnTo>
                    <a:pt x="265017" y="2402796"/>
                  </a:lnTo>
                  <a:lnTo>
                    <a:pt x="250803" y="2402796"/>
                  </a:lnTo>
                  <a:lnTo>
                    <a:pt x="237048" y="2402796"/>
                  </a:lnTo>
                  <a:lnTo>
                    <a:pt x="222834" y="2402796"/>
                  </a:lnTo>
                  <a:lnTo>
                    <a:pt x="209079" y="2402796"/>
                  </a:lnTo>
                  <a:lnTo>
                    <a:pt x="194865" y="2402796"/>
                  </a:lnTo>
                  <a:lnTo>
                    <a:pt x="182027" y="2402796"/>
                  </a:lnTo>
                  <a:lnTo>
                    <a:pt x="167813" y="2402796"/>
                  </a:lnTo>
                  <a:lnTo>
                    <a:pt x="153599" y="2402796"/>
                  </a:lnTo>
                  <a:lnTo>
                    <a:pt x="139844" y="2402796"/>
                  </a:lnTo>
                  <a:lnTo>
                    <a:pt x="125630" y="2402796"/>
                  </a:lnTo>
                  <a:lnTo>
                    <a:pt x="111875" y="2402796"/>
                  </a:lnTo>
                  <a:lnTo>
                    <a:pt x="97662" y="2402796"/>
                  </a:lnTo>
                  <a:lnTo>
                    <a:pt x="83448" y="2402796"/>
                  </a:lnTo>
                  <a:lnTo>
                    <a:pt x="69693" y="2402796"/>
                  </a:lnTo>
                  <a:lnTo>
                    <a:pt x="55479" y="2402796"/>
                  </a:lnTo>
                  <a:lnTo>
                    <a:pt x="41724" y="2402796"/>
                  </a:lnTo>
                  <a:lnTo>
                    <a:pt x="27510" y="2402796"/>
                  </a:lnTo>
                  <a:lnTo>
                    <a:pt x="14213" y="2402796"/>
                  </a:lnTo>
                  <a:lnTo>
                    <a:pt x="0" y="2402796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987788" y="493797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tx21"/>
            <p:cNvSpPr/>
            <p:nvPr/>
          </p:nvSpPr>
          <p:spPr>
            <a:xfrm>
              <a:off x="759958" y="4892732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696390" y="3542075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83294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486918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3905438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025850" y="294168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25850" y="535106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438731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342356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1025850" y="245981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166563"/>
                  </a:moveTo>
                  <a:lnTo>
                    <a:pt x="14142" y="1223800"/>
                  </a:lnTo>
                  <a:lnTo>
                    <a:pt x="27373" y="1288773"/>
                  </a:lnTo>
                  <a:lnTo>
                    <a:pt x="41515" y="1355825"/>
                  </a:lnTo>
                  <a:lnTo>
                    <a:pt x="55202" y="1418565"/>
                  </a:lnTo>
                  <a:lnTo>
                    <a:pt x="69345" y="1469334"/>
                  </a:lnTo>
                  <a:lnTo>
                    <a:pt x="83031" y="1509967"/>
                  </a:lnTo>
                  <a:lnTo>
                    <a:pt x="97174" y="1550002"/>
                  </a:lnTo>
                  <a:lnTo>
                    <a:pt x="111317" y="1594132"/>
                  </a:lnTo>
                  <a:lnTo>
                    <a:pt x="125004" y="1635961"/>
                  </a:lnTo>
                  <a:lnTo>
                    <a:pt x="139147" y="1667500"/>
                  </a:lnTo>
                  <a:lnTo>
                    <a:pt x="152833" y="1686447"/>
                  </a:lnTo>
                  <a:lnTo>
                    <a:pt x="166976" y="1687199"/>
                  </a:lnTo>
                  <a:lnTo>
                    <a:pt x="181119" y="1657962"/>
                  </a:lnTo>
                  <a:lnTo>
                    <a:pt x="193893" y="1599553"/>
                  </a:lnTo>
                  <a:lnTo>
                    <a:pt x="208036" y="1525959"/>
                  </a:lnTo>
                  <a:lnTo>
                    <a:pt x="221722" y="1447253"/>
                  </a:lnTo>
                  <a:lnTo>
                    <a:pt x="235865" y="1371398"/>
                  </a:lnTo>
                  <a:lnTo>
                    <a:pt x="249552" y="1295469"/>
                  </a:lnTo>
                  <a:lnTo>
                    <a:pt x="263695" y="1219304"/>
                  </a:lnTo>
                  <a:lnTo>
                    <a:pt x="277837" y="1146325"/>
                  </a:lnTo>
                  <a:lnTo>
                    <a:pt x="291524" y="1079576"/>
                  </a:lnTo>
                  <a:lnTo>
                    <a:pt x="305667" y="1021008"/>
                  </a:lnTo>
                  <a:lnTo>
                    <a:pt x="319353" y="973969"/>
                  </a:lnTo>
                  <a:lnTo>
                    <a:pt x="333496" y="944158"/>
                  </a:lnTo>
                  <a:lnTo>
                    <a:pt x="347639" y="933009"/>
                  </a:lnTo>
                  <a:lnTo>
                    <a:pt x="360413" y="930935"/>
                  </a:lnTo>
                  <a:lnTo>
                    <a:pt x="374556" y="921586"/>
                  </a:lnTo>
                  <a:lnTo>
                    <a:pt x="388243" y="896680"/>
                  </a:lnTo>
                  <a:lnTo>
                    <a:pt x="402385" y="865763"/>
                  </a:lnTo>
                  <a:lnTo>
                    <a:pt x="416072" y="847242"/>
                  </a:lnTo>
                  <a:lnTo>
                    <a:pt x="430215" y="845213"/>
                  </a:lnTo>
                  <a:lnTo>
                    <a:pt x="444358" y="851783"/>
                  </a:lnTo>
                  <a:lnTo>
                    <a:pt x="458044" y="850486"/>
                  </a:lnTo>
                  <a:lnTo>
                    <a:pt x="472187" y="840060"/>
                  </a:lnTo>
                  <a:lnTo>
                    <a:pt x="485874" y="834056"/>
                  </a:lnTo>
                  <a:lnTo>
                    <a:pt x="500016" y="841119"/>
                  </a:lnTo>
                  <a:lnTo>
                    <a:pt x="514159" y="855239"/>
                  </a:lnTo>
                  <a:lnTo>
                    <a:pt x="526933" y="858061"/>
                  </a:lnTo>
                  <a:lnTo>
                    <a:pt x="541076" y="851392"/>
                  </a:lnTo>
                  <a:lnTo>
                    <a:pt x="554763" y="861550"/>
                  </a:lnTo>
                  <a:lnTo>
                    <a:pt x="568906" y="893995"/>
                  </a:lnTo>
                  <a:lnTo>
                    <a:pt x="582592" y="934131"/>
                  </a:lnTo>
                  <a:lnTo>
                    <a:pt x="596735" y="974597"/>
                  </a:lnTo>
                  <a:lnTo>
                    <a:pt x="610878" y="1019159"/>
                  </a:lnTo>
                  <a:lnTo>
                    <a:pt x="624564" y="1078386"/>
                  </a:lnTo>
                  <a:lnTo>
                    <a:pt x="638707" y="1147645"/>
                  </a:lnTo>
                  <a:lnTo>
                    <a:pt x="652394" y="1207328"/>
                  </a:lnTo>
                  <a:lnTo>
                    <a:pt x="666537" y="1251367"/>
                  </a:lnTo>
                  <a:lnTo>
                    <a:pt x="680679" y="1291351"/>
                  </a:lnTo>
                  <a:lnTo>
                    <a:pt x="693910" y="1340876"/>
                  </a:lnTo>
                  <a:lnTo>
                    <a:pt x="708053" y="1398197"/>
                  </a:lnTo>
                  <a:lnTo>
                    <a:pt x="721739" y="1439710"/>
                  </a:lnTo>
                  <a:lnTo>
                    <a:pt x="735882" y="1454591"/>
                  </a:lnTo>
                  <a:lnTo>
                    <a:pt x="749569" y="1454208"/>
                  </a:lnTo>
                  <a:lnTo>
                    <a:pt x="763711" y="1447449"/>
                  </a:lnTo>
                  <a:lnTo>
                    <a:pt x="777854" y="1433551"/>
                  </a:lnTo>
                  <a:lnTo>
                    <a:pt x="791541" y="1416089"/>
                  </a:lnTo>
                  <a:lnTo>
                    <a:pt x="805684" y="1406159"/>
                  </a:lnTo>
                  <a:lnTo>
                    <a:pt x="819370" y="1406433"/>
                  </a:lnTo>
                  <a:lnTo>
                    <a:pt x="833513" y="1406577"/>
                  </a:lnTo>
                  <a:lnTo>
                    <a:pt x="847656" y="1400671"/>
                  </a:lnTo>
                  <a:lnTo>
                    <a:pt x="860430" y="1392642"/>
                  </a:lnTo>
                  <a:lnTo>
                    <a:pt x="874573" y="1385738"/>
                  </a:lnTo>
                  <a:lnTo>
                    <a:pt x="888259" y="1387284"/>
                  </a:lnTo>
                  <a:lnTo>
                    <a:pt x="902402" y="1403578"/>
                  </a:lnTo>
                  <a:lnTo>
                    <a:pt x="916089" y="1428923"/>
                  </a:lnTo>
                  <a:lnTo>
                    <a:pt x="930232" y="1453219"/>
                  </a:lnTo>
                  <a:lnTo>
                    <a:pt x="944374" y="1474415"/>
                  </a:lnTo>
                  <a:lnTo>
                    <a:pt x="958061" y="1490984"/>
                  </a:lnTo>
                  <a:lnTo>
                    <a:pt x="972204" y="1498313"/>
                  </a:lnTo>
                  <a:lnTo>
                    <a:pt x="985890" y="1499177"/>
                  </a:lnTo>
                  <a:lnTo>
                    <a:pt x="1000033" y="1505176"/>
                  </a:lnTo>
                  <a:lnTo>
                    <a:pt x="1014176" y="1523511"/>
                  </a:lnTo>
                  <a:lnTo>
                    <a:pt x="1026950" y="1551646"/>
                  </a:lnTo>
                  <a:lnTo>
                    <a:pt x="1041093" y="1583334"/>
                  </a:lnTo>
                  <a:lnTo>
                    <a:pt x="1054780" y="1609997"/>
                  </a:lnTo>
                  <a:lnTo>
                    <a:pt x="1068922" y="1626615"/>
                  </a:lnTo>
                  <a:lnTo>
                    <a:pt x="1082609" y="1639955"/>
                  </a:lnTo>
                  <a:lnTo>
                    <a:pt x="1096752" y="1659516"/>
                  </a:lnTo>
                  <a:lnTo>
                    <a:pt x="1110895" y="1682968"/>
                  </a:lnTo>
                  <a:lnTo>
                    <a:pt x="1124581" y="1706413"/>
                  </a:lnTo>
                  <a:lnTo>
                    <a:pt x="1138724" y="1734168"/>
                  </a:lnTo>
                  <a:lnTo>
                    <a:pt x="1152411" y="1769686"/>
                  </a:lnTo>
                  <a:lnTo>
                    <a:pt x="1166553" y="1805562"/>
                  </a:lnTo>
                  <a:lnTo>
                    <a:pt x="1180696" y="1835241"/>
                  </a:lnTo>
                  <a:lnTo>
                    <a:pt x="1193470" y="1860512"/>
                  </a:lnTo>
                  <a:lnTo>
                    <a:pt x="1207613" y="1880341"/>
                  </a:lnTo>
                  <a:lnTo>
                    <a:pt x="1221300" y="1894315"/>
                  </a:lnTo>
                  <a:lnTo>
                    <a:pt x="1235443" y="1907001"/>
                  </a:lnTo>
                  <a:lnTo>
                    <a:pt x="1249129" y="1918347"/>
                  </a:lnTo>
                  <a:lnTo>
                    <a:pt x="1263272" y="1923401"/>
                  </a:lnTo>
                  <a:lnTo>
                    <a:pt x="1277415" y="1922056"/>
                  </a:lnTo>
                  <a:lnTo>
                    <a:pt x="1291101" y="1916549"/>
                  </a:lnTo>
                  <a:lnTo>
                    <a:pt x="1305244" y="1905923"/>
                  </a:lnTo>
                  <a:lnTo>
                    <a:pt x="1318931" y="1888107"/>
                  </a:lnTo>
                  <a:lnTo>
                    <a:pt x="1333074" y="1864462"/>
                  </a:lnTo>
                  <a:lnTo>
                    <a:pt x="1347216" y="1840517"/>
                  </a:lnTo>
                  <a:lnTo>
                    <a:pt x="1360447" y="1825142"/>
                  </a:lnTo>
                  <a:lnTo>
                    <a:pt x="1374590" y="1829446"/>
                  </a:lnTo>
                  <a:lnTo>
                    <a:pt x="1388276" y="1855841"/>
                  </a:lnTo>
                  <a:lnTo>
                    <a:pt x="1402419" y="1893109"/>
                  </a:lnTo>
                  <a:lnTo>
                    <a:pt x="1416106" y="1928263"/>
                  </a:lnTo>
                  <a:lnTo>
                    <a:pt x="1430248" y="1953936"/>
                  </a:lnTo>
                  <a:lnTo>
                    <a:pt x="1444391" y="1967835"/>
                  </a:lnTo>
                  <a:lnTo>
                    <a:pt x="1458078" y="1975010"/>
                  </a:lnTo>
                  <a:lnTo>
                    <a:pt x="1472221" y="1978324"/>
                  </a:lnTo>
                  <a:lnTo>
                    <a:pt x="1485907" y="1973154"/>
                  </a:lnTo>
                  <a:lnTo>
                    <a:pt x="1500050" y="1959571"/>
                  </a:lnTo>
                  <a:lnTo>
                    <a:pt x="1514193" y="1940894"/>
                  </a:lnTo>
                  <a:lnTo>
                    <a:pt x="1526967" y="1919221"/>
                  </a:lnTo>
                  <a:lnTo>
                    <a:pt x="1541110" y="1904569"/>
                  </a:lnTo>
                  <a:lnTo>
                    <a:pt x="1554796" y="1903142"/>
                  </a:lnTo>
                  <a:lnTo>
                    <a:pt x="1568939" y="1901259"/>
                  </a:lnTo>
                  <a:lnTo>
                    <a:pt x="1582626" y="1882827"/>
                  </a:lnTo>
                  <a:lnTo>
                    <a:pt x="1596769" y="1847680"/>
                  </a:lnTo>
                  <a:lnTo>
                    <a:pt x="1610911" y="1805749"/>
                  </a:lnTo>
                  <a:lnTo>
                    <a:pt x="1624598" y="1767409"/>
                  </a:lnTo>
                  <a:lnTo>
                    <a:pt x="1638741" y="1737919"/>
                  </a:lnTo>
                  <a:lnTo>
                    <a:pt x="1652427" y="1719672"/>
                  </a:lnTo>
                  <a:lnTo>
                    <a:pt x="1666570" y="1713630"/>
                  </a:lnTo>
                  <a:lnTo>
                    <a:pt x="1680713" y="1714919"/>
                  </a:lnTo>
                  <a:lnTo>
                    <a:pt x="1693487" y="1715008"/>
                  </a:lnTo>
                  <a:lnTo>
                    <a:pt x="1707630" y="1703809"/>
                  </a:lnTo>
                  <a:lnTo>
                    <a:pt x="1721317" y="1680231"/>
                  </a:lnTo>
                  <a:lnTo>
                    <a:pt x="1735459" y="1661820"/>
                  </a:lnTo>
                  <a:lnTo>
                    <a:pt x="1749146" y="1667267"/>
                  </a:lnTo>
                  <a:lnTo>
                    <a:pt x="1763289" y="1684990"/>
                  </a:lnTo>
                  <a:lnTo>
                    <a:pt x="1777432" y="1698731"/>
                  </a:lnTo>
                  <a:lnTo>
                    <a:pt x="1791118" y="1709851"/>
                  </a:lnTo>
                  <a:lnTo>
                    <a:pt x="1805261" y="1722132"/>
                  </a:lnTo>
                  <a:lnTo>
                    <a:pt x="1818948" y="1732557"/>
                  </a:lnTo>
                  <a:lnTo>
                    <a:pt x="1833091" y="1733075"/>
                  </a:lnTo>
                  <a:lnTo>
                    <a:pt x="1847233" y="1725178"/>
                  </a:lnTo>
                  <a:lnTo>
                    <a:pt x="1860007" y="1720414"/>
                  </a:lnTo>
                  <a:lnTo>
                    <a:pt x="1874150" y="1722210"/>
                  </a:lnTo>
                  <a:lnTo>
                    <a:pt x="1887837" y="1724248"/>
                  </a:lnTo>
                  <a:lnTo>
                    <a:pt x="1901980" y="1721057"/>
                  </a:lnTo>
                  <a:lnTo>
                    <a:pt x="1915666" y="1703597"/>
                  </a:lnTo>
                  <a:lnTo>
                    <a:pt x="1929809" y="1688474"/>
                  </a:lnTo>
                  <a:lnTo>
                    <a:pt x="1943952" y="1699036"/>
                  </a:lnTo>
                  <a:lnTo>
                    <a:pt x="1957639" y="1727197"/>
                  </a:lnTo>
                  <a:lnTo>
                    <a:pt x="1971781" y="1752523"/>
                  </a:lnTo>
                  <a:lnTo>
                    <a:pt x="1985468" y="1764865"/>
                  </a:lnTo>
                  <a:lnTo>
                    <a:pt x="1999611" y="1770253"/>
                  </a:lnTo>
                  <a:lnTo>
                    <a:pt x="2013754" y="1776656"/>
                  </a:lnTo>
                  <a:lnTo>
                    <a:pt x="2026984" y="1779886"/>
                  </a:lnTo>
                  <a:lnTo>
                    <a:pt x="2041127" y="1774834"/>
                  </a:lnTo>
                  <a:lnTo>
                    <a:pt x="2054813" y="1762891"/>
                  </a:lnTo>
                  <a:lnTo>
                    <a:pt x="2068956" y="1742547"/>
                  </a:lnTo>
                  <a:lnTo>
                    <a:pt x="2082643" y="1719914"/>
                  </a:lnTo>
                  <a:lnTo>
                    <a:pt x="2096786" y="1702595"/>
                  </a:lnTo>
                  <a:lnTo>
                    <a:pt x="2110928" y="1684385"/>
                  </a:lnTo>
                  <a:lnTo>
                    <a:pt x="2124615" y="1659123"/>
                  </a:lnTo>
                  <a:lnTo>
                    <a:pt x="2138758" y="1632976"/>
                  </a:lnTo>
                  <a:lnTo>
                    <a:pt x="2152444" y="1618373"/>
                  </a:lnTo>
                  <a:lnTo>
                    <a:pt x="2166587" y="1626408"/>
                  </a:lnTo>
                  <a:lnTo>
                    <a:pt x="2180730" y="1649937"/>
                  </a:lnTo>
                  <a:lnTo>
                    <a:pt x="2193504" y="1668973"/>
                  </a:lnTo>
                  <a:lnTo>
                    <a:pt x="2207647" y="1674884"/>
                  </a:lnTo>
                  <a:lnTo>
                    <a:pt x="2221334" y="1674693"/>
                  </a:lnTo>
                  <a:lnTo>
                    <a:pt x="2235476" y="1677676"/>
                  </a:lnTo>
                  <a:lnTo>
                    <a:pt x="2249163" y="1676748"/>
                  </a:lnTo>
                  <a:lnTo>
                    <a:pt x="2263306" y="1663317"/>
                  </a:lnTo>
                  <a:lnTo>
                    <a:pt x="2277449" y="1640362"/>
                  </a:lnTo>
                  <a:lnTo>
                    <a:pt x="2291135" y="1608662"/>
                  </a:lnTo>
                  <a:lnTo>
                    <a:pt x="2305278" y="1577477"/>
                  </a:lnTo>
                  <a:lnTo>
                    <a:pt x="2318965" y="1560333"/>
                  </a:lnTo>
                  <a:lnTo>
                    <a:pt x="2333107" y="1547216"/>
                  </a:lnTo>
                  <a:lnTo>
                    <a:pt x="2347250" y="1526356"/>
                  </a:lnTo>
                  <a:lnTo>
                    <a:pt x="2360024" y="1503744"/>
                  </a:lnTo>
                  <a:lnTo>
                    <a:pt x="2374167" y="1485692"/>
                  </a:lnTo>
                  <a:lnTo>
                    <a:pt x="2387854" y="1466195"/>
                  </a:lnTo>
                  <a:lnTo>
                    <a:pt x="2401997" y="1436248"/>
                  </a:lnTo>
                  <a:lnTo>
                    <a:pt x="2415683" y="1414488"/>
                  </a:lnTo>
                  <a:lnTo>
                    <a:pt x="2429826" y="1416773"/>
                  </a:lnTo>
                  <a:lnTo>
                    <a:pt x="2443969" y="1433160"/>
                  </a:lnTo>
                  <a:lnTo>
                    <a:pt x="2457655" y="1460548"/>
                  </a:lnTo>
                  <a:lnTo>
                    <a:pt x="2471798" y="1488063"/>
                  </a:lnTo>
                  <a:lnTo>
                    <a:pt x="2485485" y="1499943"/>
                  </a:lnTo>
                  <a:lnTo>
                    <a:pt x="2499628" y="1498624"/>
                  </a:lnTo>
                  <a:lnTo>
                    <a:pt x="2513770" y="1494228"/>
                  </a:lnTo>
                  <a:lnTo>
                    <a:pt x="2526545" y="1502175"/>
                  </a:lnTo>
                  <a:lnTo>
                    <a:pt x="2540687" y="1528077"/>
                  </a:lnTo>
                  <a:lnTo>
                    <a:pt x="2554374" y="1565157"/>
                  </a:lnTo>
                  <a:lnTo>
                    <a:pt x="2568517" y="1617650"/>
                  </a:lnTo>
                  <a:lnTo>
                    <a:pt x="2582203" y="1672197"/>
                  </a:lnTo>
                  <a:lnTo>
                    <a:pt x="2596346" y="1702956"/>
                  </a:lnTo>
                  <a:lnTo>
                    <a:pt x="2610489" y="1712039"/>
                  </a:lnTo>
                  <a:lnTo>
                    <a:pt x="2624176" y="1711956"/>
                  </a:lnTo>
                  <a:lnTo>
                    <a:pt x="2638318" y="1714492"/>
                  </a:lnTo>
                  <a:lnTo>
                    <a:pt x="2652005" y="1727031"/>
                  </a:lnTo>
                  <a:lnTo>
                    <a:pt x="2666148" y="1746179"/>
                  </a:lnTo>
                  <a:lnTo>
                    <a:pt x="2680291" y="1765402"/>
                  </a:lnTo>
                  <a:lnTo>
                    <a:pt x="2693521" y="1773676"/>
                  </a:lnTo>
                  <a:lnTo>
                    <a:pt x="2707664" y="1769151"/>
                  </a:lnTo>
                  <a:lnTo>
                    <a:pt x="2721350" y="1763706"/>
                  </a:lnTo>
                  <a:lnTo>
                    <a:pt x="2735493" y="1754831"/>
                  </a:lnTo>
                  <a:lnTo>
                    <a:pt x="2749180" y="1735749"/>
                  </a:lnTo>
                  <a:lnTo>
                    <a:pt x="2763323" y="1722283"/>
                  </a:lnTo>
                  <a:lnTo>
                    <a:pt x="2777465" y="1726390"/>
                  </a:lnTo>
                  <a:lnTo>
                    <a:pt x="2791152" y="1740434"/>
                  </a:lnTo>
                  <a:lnTo>
                    <a:pt x="2805295" y="1753282"/>
                  </a:lnTo>
                  <a:lnTo>
                    <a:pt x="2818981" y="1764937"/>
                  </a:lnTo>
                  <a:lnTo>
                    <a:pt x="2833124" y="1779935"/>
                  </a:lnTo>
                  <a:lnTo>
                    <a:pt x="2847267" y="1798323"/>
                  </a:lnTo>
                  <a:lnTo>
                    <a:pt x="2860041" y="1811834"/>
                  </a:lnTo>
                  <a:lnTo>
                    <a:pt x="2874184" y="1811901"/>
                  </a:lnTo>
                  <a:lnTo>
                    <a:pt x="2887871" y="1798651"/>
                  </a:lnTo>
                  <a:lnTo>
                    <a:pt x="2902013" y="1790276"/>
                  </a:lnTo>
                  <a:lnTo>
                    <a:pt x="2915700" y="1799473"/>
                  </a:lnTo>
                  <a:lnTo>
                    <a:pt x="2929843" y="1810312"/>
                  </a:lnTo>
                  <a:lnTo>
                    <a:pt x="2943986" y="1814544"/>
                  </a:lnTo>
                  <a:lnTo>
                    <a:pt x="2957672" y="1816186"/>
                  </a:lnTo>
                  <a:lnTo>
                    <a:pt x="2971815" y="1816282"/>
                  </a:lnTo>
                  <a:lnTo>
                    <a:pt x="2985502" y="1808668"/>
                  </a:lnTo>
                  <a:lnTo>
                    <a:pt x="2999644" y="1784761"/>
                  </a:lnTo>
                  <a:lnTo>
                    <a:pt x="3013787" y="1748266"/>
                  </a:lnTo>
                  <a:lnTo>
                    <a:pt x="3026561" y="1711904"/>
                  </a:lnTo>
                  <a:lnTo>
                    <a:pt x="3040704" y="1687901"/>
                  </a:lnTo>
                  <a:lnTo>
                    <a:pt x="3054391" y="1680699"/>
                  </a:lnTo>
                  <a:lnTo>
                    <a:pt x="3068534" y="1672069"/>
                  </a:lnTo>
                  <a:lnTo>
                    <a:pt x="3082220" y="1657007"/>
                  </a:lnTo>
                  <a:lnTo>
                    <a:pt x="3096363" y="1649264"/>
                  </a:lnTo>
                  <a:lnTo>
                    <a:pt x="3110506" y="1642900"/>
                  </a:lnTo>
                  <a:lnTo>
                    <a:pt x="3124192" y="1631208"/>
                  </a:lnTo>
                  <a:lnTo>
                    <a:pt x="3138335" y="1622970"/>
                  </a:lnTo>
                  <a:lnTo>
                    <a:pt x="3152022" y="1623152"/>
                  </a:lnTo>
                  <a:lnTo>
                    <a:pt x="3166165" y="1634219"/>
                  </a:lnTo>
                  <a:lnTo>
                    <a:pt x="3180307" y="1656677"/>
                  </a:lnTo>
                  <a:lnTo>
                    <a:pt x="3193082" y="1686577"/>
                  </a:lnTo>
                  <a:lnTo>
                    <a:pt x="3207224" y="1713199"/>
                  </a:lnTo>
                  <a:lnTo>
                    <a:pt x="3220911" y="1725560"/>
                  </a:lnTo>
                  <a:lnTo>
                    <a:pt x="3235054" y="1726245"/>
                  </a:lnTo>
                  <a:lnTo>
                    <a:pt x="3248740" y="1725556"/>
                  </a:lnTo>
                  <a:lnTo>
                    <a:pt x="3262883" y="1727779"/>
                  </a:lnTo>
                  <a:lnTo>
                    <a:pt x="3277026" y="1742484"/>
                  </a:lnTo>
                  <a:lnTo>
                    <a:pt x="3290713" y="1771482"/>
                  </a:lnTo>
                  <a:lnTo>
                    <a:pt x="3304855" y="1790909"/>
                  </a:lnTo>
                  <a:lnTo>
                    <a:pt x="3318542" y="1787412"/>
                  </a:lnTo>
                  <a:lnTo>
                    <a:pt x="3332685" y="1767502"/>
                  </a:lnTo>
                  <a:lnTo>
                    <a:pt x="3346828" y="1745034"/>
                  </a:lnTo>
                  <a:lnTo>
                    <a:pt x="3360058" y="1728577"/>
                  </a:lnTo>
                  <a:lnTo>
                    <a:pt x="3374201" y="1723082"/>
                  </a:lnTo>
                  <a:lnTo>
                    <a:pt x="3387887" y="1727240"/>
                  </a:lnTo>
                  <a:lnTo>
                    <a:pt x="3402030" y="1735296"/>
                  </a:lnTo>
                  <a:lnTo>
                    <a:pt x="3415717" y="1741388"/>
                  </a:lnTo>
                  <a:lnTo>
                    <a:pt x="3429860" y="1742218"/>
                  </a:lnTo>
                  <a:lnTo>
                    <a:pt x="3444003" y="1736370"/>
                  </a:lnTo>
                  <a:lnTo>
                    <a:pt x="3457689" y="1726426"/>
                  </a:lnTo>
                  <a:lnTo>
                    <a:pt x="3471832" y="1722858"/>
                  </a:lnTo>
                  <a:lnTo>
                    <a:pt x="3485519" y="1734219"/>
                  </a:lnTo>
                  <a:lnTo>
                    <a:pt x="3499661" y="1753434"/>
                  </a:lnTo>
                  <a:lnTo>
                    <a:pt x="3513804" y="1764908"/>
                  </a:lnTo>
                  <a:lnTo>
                    <a:pt x="3526578" y="1769959"/>
                  </a:lnTo>
                  <a:lnTo>
                    <a:pt x="3540721" y="1769106"/>
                  </a:lnTo>
                  <a:lnTo>
                    <a:pt x="3554408" y="1760043"/>
                  </a:lnTo>
                  <a:lnTo>
                    <a:pt x="3568550" y="1754223"/>
                  </a:lnTo>
                  <a:lnTo>
                    <a:pt x="3582237" y="1756219"/>
                  </a:lnTo>
                  <a:lnTo>
                    <a:pt x="3596380" y="1767669"/>
                  </a:lnTo>
                  <a:lnTo>
                    <a:pt x="3610523" y="1781595"/>
                  </a:lnTo>
                  <a:lnTo>
                    <a:pt x="3624209" y="1784475"/>
                  </a:lnTo>
                  <a:lnTo>
                    <a:pt x="3638352" y="1785872"/>
                  </a:lnTo>
                  <a:lnTo>
                    <a:pt x="3652039" y="1794480"/>
                  </a:lnTo>
                  <a:lnTo>
                    <a:pt x="3666182" y="1799479"/>
                  </a:lnTo>
                  <a:lnTo>
                    <a:pt x="3680324" y="1794021"/>
                  </a:lnTo>
                  <a:lnTo>
                    <a:pt x="3693098" y="1783538"/>
                  </a:lnTo>
                  <a:lnTo>
                    <a:pt x="3707241" y="1778843"/>
                  </a:lnTo>
                  <a:lnTo>
                    <a:pt x="3720928" y="1792318"/>
                  </a:lnTo>
                  <a:lnTo>
                    <a:pt x="3735071" y="1808770"/>
                  </a:lnTo>
                  <a:lnTo>
                    <a:pt x="3748757" y="1808576"/>
                  </a:lnTo>
                  <a:lnTo>
                    <a:pt x="3762900" y="1791844"/>
                  </a:lnTo>
                  <a:lnTo>
                    <a:pt x="3777043" y="1773142"/>
                  </a:lnTo>
                  <a:lnTo>
                    <a:pt x="3790730" y="1763388"/>
                  </a:lnTo>
                  <a:lnTo>
                    <a:pt x="3804872" y="1752940"/>
                  </a:lnTo>
                  <a:lnTo>
                    <a:pt x="3818559" y="1739478"/>
                  </a:lnTo>
                  <a:lnTo>
                    <a:pt x="3832702" y="1736995"/>
                  </a:lnTo>
                  <a:lnTo>
                    <a:pt x="3846845" y="1747679"/>
                  </a:lnTo>
                  <a:lnTo>
                    <a:pt x="3859619" y="1756127"/>
                  </a:lnTo>
                  <a:lnTo>
                    <a:pt x="3873762" y="1755066"/>
                  </a:lnTo>
                  <a:lnTo>
                    <a:pt x="3887448" y="1740367"/>
                  </a:lnTo>
                  <a:lnTo>
                    <a:pt x="3901591" y="1718841"/>
                  </a:lnTo>
                  <a:lnTo>
                    <a:pt x="3915278" y="1701286"/>
                  </a:lnTo>
                  <a:lnTo>
                    <a:pt x="3929420" y="1691759"/>
                  </a:lnTo>
                  <a:lnTo>
                    <a:pt x="3943563" y="1688352"/>
                  </a:lnTo>
                  <a:lnTo>
                    <a:pt x="3957250" y="1688133"/>
                  </a:lnTo>
                  <a:lnTo>
                    <a:pt x="3971393" y="1684329"/>
                  </a:lnTo>
                  <a:lnTo>
                    <a:pt x="3985079" y="1670662"/>
                  </a:lnTo>
                  <a:lnTo>
                    <a:pt x="3999222" y="1659726"/>
                  </a:lnTo>
                  <a:lnTo>
                    <a:pt x="4013365" y="1654443"/>
                  </a:lnTo>
                  <a:lnTo>
                    <a:pt x="4026595" y="1645666"/>
                  </a:lnTo>
                  <a:lnTo>
                    <a:pt x="4040738" y="1634777"/>
                  </a:lnTo>
                  <a:lnTo>
                    <a:pt x="4054425" y="1627261"/>
                  </a:lnTo>
                  <a:lnTo>
                    <a:pt x="4068567" y="1630479"/>
                  </a:lnTo>
                  <a:lnTo>
                    <a:pt x="4082254" y="1646985"/>
                  </a:lnTo>
                  <a:lnTo>
                    <a:pt x="4096397" y="1661651"/>
                  </a:lnTo>
                  <a:lnTo>
                    <a:pt x="4110540" y="1656267"/>
                  </a:lnTo>
                  <a:lnTo>
                    <a:pt x="4124226" y="1640096"/>
                  </a:lnTo>
                  <a:lnTo>
                    <a:pt x="4138369" y="1636785"/>
                  </a:lnTo>
                  <a:lnTo>
                    <a:pt x="4152056" y="1641891"/>
                  </a:lnTo>
                  <a:lnTo>
                    <a:pt x="4166198" y="1637485"/>
                  </a:lnTo>
                  <a:lnTo>
                    <a:pt x="4180341" y="1625550"/>
                  </a:lnTo>
                  <a:lnTo>
                    <a:pt x="4193115" y="1619646"/>
                  </a:lnTo>
                  <a:lnTo>
                    <a:pt x="4207258" y="1618711"/>
                  </a:lnTo>
                  <a:lnTo>
                    <a:pt x="4220945" y="1608365"/>
                  </a:lnTo>
                  <a:lnTo>
                    <a:pt x="4235088" y="1584621"/>
                  </a:lnTo>
                  <a:lnTo>
                    <a:pt x="4248774" y="1557445"/>
                  </a:lnTo>
                  <a:lnTo>
                    <a:pt x="4262917" y="1543633"/>
                  </a:lnTo>
                  <a:lnTo>
                    <a:pt x="4277060" y="1543951"/>
                  </a:lnTo>
                  <a:lnTo>
                    <a:pt x="4290746" y="1541745"/>
                  </a:lnTo>
                  <a:lnTo>
                    <a:pt x="4304889" y="1535209"/>
                  </a:lnTo>
                  <a:lnTo>
                    <a:pt x="4318576" y="1530526"/>
                  </a:lnTo>
                  <a:lnTo>
                    <a:pt x="4332719" y="1529349"/>
                  </a:lnTo>
                  <a:lnTo>
                    <a:pt x="4346861" y="1532161"/>
                  </a:lnTo>
                  <a:lnTo>
                    <a:pt x="4359636" y="1532252"/>
                  </a:lnTo>
                  <a:lnTo>
                    <a:pt x="4373778" y="1524412"/>
                  </a:lnTo>
                  <a:lnTo>
                    <a:pt x="4387465" y="1518039"/>
                  </a:lnTo>
                  <a:lnTo>
                    <a:pt x="4401608" y="1516649"/>
                  </a:lnTo>
                  <a:lnTo>
                    <a:pt x="4415294" y="1511845"/>
                  </a:lnTo>
                  <a:lnTo>
                    <a:pt x="4429437" y="1496503"/>
                  </a:lnTo>
                  <a:lnTo>
                    <a:pt x="4443580" y="1482512"/>
                  </a:lnTo>
                  <a:lnTo>
                    <a:pt x="4457267" y="1478121"/>
                  </a:lnTo>
                  <a:lnTo>
                    <a:pt x="4471409" y="1470587"/>
                  </a:lnTo>
                  <a:lnTo>
                    <a:pt x="4485096" y="1456802"/>
                  </a:lnTo>
                  <a:lnTo>
                    <a:pt x="4499239" y="1438569"/>
                  </a:lnTo>
                  <a:lnTo>
                    <a:pt x="4513382" y="1416491"/>
                  </a:lnTo>
                  <a:lnTo>
                    <a:pt x="4526156" y="1392696"/>
                  </a:lnTo>
                  <a:lnTo>
                    <a:pt x="4540299" y="1374130"/>
                  </a:lnTo>
                  <a:lnTo>
                    <a:pt x="4553985" y="1363425"/>
                  </a:lnTo>
                  <a:lnTo>
                    <a:pt x="4568128" y="1345336"/>
                  </a:lnTo>
                  <a:lnTo>
                    <a:pt x="4581815" y="1312675"/>
                  </a:lnTo>
                  <a:lnTo>
                    <a:pt x="4595957" y="1277637"/>
                  </a:lnTo>
                  <a:lnTo>
                    <a:pt x="4610100" y="1234818"/>
                  </a:lnTo>
                  <a:lnTo>
                    <a:pt x="4623787" y="1175823"/>
                  </a:lnTo>
                  <a:lnTo>
                    <a:pt x="4637930" y="1111146"/>
                  </a:lnTo>
                  <a:lnTo>
                    <a:pt x="4651616" y="1046746"/>
                  </a:lnTo>
                  <a:lnTo>
                    <a:pt x="4665759" y="978882"/>
                  </a:lnTo>
                  <a:lnTo>
                    <a:pt x="4679902" y="881755"/>
                  </a:lnTo>
                  <a:lnTo>
                    <a:pt x="4693132" y="738109"/>
                  </a:lnTo>
                  <a:lnTo>
                    <a:pt x="4707275" y="560457"/>
                  </a:lnTo>
                  <a:lnTo>
                    <a:pt x="4720962" y="365942"/>
                  </a:lnTo>
                  <a:lnTo>
                    <a:pt x="4735104" y="189360"/>
                  </a:lnTo>
                  <a:lnTo>
                    <a:pt x="4748791" y="74075"/>
                  </a:lnTo>
                  <a:lnTo>
                    <a:pt x="4762934" y="17970"/>
                  </a:lnTo>
                  <a:lnTo>
                    <a:pt x="4777077" y="0"/>
                  </a:lnTo>
                  <a:lnTo>
                    <a:pt x="4790763" y="24322"/>
                  </a:lnTo>
                  <a:lnTo>
                    <a:pt x="4804906" y="80107"/>
                  </a:lnTo>
                  <a:lnTo>
                    <a:pt x="4818593" y="143261"/>
                  </a:lnTo>
                  <a:lnTo>
                    <a:pt x="4832735" y="198961"/>
                  </a:lnTo>
                  <a:lnTo>
                    <a:pt x="4846878" y="273209"/>
                  </a:lnTo>
                  <a:lnTo>
                    <a:pt x="4859652" y="388018"/>
                  </a:lnTo>
                  <a:lnTo>
                    <a:pt x="4873795" y="525385"/>
                  </a:lnTo>
                  <a:lnTo>
                    <a:pt x="4887482" y="682934"/>
                  </a:lnTo>
                  <a:lnTo>
                    <a:pt x="4901625" y="845875"/>
                  </a:lnTo>
                  <a:lnTo>
                    <a:pt x="4915311" y="972583"/>
                  </a:lnTo>
                  <a:lnTo>
                    <a:pt x="4929454" y="1046824"/>
                  </a:lnTo>
                  <a:lnTo>
                    <a:pt x="4943597" y="1096812"/>
                  </a:lnTo>
                  <a:lnTo>
                    <a:pt x="4957283" y="1138284"/>
                  </a:lnTo>
                  <a:lnTo>
                    <a:pt x="4971426" y="1165021"/>
                  </a:lnTo>
                  <a:lnTo>
                    <a:pt x="4985113" y="1187076"/>
                  </a:lnTo>
                  <a:lnTo>
                    <a:pt x="4999256" y="1222074"/>
                  </a:lnTo>
                  <a:lnTo>
                    <a:pt x="5013398" y="1271863"/>
                  </a:lnTo>
                  <a:lnTo>
                    <a:pt x="5026173" y="1335676"/>
                  </a:lnTo>
                  <a:lnTo>
                    <a:pt x="5040315" y="1418497"/>
                  </a:lnTo>
                  <a:lnTo>
                    <a:pt x="5054002" y="1504873"/>
                  </a:lnTo>
                  <a:lnTo>
                    <a:pt x="5068145" y="1577917"/>
                  </a:lnTo>
                  <a:lnTo>
                    <a:pt x="5081831" y="1649548"/>
                  </a:lnTo>
                  <a:lnTo>
                    <a:pt x="5095974" y="1732129"/>
                  </a:lnTo>
                  <a:lnTo>
                    <a:pt x="5110117" y="1810583"/>
                  </a:lnTo>
                  <a:lnTo>
                    <a:pt x="5123804" y="1875796"/>
                  </a:lnTo>
                  <a:lnTo>
                    <a:pt x="5137946" y="1932480"/>
                  </a:lnTo>
                  <a:lnTo>
                    <a:pt x="5151633" y="1983585"/>
                  </a:lnTo>
                  <a:lnTo>
                    <a:pt x="5165776" y="2024863"/>
                  </a:lnTo>
                  <a:lnTo>
                    <a:pt x="5179919" y="2053633"/>
                  </a:lnTo>
                  <a:lnTo>
                    <a:pt x="5192693" y="2073912"/>
                  </a:lnTo>
                  <a:lnTo>
                    <a:pt x="5206836" y="2089779"/>
                  </a:lnTo>
                  <a:lnTo>
                    <a:pt x="5220522" y="2114075"/>
                  </a:lnTo>
                  <a:lnTo>
                    <a:pt x="5234665" y="2157710"/>
                  </a:lnTo>
                  <a:lnTo>
                    <a:pt x="5248352" y="2205681"/>
                  </a:lnTo>
                  <a:lnTo>
                    <a:pt x="5262494" y="2251174"/>
                  </a:lnTo>
                  <a:lnTo>
                    <a:pt x="5276637" y="2300933"/>
                  </a:lnTo>
                  <a:lnTo>
                    <a:pt x="5290324" y="2357679"/>
                  </a:lnTo>
                  <a:lnTo>
                    <a:pt x="5304467" y="2435670"/>
                  </a:lnTo>
                  <a:lnTo>
                    <a:pt x="5318153" y="2535667"/>
                  </a:lnTo>
                  <a:lnTo>
                    <a:pt x="5332296" y="2645786"/>
                  </a:lnTo>
                  <a:lnTo>
                    <a:pt x="5346439" y="2762115"/>
                  </a:lnTo>
                  <a:lnTo>
                    <a:pt x="5359669" y="2872843"/>
                  </a:lnTo>
                  <a:lnTo>
                    <a:pt x="5373812" y="2966856"/>
                  </a:lnTo>
                  <a:lnTo>
                    <a:pt x="5387499" y="3038353"/>
                  </a:lnTo>
                  <a:lnTo>
                    <a:pt x="5401642" y="3087524"/>
                  </a:lnTo>
                  <a:lnTo>
                    <a:pt x="5415328" y="3124582"/>
                  </a:lnTo>
                  <a:lnTo>
                    <a:pt x="5429471" y="3154699"/>
                  </a:lnTo>
                  <a:lnTo>
                    <a:pt x="5443614" y="3193780"/>
                  </a:lnTo>
                  <a:lnTo>
                    <a:pt x="5457300" y="3244779"/>
                  </a:lnTo>
                  <a:lnTo>
                    <a:pt x="5471443" y="3285470"/>
                  </a:lnTo>
                  <a:lnTo>
                    <a:pt x="5485130" y="3307134"/>
                  </a:lnTo>
                  <a:lnTo>
                    <a:pt x="5499273" y="3315774"/>
                  </a:lnTo>
                  <a:lnTo>
                    <a:pt x="5513415" y="3316231"/>
                  </a:lnTo>
                  <a:lnTo>
                    <a:pt x="5526190" y="3315717"/>
                  </a:lnTo>
                  <a:lnTo>
                    <a:pt x="5540332" y="3316157"/>
                  </a:lnTo>
                  <a:lnTo>
                    <a:pt x="5554019" y="3308919"/>
                  </a:lnTo>
                  <a:lnTo>
                    <a:pt x="5568162" y="3281183"/>
                  </a:lnTo>
                  <a:lnTo>
                    <a:pt x="5581848" y="3226145"/>
                  </a:lnTo>
                  <a:lnTo>
                    <a:pt x="5595991" y="3154299"/>
                  </a:lnTo>
                  <a:lnTo>
                    <a:pt x="5610134" y="3062136"/>
                  </a:lnTo>
                  <a:lnTo>
                    <a:pt x="5623821" y="2941575"/>
                  </a:lnTo>
                  <a:lnTo>
                    <a:pt x="5637963" y="2814232"/>
                  </a:lnTo>
                  <a:lnTo>
                    <a:pt x="5651650" y="2697911"/>
                  </a:lnTo>
                  <a:lnTo>
                    <a:pt x="5665793" y="2590325"/>
                  </a:lnTo>
                  <a:lnTo>
                    <a:pt x="5679936" y="2480604"/>
                  </a:lnTo>
                  <a:lnTo>
                    <a:pt x="5692710" y="2360298"/>
                  </a:lnTo>
                  <a:lnTo>
                    <a:pt x="5706853" y="2226719"/>
                  </a:lnTo>
                  <a:lnTo>
                    <a:pt x="5720539" y="2098065"/>
                  </a:lnTo>
                  <a:lnTo>
                    <a:pt x="5734682" y="2023456"/>
                  </a:lnTo>
                  <a:lnTo>
                    <a:pt x="5748369" y="2025946"/>
                  </a:lnTo>
                  <a:lnTo>
                    <a:pt x="5762511" y="2064365"/>
                  </a:lnTo>
                  <a:lnTo>
                    <a:pt x="5776654" y="2103214"/>
                  </a:lnTo>
                  <a:lnTo>
                    <a:pt x="5790341" y="2144390"/>
                  </a:lnTo>
                  <a:lnTo>
                    <a:pt x="5804484" y="2177046"/>
                  </a:lnTo>
                  <a:lnTo>
                    <a:pt x="5818170" y="2199115"/>
                  </a:lnTo>
                  <a:lnTo>
                    <a:pt x="5832313" y="2223254"/>
                  </a:lnTo>
                  <a:lnTo>
                    <a:pt x="5846456" y="2257852"/>
                  </a:lnTo>
                  <a:lnTo>
                    <a:pt x="5859230" y="2307941"/>
                  </a:lnTo>
                  <a:lnTo>
                    <a:pt x="5873373" y="2373293"/>
                  </a:lnTo>
                  <a:lnTo>
                    <a:pt x="5887059" y="2428518"/>
                  </a:lnTo>
                  <a:lnTo>
                    <a:pt x="5901202" y="2447010"/>
                  </a:lnTo>
                  <a:lnTo>
                    <a:pt x="5914889" y="2426353"/>
                  </a:lnTo>
                  <a:lnTo>
                    <a:pt x="5929032" y="2379812"/>
                  </a:lnTo>
                  <a:lnTo>
                    <a:pt x="5943174" y="2335178"/>
                  </a:lnTo>
                  <a:lnTo>
                    <a:pt x="5956861" y="2303770"/>
                  </a:lnTo>
                  <a:lnTo>
                    <a:pt x="5971004" y="2282549"/>
                  </a:lnTo>
                  <a:lnTo>
                    <a:pt x="5984690" y="2263920"/>
                  </a:lnTo>
                  <a:lnTo>
                    <a:pt x="5998833" y="2235981"/>
                  </a:lnTo>
                  <a:lnTo>
                    <a:pt x="6012976" y="2182038"/>
                  </a:lnTo>
                  <a:lnTo>
                    <a:pt x="6026206" y="2092171"/>
                  </a:lnTo>
                  <a:lnTo>
                    <a:pt x="6040349" y="1966642"/>
                  </a:lnTo>
                  <a:lnTo>
                    <a:pt x="6054036" y="1831018"/>
                  </a:lnTo>
                  <a:lnTo>
                    <a:pt x="6068179" y="1710451"/>
                  </a:lnTo>
                  <a:lnTo>
                    <a:pt x="6081865" y="1605684"/>
                  </a:lnTo>
                  <a:lnTo>
                    <a:pt x="6096008" y="1518969"/>
                  </a:lnTo>
                  <a:lnTo>
                    <a:pt x="6110151" y="1433547"/>
                  </a:lnTo>
                  <a:lnTo>
                    <a:pt x="6123837" y="1332479"/>
                  </a:lnTo>
                  <a:lnTo>
                    <a:pt x="6137980" y="1216360"/>
                  </a:lnTo>
                  <a:lnTo>
                    <a:pt x="6151667" y="1085345"/>
                  </a:lnTo>
                  <a:lnTo>
                    <a:pt x="6165810" y="939597"/>
                  </a:lnTo>
                  <a:lnTo>
                    <a:pt x="6179952" y="801179"/>
                  </a:lnTo>
                  <a:lnTo>
                    <a:pt x="6192727" y="688407"/>
                  </a:lnTo>
                  <a:lnTo>
                    <a:pt x="6206869" y="604817"/>
                  </a:lnTo>
                  <a:lnTo>
                    <a:pt x="6220556" y="551390"/>
                  </a:lnTo>
                  <a:lnTo>
                    <a:pt x="6234699" y="522640"/>
                  </a:lnTo>
                  <a:lnTo>
                    <a:pt x="6248385" y="507136"/>
                  </a:lnTo>
                  <a:lnTo>
                    <a:pt x="6262528" y="497190"/>
                  </a:lnTo>
                  <a:lnTo>
                    <a:pt x="6276671" y="503040"/>
                  </a:lnTo>
                  <a:lnTo>
                    <a:pt x="6290358" y="535158"/>
                  </a:lnTo>
                  <a:lnTo>
                    <a:pt x="6304500" y="589013"/>
                  </a:lnTo>
                  <a:lnTo>
                    <a:pt x="6318187" y="656678"/>
                  </a:lnTo>
                  <a:lnTo>
                    <a:pt x="6332330" y="746534"/>
                  </a:lnTo>
                  <a:lnTo>
                    <a:pt x="6346473" y="850749"/>
                  </a:lnTo>
                  <a:lnTo>
                    <a:pt x="6359247" y="958076"/>
                  </a:lnTo>
                  <a:lnTo>
                    <a:pt x="6373390" y="1067606"/>
                  </a:lnTo>
                  <a:lnTo>
                    <a:pt x="6387076" y="1158463"/>
                  </a:lnTo>
                  <a:lnTo>
                    <a:pt x="6401219" y="1210102"/>
                  </a:lnTo>
                  <a:lnTo>
                    <a:pt x="6414906" y="1244325"/>
                  </a:lnTo>
                  <a:lnTo>
                    <a:pt x="6429048" y="1295268"/>
                  </a:lnTo>
                  <a:lnTo>
                    <a:pt x="6443191" y="1351004"/>
                  </a:lnTo>
                  <a:lnTo>
                    <a:pt x="6456878" y="1387917"/>
                  </a:lnTo>
                  <a:lnTo>
                    <a:pt x="6471021" y="1402639"/>
                  </a:lnTo>
                  <a:lnTo>
                    <a:pt x="6484707" y="1403086"/>
                  </a:lnTo>
                  <a:lnTo>
                    <a:pt x="6498850" y="1398073"/>
                  </a:lnTo>
                  <a:lnTo>
                    <a:pt x="6512993" y="1394666"/>
                  </a:lnTo>
                  <a:lnTo>
                    <a:pt x="6525767" y="1390572"/>
                  </a:lnTo>
                  <a:lnTo>
                    <a:pt x="6539910" y="1382845"/>
                  </a:lnTo>
                  <a:lnTo>
                    <a:pt x="6553596" y="1380810"/>
                  </a:lnTo>
                  <a:lnTo>
                    <a:pt x="6567739" y="1387016"/>
                  </a:lnTo>
                  <a:lnTo>
                    <a:pt x="6581426" y="1394701"/>
                  </a:lnTo>
                  <a:lnTo>
                    <a:pt x="6595569" y="1386746"/>
                  </a:lnTo>
                  <a:lnTo>
                    <a:pt x="6609711" y="1360744"/>
                  </a:lnTo>
                  <a:lnTo>
                    <a:pt x="6623398" y="1333333"/>
                  </a:lnTo>
                  <a:lnTo>
                    <a:pt x="6637541" y="1322495"/>
                  </a:lnTo>
                  <a:lnTo>
                    <a:pt x="6651227" y="1333177"/>
                  </a:lnTo>
                  <a:lnTo>
                    <a:pt x="6665370" y="1346864"/>
                  </a:lnTo>
                  <a:lnTo>
                    <a:pt x="6679513" y="1349718"/>
                  </a:lnTo>
                  <a:lnTo>
                    <a:pt x="6692743" y="1348290"/>
                  </a:lnTo>
                  <a:lnTo>
                    <a:pt x="6706886" y="1355693"/>
                  </a:lnTo>
                  <a:lnTo>
                    <a:pt x="6720573" y="1376601"/>
                  </a:lnTo>
                  <a:lnTo>
                    <a:pt x="6734716" y="1400181"/>
                  </a:lnTo>
                  <a:lnTo>
                    <a:pt x="6748402" y="1408993"/>
                  </a:lnTo>
                  <a:lnTo>
                    <a:pt x="6762545" y="1408873"/>
                  </a:lnTo>
                  <a:lnTo>
                    <a:pt x="6776688" y="1419658"/>
                  </a:lnTo>
                  <a:lnTo>
                    <a:pt x="6790374" y="1435608"/>
                  </a:lnTo>
                  <a:lnTo>
                    <a:pt x="6804517" y="1438717"/>
                  </a:lnTo>
                  <a:lnTo>
                    <a:pt x="6818204" y="1427811"/>
                  </a:lnTo>
                  <a:lnTo>
                    <a:pt x="6832347" y="1412605"/>
                  </a:lnTo>
                  <a:lnTo>
                    <a:pt x="6846490" y="1405448"/>
                  </a:lnTo>
                  <a:lnTo>
                    <a:pt x="6859264" y="1410251"/>
                  </a:lnTo>
                  <a:lnTo>
                    <a:pt x="6873406" y="1419635"/>
                  </a:lnTo>
                  <a:lnTo>
                    <a:pt x="6887093" y="1422386"/>
                  </a:lnTo>
                  <a:lnTo>
                    <a:pt x="6901236" y="1413823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2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166563"/>
                  </a:moveTo>
                  <a:lnTo>
                    <a:pt x="14142" y="1223800"/>
                  </a:lnTo>
                  <a:lnTo>
                    <a:pt x="27373" y="1288773"/>
                  </a:lnTo>
                  <a:lnTo>
                    <a:pt x="41515" y="1355825"/>
                  </a:lnTo>
                  <a:lnTo>
                    <a:pt x="55202" y="1418565"/>
                  </a:lnTo>
                  <a:lnTo>
                    <a:pt x="69345" y="1469334"/>
                  </a:lnTo>
                  <a:lnTo>
                    <a:pt x="83031" y="1509967"/>
                  </a:lnTo>
                  <a:lnTo>
                    <a:pt x="97174" y="1550002"/>
                  </a:lnTo>
                  <a:lnTo>
                    <a:pt x="111317" y="1594132"/>
                  </a:lnTo>
                  <a:lnTo>
                    <a:pt x="125004" y="1635961"/>
                  </a:lnTo>
                  <a:lnTo>
                    <a:pt x="139147" y="1667500"/>
                  </a:lnTo>
                  <a:lnTo>
                    <a:pt x="152833" y="1686447"/>
                  </a:lnTo>
                  <a:lnTo>
                    <a:pt x="166976" y="1687199"/>
                  </a:lnTo>
                  <a:lnTo>
                    <a:pt x="181119" y="1657962"/>
                  </a:lnTo>
                  <a:lnTo>
                    <a:pt x="193893" y="1599553"/>
                  </a:lnTo>
                  <a:lnTo>
                    <a:pt x="208036" y="1525959"/>
                  </a:lnTo>
                  <a:lnTo>
                    <a:pt x="221722" y="1447253"/>
                  </a:lnTo>
                  <a:lnTo>
                    <a:pt x="235865" y="1371398"/>
                  </a:lnTo>
                  <a:lnTo>
                    <a:pt x="249552" y="1295469"/>
                  </a:lnTo>
                  <a:lnTo>
                    <a:pt x="263695" y="1219304"/>
                  </a:lnTo>
                  <a:lnTo>
                    <a:pt x="277837" y="1146325"/>
                  </a:lnTo>
                  <a:lnTo>
                    <a:pt x="291524" y="1079576"/>
                  </a:lnTo>
                  <a:lnTo>
                    <a:pt x="305667" y="1021008"/>
                  </a:lnTo>
                  <a:lnTo>
                    <a:pt x="319353" y="973969"/>
                  </a:lnTo>
                  <a:lnTo>
                    <a:pt x="333496" y="944158"/>
                  </a:lnTo>
                  <a:lnTo>
                    <a:pt x="347639" y="933009"/>
                  </a:lnTo>
                  <a:lnTo>
                    <a:pt x="360413" y="930935"/>
                  </a:lnTo>
                  <a:lnTo>
                    <a:pt x="374556" y="921586"/>
                  </a:lnTo>
                  <a:lnTo>
                    <a:pt x="388243" y="896680"/>
                  </a:lnTo>
                  <a:lnTo>
                    <a:pt x="402385" y="865763"/>
                  </a:lnTo>
                  <a:lnTo>
                    <a:pt x="416072" y="847242"/>
                  </a:lnTo>
                  <a:lnTo>
                    <a:pt x="430215" y="845213"/>
                  </a:lnTo>
                  <a:lnTo>
                    <a:pt x="444358" y="851783"/>
                  </a:lnTo>
                  <a:lnTo>
                    <a:pt x="458044" y="850486"/>
                  </a:lnTo>
                  <a:lnTo>
                    <a:pt x="472187" y="840060"/>
                  </a:lnTo>
                  <a:lnTo>
                    <a:pt x="485874" y="834056"/>
                  </a:lnTo>
                  <a:lnTo>
                    <a:pt x="500016" y="841119"/>
                  </a:lnTo>
                  <a:lnTo>
                    <a:pt x="514159" y="855239"/>
                  </a:lnTo>
                  <a:lnTo>
                    <a:pt x="526933" y="858061"/>
                  </a:lnTo>
                  <a:lnTo>
                    <a:pt x="541076" y="851392"/>
                  </a:lnTo>
                  <a:lnTo>
                    <a:pt x="554763" y="861550"/>
                  </a:lnTo>
                  <a:lnTo>
                    <a:pt x="568906" y="893995"/>
                  </a:lnTo>
                  <a:lnTo>
                    <a:pt x="582592" y="934131"/>
                  </a:lnTo>
                  <a:lnTo>
                    <a:pt x="596735" y="974597"/>
                  </a:lnTo>
                  <a:lnTo>
                    <a:pt x="610878" y="1019159"/>
                  </a:lnTo>
                  <a:lnTo>
                    <a:pt x="624564" y="1078386"/>
                  </a:lnTo>
                  <a:lnTo>
                    <a:pt x="638707" y="1147645"/>
                  </a:lnTo>
                  <a:lnTo>
                    <a:pt x="652394" y="1207328"/>
                  </a:lnTo>
                  <a:lnTo>
                    <a:pt x="666537" y="1251367"/>
                  </a:lnTo>
                  <a:lnTo>
                    <a:pt x="680679" y="1291351"/>
                  </a:lnTo>
                  <a:lnTo>
                    <a:pt x="693910" y="1340876"/>
                  </a:lnTo>
                  <a:lnTo>
                    <a:pt x="708053" y="1398197"/>
                  </a:lnTo>
                  <a:lnTo>
                    <a:pt x="721739" y="1439710"/>
                  </a:lnTo>
                  <a:lnTo>
                    <a:pt x="735882" y="1454591"/>
                  </a:lnTo>
                  <a:lnTo>
                    <a:pt x="749569" y="1454208"/>
                  </a:lnTo>
                  <a:lnTo>
                    <a:pt x="763711" y="1447449"/>
                  </a:lnTo>
                  <a:lnTo>
                    <a:pt x="777854" y="1433551"/>
                  </a:lnTo>
                  <a:lnTo>
                    <a:pt x="791541" y="1416089"/>
                  </a:lnTo>
                  <a:lnTo>
                    <a:pt x="805684" y="1406159"/>
                  </a:lnTo>
                  <a:lnTo>
                    <a:pt x="819370" y="1406433"/>
                  </a:lnTo>
                  <a:lnTo>
                    <a:pt x="833513" y="1406577"/>
                  </a:lnTo>
                  <a:lnTo>
                    <a:pt x="847656" y="1400671"/>
                  </a:lnTo>
                  <a:lnTo>
                    <a:pt x="860430" y="1392642"/>
                  </a:lnTo>
                  <a:lnTo>
                    <a:pt x="874573" y="1385738"/>
                  </a:lnTo>
                  <a:lnTo>
                    <a:pt x="888259" y="1387284"/>
                  </a:lnTo>
                  <a:lnTo>
                    <a:pt x="902402" y="1403578"/>
                  </a:lnTo>
                  <a:lnTo>
                    <a:pt x="916089" y="1428923"/>
                  </a:lnTo>
                  <a:lnTo>
                    <a:pt x="930232" y="1453219"/>
                  </a:lnTo>
                  <a:lnTo>
                    <a:pt x="944374" y="1474415"/>
                  </a:lnTo>
                  <a:lnTo>
                    <a:pt x="958061" y="1490984"/>
                  </a:lnTo>
                  <a:lnTo>
                    <a:pt x="972204" y="1498313"/>
                  </a:lnTo>
                  <a:lnTo>
                    <a:pt x="985890" y="1499177"/>
                  </a:lnTo>
                  <a:lnTo>
                    <a:pt x="1000033" y="1505176"/>
                  </a:lnTo>
                  <a:lnTo>
                    <a:pt x="1014176" y="1523511"/>
                  </a:lnTo>
                  <a:lnTo>
                    <a:pt x="1026950" y="1551646"/>
                  </a:lnTo>
                  <a:lnTo>
                    <a:pt x="1041093" y="1583334"/>
                  </a:lnTo>
                  <a:lnTo>
                    <a:pt x="1054780" y="1609997"/>
                  </a:lnTo>
                  <a:lnTo>
                    <a:pt x="1068922" y="1626615"/>
                  </a:lnTo>
                  <a:lnTo>
                    <a:pt x="1082609" y="1639955"/>
                  </a:lnTo>
                  <a:lnTo>
                    <a:pt x="1096752" y="1659516"/>
                  </a:lnTo>
                  <a:lnTo>
                    <a:pt x="1110895" y="1682968"/>
                  </a:lnTo>
                  <a:lnTo>
                    <a:pt x="1124581" y="1706413"/>
                  </a:lnTo>
                  <a:lnTo>
                    <a:pt x="1138724" y="1734168"/>
                  </a:lnTo>
                  <a:lnTo>
                    <a:pt x="1152411" y="1769686"/>
                  </a:lnTo>
                  <a:lnTo>
                    <a:pt x="1166553" y="1805562"/>
                  </a:lnTo>
                  <a:lnTo>
                    <a:pt x="1180696" y="1835241"/>
                  </a:lnTo>
                  <a:lnTo>
                    <a:pt x="1193470" y="1852134"/>
                  </a:lnTo>
                  <a:lnTo>
                    <a:pt x="1207613" y="1852134"/>
                  </a:lnTo>
                  <a:lnTo>
                    <a:pt x="1221300" y="1852134"/>
                  </a:lnTo>
                  <a:lnTo>
                    <a:pt x="1235443" y="1852134"/>
                  </a:lnTo>
                  <a:lnTo>
                    <a:pt x="1249129" y="1852134"/>
                  </a:lnTo>
                  <a:lnTo>
                    <a:pt x="1263272" y="1852134"/>
                  </a:lnTo>
                  <a:lnTo>
                    <a:pt x="1277415" y="1852134"/>
                  </a:lnTo>
                  <a:lnTo>
                    <a:pt x="1291101" y="1852134"/>
                  </a:lnTo>
                  <a:lnTo>
                    <a:pt x="1305244" y="1852134"/>
                  </a:lnTo>
                  <a:lnTo>
                    <a:pt x="1318931" y="1852134"/>
                  </a:lnTo>
                  <a:lnTo>
                    <a:pt x="1333074" y="1852134"/>
                  </a:lnTo>
                  <a:lnTo>
                    <a:pt x="1347216" y="1840517"/>
                  </a:lnTo>
                  <a:lnTo>
                    <a:pt x="1360447" y="1825142"/>
                  </a:lnTo>
                  <a:lnTo>
                    <a:pt x="1374590" y="1829446"/>
                  </a:lnTo>
                  <a:lnTo>
                    <a:pt x="1388276" y="1852134"/>
                  </a:lnTo>
                  <a:lnTo>
                    <a:pt x="1402419" y="1852134"/>
                  </a:lnTo>
                  <a:lnTo>
                    <a:pt x="1416106" y="1852134"/>
                  </a:lnTo>
                  <a:lnTo>
                    <a:pt x="1430248" y="1852134"/>
                  </a:lnTo>
                  <a:lnTo>
                    <a:pt x="1444391" y="1852134"/>
                  </a:lnTo>
                  <a:lnTo>
                    <a:pt x="1458078" y="1852134"/>
                  </a:lnTo>
                  <a:lnTo>
                    <a:pt x="1472221" y="1852134"/>
                  </a:lnTo>
                  <a:lnTo>
                    <a:pt x="1485907" y="1852134"/>
                  </a:lnTo>
                  <a:lnTo>
                    <a:pt x="1500050" y="1852134"/>
                  </a:lnTo>
                  <a:lnTo>
                    <a:pt x="1514193" y="1852134"/>
                  </a:lnTo>
                  <a:lnTo>
                    <a:pt x="1526967" y="1852134"/>
                  </a:lnTo>
                  <a:lnTo>
                    <a:pt x="1541110" y="1852134"/>
                  </a:lnTo>
                  <a:lnTo>
                    <a:pt x="1554796" y="1852134"/>
                  </a:lnTo>
                  <a:lnTo>
                    <a:pt x="1568939" y="1852134"/>
                  </a:lnTo>
                  <a:lnTo>
                    <a:pt x="1582626" y="1852134"/>
                  </a:lnTo>
                  <a:lnTo>
                    <a:pt x="1596769" y="1847680"/>
                  </a:lnTo>
                  <a:lnTo>
                    <a:pt x="1610911" y="1805749"/>
                  </a:lnTo>
                  <a:lnTo>
                    <a:pt x="1624598" y="1767409"/>
                  </a:lnTo>
                  <a:lnTo>
                    <a:pt x="1638741" y="1737919"/>
                  </a:lnTo>
                  <a:lnTo>
                    <a:pt x="1652427" y="1719672"/>
                  </a:lnTo>
                  <a:lnTo>
                    <a:pt x="1666570" y="1713630"/>
                  </a:lnTo>
                  <a:lnTo>
                    <a:pt x="1680713" y="1714919"/>
                  </a:lnTo>
                  <a:lnTo>
                    <a:pt x="1693487" y="1715008"/>
                  </a:lnTo>
                  <a:lnTo>
                    <a:pt x="1707630" y="1703809"/>
                  </a:lnTo>
                  <a:lnTo>
                    <a:pt x="1721317" y="1680231"/>
                  </a:lnTo>
                  <a:lnTo>
                    <a:pt x="1735459" y="1661820"/>
                  </a:lnTo>
                  <a:lnTo>
                    <a:pt x="1749146" y="1667267"/>
                  </a:lnTo>
                  <a:lnTo>
                    <a:pt x="1763289" y="1684990"/>
                  </a:lnTo>
                  <a:lnTo>
                    <a:pt x="1777432" y="1698731"/>
                  </a:lnTo>
                  <a:lnTo>
                    <a:pt x="1791118" y="1709851"/>
                  </a:lnTo>
                  <a:lnTo>
                    <a:pt x="1805261" y="1722132"/>
                  </a:lnTo>
                  <a:lnTo>
                    <a:pt x="1818948" y="1732557"/>
                  </a:lnTo>
                  <a:lnTo>
                    <a:pt x="1833091" y="1733075"/>
                  </a:lnTo>
                  <a:lnTo>
                    <a:pt x="1847233" y="1725178"/>
                  </a:lnTo>
                  <a:lnTo>
                    <a:pt x="1860007" y="1720414"/>
                  </a:lnTo>
                  <a:lnTo>
                    <a:pt x="1874150" y="1722210"/>
                  </a:lnTo>
                  <a:lnTo>
                    <a:pt x="1887837" y="1724248"/>
                  </a:lnTo>
                  <a:lnTo>
                    <a:pt x="1901980" y="1721057"/>
                  </a:lnTo>
                  <a:lnTo>
                    <a:pt x="1915666" y="1703597"/>
                  </a:lnTo>
                  <a:lnTo>
                    <a:pt x="1929809" y="1688474"/>
                  </a:lnTo>
                  <a:lnTo>
                    <a:pt x="1943952" y="1699036"/>
                  </a:lnTo>
                  <a:lnTo>
                    <a:pt x="1957639" y="1727197"/>
                  </a:lnTo>
                  <a:lnTo>
                    <a:pt x="1971781" y="1752523"/>
                  </a:lnTo>
                  <a:lnTo>
                    <a:pt x="1985468" y="1764865"/>
                  </a:lnTo>
                  <a:lnTo>
                    <a:pt x="1999611" y="1770253"/>
                  </a:lnTo>
                  <a:lnTo>
                    <a:pt x="2013754" y="1776656"/>
                  </a:lnTo>
                  <a:lnTo>
                    <a:pt x="2026984" y="1779886"/>
                  </a:lnTo>
                  <a:lnTo>
                    <a:pt x="2041127" y="1774834"/>
                  </a:lnTo>
                  <a:lnTo>
                    <a:pt x="2054813" y="1762891"/>
                  </a:lnTo>
                  <a:lnTo>
                    <a:pt x="2068956" y="1742547"/>
                  </a:lnTo>
                  <a:lnTo>
                    <a:pt x="2082643" y="1719914"/>
                  </a:lnTo>
                  <a:lnTo>
                    <a:pt x="2096786" y="1702595"/>
                  </a:lnTo>
                  <a:lnTo>
                    <a:pt x="2110928" y="1684385"/>
                  </a:lnTo>
                  <a:lnTo>
                    <a:pt x="2124615" y="1659123"/>
                  </a:lnTo>
                  <a:lnTo>
                    <a:pt x="2138758" y="1632976"/>
                  </a:lnTo>
                  <a:lnTo>
                    <a:pt x="2152444" y="1618373"/>
                  </a:lnTo>
                  <a:lnTo>
                    <a:pt x="2166587" y="1626408"/>
                  </a:lnTo>
                  <a:lnTo>
                    <a:pt x="2180730" y="1649937"/>
                  </a:lnTo>
                  <a:lnTo>
                    <a:pt x="2193504" y="1668973"/>
                  </a:lnTo>
                  <a:lnTo>
                    <a:pt x="2207647" y="1674884"/>
                  </a:lnTo>
                  <a:lnTo>
                    <a:pt x="2221334" y="1674693"/>
                  </a:lnTo>
                  <a:lnTo>
                    <a:pt x="2235476" y="1677676"/>
                  </a:lnTo>
                  <a:lnTo>
                    <a:pt x="2249163" y="1676748"/>
                  </a:lnTo>
                  <a:lnTo>
                    <a:pt x="2263306" y="1663317"/>
                  </a:lnTo>
                  <a:lnTo>
                    <a:pt x="2277449" y="1640362"/>
                  </a:lnTo>
                  <a:lnTo>
                    <a:pt x="2291135" y="1608662"/>
                  </a:lnTo>
                  <a:lnTo>
                    <a:pt x="2305278" y="1577477"/>
                  </a:lnTo>
                  <a:lnTo>
                    <a:pt x="2318965" y="1560333"/>
                  </a:lnTo>
                  <a:lnTo>
                    <a:pt x="2333107" y="1547216"/>
                  </a:lnTo>
                  <a:lnTo>
                    <a:pt x="2347250" y="1526356"/>
                  </a:lnTo>
                  <a:lnTo>
                    <a:pt x="2360024" y="1503744"/>
                  </a:lnTo>
                  <a:lnTo>
                    <a:pt x="2374167" y="1485692"/>
                  </a:lnTo>
                  <a:lnTo>
                    <a:pt x="2387854" y="1466195"/>
                  </a:lnTo>
                  <a:lnTo>
                    <a:pt x="2401997" y="1436248"/>
                  </a:lnTo>
                  <a:lnTo>
                    <a:pt x="2415683" y="1414488"/>
                  </a:lnTo>
                  <a:lnTo>
                    <a:pt x="2429826" y="1416773"/>
                  </a:lnTo>
                  <a:lnTo>
                    <a:pt x="2443969" y="1433160"/>
                  </a:lnTo>
                  <a:lnTo>
                    <a:pt x="2457655" y="1460548"/>
                  </a:lnTo>
                  <a:lnTo>
                    <a:pt x="2471798" y="1488063"/>
                  </a:lnTo>
                  <a:lnTo>
                    <a:pt x="2485485" y="1499943"/>
                  </a:lnTo>
                  <a:lnTo>
                    <a:pt x="2499628" y="1498624"/>
                  </a:lnTo>
                  <a:lnTo>
                    <a:pt x="2513770" y="1494228"/>
                  </a:lnTo>
                  <a:lnTo>
                    <a:pt x="2526545" y="1502175"/>
                  </a:lnTo>
                  <a:lnTo>
                    <a:pt x="2540687" y="1528077"/>
                  </a:lnTo>
                  <a:lnTo>
                    <a:pt x="2554374" y="1565157"/>
                  </a:lnTo>
                  <a:lnTo>
                    <a:pt x="2568517" y="1617650"/>
                  </a:lnTo>
                  <a:lnTo>
                    <a:pt x="2582203" y="1672197"/>
                  </a:lnTo>
                  <a:lnTo>
                    <a:pt x="2596346" y="1702956"/>
                  </a:lnTo>
                  <a:lnTo>
                    <a:pt x="2610489" y="1712039"/>
                  </a:lnTo>
                  <a:lnTo>
                    <a:pt x="2624176" y="1711956"/>
                  </a:lnTo>
                  <a:lnTo>
                    <a:pt x="2638318" y="1714492"/>
                  </a:lnTo>
                  <a:lnTo>
                    <a:pt x="2652005" y="1727031"/>
                  </a:lnTo>
                  <a:lnTo>
                    <a:pt x="2666148" y="1746179"/>
                  </a:lnTo>
                  <a:lnTo>
                    <a:pt x="2680291" y="1765402"/>
                  </a:lnTo>
                  <a:lnTo>
                    <a:pt x="2693521" y="1773676"/>
                  </a:lnTo>
                  <a:lnTo>
                    <a:pt x="2707664" y="1769151"/>
                  </a:lnTo>
                  <a:lnTo>
                    <a:pt x="2721350" y="1763706"/>
                  </a:lnTo>
                  <a:lnTo>
                    <a:pt x="2735493" y="1754831"/>
                  </a:lnTo>
                  <a:lnTo>
                    <a:pt x="2749180" y="1735749"/>
                  </a:lnTo>
                  <a:lnTo>
                    <a:pt x="2763323" y="1722283"/>
                  </a:lnTo>
                  <a:lnTo>
                    <a:pt x="2777465" y="1726390"/>
                  </a:lnTo>
                  <a:lnTo>
                    <a:pt x="2791152" y="1740434"/>
                  </a:lnTo>
                  <a:lnTo>
                    <a:pt x="2805295" y="1753282"/>
                  </a:lnTo>
                  <a:lnTo>
                    <a:pt x="2818981" y="1764937"/>
                  </a:lnTo>
                  <a:lnTo>
                    <a:pt x="2833124" y="1779935"/>
                  </a:lnTo>
                  <a:lnTo>
                    <a:pt x="2847267" y="1798323"/>
                  </a:lnTo>
                  <a:lnTo>
                    <a:pt x="2860041" y="1811834"/>
                  </a:lnTo>
                  <a:lnTo>
                    <a:pt x="2874184" y="1811901"/>
                  </a:lnTo>
                  <a:lnTo>
                    <a:pt x="2887871" y="1798651"/>
                  </a:lnTo>
                  <a:lnTo>
                    <a:pt x="2902013" y="1790276"/>
                  </a:lnTo>
                  <a:lnTo>
                    <a:pt x="2915700" y="1799473"/>
                  </a:lnTo>
                  <a:lnTo>
                    <a:pt x="2929843" y="1810312"/>
                  </a:lnTo>
                  <a:lnTo>
                    <a:pt x="2943986" y="1814544"/>
                  </a:lnTo>
                  <a:lnTo>
                    <a:pt x="2957672" y="1816186"/>
                  </a:lnTo>
                  <a:lnTo>
                    <a:pt x="2971815" y="1816282"/>
                  </a:lnTo>
                  <a:lnTo>
                    <a:pt x="2985502" y="1808668"/>
                  </a:lnTo>
                  <a:lnTo>
                    <a:pt x="2999644" y="1784761"/>
                  </a:lnTo>
                  <a:lnTo>
                    <a:pt x="3013787" y="1748266"/>
                  </a:lnTo>
                  <a:lnTo>
                    <a:pt x="3026561" y="1711904"/>
                  </a:lnTo>
                  <a:lnTo>
                    <a:pt x="3040704" y="1687901"/>
                  </a:lnTo>
                  <a:lnTo>
                    <a:pt x="3054391" y="1680699"/>
                  </a:lnTo>
                  <a:lnTo>
                    <a:pt x="3068534" y="1672069"/>
                  </a:lnTo>
                  <a:lnTo>
                    <a:pt x="3082220" y="1657007"/>
                  </a:lnTo>
                  <a:lnTo>
                    <a:pt x="3096363" y="1649264"/>
                  </a:lnTo>
                  <a:lnTo>
                    <a:pt x="3110506" y="1642900"/>
                  </a:lnTo>
                  <a:lnTo>
                    <a:pt x="3124192" y="1631208"/>
                  </a:lnTo>
                  <a:lnTo>
                    <a:pt x="3138335" y="1622970"/>
                  </a:lnTo>
                  <a:lnTo>
                    <a:pt x="3152022" y="1623152"/>
                  </a:lnTo>
                  <a:lnTo>
                    <a:pt x="3166165" y="1634219"/>
                  </a:lnTo>
                  <a:lnTo>
                    <a:pt x="3180307" y="1656677"/>
                  </a:lnTo>
                  <a:lnTo>
                    <a:pt x="3193082" y="1686577"/>
                  </a:lnTo>
                  <a:lnTo>
                    <a:pt x="3207224" y="1713199"/>
                  </a:lnTo>
                  <a:lnTo>
                    <a:pt x="3220911" y="1725560"/>
                  </a:lnTo>
                  <a:lnTo>
                    <a:pt x="3235054" y="1726245"/>
                  </a:lnTo>
                  <a:lnTo>
                    <a:pt x="3248740" y="1725556"/>
                  </a:lnTo>
                  <a:lnTo>
                    <a:pt x="3262883" y="1727779"/>
                  </a:lnTo>
                  <a:lnTo>
                    <a:pt x="3277026" y="1742484"/>
                  </a:lnTo>
                  <a:lnTo>
                    <a:pt x="3290713" y="1771482"/>
                  </a:lnTo>
                  <a:lnTo>
                    <a:pt x="3304855" y="1790909"/>
                  </a:lnTo>
                  <a:lnTo>
                    <a:pt x="3318542" y="1787412"/>
                  </a:lnTo>
                  <a:lnTo>
                    <a:pt x="3332685" y="1767502"/>
                  </a:lnTo>
                  <a:lnTo>
                    <a:pt x="3346828" y="1745034"/>
                  </a:lnTo>
                  <a:lnTo>
                    <a:pt x="3360058" y="1728577"/>
                  </a:lnTo>
                  <a:lnTo>
                    <a:pt x="3374201" y="1723082"/>
                  </a:lnTo>
                  <a:lnTo>
                    <a:pt x="3387887" y="1727240"/>
                  </a:lnTo>
                  <a:lnTo>
                    <a:pt x="3402030" y="1735296"/>
                  </a:lnTo>
                  <a:lnTo>
                    <a:pt x="3415717" y="1741388"/>
                  </a:lnTo>
                  <a:lnTo>
                    <a:pt x="3429860" y="1742218"/>
                  </a:lnTo>
                  <a:lnTo>
                    <a:pt x="3444003" y="1736370"/>
                  </a:lnTo>
                  <a:lnTo>
                    <a:pt x="3457689" y="1726426"/>
                  </a:lnTo>
                  <a:lnTo>
                    <a:pt x="3471832" y="1722858"/>
                  </a:lnTo>
                  <a:lnTo>
                    <a:pt x="3485519" y="1734219"/>
                  </a:lnTo>
                  <a:lnTo>
                    <a:pt x="3499661" y="1753434"/>
                  </a:lnTo>
                  <a:lnTo>
                    <a:pt x="3513804" y="1764908"/>
                  </a:lnTo>
                  <a:lnTo>
                    <a:pt x="3526578" y="1769959"/>
                  </a:lnTo>
                  <a:lnTo>
                    <a:pt x="3540721" y="1769106"/>
                  </a:lnTo>
                  <a:lnTo>
                    <a:pt x="3554408" y="1760043"/>
                  </a:lnTo>
                  <a:lnTo>
                    <a:pt x="3568550" y="1754223"/>
                  </a:lnTo>
                  <a:lnTo>
                    <a:pt x="3582237" y="1756219"/>
                  </a:lnTo>
                  <a:lnTo>
                    <a:pt x="3596380" y="1767669"/>
                  </a:lnTo>
                  <a:lnTo>
                    <a:pt x="3610523" y="1781595"/>
                  </a:lnTo>
                  <a:lnTo>
                    <a:pt x="3624209" y="1784475"/>
                  </a:lnTo>
                  <a:lnTo>
                    <a:pt x="3638352" y="1785872"/>
                  </a:lnTo>
                  <a:lnTo>
                    <a:pt x="3652039" y="1794480"/>
                  </a:lnTo>
                  <a:lnTo>
                    <a:pt x="3666182" y="1799479"/>
                  </a:lnTo>
                  <a:lnTo>
                    <a:pt x="3680324" y="1794021"/>
                  </a:lnTo>
                  <a:lnTo>
                    <a:pt x="3693098" y="1783538"/>
                  </a:lnTo>
                  <a:lnTo>
                    <a:pt x="3707241" y="1778843"/>
                  </a:lnTo>
                  <a:lnTo>
                    <a:pt x="3720928" y="1792318"/>
                  </a:lnTo>
                  <a:lnTo>
                    <a:pt x="3735071" y="1808770"/>
                  </a:lnTo>
                  <a:lnTo>
                    <a:pt x="3748757" y="1808576"/>
                  </a:lnTo>
                  <a:lnTo>
                    <a:pt x="3762900" y="1791844"/>
                  </a:lnTo>
                  <a:lnTo>
                    <a:pt x="3777043" y="1773142"/>
                  </a:lnTo>
                  <a:lnTo>
                    <a:pt x="3790730" y="1763388"/>
                  </a:lnTo>
                  <a:lnTo>
                    <a:pt x="3804872" y="1752940"/>
                  </a:lnTo>
                  <a:lnTo>
                    <a:pt x="3818559" y="1739478"/>
                  </a:lnTo>
                  <a:lnTo>
                    <a:pt x="3832702" y="1736995"/>
                  </a:lnTo>
                  <a:lnTo>
                    <a:pt x="3846845" y="1747679"/>
                  </a:lnTo>
                  <a:lnTo>
                    <a:pt x="3859619" y="1756127"/>
                  </a:lnTo>
                  <a:lnTo>
                    <a:pt x="3873762" y="1755066"/>
                  </a:lnTo>
                  <a:lnTo>
                    <a:pt x="3887448" y="1740367"/>
                  </a:lnTo>
                  <a:lnTo>
                    <a:pt x="3901591" y="1718841"/>
                  </a:lnTo>
                  <a:lnTo>
                    <a:pt x="3915278" y="1701286"/>
                  </a:lnTo>
                  <a:lnTo>
                    <a:pt x="3929420" y="1691759"/>
                  </a:lnTo>
                  <a:lnTo>
                    <a:pt x="3943563" y="1688352"/>
                  </a:lnTo>
                  <a:lnTo>
                    <a:pt x="3957250" y="1688133"/>
                  </a:lnTo>
                  <a:lnTo>
                    <a:pt x="3971393" y="1684329"/>
                  </a:lnTo>
                  <a:lnTo>
                    <a:pt x="3985079" y="1670662"/>
                  </a:lnTo>
                  <a:lnTo>
                    <a:pt x="3999222" y="1659726"/>
                  </a:lnTo>
                  <a:lnTo>
                    <a:pt x="4013365" y="1654443"/>
                  </a:lnTo>
                  <a:lnTo>
                    <a:pt x="4026595" y="1645666"/>
                  </a:lnTo>
                  <a:lnTo>
                    <a:pt x="4040738" y="1634777"/>
                  </a:lnTo>
                  <a:lnTo>
                    <a:pt x="4054425" y="1627261"/>
                  </a:lnTo>
                  <a:lnTo>
                    <a:pt x="4068567" y="1630479"/>
                  </a:lnTo>
                  <a:lnTo>
                    <a:pt x="4082254" y="1646985"/>
                  </a:lnTo>
                  <a:lnTo>
                    <a:pt x="4096397" y="1661651"/>
                  </a:lnTo>
                  <a:lnTo>
                    <a:pt x="4110540" y="1656267"/>
                  </a:lnTo>
                  <a:lnTo>
                    <a:pt x="4124226" y="1640096"/>
                  </a:lnTo>
                  <a:lnTo>
                    <a:pt x="4138369" y="1636785"/>
                  </a:lnTo>
                  <a:lnTo>
                    <a:pt x="4152056" y="1641891"/>
                  </a:lnTo>
                  <a:lnTo>
                    <a:pt x="4166198" y="1637485"/>
                  </a:lnTo>
                  <a:lnTo>
                    <a:pt x="4180341" y="1625550"/>
                  </a:lnTo>
                  <a:lnTo>
                    <a:pt x="4193115" y="1619646"/>
                  </a:lnTo>
                  <a:lnTo>
                    <a:pt x="4207258" y="1618711"/>
                  </a:lnTo>
                  <a:lnTo>
                    <a:pt x="4220945" y="1608365"/>
                  </a:lnTo>
                  <a:lnTo>
                    <a:pt x="4235088" y="1584621"/>
                  </a:lnTo>
                  <a:lnTo>
                    <a:pt x="4248774" y="1557445"/>
                  </a:lnTo>
                  <a:lnTo>
                    <a:pt x="4262917" y="1543633"/>
                  </a:lnTo>
                  <a:lnTo>
                    <a:pt x="4277060" y="1543951"/>
                  </a:lnTo>
                  <a:lnTo>
                    <a:pt x="4290746" y="1541745"/>
                  </a:lnTo>
                  <a:lnTo>
                    <a:pt x="4304889" y="1535209"/>
                  </a:lnTo>
                  <a:lnTo>
                    <a:pt x="4318576" y="1530526"/>
                  </a:lnTo>
                  <a:lnTo>
                    <a:pt x="4332719" y="1529349"/>
                  </a:lnTo>
                  <a:lnTo>
                    <a:pt x="4346861" y="1532161"/>
                  </a:lnTo>
                  <a:lnTo>
                    <a:pt x="4359636" y="1532252"/>
                  </a:lnTo>
                  <a:lnTo>
                    <a:pt x="4373778" y="1524412"/>
                  </a:lnTo>
                  <a:lnTo>
                    <a:pt x="4387465" y="1518039"/>
                  </a:lnTo>
                  <a:lnTo>
                    <a:pt x="4401608" y="1516649"/>
                  </a:lnTo>
                  <a:lnTo>
                    <a:pt x="4415294" y="1511845"/>
                  </a:lnTo>
                  <a:lnTo>
                    <a:pt x="4429437" y="1496503"/>
                  </a:lnTo>
                  <a:lnTo>
                    <a:pt x="4443580" y="1482512"/>
                  </a:lnTo>
                  <a:lnTo>
                    <a:pt x="4457267" y="1478121"/>
                  </a:lnTo>
                  <a:lnTo>
                    <a:pt x="4471409" y="1470587"/>
                  </a:lnTo>
                  <a:lnTo>
                    <a:pt x="4485096" y="1456802"/>
                  </a:lnTo>
                  <a:lnTo>
                    <a:pt x="4499239" y="1438569"/>
                  </a:lnTo>
                  <a:lnTo>
                    <a:pt x="4513382" y="1416491"/>
                  </a:lnTo>
                  <a:lnTo>
                    <a:pt x="4526156" y="1392696"/>
                  </a:lnTo>
                  <a:lnTo>
                    <a:pt x="4540299" y="1374130"/>
                  </a:lnTo>
                  <a:lnTo>
                    <a:pt x="4553985" y="1363425"/>
                  </a:lnTo>
                  <a:lnTo>
                    <a:pt x="4568128" y="1345336"/>
                  </a:lnTo>
                  <a:lnTo>
                    <a:pt x="4581815" y="1312675"/>
                  </a:lnTo>
                  <a:lnTo>
                    <a:pt x="4595957" y="1277637"/>
                  </a:lnTo>
                  <a:lnTo>
                    <a:pt x="4610100" y="1234818"/>
                  </a:lnTo>
                  <a:lnTo>
                    <a:pt x="4623787" y="1175823"/>
                  </a:lnTo>
                  <a:lnTo>
                    <a:pt x="4637930" y="1111146"/>
                  </a:lnTo>
                  <a:lnTo>
                    <a:pt x="4651616" y="1046746"/>
                  </a:lnTo>
                  <a:lnTo>
                    <a:pt x="4665759" y="978882"/>
                  </a:lnTo>
                  <a:lnTo>
                    <a:pt x="4679902" y="881755"/>
                  </a:lnTo>
                  <a:lnTo>
                    <a:pt x="4693132" y="738109"/>
                  </a:lnTo>
                  <a:lnTo>
                    <a:pt x="4707275" y="560457"/>
                  </a:lnTo>
                  <a:lnTo>
                    <a:pt x="4720962" y="365942"/>
                  </a:lnTo>
                  <a:lnTo>
                    <a:pt x="4735104" y="189360"/>
                  </a:lnTo>
                  <a:lnTo>
                    <a:pt x="4748791" y="74075"/>
                  </a:lnTo>
                  <a:lnTo>
                    <a:pt x="4762934" y="17970"/>
                  </a:lnTo>
                  <a:lnTo>
                    <a:pt x="4777077" y="0"/>
                  </a:lnTo>
                  <a:lnTo>
                    <a:pt x="4790763" y="24322"/>
                  </a:lnTo>
                  <a:lnTo>
                    <a:pt x="4804906" y="80107"/>
                  </a:lnTo>
                  <a:lnTo>
                    <a:pt x="4818593" y="143261"/>
                  </a:lnTo>
                  <a:lnTo>
                    <a:pt x="4832735" y="198961"/>
                  </a:lnTo>
                  <a:lnTo>
                    <a:pt x="4846878" y="273209"/>
                  </a:lnTo>
                  <a:lnTo>
                    <a:pt x="4859652" y="388018"/>
                  </a:lnTo>
                  <a:lnTo>
                    <a:pt x="4873795" y="525385"/>
                  </a:lnTo>
                  <a:lnTo>
                    <a:pt x="4887482" y="682934"/>
                  </a:lnTo>
                  <a:lnTo>
                    <a:pt x="4901625" y="845875"/>
                  </a:lnTo>
                  <a:lnTo>
                    <a:pt x="4915311" y="972583"/>
                  </a:lnTo>
                  <a:lnTo>
                    <a:pt x="4929454" y="1046824"/>
                  </a:lnTo>
                  <a:lnTo>
                    <a:pt x="4943597" y="1096812"/>
                  </a:lnTo>
                  <a:lnTo>
                    <a:pt x="4957283" y="1138284"/>
                  </a:lnTo>
                  <a:lnTo>
                    <a:pt x="4971426" y="1165021"/>
                  </a:lnTo>
                  <a:lnTo>
                    <a:pt x="4985113" y="1187076"/>
                  </a:lnTo>
                  <a:lnTo>
                    <a:pt x="4999256" y="1222074"/>
                  </a:lnTo>
                  <a:lnTo>
                    <a:pt x="5013398" y="1271863"/>
                  </a:lnTo>
                  <a:lnTo>
                    <a:pt x="5026173" y="1335676"/>
                  </a:lnTo>
                  <a:lnTo>
                    <a:pt x="5040315" y="1418497"/>
                  </a:lnTo>
                  <a:lnTo>
                    <a:pt x="5054002" y="1504873"/>
                  </a:lnTo>
                  <a:lnTo>
                    <a:pt x="5068145" y="1577917"/>
                  </a:lnTo>
                  <a:lnTo>
                    <a:pt x="5081831" y="1649548"/>
                  </a:lnTo>
                  <a:lnTo>
                    <a:pt x="5095974" y="1732129"/>
                  </a:lnTo>
                  <a:lnTo>
                    <a:pt x="5110117" y="1810583"/>
                  </a:lnTo>
                  <a:lnTo>
                    <a:pt x="5123804" y="1852134"/>
                  </a:lnTo>
                  <a:lnTo>
                    <a:pt x="5137946" y="1852134"/>
                  </a:lnTo>
                  <a:lnTo>
                    <a:pt x="5151633" y="1852134"/>
                  </a:lnTo>
                  <a:lnTo>
                    <a:pt x="5165776" y="1852134"/>
                  </a:lnTo>
                  <a:lnTo>
                    <a:pt x="5179919" y="1852134"/>
                  </a:lnTo>
                  <a:lnTo>
                    <a:pt x="5192693" y="1852134"/>
                  </a:lnTo>
                  <a:lnTo>
                    <a:pt x="5206836" y="1852134"/>
                  </a:lnTo>
                  <a:lnTo>
                    <a:pt x="5220522" y="1852134"/>
                  </a:lnTo>
                  <a:lnTo>
                    <a:pt x="5234665" y="1852134"/>
                  </a:lnTo>
                  <a:lnTo>
                    <a:pt x="5248352" y="1852134"/>
                  </a:lnTo>
                  <a:lnTo>
                    <a:pt x="5262494" y="1852134"/>
                  </a:lnTo>
                  <a:lnTo>
                    <a:pt x="5276637" y="1852134"/>
                  </a:lnTo>
                  <a:lnTo>
                    <a:pt x="5290324" y="1852134"/>
                  </a:lnTo>
                  <a:lnTo>
                    <a:pt x="5304467" y="1852134"/>
                  </a:lnTo>
                  <a:lnTo>
                    <a:pt x="5318153" y="1852134"/>
                  </a:lnTo>
                  <a:lnTo>
                    <a:pt x="5332296" y="1852134"/>
                  </a:lnTo>
                  <a:lnTo>
                    <a:pt x="5346439" y="1852134"/>
                  </a:lnTo>
                  <a:lnTo>
                    <a:pt x="5359669" y="1852134"/>
                  </a:lnTo>
                  <a:lnTo>
                    <a:pt x="5373812" y="1852134"/>
                  </a:lnTo>
                  <a:lnTo>
                    <a:pt x="5387499" y="1852134"/>
                  </a:lnTo>
                  <a:lnTo>
                    <a:pt x="5401642" y="1852134"/>
                  </a:lnTo>
                  <a:lnTo>
                    <a:pt x="5415328" y="1852134"/>
                  </a:lnTo>
                  <a:lnTo>
                    <a:pt x="5429471" y="1852134"/>
                  </a:lnTo>
                  <a:lnTo>
                    <a:pt x="5443614" y="1852134"/>
                  </a:lnTo>
                  <a:lnTo>
                    <a:pt x="5457300" y="1852134"/>
                  </a:lnTo>
                  <a:lnTo>
                    <a:pt x="5471443" y="1852134"/>
                  </a:lnTo>
                  <a:lnTo>
                    <a:pt x="5485130" y="1852134"/>
                  </a:lnTo>
                  <a:lnTo>
                    <a:pt x="5499273" y="1852134"/>
                  </a:lnTo>
                  <a:lnTo>
                    <a:pt x="5513415" y="1852134"/>
                  </a:lnTo>
                  <a:lnTo>
                    <a:pt x="5526190" y="1852134"/>
                  </a:lnTo>
                  <a:lnTo>
                    <a:pt x="5540332" y="1852134"/>
                  </a:lnTo>
                  <a:lnTo>
                    <a:pt x="5554019" y="1852134"/>
                  </a:lnTo>
                  <a:lnTo>
                    <a:pt x="5568162" y="1852134"/>
                  </a:lnTo>
                  <a:lnTo>
                    <a:pt x="5581848" y="1852134"/>
                  </a:lnTo>
                  <a:lnTo>
                    <a:pt x="5595991" y="1852134"/>
                  </a:lnTo>
                  <a:lnTo>
                    <a:pt x="5610134" y="1852134"/>
                  </a:lnTo>
                  <a:lnTo>
                    <a:pt x="5623821" y="1852134"/>
                  </a:lnTo>
                  <a:lnTo>
                    <a:pt x="5637963" y="1852134"/>
                  </a:lnTo>
                  <a:lnTo>
                    <a:pt x="5651650" y="1852134"/>
                  </a:lnTo>
                  <a:lnTo>
                    <a:pt x="5665793" y="1852134"/>
                  </a:lnTo>
                  <a:lnTo>
                    <a:pt x="5679936" y="1852134"/>
                  </a:lnTo>
                  <a:lnTo>
                    <a:pt x="5692710" y="1852134"/>
                  </a:lnTo>
                  <a:lnTo>
                    <a:pt x="5706853" y="1852134"/>
                  </a:lnTo>
                  <a:lnTo>
                    <a:pt x="5720539" y="1852134"/>
                  </a:lnTo>
                  <a:lnTo>
                    <a:pt x="5734682" y="1852134"/>
                  </a:lnTo>
                  <a:lnTo>
                    <a:pt x="5748369" y="1852134"/>
                  </a:lnTo>
                  <a:lnTo>
                    <a:pt x="5762511" y="1852134"/>
                  </a:lnTo>
                  <a:lnTo>
                    <a:pt x="5776654" y="1852134"/>
                  </a:lnTo>
                  <a:lnTo>
                    <a:pt x="5790341" y="1852134"/>
                  </a:lnTo>
                  <a:lnTo>
                    <a:pt x="5804484" y="1852134"/>
                  </a:lnTo>
                  <a:lnTo>
                    <a:pt x="5818170" y="1852134"/>
                  </a:lnTo>
                  <a:lnTo>
                    <a:pt x="5832313" y="1852134"/>
                  </a:lnTo>
                  <a:lnTo>
                    <a:pt x="5846456" y="1852134"/>
                  </a:lnTo>
                  <a:lnTo>
                    <a:pt x="5859230" y="1852134"/>
                  </a:lnTo>
                  <a:lnTo>
                    <a:pt x="5873373" y="1852134"/>
                  </a:lnTo>
                  <a:lnTo>
                    <a:pt x="5887059" y="1852134"/>
                  </a:lnTo>
                  <a:lnTo>
                    <a:pt x="5901202" y="1852134"/>
                  </a:lnTo>
                  <a:lnTo>
                    <a:pt x="5914889" y="1852134"/>
                  </a:lnTo>
                  <a:lnTo>
                    <a:pt x="5929032" y="1852134"/>
                  </a:lnTo>
                  <a:lnTo>
                    <a:pt x="5943174" y="1852134"/>
                  </a:lnTo>
                  <a:lnTo>
                    <a:pt x="5956861" y="1852134"/>
                  </a:lnTo>
                  <a:lnTo>
                    <a:pt x="5971004" y="1852134"/>
                  </a:lnTo>
                  <a:lnTo>
                    <a:pt x="5984690" y="1852134"/>
                  </a:lnTo>
                  <a:lnTo>
                    <a:pt x="5998833" y="1852134"/>
                  </a:lnTo>
                  <a:lnTo>
                    <a:pt x="6012976" y="1852134"/>
                  </a:lnTo>
                  <a:lnTo>
                    <a:pt x="6026206" y="1852134"/>
                  </a:lnTo>
                  <a:lnTo>
                    <a:pt x="6040349" y="1852134"/>
                  </a:lnTo>
                  <a:lnTo>
                    <a:pt x="6054036" y="1831018"/>
                  </a:lnTo>
                  <a:lnTo>
                    <a:pt x="6068179" y="1710451"/>
                  </a:lnTo>
                  <a:lnTo>
                    <a:pt x="6081865" y="1605684"/>
                  </a:lnTo>
                  <a:lnTo>
                    <a:pt x="6096008" y="1518969"/>
                  </a:lnTo>
                  <a:lnTo>
                    <a:pt x="6110151" y="1433547"/>
                  </a:lnTo>
                  <a:lnTo>
                    <a:pt x="6123837" y="1332479"/>
                  </a:lnTo>
                  <a:lnTo>
                    <a:pt x="6137980" y="1216360"/>
                  </a:lnTo>
                  <a:lnTo>
                    <a:pt x="6151667" y="1085345"/>
                  </a:lnTo>
                  <a:lnTo>
                    <a:pt x="6165810" y="939597"/>
                  </a:lnTo>
                  <a:lnTo>
                    <a:pt x="6179952" y="801179"/>
                  </a:lnTo>
                  <a:lnTo>
                    <a:pt x="6192727" y="688407"/>
                  </a:lnTo>
                  <a:lnTo>
                    <a:pt x="6206869" y="604817"/>
                  </a:lnTo>
                  <a:lnTo>
                    <a:pt x="6220556" y="551390"/>
                  </a:lnTo>
                  <a:lnTo>
                    <a:pt x="6234699" y="522640"/>
                  </a:lnTo>
                  <a:lnTo>
                    <a:pt x="6248385" y="507136"/>
                  </a:lnTo>
                  <a:lnTo>
                    <a:pt x="6262528" y="497190"/>
                  </a:lnTo>
                  <a:lnTo>
                    <a:pt x="6276671" y="503040"/>
                  </a:lnTo>
                  <a:lnTo>
                    <a:pt x="6290358" y="535158"/>
                  </a:lnTo>
                  <a:lnTo>
                    <a:pt x="6304500" y="589013"/>
                  </a:lnTo>
                  <a:lnTo>
                    <a:pt x="6318187" y="656678"/>
                  </a:lnTo>
                  <a:lnTo>
                    <a:pt x="6332330" y="746534"/>
                  </a:lnTo>
                  <a:lnTo>
                    <a:pt x="6346473" y="850749"/>
                  </a:lnTo>
                  <a:lnTo>
                    <a:pt x="6359247" y="958076"/>
                  </a:lnTo>
                  <a:lnTo>
                    <a:pt x="6373390" y="1067606"/>
                  </a:lnTo>
                  <a:lnTo>
                    <a:pt x="6387076" y="1158463"/>
                  </a:lnTo>
                  <a:lnTo>
                    <a:pt x="6401219" y="1210102"/>
                  </a:lnTo>
                  <a:lnTo>
                    <a:pt x="6414906" y="1244325"/>
                  </a:lnTo>
                  <a:lnTo>
                    <a:pt x="6429048" y="1295268"/>
                  </a:lnTo>
                  <a:lnTo>
                    <a:pt x="6443191" y="1351004"/>
                  </a:lnTo>
                  <a:lnTo>
                    <a:pt x="6456878" y="1387917"/>
                  </a:lnTo>
                  <a:lnTo>
                    <a:pt x="6471021" y="1402639"/>
                  </a:lnTo>
                  <a:lnTo>
                    <a:pt x="6484707" y="1403086"/>
                  </a:lnTo>
                  <a:lnTo>
                    <a:pt x="6498850" y="1398073"/>
                  </a:lnTo>
                  <a:lnTo>
                    <a:pt x="6512993" y="1394666"/>
                  </a:lnTo>
                  <a:lnTo>
                    <a:pt x="6525767" y="1390572"/>
                  </a:lnTo>
                  <a:lnTo>
                    <a:pt x="6539910" y="1382845"/>
                  </a:lnTo>
                  <a:lnTo>
                    <a:pt x="6553596" y="1380810"/>
                  </a:lnTo>
                  <a:lnTo>
                    <a:pt x="6567739" y="1387016"/>
                  </a:lnTo>
                  <a:lnTo>
                    <a:pt x="6581426" y="1394701"/>
                  </a:lnTo>
                  <a:lnTo>
                    <a:pt x="6595569" y="1386746"/>
                  </a:lnTo>
                  <a:lnTo>
                    <a:pt x="6609711" y="1360744"/>
                  </a:lnTo>
                  <a:lnTo>
                    <a:pt x="6623398" y="1333333"/>
                  </a:lnTo>
                  <a:lnTo>
                    <a:pt x="6637541" y="1322495"/>
                  </a:lnTo>
                  <a:lnTo>
                    <a:pt x="6651227" y="1333177"/>
                  </a:lnTo>
                  <a:lnTo>
                    <a:pt x="6665370" y="1346864"/>
                  </a:lnTo>
                  <a:lnTo>
                    <a:pt x="6679513" y="1349718"/>
                  </a:lnTo>
                  <a:lnTo>
                    <a:pt x="6692743" y="1348290"/>
                  </a:lnTo>
                  <a:lnTo>
                    <a:pt x="6706886" y="1355693"/>
                  </a:lnTo>
                  <a:lnTo>
                    <a:pt x="6720573" y="1376601"/>
                  </a:lnTo>
                  <a:lnTo>
                    <a:pt x="6734716" y="1400181"/>
                  </a:lnTo>
                  <a:lnTo>
                    <a:pt x="6748402" y="1408993"/>
                  </a:lnTo>
                  <a:lnTo>
                    <a:pt x="6762545" y="1408873"/>
                  </a:lnTo>
                  <a:lnTo>
                    <a:pt x="6776688" y="1419658"/>
                  </a:lnTo>
                  <a:lnTo>
                    <a:pt x="6790374" y="1435608"/>
                  </a:lnTo>
                  <a:lnTo>
                    <a:pt x="6804517" y="1438717"/>
                  </a:lnTo>
                  <a:lnTo>
                    <a:pt x="6818204" y="1427811"/>
                  </a:lnTo>
                  <a:lnTo>
                    <a:pt x="6832347" y="1412605"/>
                  </a:lnTo>
                  <a:lnTo>
                    <a:pt x="6846490" y="1405448"/>
                  </a:lnTo>
                  <a:lnTo>
                    <a:pt x="6859264" y="1410251"/>
                  </a:lnTo>
                  <a:lnTo>
                    <a:pt x="6873406" y="1419635"/>
                  </a:lnTo>
                  <a:lnTo>
                    <a:pt x="6887093" y="1422386"/>
                  </a:lnTo>
                  <a:lnTo>
                    <a:pt x="6901236" y="1413823"/>
                  </a:lnTo>
                  <a:lnTo>
                    <a:pt x="6901236" y="1852134"/>
                  </a:lnTo>
                  <a:lnTo>
                    <a:pt x="6887093" y="1852134"/>
                  </a:lnTo>
                  <a:lnTo>
                    <a:pt x="6873406" y="1852134"/>
                  </a:lnTo>
                  <a:lnTo>
                    <a:pt x="6859264" y="1852134"/>
                  </a:lnTo>
                  <a:lnTo>
                    <a:pt x="6846490" y="1852134"/>
                  </a:lnTo>
                  <a:lnTo>
                    <a:pt x="6832347" y="1852134"/>
                  </a:lnTo>
                  <a:lnTo>
                    <a:pt x="6818204" y="1852134"/>
                  </a:lnTo>
                  <a:lnTo>
                    <a:pt x="6804517" y="1852134"/>
                  </a:lnTo>
                  <a:lnTo>
                    <a:pt x="6790374" y="1852134"/>
                  </a:lnTo>
                  <a:lnTo>
                    <a:pt x="6776688" y="1852134"/>
                  </a:lnTo>
                  <a:lnTo>
                    <a:pt x="6762545" y="1852134"/>
                  </a:lnTo>
                  <a:lnTo>
                    <a:pt x="6748402" y="1852134"/>
                  </a:lnTo>
                  <a:lnTo>
                    <a:pt x="6734716" y="1852134"/>
                  </a:lnTo>
                  <a:lnTo>
                    <a:pt x="6720573" y="1852134"/>
                  </a:lnTo>
                  <a:lnTo>
                    <a:pt x="6706886" y="1852134"/>
                  </a:lnTo>
                  <a:lnTo>
                    <a:pt x="6692743" y="1852134"/>
                  </a:lnTo>
                  <a:lnTo>
                    <a:pt x="6679513" y="1852134"/>
                  </a:lnTo>
                  <a:lnTo>
                    <a:pt x="6665370" y="1852134"/>
                  </a:lnTo>
                  <a:lnTo>
                    <a:pt x="6651227" y="1852134"/>
                  </a:lnTo>
                  <a:lnTo>
                    <a:pt x="6637541" y="1852134"/>
                  </a:lnTo>
                  <a:lnTo>
                    <a:pt x="6623398" y="1852134"/>
                  </a:lnTo>
                  <a:lnTo>
                    <a:pt x="6609711" y="1852134"/>
                  </a:lnTo>
                  <a:lnTo>
                    <a:pt x="6595569" y="1852134"/>
                  </a:lnTo>
                  <a:lnTo>
                    <a:pt x="6581426" y="1852134"/>
                  </a:lnTo>
                  <a:lnTo>
                    <a:pt x="6567739" y="1852134"/>
                  </a:lnTo>
                  <a:lnTo>
                    <a:pt x="6553596" y="1852134"/>
                  </a:lnTo>
                  <a:lnTo>
                    <a:pt x="6539910" y="1852134"/>
                  </a:lnTo>
                  <a:lnTo>
                    <a:pt x="6525767" y="1852134"/>
                  </a:lnTo>
                  <a:lnTo>
                    <a:pt x="6512993" y="1852134"/>
                  </a:lnTo>
                  <a:lnTo>
                    <a:pt x="6498850" y="1852134"/>
                  </a:lnTo>
                  <a:lnTo>
                    <a:pt x="6484707" y="1852134"/>
                  </a:lnTo>
                  <a:lnTo>
                    <a:pt x="6471021" y="1852134"/>
                  </a:lnTo>
                  <a:lnTo>
                    <a:pt x="6456878" y="1852134"/>
                  </a:lnTo>
                  <a:lnTo>
                    <a:pt x="6443191" y="1852134"/>
                  </a:lnTo>
                  <a:lnTo>
                    <a:pt x="6429048" y="1852134"/>
                  </a:lnTo>
                  <a:lnTo>
                    <a:pt x="6414906" y="1852134"/>
                  </a:lnTo>
                  <a:lnTo>
                    <a:pt x="6401219" y="1852134"/>
                  </a:lnTo>
                  <a:lnTo>
                    <a:pt x="6387076" y="1852134"/>
                  </a:lnTo>
                  <a:lnTo>
                    <a:pt x="6373390" y="1852134"/>
                  </a:lnTo>
                  <a:lnTo>
                    <a:pt x="6359247" y="1852134"/>
                  </a:lnTo>
                  <a:lnTo>
                    <a:pt x="6346473" y="1852134"/>
                  </a:lnTo>
                  <a:lnTo>
                    <a:pt x="6332330" y="1852134"/>
                  </a:lnTo>
                  <a:lnTo>
                    <a:pt x="6318187" y="1852134"/>
                  </a:lnTo>
                  <a:lnTo>
                    <a:pt x="6304500" y="1852134"/>
                  </a:lnTo>
                  <a:lnTo>
                    <a:pt x="6290358" y="1852134"/>
                  </a:lnTo>
                  <a:lnTo>
                    <a:pt x="6276671" y="1852134"/>
                  </a:lnTo>
                  <a:lnTo>
                    <a:pt x="6262528" y="1852134"/>
                  </a:lnTo>
                  <a:lnTo>
                    <a:pt x="6248385" y="1852134"/>
                  </a:lnTo>
                  <a:lnTo>
                    <a:pt x="6234699" y="1852134"/>
                  </a:lnTo>
                  <a:lnTo>
                    <a:pt x="6220556" y="1852134"/>
                  </a:lnTo>
                  <a:lnTo>
                    <a:pt x="6206869" y="1852134"/>
                  </a:lnTo>
                  <a:lnTo>
                    <a:pt x="6192727" y="1852134"/>
                  </a:lnTo>
                  <a:lnTo>
                    <a:pt x="6179952" y="1852134"/>
                  </a:lnTo>
                  <a:lnTo>
                    <a:pt x="6165810" y="1852134"/>
                  </a:lnTo>
                  <a:lnTo>
                    <a:pt x="6151667" y="1852134"/>
                  </a:lnTo>
                  <a:lnTo>
                    <a:pt x="6137980" y="1852134"/>
                  </a:lnTo>
                  <a:lnTo>
                    <a:pt x="6123837" y="1852134"/>
                  </a:lnTo>
                  <a:lnTo>
                    <a:pt x="6110151" y="1852134"/>
                  </a:lnTo>
                  <a:lnTo>
                    <a:pt x="6096008" y="1852134"/>
                  </a:lnTo>
                  <a:lnTo>
                    <a:pt x="6081865" y="1852134"/>
                  </a:lnTo>
                  <a:lnTo>
                    <a:pt x="6068179" y="1852134"/>
                  </a:lnTo>
                  <a:lnTo>
                    <a:pt x="6054036" y="1852134"/>
                  </a:lnTo>
                  <a:lnTo>
                    <a:pt x="6040349" y="1966642"/>
                  </a:lnTo>
                  <a:lnTo>
                    <a:pt x="6026206" y="2092171"/>
                  </a:lnTo>
                  <a:lnTo>
                    <a:pt x="6012976" y="2182038"/>
                  </a:lnTo>
                  <a:lnTo>
                    <a:pt x="5998833" y="2235981"/>
                  </a:lnTo>
                  <a:lnTo>
                    <a:pt x="5984690" y="2263920"/>
                  </a:lnTo>
                  <a:lnTo>
                    <a:pt x="5971004" y="2282549"/>
                  </a:lnTo>
                  <a:lnTo>
                    <a:pt x="5956861" y="2303770"/>
                  </a:lnTo>
                  <a:lnTo>
                    <a:pt x="5943174" y="2335178"/>
                  </a:lnTo>
                  <a:lnTo>
                    <a:pt x="5929032" y="2379812"/>
                  </a:lnTo>
                  <a:lnTo>
                    <a:pt x="5914889" y="2426353"/>
                  </a:lnTo>
                  <a:lnTo>
                    <a:pt x="5901202" y="2447010"/>
                  </a:lnTo>
                  <a:lnTo>
                    <a:pt x="5887059" y="2428518"/>
                  </a:lnTo>
                  <a:lnTo>
                    <a:pt x="5873373" y="2373293"/>
                  </a:lnTo>
                  <a:lnTo>
                    <a:pt x="5859230" y="2307941"/>
                  </a:lnTo>
                  <a:lnTo>
                    <a:pt x="5846456" y="2257852"/>
                  </a:lnTo>
                  <a:lnTo>
                    <a:pt x="5832313" y="2223254"/>
                  </a:lnTo>
                  <a:lnTo>
                    <a:pt x="5818170" y="2199115"/>
                  </a:lnTo>
                  <a:lnTo>
                    <a:pt x="5804484" y="2177046"/>
                  </a:lnTo>
                  <a:lnTo>
                    <a:pt x="5790341" y="2144390"/>
                  </a:lnTo>
                  <a:lnTo>
                    <a:pt x="5776654" y="2103214"/>
                  </a:lnTo>
                  <a:lnTo>
                    <a:pt x="5762511" y="2064365"/>
                  </a:lnTo>
                  <a:lnTo>
                    <a:pt x="5748369" y="2025946"/>
                  </a:lnTo>
                  <a:lnTo>
                    <a:pt x="5734682" y="2023456"/>
                  </a:lnTo>
                  <a:lnTo>
                    <a:pt x="5720539" y="2098065"/>
                  </a:lnTo>
                  <a:lnTo>
                    <a:pt x="5706853" y="2226719"/>
                  </a:lnTo>
                  <a:lnTo>
                    <a:pt x="5692710" y="2360298"/>
                  </a:lnTo>
                  <a:lnTo>
                    <a:pt x="5679936" y="2480604"/>
                  </a:lnTo>
                  <a:lnTo>
                    <a:pt x="5665793" y="2590325"/>
                  </a:lnTo>
                  <a:lnTo>
                    <a:pt x="5651650" y="2697911"/>
                  </a:lnTo>
                  <a:lnTo>
                    <a:pt x="5637963" y="2814232"/>
                  </a:lnTo>
                  <a:lnTo>
                    <a:pt x="5623821" y="2941575"/>
                  </a:lnTo>
                  <a:lnTo>
                    <a:pt x="5610134" y="3062136"/>
                  </a:lnTo>
                  <a:lnTo>
                    <a:pt x="5595991" y="3154299"/>
                  </a:lnTo>
                  <a:lnTo>
                    <a:pt x="5581848" y="3226145"/>
                  </a:lnTo>
                  <a:lnTo>
                    <a:pt x="5568162" y="3281183"/>
                  </a:lnTo>
                  <a:lnTo>
                    <a:pt x="5554019" y="3308919"/>
                  </a:lnTo>
                  <a:lnTo>
                    <a:pt x="5540332" y="3316157"/>
                  </a:lnTo>
                  <a:lnTo>
                    <a:pt x="5526190" y="3315717"/>
                  </a:lnTo>
                  <a:lnTo>
                    <a:pt x="5513415" y="3316231"/>
                  </a:lnTo>
                  <a:lnTo>
                    <a:pt x="5499273" y="3315774"/>
                  </a:lnTo>
                  <a:lnTo>
                    <a:pt x="5485130" y="3307134"/>
                  </a:lnTo>
                  <a:lnTo>
                    <a:pt x="5471443" y="3285470"/>
                  </a:lnTo>
                  <a:lnTo>
                    <a:pt x="5457300" y="3244779"/>
                  </a:lnTo>
                  <a:lnTo>
                    <a:pt x="5443614" y="3193780"/>
                  </a:lnTo>
                  <a:lnTo>
                    <a:pt x="5429471" y="3154699"/>
                  </a:lnTo>
                  <a:lnTo>
                    <a:pt x="5415328" y="3124582"/>
                  </a:lnTo>
                  <a:lnTo>
                    <a:pt x="5401642" y="3087524"/>
                  </a:lnTo>
                  <a:lnTo>
                    <a:pt x="5387499" y="3038353"/>
                  </a:lnTo>
                  <a:lnTo>
                    <a:pt x="5373812" y="2966856"/>
                  </a:lnTo>
                  <a:lnTo>
                    <a:pt x="5359669" y="2872843"/>
                  </a:lnTo>
                  <a:lnTo>
                    <a:pt x="5346439" y="2762115"/>
                  </a:lnTo>
                  <a:lnTo>
                    <a:pt x="5332296" y="2645786"/>
                  </a:lnTo>
                  <a:lnTo>
                    <a:pt x="5318153" y="2535667"/>
                  </a:lnTo>
                  <a:lnTo>
                    <a:pt x="5304467" y="2435670"/>
                  </a:lnTo>
                  <a:lnTo>
                    <a:pt x="5290324" y="2357679"/>
                  </a:lnTo>
                  <a:lnTo>
                    <a:pt x="5276637" y="2300933"/>
                  </a:lnTo>
                  <a:lnTo>
                    <a:pt x="5262494" y="2251174"/>
                  </a:lnTo>
                  <a:lnTo>
                    <a:pt x="5248352" y="2205681"/>
                  </a:lnTo>
                  <a:lnTo>
                    <a:pt x="5234665" y="2157710"/>
                  </a:lnTo>
                  <a:lnTo>
                    <a:pt x="5220522" y="2114075"/>
                  </a:lnTo>
                  <a:lnTo>
                    <a:pt x="5206836" y="2089779"/>
                  </a:lnTo>
                  <a:lnTo>
                    <a:pt x="5192693" y="2073912"/>
                  </a:lnTo>
                  <a:lnTo>
                    <a:pt x="5179919" y="2053633"/>
                  </a:lnTo>
                  <a:lnTo>
                    <a:pt x="5165776" y="2024863"/>
                  </a:lnTo>
                  <a:lnTo>
                    <a:pt x="5151633" y="1983585"/>
                  </a:lnTo>
                  <a:lnTo>
                    <a:pt x="5137946" y="1932480"/>
                  </a:lnTo>
                  <a:lnTo>
                    <a:pt x="5123804" y="1875796"/>
                  </a:lnTo>
                  <a:lnTo>
                    <a:pt x="5110117" y="1852134"/>
                  </a:lnTo>
                  <a:lnTo>
                    <a:pt x="5095974" y="1852134"/>
                  </a:lnTo>
                  <a:lnTo>
                    <a:pt x="5081831" y="1852134"/>
                  </a:lnTo>
                  <a:lnTo>
                    <a:pt x="5068145" y="1852134"/>
                  </a:lnTo>
                  <a:lnTo>
                    <a:pt x="5054002" y="1852134"/>
                  </a:lnTo>
                  <a:lnTo>
                    <a:pt x="5040315" y="1852134"/>
                  </a:lnTo>
                  <a:lnTo>
                    <a:pt x="5026173" y="1852134"/>
                  </a:lnTo>
                  <a:lnTo>
                    <a:pt x="5013398" y="1852134"/>
                  </a:lnTo>
                  <a:lnTo>
                    <a:pt x="4999256" y="1852134"/>
                  </a:lnTo>
                  <a:lnTo>
                    <a:pt x="4985113" y="1852134"/>
                  </a:lnTo>
                  <a:lnTo>
                    <a:pt x="4971426" y="1852134"/>
                  </a:lnTo>
                  <a:lnTo>
                    <a:pt x="4957283" y="1852134"/>
                  </a:lnTo>
                  <a:lnTo>
                    <a:pt x="4943597" y="1852134"/>
                  </a:lnTo>
                  <a:lnTo>
                    <a:pt x="4929454" y="1852134"/>
                  </a:lnTo>
                  <a:lnTo>
                    <a:pt x="4915311" y="1852134"/>
                  </a:lnTo>
                  <a:lnTo>
                    <a:pt x="4901625" y="1852134"/>
                  </a:lnTo>
                  <a:lnTo>
                    <a:pt x="4887482" y="1852134"/>
                  </a:lnTo>
                  <a:lnTo>
                    <a:pt x="4873795" y="1852134"/>
                  </a:lnTo>
                  <a:lnTo>
                    <a:pt x="4859652" y="1852134"/>
                  </a:lnTo>
                  <a:lnTo>
                    <a:pt x="4846878" y="1852134"/>
                  </a:lnTo>
                  <a:lnTo>
                    <a:pt x="4832735" y="1852134"/>
                  </a:lnTo>
                  <a:lnTo>
                    <a:pt x="4818593" y="1852134"/>
                  </a:lnTo>
                  <a:lnTo>
                    <a:pt x="4804906" y="1852134"/>
                  </a:lnTo>
                  <a:lnTo>
                    <a:pt x="4790763" y="1852134"/>
                  </a:lnTo>
                  <a:lnTo>
                    <a:pt x="4777077" y="1852134"/>
                  </a:lnTo>
                  <a:lnTo>
                    <a:pt x="4762934" y="1852134"/>
                  </a:lnTo>
                  <a:lnTo>
                    <a:pt x="4748791" y="1852134"/>
                  </a:lnTo>
                  <a:lnTo>
                    <a:pt x="4735104" y="1852134"/>
                  </a:lnTo>
                  <a:lnTo>
                    <a:pt x="4720962" y="1852134"/>
                  </a:lnTo>
                  <a:lnTo>
                    <a:pt x="4707275" y="1852134"/>
                  </a:lnTo>
                  <a:lnTo>
                    <a:pt x="4693132" y="1852134"/>
                  </a:lnTo>
                  <a:lnTo>
                    <a:pt x="4679902" y="1852134"/>
                  </a:lnTo>
                  <a:lnTo>
                    <a:pt x="4665759" y="1852134"/>
                  </a:lnTo>
                  <a:lnTo>
                    <a:pt x="4651616" y="1852134"/>
                  </a:lnTo>
                  <a:lnTo>
                    <a:pt x="4637930" y="1852134"/>
                  </a:lnTo>
                  <a:lnTo>
                    <a:pt x="4623787" y="1852134"/>
                  </a:lnTo>
                  <a:lnTo>
                    <a:pt x="4610100" y="1852134"/>
                  </a:lnTo>
                  <a:lnTo>
                    <a:pt x="4595957" y="1852134"/>
                  </a:lnTo>
                  <a:lnTo>
                    <a:pt x="4581815" y="1852134"/>
                  </a:lnTo>
                  <a:lnTo>
                    <a:pt x="4568128" y="1852134"/>
                  </a:lnTo>
                  <a:lnTo>
                    <a:pt x="4553985" y="1852134"/>
                  </a:lnTo>
                  <a:lnTo>
                    <a:pt x="4540299" y="1852134"/>
                  </a:lnTo>
                  <a:lnTo>
                    <a:pt x="4526156" y="1852134"/>
                  </a:lnTo>
                  <a:lnTo>
                    <a:pt x="4513382" y="1852134"/>
                  </a:lnTo>
                  <a:lnTo>
                    <a:pt x="4499239" y="1852134"/>
                  </a:lnTo>
                  <a:lnTo>
                    <a:pt x="4485096" y="1852134"/>
                  </a:lnTo>
                  <a:lnTo>
                    <a:pt x="4471409" y="1852134"/>
                  </a:lnTo>
                  <a:lnTo>
                    <a:pt x="4457267" y="1852134"/>
                  </a:lnTo>
                  <a:lnTo>
                    <a:pt x="4443580" y="1852134"/>
                  </a:lnTo>
                  <a:lnTo>
                    <a:pt x="4429437" y="1852134"/>
                  </a:lnTo>
                  <a:lnTo>
                    <a:pt x="4415294" y="1852134"/>
                  </a:lnTo>
                  <a:lnTo>
                    <a:pt x="4401608" y="1852134"/>
                  </a:lnTo>
                  <a:lnTo>
                    <a:pt x="4387465" y="1852134"/>
                  </a:lnTo>
                  <a:lnTo>
                    <a:pt x="4373778" y="1852134"/>
                  </a:lnTo>
                  <a:lnTo>
                    <a:pt x="4359636" y="1852134"/>
                  </a:lnTo>
                  <a:lnTo>
                    <a:pt x="4346861" y="1852134"/>
                  </a:lnTo>
                  <a:lnTo>
                    <a:pt x="4332719" y="1852134"/>
                  </a:lnTo>
                  <a:lnTo>
                    <a:pt x="4318576" y="1852134"/>
                  </a:lnTo>
                  <a:lnTo>
                    <a:pt x="4304889" y="1852134"/>
                  </a:lnTo>
                  <a:lnTo>
                    <a:pt x="4290746" y="1852134"/>
                  </a:lnTo>
                  <a:lnTo>
                    <a:pt x="4277060" y="1852134"/>
                  </a:lnTo>
                  <a:lnTo>
                    <a:pt x="4262917" y="1852134"/>
                  </a:lnTo>
                  <a:lnTo>
                    <a:pt x="4248774" y="1852134"/>
                  </a:lnTo>
                  <a:lnTo>
                    <a:pt x="4235088" y="1852134"/>
                  </a:lnTo>
                  <a:lnTo>
                    <a:pt x="4220945" y="1852134"/>
                  </a:lnTo>
                  <a:lnTo>
                    <a:pt x="4207258" y="1852134"/>
                  </a:lnTo>
                  <a:lnTo>
                    <a:pt x="4193115" y="1852134"/>
                  </a:lnTo>
                  <a:lnTo>
                    <a:pt x="4180341" y="1852134"/>
                  </a:lnTo>
                  <a:lnTo>
                    <a:pt x="4166198" y="1852134"/>
                  </a:lnTo>
                  <a:lnTo>
                    <a:pt x="4152056" y="1852134"/>
                  </a:lnTo>
                  <a:lnTo>
                    <a:pt x="4138369" y="1852134"/>
                  </a:lnTo>
                  <a:lnTo>
                    <a:pt x="4124226" y="1852134"/>
                  </a:lnTo>
                  <a:lnTo>
                    <a:pt x="4110540" y="1852134"/>
                  </a:lnTo>
                  <a:lnTo>
                    <a:pt x="4096397" y="1852134"/>
                  </a:lnTo>
                  <a:lnTo>
                    <a:pt x="4082254" y="1852134"/>
                  </a:lnTo>
                  <a:lnTo>
                    <a:pt x="4068567" y="1852134"/>
                  </a:lnTo>
                  <a:lnTo>
                    <a:pt x="4054425" y="1852134"/>
                  </a:lnTo>
                  <a:lnTo>
                    <a:pt x="4040738" y="1852134"/>
                  </a:lnTo>
                  <a:lnTo>
                    <a:pt x="4026595" y="1852134"/>
                  </a:lnTo>
                  <a:lnTo>
                    <a:pt x="4013365" y="1852134"/>
                  </a:lnTo>
                  <a:lnTo>
                    <a:pt x="3999222" y="1852134"/>
                  </a:lnTo>
                  <a:lnTo>
                    <a:pt x="3985079" y="1852134"/>
                  </a:lnTo>
                  <a:lnTo>
                    <a:pt x="3971393" y="1852134"/>
                  </a:lnTo>
                  <a:lnTo>
                    <a:pt x="3957250" y="1852134"/>
                  </a:lnTo>
                  <a:lnTo>
                    <a:pt x="3943563" y="1852134"/>
                  </a:lnTo>
                  <a:lnTo>
                    <a:pt x="3929420" y="1852134"/>
                  </a:lnTo>
                  <a:lnTo>
                    <a:pt x="3915278" y="1852134"/>
                  </a:lnTo>
                  <a:lnTo>
                    <a:pt x="3901591" y="1852134"/>
                  </a:lnTo>
                  <a:lnTo>
                    <a:pt x="3887448" y="1852134"/>
                  </a:lnTo>
                  <a:lnTo>
                    <a:pt x="3873762" y="1852134"/>
                  </a:lnTo>
                  <a:lnTo>
                    <a:pt x="3859619" y="1852134"/>
                  </a:lnTo>
                  <a:lnTo>
                    <a:pt x="3846845" y="1852134"/>
                  </a:lnTo>
                  <a:lnTo>
                    <a:pt x="3832702" y="1852134"/>
                  </a:lnTo>
                  <a:lnTo>
                    <a:pt x="3818559" y="1852134"/>
                  </a:lnTo>
                  <a:lnTo>
                    <a:pt x="3804872" y="1852134"/>
                  </a:lnTo>
                  <a:lnTo>
                    <a:pt x="3790730" y="1852134"/>
                  </a:lnTo>
                  <a:lnTo>
                    <a:pt x="3777043" y="1852134"/>
                  </a:lnTo>
                  <a:lnTo>
                    <a:pt x="3762900" y="1852134"/>
                  </a:lnTo>
                  <a:lnTo>
                    <a:pt x="3748757" y="1852134"/>
                  </a:lnTo>
                  <a:lnTo>
                    <a:pt x="3735071" y="1852134"/>
                  </a:lnTo>
                  <a:lnTo>
                    <a:pt x="3720928" y="1852134"/>
                  </a:lnTo>
                  <a:lnTo>
                    <a:pt x="3707241" y="1852134"/>
                  </a:lnTo>
                  <a:lnTo>
                    <a:pt x="3693098" y="1852134"/>
                  </a:lnTo>
                  <a:lnTo>
                    <a:pt x="3680324" y="1852134"/>
                  </a:lnTo>
                  <a:lnTo>
                    <a:pt x="3666182" y="1852134"/>
                  </a:lnTo>
                  <a:lnTo>
                    <a:pt x="3652039" y="1852134"/>
                  </a:lnTo>
                  <a:lnTo>
                    <a:pt x="3638352" y="1852134"/>
                  </a:lnTo>
                  <a:lnTo>
                    <a:pt x="3624209" y="1852134"/>
                  </a:lnTo>
                  <a:lnTo>
                    <a:pt x="3610523" y="1852134"/>
                  </a:lnTo>
                  <a:lnTo>
                    <a:pt x="3596380" y="1852134"/>
                  </a:lnTo>
                  <a:lnTo>
                    <a:pt x="3582237" y="1852134"/>
                  </a:lnTo>
                  <a:lnTo>
                    <a:pt x="3568550" y="1852134"/>
                  </a:lnTo>
                  <a:lnTo>
                    <a:pt x="3554408" y="1852134"/>
                  </a:lnTo>
                  <a:lnTo>
                    <a:pt x="3540721" y="1852134"/>
                  </a:lnTo>
                  <a:lnTo>
                    <a:pt x="3526578" y="1852134"/>
                  </a:lnTo>
                  <a:lnTo>
                    <a:pt x="3513804" y="1852134"/>
                  </a:lnTo>
                  <a:lnTo>
                    <a:pt x="3499661" y="1852134"/>
                  </a:lnTo>
                  <a:lnTo>
                    <a:pt x="3485519" y="1852134"/>
                  </a:lnTo>
                  <a:lnTo>
                    <a:pt x="3471832" y="1852134"/>
                  </a:lnTo>
                  <a:lnTo>
                    <a:pt x="3457689" y="1852134"/>
                  </a:lnTo>
                  <a:lnTo>
                    <a:pt x="3444003" y="1852134"/>
                  </a:lnTo>
                  <a:lnTo>
                    <a:pt x="3429860" y="1852134"/>
                  </a:lnTo>
                  <a:lnTo>
                    <a:pt x="3415717" y="1852134"/>
                  </a:lnTo>
                  <a:lnTo>
                    <a:pt x="3402030" y="1852134"/>
                  </a:lnTo>
                  <a:lnTo>
                    <a:pt x="3387887" y="1852134"/>
                  </a:lnTo>
                  <a:lnTo>
                    <a:pt x="3374201" y="1852134"/>
                  </a:lnTo>
                  <a:lnTo>
                    <a:pt x="3360058" y="1852134"/>
                  </a:lnTo>
                  <a:lnTo>
                    <a:pt x="3346828" y="1852134"/>
                  </a:lnTo>
                  <a:lnTo>
                    <a:pt x="3332685" y="1852134"/>
                  </a:lnTo>
                  <a:lnTo>
                    <a:pt x="3318542" y="1852134"/>
                  </a:lnTo>
                  <a:lnTo>
                    <a:pt x="3304855" y="1852134"/>
                  </a:lnTo>
                  <a:lnTo>
                    <a:pt x="3290713" y="1852134"/>
                  </a:lnTo>
                  <a:lnTo>
                    <a:pt x="3277026" y="1852134"/>
                  </a:lnTo>
                  <a:lnTo>
                    <a:pt x="3262883" y="1852134"/>
                  </a:lnTo>
                  <a:lnTo>
                    <a:pt x="3248740" y="1852134"/>
                  </a:lnTo>
                  <a:lnTo>
                    <a:pt x="3235054" y="1852134"/>
                  </a:lnTo>
                  <a:lnTo>
                    <a:pt x="3220911" y="1852134"/>
                  </a:lnTo>
                  <a:lnTo>
                    <a:pt x="3207224" y="1852134"/>
                  </a:lnTo>
                  <a:lnTo>
                    <a:pt x="3193082" y="1852134"/>
                  </a:lnTo>
                  <a:lnTo>
                    <a:pt x="3180307" y="1852134"/>
                  </a:lnTo>
                  <a:lnTo>
                    <a:pt x="3166165" y="1852134"/>
                  </a:lnTo>
                  <a:lnTo>
                    <a:pt x="3152022" y="1852134"/>
                  </a:lnTo>
                  <a:lnTo>
                    <a:pt x="3138335" y="1852134"/>
                  </a:lnTo>
                  <a:lnTo>
                    <a:pt x="3124192" y="1852134"/>
                  </a:lnTo>
                  <a:lnTo>
                    <a:pt x="3110506" y="1852134"/>
                  </a:lnTo>
                  <a:lnTo>
                    <a:pt x="3096363" y="1852134"/>
                  </a:lnTo>
                  <a:lnTo>
                    <a:pt x="3082220" y="1852134"/>
                  </a:lnTo>
                  <a:lnTo>
                    <a:pt x="3068534" y="1852134"/>
                  </a:lnTo>
                  <a:lnTo>
                    <a:pt x="3054391" y="1852134"/>
                  </a:lnTo>
                  <a:lnTo>
                    <a:pt x="3040704" y="1852134"/>
                  </a:lnTo>
                  <a:lnTo>
                    <a:pt x="3026561" y="1852134"/>
                  </a:lnTo>
                  <a:lnTo>
                    <a:pt x="3013787" y="1852134"/>
                  </a:lnTo>
                  <a:lnTo>
                    <a:pt x="2999644" y="1852134"/>
                  </a:lnTo>
                  <a:lnTo>
                    <a:pt x="2985502" y="1852134"/>
                  </a:lnTo>
                  <a:lnTo>
                    <a:pt x="2971815" y="1852134"/>
                  </a:lnTo>
                  <a:lnTo>
                    <a:pt x="2957672" y="1852134"/>
                  </a:lnTo>
                  <a:lnTo>
                    <a:pt x="2943986" y="1852134"/>
                  </a:lnTo>
                  <a:lnTo>
                    <a:pt x="2929843" y="1852134"/>
                  </a:lnTo>
                  <a:lnTo>
                    <a:pt x="2915700" y="1852134"/>
                  </a:lnTo>
                  <a:lnTo>
                    <a:pt x="2902013" y="1852134"/>
                  </a:lnTo>
                  <a:lnTo>
                    <a:pt x="2887871" y="1852134"/>
                  </a:lnTo>
                  <a:lnTo>
                    <a:pt x="2874184" y="1852134"/>
                  </a:lnTo>
                  <a:lnTo>
                    <a:pt x="2860041" y="1852134"/>
                  </a:lnTo>
                  <a:lnTo>
                    <a:pt x="2847267" y="1852134"/>
                  </a:lnTo>
                  <a:lnTo>
                    <a:pt x="2833124" y="1852134"/>
                  </a:lnTo>
                  <a:lnTo>
                    <a:pt x="2818981" y="1852134"/>
                  </a:lnTo>
                  <a:lnTo>
                    <a:pt x="2805295" y="1852134"/>
                  </a:lnTo>
                  <a:lnTo>
                    <a:pt x="2791152" y="1852134"/>
                  </a:lnTo>
                  <a:lnTo>
                    <a:pt x="2777465" y="1852134"/>
                  </a:lnTo>
                  <a:lnTo>
                    <a:pt x="2763323" y="1852134"/>
                  </a:lnTo>
                  <a:lnTo>
                    <a:pt x="2749180" y="1852134"/>
                  </a:lnTo>
                  <a:lnTo>
                    <a:pt x="2735493" y="1852134"/>
                  </a:lnTo>
                  <a:lnTo>
                    <a:pt x="2721350" y="1852134"/>
                  </a:lnTo>
                  <a:lnTo>
                    <a:pt x="2707664" y="1852134"/>
                  </a:lnTo>
                  <a:lnTo>
                    <a:pt x="2693521" y="1852134"/>
                  </a:lnTo>
                  <a:lnTo>
                    <a:pt x="2680291" y="1852134"/>
                  </a:lnTo>
                  <a:lnTo>
                    <a:pt x="2666148" y="1852134"/>
                  </a:lnTo>
                  <a:lnTo>
                    <a:pt x="2652005" y="1852134"/>
                  </a:lnTo>
                  <a:lnTo>
                    <a:pt x="2638318" y="1852134"/>
                  </a:lnTo>
                  <a:lnTo>
                    <a:pt x="2624176" y="1852134"/>
                  </a:lnTo>
                  <a:lnTo>
                    <a:pt x="2610489" y="1852134"/>
                  </a:lnTo>
                  <a:lnTo>
                    <a:pt x="2596346" y="1852134"/>
                  </a:lnTo>
                  <a:lnTo>
                    <a:pt x="2582203" y="1852134"/>
                  </a:lnTo>
                  <a:lnTo>
                    <a:pt x="2568517" y="1852134"/>
                  </a:lnTo>
                  <a:lnTo>
                    <a:pt x="2554374" y="1852134"/>
                  </a:lnTo>
                  <a:lnTo>
                    <a:pt x="2540687" y="1852134"/>
                  </a:lnTo>
                  <a:lnTo>
                    <a:pt x="2526545" y="1852134"/>
                  </a:lnTo>
                  <a:lnTo>
                    <a:pt x="2513770" y="1852134"/>
                  </a:lnTo>
                  <a:lnTo>
                    <a:pt x="2499628" y="1852134"/>
                  </a:lnTo>
                  <a:lnTo>
                    <a:pt x="2485485" y="1852134"/>
                  </a:lnTo>
                  <a:lnTo>
                    <a:pt x="2471798" y="1852134"/>
                  </a:lnTo>
                  <a:lnTo>
                    <a:pt x="2457655" y="1852134"/>
                  </a:lnTo>
                  <a:lnTo>
                    <a:pt x="2443969" y="1852134"/>
                  </a:lnTo>
                  <a:lnTo>
                    <a:pt x="2429826" y="1852134"/>
                  </a:lnTo>
                  <a:lnTo>
                    <a:pt x="2415683" y="1852134"/>
                  </a:lnTo>
                  <a:lnTo>
                    <a:pt x="2401997" y="1852134"/>
                  </a:lnTo>
                  <a:lnTo>
                    <a:pt x="2387854" y="1852134"/>
                  </a:lnTo>
                  <a:lnTo>
                    <a:pt x="2374167" y="1852134"/>
                  </a:lnTo>
                  <a:lnTo>
                    <a:pt x="2360024" y="1852134"/>
                  </a:lnTo>
                  <a:lnTo>
                    <a:pt x="2347250" y="1852134"/>
                  </a:lnTo>
                  <a:lnTo>
                    <a:pt x="2333107" y="1852134"/>
                  </a:lnTo>
                  <a:lnTo>
                    <a:pt x="2318965" y="1852134"/>
                  </a:lnTo>
                  <a:lnTo>
                    <a:pt x="2305278" y="1852134"/>
                  </a:lnTo>
                  <a:lnTo>
                    <a:pt x="2291135" y="1852134"/>
                  </a:lnTo>
                  <a:lnTo>
                    <a:pt x="2277449" y="1852134"/>
                  </a:lnTo>
                  <a:lnTo>
                    <a:pt x="2263306" y="1852134"/>
                  </a:lnTo>
                  <a:lnTo>
                    <a:pt x="2249163" y="1852134"/>
                  </a:lnTo>
                  <a:lnTo>
                    <a:pt x="2235476" y="1852134"/>
                  </a:lnTo>
                  <a:lnTo>
                    <a:pt x="2221334" y="1852134"/>
                  </a:lnTo>
                  <a:lnTo>
                    <a:pt x="2207647" y="1852134"/>
                  </a:lnTo>
                  <a:lnTo>
                    <a:pt x="2193504" y="1852134"/>
                  </a:lnTo>
                  <a:lnTo>
                    <a:pt x="2180730" y="1852134"/>
                  </a:lnTo>
                  <a:lnTo>
                    <a:pt x="2166587" y="1852134"/>
                  </a:lnTo>
                  <a:lnTo>
                    <a:pt x="2152444" y="1852134"/>
                  </a:lnTo>
                  <a:lnTo>
                    <a:pt x="2138758" y="1852134"/>
                  </a:lnTo>
                  <a:lnTo>
                    <a:pt x="2124615" y="1852134"/>
                  </a:lnTo>
                  <a:lnTo>
                    <a:pt x="2110928" y="1852134"/>
                  </a:lnTo>
                  <a:lnTo>
                    <a:pt x="2096786" y="1852134"/>
                  </a:lnTo>
                  <a:lnTo>
                    <a:pt x="2082643" y="1852134"/>
                  </a:lnTo>
                  <a:lnTo>
                    <a:pt x="2068956" y="1852134"/>
                  </a:lnTo>
                  <a:lnTo>
                    <a:pt x="2054813" y="1852134"/>
                  </a:lnTo>
                  <a:lnTo>
                    <a:pt x="2041127" y="1852134"/>
                  </a:lnTo>
                  <a:lnTo>
                    <a:pt x="2026984" y="1852134"/>
                  </a:lnTo>
                  <a:lnTo>
                    <a:pt x="2013754" y="1852134"/>
                  </a:lnTo>
                  <a:lnTo>
                    <a:pt x="1999611" y="1852134"/>
                  </a:lnTo>
                  <a:lnTo>
                    <a:pt x="1985468" y="1852134"/>
                  </a:lnTo>
                  <a:lnTo>
                    <a:pt x="1971781" y="1852134"/>
                  </a:lnTo>
                  <a:lnTo>
                    <a:pt x="1957639" y="1852134"/>
                  </a:lnTo>
                  <a:lnTo>
                    <a:pt x="1943952" y="1852134"/>
                  </a:lnTo>
                  <a:lnTo>
                    <a:pt x="1929809" y="1852134"/>
                  </a:lnTo>
                  <a:lnTo>
                    <a:pt x="1915666" y="1852134"/>
                  </a:lnTo>
                  <a:lnTo>
                    <a:pt x="1901980" y="1852134"/>
                  </a:lnTo>
                  <a:lnTo>
                    <a:pt x="1887837" y="1852134"/>
                  </a:lnTo>
                  <a:lnTo>
                    <a:pt x="1874150" y="1852134"/>
                  </a:lnTo>
                  <a:lnTo>
                    <a:pt x="1860007" y="1852134"/>
                  </a:lnTo>
                  <a:lnTo>
                    <a:pt x="1847233" y="1852134"/>
                  </a:lnTo>
                  <a:lnTo>
                    <a:pt x="1833091" y="1852134"/>
                  </a:lnTo>
                  <a:lnTo>
                    <a:pt x="1818948" y="1852134"/>
                  </a:lnTo>
                  <a:lnTo>
                    <a:pt x="1805261" y="1852134"/>
                  </a:lnTo>
                  <a:lnTo>
                    <a:pt x="1791118" y="1852134"/>
                  </a:lnTo>
                  <a:lnTo>
                    <a:pt x="1777432" y="1852134"/>
                  </a:lnTo>
                  <a:lnTo>
                    <a:pt x="1763289" y="1852134"/>
                  </a:lnTo>
                  <a:lnTo>
                    <a:pt x="1749146" y="1852134"/>
                  </a:lnTo>
                  <a:lnTo>
                    <a:pt x="1735459" y="1852134"/>
                  </a:lnTo>
                  <a:lnTo>
                    <a:pt x="1721317" y="1852134"/>
                  </a:lnTo>
                  <a:lnTo>
                    <a:pt x="1707630" y="1852134"/>
                  </a:lnTo>
                  <a:lnTo>
                    <a:pt x="1693487" y="1852134"/>
                  </a:lnTo>
                  <a:lnTo>
                    <a:pt x="1680713" y="1852134"/>
                  </a:lnTo>
                  <a:lnTo>
                    <a:pt x="1666570" y="1852134"/>
                  </a:lnTo>
                  <a:lnTo>
                    <a:pt x="1652427" y="1852134"/>
                  </a:lnTo>
                  <a:lnTo>
                    <a:pt x="1638741" y="1852134"/>
                  </a:lnTo>
                  <a:lnTo>
                    <a:pt x="1624598" y="1852134"/>
                  </a:lnTo>
                  <a:lnTo>
                    <a:pt x="1610911" y="1852134"/>
                  </a:lnTo>
                  <a:lnTo>
                    <a:pt x="1596769" y="1852134"/>
                  </a:lnTo>
                  <a:lnTo>
                    <a:pt x="1582626" y="1882827"/>
                  </a:lnTo>
                  <a:lnTo>
                    <a:pt x="1568939" y="1901259"/>
                  </a:lnTo>
                  <a:lnTo>
                    <a:pt x="1554796" y="1903142"/>
                  </a:lnTo>
                  <a:lnTo>
                    <a:pt x="1541110" y="1904569"/>
                  </a:lnTo>
                  <a:lnTo>
                    <a:pt x="1526967" y="1919221"/>
                  </a:lnTo>
                  <a:lnTo>
                    <a:pt x="1514193" y="1940894"/>
                  </a:lnTo>
                  <a:lnTo>
                    <a:pt x="1500050" y="1959571"/>
                  </a:lnTo>
                  <a:lnTo>
                    <a:pt x="1485907" y="1973154"/>
                  </a:lnTo>
                  <a:lnTo>
                    <a:pt x="1472221" y="1978324"/>
                  </a:lnTo>
                  <a:lnTo>
                    <a:pt x="1458078" y="1975010"/>
                  </a:lnTo>
                  <a:lnTo>
                    <a:pt x="1444391" y="1967835"/>
                  </a:lnTo>
                  <a:lnTo>
                    <a:pt x="1430248" y="1953936"/>
                  </a:lnTo>
                  <a:lnTo>
                    <a:pt x="1416106" y="1928263"/>
                  </a:lnTo>
                  <a:lnTo>
                    <a:pt x="1402419" y="1893109"/>
                  </a:lnTo>
                  <a:lnTo>
                    <a:pt x="1388276" y="1855841"/>
                  </a:lnTo>
                  <a:lnTo>
                    <a:pt x="1374590" y="1852134"/>
                  </a:lnTo>
                  <a:lnTo>
                    <a:pt x="1360447" y="1852134"/>
                  </a:lnTo>
                  <a:lnTo>
                    <a:pt x="1347216" y="1852134"/>
                  </a:lnTo>
                  <a:lnTo>
                    <a:pt x="1333074" y="1864462"/>
                  </a:lnTo>
                  <a:lnTo>
                    <a:pt x="1318931" y="1888107"/>
                  </a:lnTo>
                  <a:lnTo>
                    <a:pt x="1305244" y="1905923"/>
                  </a:lnTo>
                  <a:lnTo>
                    <a:pt x="1291101" y="1916549"/>
                  </a:lnTo>
                  <a:lnTo>
                    <a:pt x="1277415" y="1922056"/>
                  </a:lnTo>
                  <a:lnTo>
                    <a:pt x="1263272" y="1923401"/>
                  </a:lnTo>
                  <a:lnTo>
                    <a:pt x="1249129" y="1918347"/>
                  </a:lnTo>
                  <a:lnTo>
                    <a:pt x="1235443" y="1907001"/>
                  </a:lnTo>
                  <a:lnTo>
                    <a:pt x="1221300" y="1894315"/>
                  </a:lnTo>
                  <a:lnTo>
                    <a:pt x="1207613" y="1880341"/>
                  </a:lnTo>
                  <a:lnTo>
                    <a:pt x="1193470" y="1860512"/>
                  </a:lnTo>
                  <a:lnTo>
                    <a:pt x="1180696" y="1852134"/>
                  </a:lnTo>
                  <a:lnTo>
                    <a:pt x="1166553" y="1852134"/>
                  </a:lnTo>
                  <a:lnTo>
                    <a:pt x="1152411" y="1852134"/>
                  </a:lnTo>
                  <a:lnTo>
                    <a:pt x="1138724" y="1852134"/>
                  </a:lnTo>
                  <a:lnTo>
                    <a:pt x="1124581" y="1852134"/>
                  </a:lnTo>
                  <a:lnTo>
                    <a:pt x="1110895" y="1852134"/>
                  </a:lnTo>
                  <a:lnTo>
                    <a:pt x="1096752" y="1852134"/>
                  </a:lnTo>
                  <a:lnTo>
                    <a:pt x="1082609" y="1852134"/>
                  </a:lnTo>
                  <a:lnTo>
                    <a:pt x="1068922" y="1852134"/>
                  </a:lnTo>
                  <a:lnTo>
                    <a:pt x="1054780" y="1852134"/>
                  </a:lnTo>
                  <a:lnTo>
                    <a:pt x="1041093" y="1852134"/>
                  </a:lnTo>
                  <a:lnTo>
                    <a:pt x="1026950" y="1852134"/>
                  </a:lnTo>
                  <a:lnTo>
                    <a:pt x="1014176" y="1852134"/>
                  </a:lnTo>
                  <a:lnTo>
                    <a:pt x="1000033" y="1852134"/>
                  </a:lnTo>
                  <a:lnTo>
                    <a:pt x="985890" y="1852134"/>
                  </a:lnTo>
                  <a:lnTo>
                    <a:pt x="972204" y="1852134"/>
                  </a:lnTo>
                  <a:lnTo>
                    <a:pt x="958061" y="1852134"/>
                  </a:lnTo>
                  <a:lnTo>
                    <a:pt x="944374" y="1852134"/>
                  </a:lnTo>
                  <a:lnTo>
                    <a:pt x="930232" y="1852134"/>
                  </a:lnTo>
                  <a:lnTo>
                    <a:pt x="916089" y="1852134"/>
                  </a:lnTo>
                  <a:lnTo>
                    <a:pt x="902402" y="1852134"/>
                  </a:lnTo>
                  <a:lnTo>
                    <a:pt x="888259" y="1852134"/>
                  </a:lnTo>
                  <a:lnTo>
                    <a:pt x="874573" y="1852134"/>
                  </a:lnTo>
                  <a:lnTo>
                    <a:pt x="860430" y="1852134"/>
                  </a:lnTo>
                  <a:lnTo>
                    <a:pt x="847656" y="1852134"/>
                  </a:lnTo>
                  <a:lnTo>
                    <a:pt x="833513" y="1852134"/>
                  </a:lnTo>
                  <a:lnTo>
                    <a:pt x="819370" y="1852134"/>
                  </a:lnTo>
                  <a:lnTo>
                    <a:pt x="805684" y="1852134"/>
                  </a:lnTo>
                  <a:lnTo>
                    <a:pt x="791541" y="1852134"/>
                  </a:lnTo>
                  <a:lnTo>
                    <a:pt x="777854" y="1852134"/>
                  </a:lnTo>
                  <a:lnTo>
                    <a:pt x="763711" y="1852134"/>
                  </a:lnTo>
                  <a:lnTo>
                    <a:pt x="749569" y="1852134"/>
                  </a:lnTo>
                  <a:lnTo>
                    <a:pt x="735882" y="1852134"/>
                  </a:lnTo>
                  <a:lnTo>
                    <a:pt x="721739" y="1852134"/>
                  </a:lnTo>
                  <a:lnTo>
                    <a:pt x="708053" y="1852134"/>
                  </a:lnTo>
                  <a:lnTo>
                    <a:pt x="693910" y="1852134"/>
                  </a:lnTo>
                  <a:lnTo>
                    <a:pt x="680679" y="1852134"/>
                  </a:lnTo>
                  <a:lnTo>
                    <a:pt x="666537" y="1852134"/>
                  </a:lnTo>
                  <a:lnTo>
                    <a:pt x="652394" y="1852134"/>
                  </a:lnTo>
                  <a:lnTo>
                    <a:pt x="638707" y="1852134"/>
                  </a:lnTo>
                  <a:lnTo>
                    <a:pt x="624564" y="1852134"/>
                  </a:lnTo>
                  <a:lnTo>
                    <a:pt x="610878" y="1852134"/>
                  </a:lnTo>
                  <a:lnTo>
                    <a:pt x="596735" y="1852134"/>
                  </a:lnTo>
                  <a:lnTo>
                    <a:pt x="582592" y="1852134"/>
                  </a:lnTo>
                  <a:lnTo>
                    <a:pt x="568906" y="1852134"/>
                  </a:lnTo>
                  <a:lnTo>
                    <a:pt x="554763" y="1852134"/>
                  </a:lnTo>
                  <a:lnTo>
                    <a:pt x="541076" y="1852134"/>
                  </a:lnTo>
                  <a:lnTo>
                    <a:pt x="526933" y="1852134"/>
                  </a:lnTo>
                  <a:lnTo>
                    <a:pt x="514159" y="1852134"/>
                  </a:lnTo>
                  <a:lnTo>
                    <a:pt x="500016" y="1852134"/>
                  </a:lnTo>
                  <a:lnTo>
                    <a:pt x="485874" y="1852134"/>
                  </a:lnTo>
                  <a:lnTo>
                    <a:pt x="472187" y="1852134"/>
                  </a:lnTo>
                  <a:lnTo>
                    <a:pt x="458044" y="1852134"/>
                  </a:lnTo>
                  <a:lnTo>
                    <a:pt x="444358" y="1852134"/>
                  </a:lnTo>
                  <a:lnTo>
                    <a:pt x="430215" y="1852134"/>
                  </a:lnTo>
                  <a:lnTo>
                    <a:pt x="416072" y="1852134"/>
                  </a:lnTo>
                  <a:lnTo>
                    <a:pt x="402385" y="1852134"/>
                  </a:lnTo>
                  <a:lnTo>
                    <a:pt x="388243" y="1852134"/>
                  </a:lnTo>
                  <a:lnTo>
                    <a:pt x="374556" y="1852134"/>
                  </a:lnTo>
                  <a:lnTo>
                    <a:pt x="360413" y="1852134"/>
                  </a:lnTo>
                  <a:lnTo>
                    <a:pt x="347639" y="1852134"/>
                  </a:lnTo>
                  <a:lnTo>
                    <a:pt x="333496" y="1852134"/>
                  </a:lnTo>
                  <a:lnTo>
                    <a:pt x="319353" y="1852134"/>
                  </a:lnTo>
                  <a:lnTo>
                    <a:pt x="305667" y="1852134"/>
                  </a:lnTo>
                  <a:lnTo>
                    <a:pt x="291524" y="1852134"/>
                  </a:lnTo>
                  <a:lnTo>
                    <a:pt x="277837" y="1852134"/>
                  </a:lnTo>
                  <a:lnTo>
                    <a:pt x="263695" y="1852134"/>
                  </a:lnTo>
                  <a:lnTo>
                    <a:pt x="249552" y="1852134"/>
                  </a:lnTo>
                  <a:lnTo>
                    <a:pt x="235865" y="1852134"/>
                  </a:lnTo>
                  <a:lnTo>
                    <a:pt x="221722" y="1852134"/>
                  </a:lnTo>
                  <a:lnTo>
                    <a:pt x="208036" y="1852134"/>
                  </a:lnTo>
                  <a:lnTo>
                    <a:pt x="193893" y="1852134"/>
                  </a:lnTo>
                  <a:lnTo>
                    <a:pt x="181119" y="1852134"/>
                  </a:lnTo>
                  <a:lnTo>
                    <a:pt x="166976" y="1852134"/>
                  </a:lnTo>
                  <a:lnTo>
                    <a:pt x="152833" y="1852134"/>
                  </a:lnTo>
                  <a:lnTo>
                    <a:pt x="139147" y="1852134"/>
                  </a:lnTo>
                  <a:lnTo>
                    <a:pt x="125004" y="1852134"/>
                  </a:lnTo>
                  <a:lnTo>
                    <a:pt x="111317" y="1852134"/>
                  </a:lnTo>
                  <a:lnTo>
                    <a:pt x="97174" y="1852134"/>
                  </a:lnTo>
                  <a:lnTo>
                    <a:pt x="83031" y="1852134"/>
                  </a:lnTo>
                  <a:lnTo>
                    <a:pt x="69345" y="1852134"/>
                  </a:lnTo>
                  <a:lnTo>
                    <a:pt x="55202" y="1852134"/>
                  </a:lnTo>
                  <a:lnTo>
                    <a:pt x="41515" y="1852134"/>
                  </a:lnTo>
                  <a:lnTo>
                    <a:pt x="27373" y="1852134"/>
                  </a:lnTo>
                  <a:lnTo>
                    <a:pt x="14142" y="1852134"/>
                  </a:lnTo>
                  <a:lnTo>
                    <a:pt x="0" y="1852134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1025850" y="438731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4"/>
            <p:cNvSpPr/>
            <p:nvPr/>
          </p:nvSpPr>
          <p:spPr>
            <a:xfrm>
              <a:off x="696390" y="5305821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98021" y="4342070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34453" y="3378318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34453" y="2414567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43818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77175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410533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87788" y="343891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987788" y="277248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577139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510497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987788" y="443854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987788" y="377212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987788" y="310569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987788" y="243927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2562911"/>
                  </a:moveTo>
                  <a:lnTo>
                    <a:pt x="14213" y="2402971"/>
                  </a:lnTo>
                  <a:lnTo>
                    <a:pt x="27510" y="2390420"/>
                  </a:lnTo>
                  <a:lnTo>
                    <a:pt x="41724" y="2456247"/>
                  </a:lnTo>
                  <a:lnTo>
                    <a:pt x="55479" y="2520539"/>
                  </a:lnTo>
                  <a:lnTo>
                    <a:pt x="69693" y="2568099"/>
                  </a:lnTo>
                  <a:lnTo>
                    <a:pt x="83448" y="2602957"/>
                  </a:lnTo>
                  <a:lnTo>
                    <a:pt x="97662" y="2634091"/>
                  </a:lnTo>
                  <a:lnTo>
                    <a:pt x="111875" y="2682122"/>
                  </a:lnTo>
                  <a:lnTo>
                    <a:pt x="125630" y="2724415"/>
                  </a:lnTo>
                  <a:lnTo>
                    <a:pt x="139844" y="2742147"/>
                  </a:lnTo>
                  <a:lnTo>
                    <a:pt x="153599" y="2731681"/>
                  </a:lnTo>
                  <a:lnTo>
                    <a:pt x="167813" y="2663168"/>
                  </a:lnTo>
                  <a:lnTo>
                    <a:pt x="182027" y="2535863"/>
                  </a:lnTo>
                  <a:lnTo>
                    <a:pt x="194865" y="2350445"/>
                  </a:lnTo>
                  <a:lnTo>
                    <a:pt x="209079" y="2125357"/>
                  </a:lnTo>
                  <a:lnTo>
                    <a:pt x="222834" y="1960223"/>
                  </a:lnTo>
                  <a:lnTo>
                    <a:pt x="237048" y="1949307"/>
                  </a:lnTo>
                  <a:lnTo>
                    <a:pt x="250803" y="2022569"/>
                  </a:lnTo>
                  <a:lnTo>
                    <a:pt x="265017" y="2024115"/>
                  </a:lnTo>
                  <a:lnTo>
                    <a:pt x="279230" y="1931659"/>
                  </a:lnTo>
                  <a:lnTo>
                    <a:pt x="292986" y="1814301"/>
                  </a:lnTo>
                  <a:lnTo>
                    <a:pt x="307199" y="1706513"/>
                  </a:lnTo>
                  <a:lnTo>
                    <a:pt x="320955" y="1647312"/>
                  </a:lnTo>
                  <a:lnTo>
                    <a:pt x="335168" y="1675777"/>
                  </a:lnTo>
                  <a:lnTo>
                    <a:pt x="349382" y="1744121"/>
                  </a:lnTo>
                  <a:lnTo>
                    <a:pt x="362220" y="1843317"/>
                  </a:lnTo>
                  <a:lnTo>
                    <a:pt x="376434" y="1959933"/>
                  </a:lnTo>
                  <a:lnTo>
                    <a:pt x="390189" y="1998261"/>
                  </a:lnTo>
                  <a:lnTo>
                    <a:pt x="404403" y="1924615"/>
                  </a:lnTo>
                  <a:lnTo>
                    <a:pt x="418158" y="1800174"/>
                  </a:lnTo>
                  <a:lnTo>
                    <a:pt x="432372" y="1677473"/>
                  </a:lnTo>
                  <a:lnTo>
                    <a:pt x="446586" y="1565295"/>
                  </a:lnTo>
                  <a:lnTo>
                    <a:pt x="460341" y="1538810"/>
                  </a:lnTo>
                  <a:lnTo>
                    <a:pt x="474554" y="1611356"/>
                  </a:lnTo>
                  <a:lnTo>
                    <a:pt x="488310" y="1674114"/>
                  </a:lnTo>
                  <a:lnTo>
                    <a:pt x="502523" y="1659758"/>
                  </a:lnTo>
                  <a:lnTo>
                    <a:pt x="516737" y="1616594"/>
                  </a:lnTo>
                  <a:lnTo>
                    <a:pt x="529575" y="1557586"/>
                  </a:lnTo>
                  <a:lnTo>
                    <a:pt x="543789" y="1525816"/>
                  </a:lnTo>
                  <a:lnTo>
                    <a:pt x="557544" y="1590654"/>
                  </a:lnTo>
                  <a:lnTo>
                    <a:pt x="571758" y="1661270"/>
                  </a:lnTo>
                  <a:lnTo>
                    <a:pt x="585513" y="1648591"/>
                  </a:lnTo>
                  <a:lnTo>
                    <a:pt x="599727" y="1634956"/>
                  </a:lnTo>
                  <a:lnTo>
                    <a:pt x="613941" y="1693477"/>
                  </a:lnTo>
                  <a:lnTo>
                    <a:pt x="627696" y="1740170"/>
                  </a:lnTo>
                  <a:lnTo>
                    <a:pt x="641910" y="1714692"/>
                  </a:lnTo>
                  <a:lnTo>
                    <a:pt x="655665" y="1677306"/>
                  </a:lnTo>
                  <a:lnTo>
                    <a:pt x="669879" y="1659347"/>
                  </a:lnTo>
                  <a:lnTo>
                    <a:pt x="684092" y="1618304"/>
                  </a:lnTo>
                  <a:lnTo>
                    <a:pt x="697389" y="1574541"/>
                  </a:lnTo>
                  <a:lnTo>
                    <a:pt x="711603" y="1537533"/>
                  </a:lnTo>
                  <a:lnTo>
                    <a:pt x="725358" y="1474713"/>
                  </a:lnTo>
                  <a:lnTo>
                    <a:pt x="739572" y="1424966"/>
                  </a:lnTo>
                  <a:lnTo>
                    <a:pt x="753327" y="1426620"/>
                  </a:lnTo>
                  <a:lnTo>
                    <a:pt x="767541" y="1429800"/>
                  </a:lnTo>
                  <a:lnTo>
                    <a:pt x="781754" y="1392506"/>
                  </a:lnTo>
                  <a:lnTo>
                    <a:pt x="795510" y="1332888"/>
                  </a:lnTo>
                  <a:lnTo>
                    <a:pt x="809723" y="1287316"/>
                  </a:lnTo>
                  <a:lnTo>
                    <a:pt x="823478" y="1233859"/>
                  </a:lnTo>
                  <a:lnTo>
                    <a:pt x="837692" y="1140146"/>
                  </a:lnTo>
                  <a:lnTo>
                    <a:pt x="851906" y="1042266"/>
                  </a:lnTo>
                  <a:lnTo>
                    <a:pt x="864744" y="1005807"/>
                  </a:lnTo>
                  <a:lnTo>
                    <a:pt x="878958" y="1062195"/>
                  </a:lnTo>
                  <a:lnTo>
                    <a:pt x="892713" y="1149640"/>
                  </a:lnTo>
                  <a:lnTo>
                    <a:pt x="906927" y="1172294"/>
                  </a:lnTo>
                  <a:lnTo>
                    <a:pt x="920682" y="1118095"/>
                  </a:lnTo>
                  <a:lnTo>
                    <a:pt x="934896" y="1071628"/>
                  </a:lnTo>
                  <a:lnTo>
                    <a:pt x="949109" y="1104786"/>
                  </a:lnTo>
                  <a:lnTo>
                    <a:pt x="962865" y="1237845"/>
                  </a:lnTo>
                  <a:lnTo>
                    <a:pt x="977078" y="1454637"/>
                  </a:lnTo>
                  <a:lnTo>
                    <a:pt x="990834" y="1691256"/>
                  </a:lnTo>
                  <a:lnTo>
                    <a:pt x="1005047" y="1897434"/>
                  </a:lnTo>
                  <a:lnTo>
                    <a:pt x="1019261" y="2045585"/>
                  </a:lnTo>
                  <a:lnTo>
                    <a:pt x="1032099" y="2071666"/>
                  </a:lnTo>
                  <a:lnTo>
                    <a:pt x="1046313" y="1942606"/>
                  </a:lnTo>
                  <a:lnTo>
                    <a:pt x="1060068" y="1778478"/>
                  </a:lnTo>
                  <a:lnTo>
                    <a:pt x="1074282" y="1746305"/>
                  </a:lnTo>
                  <a:lnTo>
                    <a:pt x="1088037" y="1871213"/>
                  </a:lnTo>
                  <a:lnTo>
                    <a:pt x="1102251" y="2025231"/>
                  </a:lnTo>
                  <a:lnTo>
                    <a:pt x="1116465" y="2074457"/>
                  </a:lnTo>
                  <a:lnTo>
                    <a:pt x="1130220" y="1968395"/>
                  </a:lnTo>
                  <a:lnTo>
                    <a:pt x="1144434" y="1735206"/>
                  </a:lnTo>
                  <a:lnTo>
                    <a:pt x="1158189" y="1446111"/>
                  </a:lnTo>
                  <a:lnTo>
                    <a:pt x="1172402" y="1171297"/>
                  </a:lnTo>
                  <a:lnTo>
                    <a:pt x="1186616" y="1012237"/>
                  </a:lnTo>
                  <a:lnTo>
                    <a:pt x="1199454" y="1015853"/>
                  </a:lnTo>
                  <a:lnTo>
                    <a:pt x="1213668" y="1115747"/>
                  </a:lnTo>
                  <a:lnTo>
                    <a:pt x="1227423" y="1186550"/>
                  </a:lnTo>
                  <a:lnTo>
                    <a:pt x="1241637" y="1141571"/>
                  </a:lnTo>
                  <a:lnTo>
                    <a:pt x="1255392" y="1004155"/>
                  </a:lnTo>
                  <a:lnTo>
                    <a:pt x="1269606" y="847183"/>
                  </a:lnTo>
                  <a:lnTo>
                    <a:pt x="1283820" y="708461"/>
                  </a:lnTo>
                  <a:lnTo>
                    <a:pt x="1297575" y="575052"/>
                  </a:lnTo>
                  <a:lnTo>
                    <a:pt x="1311789" y="455748"/>
                  </a:lnTo>
                  <a:lnTo>
                    <a:pt x="1325544" y="422121"/>
                  </a:lnTo>
                  <a:lnTo>
                    <a:pt x="1339758" y="501347"/>
                  </a:lnTo>
                  <a:lnTo>
                    <a:pt x="1353971" y="569707"/>
                  </a:lnTo>
                  <a:lnTo>
                    <a:pt x="1367268" y="511284"/>
                  </a:lnTo>
                  <a:lnTo>
                    <a:pt x="1381482" y="362388"/>
                  </a:lnTo>
                  <a:lnTo>
                    <a:pt x="1395237" y="205699"/>
                  </a:lnTo>
                  <a:lnTo>
                    <a:pt x="1409451" y="96084"/>
                  </a:lnTo>
                  <a:lnTo>
                    <a:pt x="1423206" y="74916"/>
                  </a:lnTo>
                  <a:lnTo>
                    <a:pt x="1437420" y="137687"/>
                  </a:lnTo>
                  <a:lnTo>
                    <a:pt x="1451633" y="217520"/>
                  </a:lnTo>
                  <a:lnTo>
                    <a:pt x="1465389" y="304067"/>
                  </a:lnTo>
                  <a:lnTo>
                    <a:pt x="1479602" y="407557"/>
                  </a:lnTo>
                  <a:lnTo>
                    <a:pt x="1493358" y="436984"/>
                  </a:lnTo>
                  <a:lnTo>
                    <a:pt x="1507571" y="337631"/>
                  </a:lnTo>
                  <a:lnTo>
                    <a:pt x="1521785" y="206170"/>
                  </a:lnTo>
                  <a:lnTo>
                    <a:pt x="1534623" y="164997"/>
                  </a:lnTo>
                  <a:lnTo>
                    <a:pt x="1548837" y="244663"/>
                  </a:lnTo>
                  <a:lnTo>
                    <a:pt x="1562592" y="377254"/>
                  </a:lnTo>
                  <a:lnTo>
                    <a:pt x="1576806" y="441531"/>
                  </a:lnTo>
                  <a:lnTo>
                    <a:pt x="1590561" y="388240"/>
                  </a:lnTo>
                  <a:lnTo>
                    <a:pt x="1604775" y="303507"/>
                  </a:lnTo>
                  <a:lnTo>
                    <a:pt x="1618989" y="338773"/>
                  </a:lnTo>
                  <a:lnTo>
                    <a:pt x="1632744" y="394573"/>
                  </a:lnTo>
                  <a:lnTo>
                    <a:pt x="1646957" y="360164"/>
                  </a:lnTo>
                  <a:lnTo>
                    <a:pt x="1660713" y="277499"/>
                  </a:lnTo>
                  <a:lnTo>
                    <a:pt x="1674926" y="238961"/>
                  </a:lnTo>
                  <a:lnTo>
                    <a:pt x="1689140" y="238385"/>
                  </a:lnTo>
                  <a:lnTo>
                    <a:pt x="1701978" y="216763"/>
                  </a:lnTo>
                  <a:lnTo>
                    <a:pt x="1716192" y="153063"/>
                  </a:lnTo>
                  <a:lnTo>
                    <a:pt x="1729947" y="68616"/>
                  </a:lnTo>
                  <a:lnTo>
                    <a:pt x="1744161" y="110067"/>
                  </a:lnTo>
                  <a:lnTo>
                    <a:pt x="1757916" y="192880"/>
                  </a:lnTo>
                  <a:lnTo>
                    <a:pt x="1772130" y="274647"/>
                  </a:lnTo>
                  <a:lnTo>
                    <a:pt x="1786344" y="216843"/>
                  </a:lnTo>
                  <a:lnTo>
                    <a:pt x="1800099" y="61158"/>
                  </a:lnTo>
                  <a:lnTo>
                    <a:pt x="1814313" y="0"/>
                  </a:lnTo>
                  <a:lnTo>
                    <a:pt x="1828068" y="41322"/>
                  </a:lnTo>
                  <a:lnTo>
                    <a:pt x="1842282" y="159589"/>
                  </a:lnTo>
                  <a:lnTo>
                    <a:pt x="1856495" y="238470"/>
                  </a:lnTo>
                  <a:lnTo>
                    <a:pt x="1869333" y="253828"/>
                  </a:lnTo>
                  <a:lnTo>
                    <a:pt x="1883547" y="284240"/>
                  </a:lnTo>
                  <a:lnTo>
                    <a:pt x="1897302" y="309445"/>
                  </a:lnTo>
                  <a:lnTo>
                    <a:pt x="1911516" y="264674"/>
                  </a:lnTo>
                  <a:lnTo>
                    <a:pt x="1925271" y="306926"/>
                  </a:lnTo>
                  <a:lnTo>
                    <a:pt x="1939485" y="341004"/>
                  </a:lnTo>
                  <a:lnTo>
                    <a:pt x="1953699" y="380805"/>
                  </a:lnTo>
                  <a:lnTo>
                    <a:pt x="1967454" y="524158"/>
                  </a:lnTo>
                  <a:lnTo>
                    <a:pt x="1981668" y="662751"/>
                  </a:lnTo>
                  <a:lnTo>
                    <a:pt x="1995423" y="795331"/>
                  </a:lnTo>
                  <a:lnTo>
                    <a:pt x="2009637" y="881791"/>
                  </a:lnTo>
                  <a:lnTo>
                    <a:pt x="2023850" y="971006"/>
                  </a:lnTo>
                  <a:lnTo>
                    <a:pt x="2037147" y="1104603"/>
                  </a:lnTo>
                  <a:lnTo>
                    <a:pt x="2051361" y="1214177"/>
                  </a:lnTo>
                  <a:lnTo>
                    <a:pt x="2065116" y="1320828"/>
                  </a:lnTo>
                  <a:lnTo>
                    <a:pt x="2079330" y="1452672"/>
                  </a:lnTo>
                  <a:lnTo>
                    <a:pt x="2093085" y="1572642"/>
                  </a:lnTo>
                  <a:lnTo>
                    <a:pt x="2107299" y="1671631"/>
                  </a:lnTo>
                  <a:lnTo>
                    <a:pt x="2121512" y="1766735"/>
                  </a:lnTo>
                  <a:lnTo>
                    <a:pt x="2135268" y="1870739"/>
                  </a:lnTo>
                  <a:lnTo>
                    <a:pt x="2149481" y="1983230"/>
                  </a:lnTo>
                  <a:lnTo>
                    <a:pt x="2163237" y="2067467"/>
                  </a:lnTo>
                  <a:lnTo>
                    <a:pt x="2177450" y="2094840"/>
                  </a:lnTo>
                  <a:lnTo>
                    <a:pt x="2191664" y="2103637"/>
                  </a:lnTo>
                  <a:lnTo>
                    <a:pt x="2204502" y="2127716"/>
                  </a:lnTo>
                  <a:lnTo>
                    <a:pt x="2218716" y="2171213"/>
                  </a:lnTo>
                  <a:lnTo>
                    <a:pt x="2232471" y="2256448"/>
                  </a:lnTo>
                  <a:lnTo>
                    <a:pt x="2246685" y="2348543"/>
                  </a:lnTo>
                  <a:lnTo>
                    <a:pt x="2260440" y="2373956"/>
                  </a:lnTo>
                  <a:lnTo>
                    <a:pt x="2274654" y="2393342"/>
                  </a:lnTo>
                  <a:lnTo>
                    <a:pt x="2288868" y="2426153"/>
                  </a:lnTo>
                  <a:lnTo>
                    <a:pt x="2302623" y="2434880"/>
                  </a:lnTo>
                  <a:lnTo>
                    <a:pt x="2316837" y="2437679"/>
                  </a:lnTo>
                  <a:lnTo>
                    <a:pt x="2330592" y="2439993"/>
                  </a:lnTo>
                  <a:lnTo>
                    <a:pt x="2344805" y="2456178"/>
                  </a:lnTo>
                  <a:lnTo>
                    <a:pt x="2359019" y="2502008"/>
                  </a:lnTo>
                  <a:lnTo>
                    <a:pt x="2371857" y="2579516"/>
                  </a:lnTo>
                  <a:lnTo>
                    <a:pt x="2386071" y="2654976"/>
                  </a:lnTo>
                  <a:lnTo>
                    <a:pt x="2399826" y="2690366"/>
                  </a:lnTo>
                  <a:lnTo>
                    <a:pt x="2414040" y="2719922"/>
                  </a:lnTo>
                  <a:lnTo>
                    <a:pt x="2427795" y="2778942"/>
                  </a:lnTo>
                  <a:lnTo>
                    <a:pt x="2442009" y="2825973"/>
                  </a:lnTo>
                  <a:lnTo>
                    <a:pt x="2456223" y="2884665"/>
                  </a:lnTo>
                  <a:lnTo>
                    <a:pt x="2469978" y="2976371"/>
                  </a:lnTo>
                  <a:lnTo>
                    <a:pt x="2484192" y="3026957"/>
                  </a:lnTo>
                  <a:lnTo>
                    <a:pt x="2497947" y="3018455"/>
                  </a:lnTo>
                  <a:lnTo>
                    <a:pt x="2512161" y="3021823"/>
                  </a:lnTo>
                  <a:lnTo>
                    <a:pt x="2526374" y="3051877"/>
                  </a:lnTo>
                  <a:lnTo>
                    <a:pt x="2539213" y="3065642"/>
                  </a:lnTo>
                  <a:lnTo>
                    <a:pt x="2553426" y="3062408"/>
                  </a:lnTo>
                  <a:lnTo>
                    <a:pt x="2567181" y="3052510"/>
                  </a:lnTo>
                  <a:lnTo>
                    <a:pt x="2581395" y="3008419"/>
                  </a:lnTo>
                  <a:lnTo>
                    <a:pt x="2595150" y="2969857"/>
                  </a:lnTo>
                  <a:lnTo>
                    <a:pt x="2609364" y="2937333"/>
                  </a:lnTo>
                  <a:lnTo>
                    <a:pt x="2623578" y="2869112"/>
                  </a:lnTo>
                  <a:lnTo>
                    <a:pt x="2637333" y="2792277"/>
                  </a:lnTo>
                  <a:lnTo>
                    <a:pt x="2651547" y="2732704"/>
                  </a:lnTo>
                  <a:lnTo>
                    <a:pt x="2665302" y="2727870"/>
                  </a:lnTo>
                  <a:lnTo>
                    <a:pt x="2679516" y="2704870"/>
                  </a:lnTo>
                  <a:lnTo>
                    <a:pt x="2693729" y="2608344"/>
                  </a:lnTo>
                  <a:lnTo>
                    <a:pt x="2707026" y="2501929"/>
                  </a:lnTo>
                  <a:lnTo>
                    <a:pt x="2721240" y="2453382"/>
                  </a:lnTo>
                  <a:lnTo>
                    <a:pt x="2734995" y="2478897"/>
                  </a:lnTo>
                  <a:lnTo>
                    <a:pt x="2749209" y="2537990"/>
                  </a:lnTo>
                  <a:lnTo>
                    <a:pt x="2762964" y="2557090"/>
                  </a:lnTo>
                  <a:lnTo>
                    <a:pt x="2777178" y="2551477"/>
                  </a:lnTo>
                  <a:lnTo>
                    <a:pt x="2791392" y="2542723"/>
                  </a:lnTo>
                  <a:lnTo>
                    <a:pt x="2805147" y="2482744"/>
                  </a:lnTo>
                  <a:lnTo>
                    <a:pt x="2819360" y="2435546"/>
                  </a:lnTo>
                  <a:lnTo>
                    <a:pt x="2833116" y="2473838"/>
                  </a:lnTo>
                  <a:lnTo>
                    <a:pt x="2847329" y="2579408"/>
                  </a:lnTo>
                  <a:lnTo>
                    <a:pt x="2861543" y="2702806"/>
                  </a:lnTo>
                  <a:lnTo>
                    <a:pt x="2874381" y="2790557"/>
                  </a:lnTo>
                  <a:lnTo>
                    <a:pt x="2888595" y="2804364"/>
                  </a:lnTo>
                  <a:lnTo>
                    <a:pt x="2902350" y="2759263"/>
                  </a:lnTo>
                  <a:lnTo>
                    <a:pt x="2916564" y="2701947"/>
                  </a:lnTo>
                  <a:lnTo>
                    <a:pt x="2930319" y="2665767"/>
                  </a:lnTo>
                  <a:lnTo>
                    <a:pt x="2944533" y="2670200"/>
                  </a:lnTo>
                  <a:lnTo>
                    <a:pt x="2958747" y="2725699"/>
                  </a:lnTo>
                  <a:lnTo>
                    <a:pt x="2972502" y="2800909"/>
                  </a:lnTo>
                  <a:lnTo>
                    <a:pt x="2986716" y="2864982"/>
                  </a:lnTo>
                  <a:lnTo>
                    <a:pt x="3000471" y="2862052"/>
                  </a:lnTo>
                  <a:lnTo>
                    <a:pt x="3014685" y="2780043"/>
                  </a:lnTo>
                  <a:lnTo>
                    <a:pt x="3028898" y="2701820"/>
                  </a:lnTo>
                  <a:lnTo>
                    <a:pt x="3041736" y="2695099"/>
                  </a:lnTo>
                  <a:lnTo>
                    <a:pt x="3055950" y="2696725"/>
                  </a:lnTo>
                  <a:lnTo>
                    <a:pt x="3069705" y="2627346"/>
                  </a:lnTo>
                  <a:lnTo>
                    <a:pt x="3083919" y="2543251"/>
                  </a:lnTo>
                  <a:lnTo>
                    <a:pt x="3097674" y="2500064"/>
                  </a:lnTo>
                  <a:lnTo>
                    <a:pt x="3111888" y="2517723"/>
                  </a:lnTo>
                  <a:lnTo>
                    <a:pt x="3126102" y="2531439"/>
                  </a:lnTo>
                  <a:lnTo>
                    <a:pt x="3139857" y="2526040"/>
                  </a:lnTo>
                  <a:lnTo>
                    <a:pt x="3154071" y="2532595"/>
                  </a:lnTo>
                  <a:lnTo>
                    <a:pt x="3167826" y="2549524"/>
                  </a:lnTo>
                  <a:lnTo>
                    <a:pt x="3182040" y="2582525"/>
                  </a:lnTo>
                  <a:lnTo>
                    <a:pt x="3196253" y="2600936"/>
                  </a:lnTo>
                  <a:lnTo>
                    <a:pt x="3209092" y="2578744"/>
                  </a:lnTo>
                  <a:lnTo>
                    <a:pt x="3223305" y="2571479"/>
                  </a:lnTo>
                  <a:lnTo>
                    <a:pt x="3237061" y="2648002"/>
                  </a:lnTo>
                  <a:lnTo>
                    <a:pt x="3251274" y="2740224"/>
                  </a:lnTo>
                  <a:lnTo>
                    <a:pt x="3265030" y="2772853"/>
                  </a:lnTo>
                  <a:lnTo>
                    <a:pt x="3279243" y="2732843"/>
                  </a:lnTo>
                  <a:lnTo>
                    <a:pt x="3293457" y="2700206"/>
                  </a:lnTo>
                  <a:lnTo>
                    <a:pt x="3307212" y="2714926"/>
                  </a:lnTo>
                  <a:lnTo>
                    <a:pt x="3321426" y="2708616"/>
                  </a:lnTo>
                  <a:lnTo>
                    <a:pt x="3335181" y="2674236"/>
                  </a:lnTo>
                  <a:lnTo>
                    <a:pt x="3349395" y="2635333"/>
                  </a:lnTo>
                  <a:lnTo>
                    <a:pt x="3363609" y="2614733"/>
                  </a:lnTo>
                  <a:lnTo>
                    <a:pt x="3376905" y="2630711"/>
                  </a:lnTo>
                  <a:lnTo>
                    <a:pt x="3391119" y="2627563"/>
                  </a:lnTo>
                  <a:lnTo>
                    <a:pt x="3404874" y="2527081"/>
                  </a:lnTo>
                  <a:lnTo>
                    <a:pt x="3419088" y="2402411"/>
                  </a:lnTo>
                  <a:lnTo>
                    <a:pt x="3432843" y="2360123"/>
                  </a:lnTo>
                  <a:lnTo>
                    <a:pt x="3447057" y="2360043"/>
                  </a:lnTo>
                  <a:lnTo>
                    <a:pt x="3461271" y="2335878"/>
                  </a:lnTo>
                  <a:lnTo>
                    <a:pt x="3475026" y="2324400"/>
                  </a:lnTo>
                  <a:lnTo>
                    <a:pt x="3489240" y="2345499"/>
                  </a:lnTo>
                  <a:lnTo>
                    <a:pt x="3502995" y="2383441"/>
                  </a:lnTo>
                  <a:lnTo>
                    <a:pt x="3517208" y="2428610"/>
                  </a:lnTo>
                  <a:lnTo>
                    <a:pt x="3531422" y="2435413"/>
                  </a:lnTo>
                  <a:lnTo>
                    <a:pt x="3544260" y="2363954"/>
                  </a:lnTo>
                  <a:lnTo>
                    <a:pt x="3558474" y="2281046"/>
                  </a:lnTo>
                  <a:lnTo>
                    <a:pt x="3572229" y="2284779"/>
                  </a:lnTo>
                  <a:lnTo>
                    <a:pt x="3586443" y="2332174"/>
                  </a:lnTo>
                  <a:lnTo>
                    <a:pt x="3600198" y="2345735"/>
                  </a:lnTo>
                  <a:lnTo>
                    <a:pt x="3614412" y="2364552"/>
                  </a:lnTo>
                  <a:lnTo>
                    <a:pt x="3628626" y="2406208"/>
                  </a:lnTo>
                  <a:lnTo>
                    <a:pt x="3642381" y="2410456"/>
                  </a:lnTo>
                  <a:lnTo>
                    <a:pt x="3656595" y="2366388"/>
                  </a:lnTo>
                  <a:lnTo>
                    <a:pt x="3670350" y="2288666"/>
                  </a:lnTo>
                  <a:lnTo>
                    <a:pt x="3684564" y="2232271"/>
                  </a:lnTo>
                  <a:lnTo>
                    <a:pt x="3698777" y="2243982"/>
                  </a:lnTo>
                  <a:lnTo>
                    <a:pt x="3711616" y="2265101"/>
                  </a:lnTo>
                  <a:lnTo>
                    <a:pt x="3725829" y="2248461"/>
                  </a:lnTo>
                  <a:lnTo>
                    <a:pt x="3739584" y="2175302"/>
                  </a:lnTo>
                  <a:lnTo>
                    <a:pt x="3753798" y="2075828"/>
                  </a:lnTo>
                  <a:lnTo>
                    <a:pt x="3767553" y="2009182"/>
                  </a:lnTo>
                  <a:lnTo>
                    <a:pt x="3781767" y="1944614"/>
                  </a:lnTo>
                  <a:lnTo>
                    <a:pt x="3795981" y="1890664"/>
                  </a:lnTo>
                  <a:lnTo>
                    <a:pt x="3809736" y="1862560"/>
                  </a:lnTo>
                  <a:lnTo>
                    <a:pt x="3823950" y="1804177"/>
                  </a:lnTo>
                  <a:lnTo>
                    <a:pt x="3837705" y="1742830"/>
                  </a:lnTo>
                  <a:lnTo>
                    <a:pt x="3851919" y="1696589"/>
                  </a:lnTo>
                  <a:lnTo>
                    <a:pt x="3866132" y="1630028"/>
                  </a:lnTo>
                  <a:lnTo>
                    <a:pt x="3878971" y="1572001"/>
                  </a:lnTo>
                  <a:lnTo>
                    <a:pt x="3893184" y="1564044"/>
                  </a:lnTo>
                  <a:lnTo>
                    <a:pt x="3906940" y="1598198"/>
                  </a:lnTo>
                  <a:lnTo>
                    <a:pt x="3921153" y="1605783"/>
                  </a:lnTo>
                  <a:lnTo>
                    <a:pt x="3934909" y="1544477"/>
                  </a:lnTo>
                  <a:lnTo>
                    <a:pt x="3949122" y="1431725"/>
                  </a:lnTo>
                  <a:lnTo>
                    <a:pt x="3963336" y="1344653"/>
                  </a:lnTo>
                  <a:lnTo>
                    <a:pt x="3977091" y="1330697"/>
                  </a:lnTo>
                  <a:lnTo>
                    <a:pt x="3991305" y="1354374"/>
                  </a:lnTo>
                  <a:lnTo>
                    <a:pt x="4005060" y="1337006"/>
                  </a:lnTo>
                  <a:lnTo>
                    <a:pt x="4019274" y="1322623"/>
                  </a:lnTo>
                  <a:lnTo>
                    <a:pt x="4033488" y="1352497"/>
                  </a:lnTo>
                  <a:lnTo>
                    <a:pt x="4046784" y="1357313"/>
                  </a:lnTo>
                  <a:lnTo>
                    <a:pt x="4060998" y="1316361"/>
                  </a:lnTo>
                  <a:lnTo>
                    <a:pt x="4074753" y="1259202"/>
                  </a:lnTo>
                  <a:lnTo>
                    <a:pt x="4088967" y="1237477"/>
                  </a:lnTo>
                  <a:lnTo>
                    <a:pt x="4102722" y="1280921"/>
                  </a:lnTo>
                  <a:lnTo>
                    <a:pt x="4116936" y="1368076"/>
                  </a:lnTo>
                  <a:lnTo>
                    <a:pt x="4131150" y="1388441"/>
                  </a:lnTo>
                  <a:lnTo>
                    <a:pt x="4144905" y="1330988"/>
                  </a:lnTo>
                  <a:lnTo>
                    <a:pt x="4159119" y="1306367"/>
                  </a:lnTo>
                  <a:lnTo>
                    <a:pt x="4172874" y="1362734"/>
                  </a:lnTo>
                  <a:lnTo>
                    <a:pt x="4187088" y="1399950"/>
                  </a:lnTo>
                  <a:lnTo>
                    <a:pt x="4201301" y="1367099"/>
                  </a:lnTo>
                  <a:lnTo>
                    <a:pt x="4214139" y="1347003"/>
                  </a:lnTo>
                  <a:lnTo>
                    <a:pt x="4228353" y="1374779"/>
                  </a:lnTo>
                  <a:lnTo>
                    <a:pt x="4242108" y="1405925"/>
                  </a:lnTo>
                  <a:lnTo>
                    <a:pt x="4256322" y="1406671"/>
                  </a:lnTo>
                  <a:lnTo>
                    <a:pt x="4270077" y="1376723"/>
                  </a:lnTo>
                  <a:lnTo>
                    <a:pt x="4284291" y="1330847"/>
                  </a:lnTo>
                  <a:lnTo>
                    <a:pt x="4298505" y="1301799"/>
                  </a:lnTo>
                  <a:lnTo>
                    <a:pt x="4312260" y="1267614"/>
                  </a:lnTo>
                  <a:lnTo>
                    <a:pt x="4326474" y="1254119"/>
                  </a:lnTo>
                  <a:lnTo>
                    <a:pt x="4340229" y="1262108"/>
                  </a:lnTo>
                  <a:lnTo>
                    <a:pt x="4354443" y="1228884"/>
                  </a:lnTo>
                  <a:lnTo>
                    <a:pt x="4368656" y="1206188"/>
                  </a:lnTo>
                  <a:lnTo>
                    <a:pt x="4381495" y="1185928"/>
                  </a:lnTo>
                  <a:lnTo>
                    <a:pt x="4395708" y="1123701"/>
                  </a:lnTo>
                  <a:lnTo>
                    <a:pt x="4409464" y="1082027"/>
                  </a:lnTo>
                  <a:lnTo>
                    <a:pt x="4423677" y="1067876"/>
                  </a:lnTo>
                  <a:lnTo>
                    <a:pt x="4437433" y="1000039"/>
                  </a:lnTo>
                  <a:lnTo>
                    <a:pt x="4451646" y="932864"/>
                  </a:lnTo>
                  <a:lnTo>
                    <a:pt x="4465860" y="932077"/>
                  </a:lnTo>
                  <a:lnTo>
                    <a:pt x="4479615" y="937856"/>
                  </a:lnTo>
                  <a:lnTo>
                    <a:pt x="4493829" y="894042"/>
                  </a:lnTo>
                  <a:lnTo>
                    <a:pt x="4507584" y="807705"/>
                  </a:lnTo>
                  <a:lnTo>
                    <a:pt x="4521798" y="776733"/>
                  </a:lnTo>
                  <a:lnTo>
                    <a:pt x="4536012" y="800307"/>
                  </a:lnTo>
                  <a:lnTo>
                    <a:pt x="4548850" y="842109"/>
                  </a:lnTo>
                  <a:lnTo>
                    <a:pt x="4563063" y="918683"/>
                  </a:lnTo>
                  <a:lnTo>
                    <a:pt x="4576819" y="999588"/>
                  </a:lnTo>
                  <a:lnTo>
                    <a:pt x="4591032" y="1039703"/>
                  </a:lnTo>
                  <a:lnTo>
                    <a:pt x="4604788" y="1079057"/>
                  </a:lnTo>
                  <a:lnTo>
                    <a:pt x="4619001" y="1090995"/>
                  </a:lnTo>
                  <a:lnTo>
                    <a:pt x="4633215" y="1038533"/>
                  </a:lnTo>
                  <a:lnTo>
                    <a:pt x="4646970" y="1043509"/>
                  </a:lnTo>
                  <a:lnTo>
                    <a:pt x="4661184" y="1125871"/>
                  </a:lnTo>
                  <a:lnTo>
                    <a:pt x="4674939" y="1193678"/>
                  </a:lnTo>
                  <a:lnTo>
                    <a:pt x="4689153" y="1221768"/>
                  </a:lnTo>
                  <a:lnTo>
                    <a:pt x="4703367" y="1224279"/>
                  </a:lnTo>
                  <a:lnTo>
                    <a:pt x="4716663" y="1230118"/>
                  </a:lnTo>
                  <a:lnTo>
                    <a:pt x="4730877" y="1177302"/>
                  </a:lnTo>
                  <a:lnTo>
                    <a:pt x="4744632" y="1032279"/>
                  </a:lnTo>
                  <a:lnTo>
                    <a:pt x="4758846" y="935483"/>
                  </a:lnTo>
                  <a:lnTo>
                    <a:pt x="4772601" y="940430"/>
                  </a:lnTo>
                  <a:lnTo>
                    <a:pt x="4786815" y="1006706"/>
                  </a:lnTo>
                  <a:lnTo>
                    <a:pt x="4801029" y="1076975"/>
                  </a:lnTo>
                  <a:lnTo>
                    <a:pt x="4814784" y="1088703"/>
                  </a:lnTo>
                  <a:lnTo>
                    <a:pt x="4828998" y="1078681"/>
                  </a:lnTo>
                  <a:lnTo>
                    <a:pt x="4842753" y="1106760"/>
                  </a:lnTo>
                  <a:lnTo>
                    <a:pt x="4856967" y="1149627"/>
                  </a:lnTo>
                  <a:lnTo>
                    <a:pt x="4871180" y="1181207"/>
                  </a:lnTo>
                  <a:lnTo>
                    <a:pt x="4884019" y="1168371"/>
                  </a:lnTo>
                  <a:lnTo>
                    <a:pt x="4898232" y="1139914"/>
                  </a:lnTo>
                  <a:lnTo>
                    <a:pt x="4911987" y="1186039"/>
                  </a:lnTo>
                  <a:lnTo>
                    <a:pt x="4926201" y="1251134"/>
                  </a:lnTo>
                  <a:lnTo>
                    <a:pt x="4939956" y="1292703"/>
                  </a:lnTo>
                  <a:lnTo>
                    <a:pt x="4954170" y="1320960"/>
                  </a:lnTo>
                  <a:lnTo>
                    <a:pt x="4968384" y="1327064"/>
                  </a:lnTo>
                  <a:lnTo>
                    <a:pt x="4982139" y="1339774"/>
                  </a:lnTo>
                  <a:lnTo>
                    <a:pt x="4996353" y="1368504"/>
                  </a:lnTo>
                  <a:lnTo>
                    <a:pt x="5010108" y="1413688"/>
                  </a:lnTo>
                  <a:lnTo>
                    <a:pt x="5024322" y="1472585"/>
                  </a:lnTo>
                  <a:lnTo>
                    <a:pt x="5038535" y="1526680"/>
                  </a:lnTo>
                  <a:lnTo>
                    <a:pt x="5051374" y="1585785"/>
                  </a:lnTo>
                  <a:lnTo>
                    <a:pt x="5065587" y="1673850"/>
                  </a:lnTo>
                  <a:lnTo>
                    <a:pt x="5079343" y="1767066"/>
                  </a:lnTo>
                  <a:lnTo>
                    <a:pt x="5093556" y="1878426"/>
                  </a:lnTo>
                  <a:lnTo>
                    <a:pt x="5107312" y="2001936"/>
                  </a:lnTo>
                  <a:lnTo>
                    <a:pt x="5121525" y="2112655"/>
                  </a:lnTo>
                  <a:lnTo>
                    <a:pt x="5135739" y="2219206"/>
                  </a:lnTo>
                  <a:lnTo>
                    <a:pt x="5149494" y="2324653"/>
                  </a:lnTo>
                  <a:lnTo>
                    <a:pt x="5163708" y="2446348"/>
                  </a:lnTo>
                  <a:lnTo>
                    <a:pt x="5177463" y="2596479"/>
                  </a:lnTo>
                  <a:lnTo>
                    <a:pt x="5191677" y="2681444"/>
                  </a:lnTo>
                  <a:lnTo>
                    <a:pt x="5205891" y="2617843"/>
                  </a:lnTo>
                  <a:lnTo>
                    <a:pt x="5218729" y="2514539"/>
                  </a:lnTo>
                  <a:lnTo>
                    <a:pt x="5232943" y="2508821"/>
                  </a:lnTo>
                  <a:lnTo>
                    <a:pt x="5246698" y="2589207"/>
                  </a:lnTo>
                  <a:lnTo>
                    <a:pt x="5260911" y="2649859"/>
                  </a:lnTo>
                  <a:lnTo>
                    <a:pt x="5274667" y="2648534"/>
                  </a:lnTo>
                  <a:lnTo>
                    <a:pt x="5288880" y="2632273"/>
                  </a:lnTo>
                  <a:lnTo>
                    <a:pt x="5303094" y="2640069"/>
                  </a:lnTo>
                  <a:lnTo>
                    <a:pt x="5316849" y="2673785"/>
                  </a:lnTo>
                  <a:lnTo>
                    <a:pt x="5331063" y="2676238"/>
                  </a:lnTo>
                  <a:lnTo>
                    <a:pt x="5344818" y="2616274"/>
                  </a:lnTo>
                  <a:lnTo>
                    <a:pt x="5359032" y="2615478"/>
                  </a:lnTo>
                  <a:lnTo>
                    <a:pt x="5373246" y="2753059"/>
                  </a:lnTo>
                  <a:lnTo>
                    <a:pt x="5386542" y="2920798"/>
                  </a:lnTo>
                  <a:lnTo>
                    <a:pt x="5400756" y="2991054"/>
                  </a:lnTo>
                  <a:lnTo>
                    <a:pt x="5414511" y="2985210"/>
                  </a:lnTo>
                  <a:lnTo>
                    <a:pt x="5428725" y="2973575"/>
                  </a:lnTo>
                  <a:lnTo>
                    <a:pt x="5442480" y="2983654"/>
                  </a:lnTo>
                  <a:lnTo>
                    <a:pt x="5456694" y="3035770"/>
                  </a:lnTo>
                  <a:lnTo>
                    <a:pt x="5470908" y="3104671"/>
                  </a:lnTo>
                  <a:lnTo>
                    <a:pt x="5484663" y="3129204"/>
                  </a:lnTo>
                  <a:lnTo>
                    <a:pt x="5498877" y="3142216"/>
                  </a:lnTo>
                  <a:lnTo>
                    <a:pt x="5512632" y="3194733"/>
                  </a:lnTo>
                  <a:lnTo>
                    <a:pt x="5526846" y="3267336"/>
                  </a:lnTo>
                  <a:lnTo>
                    <a:pt x="5541059" y="3306871"/>
                  </a:lnTo>
                  <a:lnTo>
                    <a:pt x="5553898" y="3307370"/>
                  </a:lnTo>
                  <a:lnTo>
                    <a:pt x="5568111" y="3313997"/>
                  </a:lnTo>
                  <a:lnTo>
                    <a:pt x="5581867" y="3316231"/>
                  </a:lnTo>
                  <a:lnTo>
                    <a:pt x="5596080" y="3315707"/>
                  </a:lnTo>
                  <a:lnTo>
                    <a:pt x="5609835" y="3310004"/>
                  </a:lnTo>
                  <a:lnTo>
                    <a:pt x="5624049" y="3247733"/>
                  </a:lnTo>
                  <a:lnTo>
                    <a:pt x="5638263" y="3144559"/>
                  </a:lnTo>
                  <a:lnTo>
                    <a:pt x="5652018" y="3068661"/>
                  </a:lnTo>
                  <a:lnTo>
                    <a:pt x="5666232" y="3008812"/>
                  </a:lnTo>
                  <a:lnTo>
                    <a:pt x="5679987" y="2936467"/>
                  </a:lnTo>
                  <a:lnTo>
                    <a:pt x="5694201" y="2814067"/>
                  </a:lnTo>
                  <a:lnTo>
                    <a:pt x="5708415" y="2664334"/>
                  </a:lnTo>
                  <a:lnTo>
                    <a:pt x="5721253" y="2569952"/>
                  </a:lnTo>
                  <a:lnTo>
                    <a:pt x="5735466" y="2545264"/>
                  </a:lnTo>
                  <a:lnTo>
                    <a:pt x="5749222" y="2556899"/>
                  </a:lnTo>
                  <a:lnTo>
                    <a:pt x="5763435" y="2566085"/>
                  </a:lnTo>
                  <a:lnTo>
                    <a:pt x="5777191" y="2610842"/>
                  </a:lnTo>
                  <a:lnTo>
                    <a:pt x="5791404" y="2710189"/>
                  </a:lnTo>
                  <a:lnTo>
                    <a:pt x="5805618" y="2794226"/>
                  </a:lnTo>
                  <a:lnTo>
                    <a:pt x="5819373" y="2822751"/>
                  </a:lnTo>
                  <a:lnTo>
                    <a:pt x="5833587" y="2834825"/>
                  </a:lnTo>
                  <a:lnTo>
                    <a:pt x="5847342" y="2815622"/>
                  </a:lnTo>
                  <a:lnTo>
                    <a:pt x="5861556" y="2795454"/>
                  </a:lnTo>
                  <a:lnTo>
                    <a:pt x="5875770" y="2852734"/>
                  </a:lnTo>
                  <a:lnTo>
                    <a:pt x="5888608" y="2943074"/>
                  </a:lnTo>
                  <a:lnTo>
                    <a:pt x="5902822" y="3026448"/>
                  </a:lnTo>
                  <a:lnTo>
                    <a:pt x="5916577" y="3055513"/>
                  </a:lnTo>
                  <a:lnTo>
                    <a:pt x="5930791" y="3022656"/>
                  </a:lnTo>
                  <a:lnTo>
                    <a:pt x="5944546" y="2958019"/>
                  </a:lnTo>
                  <a:lnTo>
                    <a:pt x="5958760" y="2881253"/>
                  </a:lnTo>
                  <a:lnTo>
                    <a:pt x="5972973" y="2845532"/>
                  </a:lnTo>
                  <a:lnTo>
                    <a:pt x="5986728" y="2878941"/>
                  </a:lnTo>
                  <a:lnTo>
                    <a:pt x="6000942" y="2932779"/>
                  </a:lnTo>
                  <a:lnTo>
                    <a:pt x="6014697" y="2981876"/>
                  </a:lnTo>
                  <a:lnTo>
                    <a:pt x="6028911" y="3016461"/>
                  </a:lnTo>
                  <a:lnTo>
                    <a:pt x="6043125" y="2995586"/>
                  </a:lnTo>
                  <a:lnTo>
                    <a:pt x="6056422" y="2927705"/>
                  </a:lnTo>
                  <a:lnTo>
                    <a:pt x="6070635" y="2825675"/>
                  </a:lnTo>
                  <a:lnTo>
                    <a:pt x="6084390" y="2726132"/>
                  </a:lnTo>
                  <a:lnTo>
                    <a:pt x="6098604" y="2677064"/>
                  </a:lnTo>
                  <a:lnTo>
                    <a:pt x="6112359" y="2677326"/>
                  </a:lnTo>
                  <a:lnTo>
                    <a:pt x="6126573" y="2677621"/>
                  </a:lnTo>
                  <a:lnTo>
                    <a:pt x="6140787" y="2649847"/>
                  </a:lnTo>
                  <a:lnTo>
                    <a:pt x="6154542" y="2593215"/>
                  </a:lnTo>
                  <a:lnTo>
                    <a:pt x="6168756" y="2508818"/>
                  </a:lnTo>
                  <a:lnTo>
                    <a:pt x="6182511" y="2422572"/>
                  </a:lnTo>
                  <a:lnTo>
                    <a:pt x="6196725" y="2342671"/>
                  </a:lnTo>
                  <a:lnTo>
                    <a:pt x="6210938" y="2302385"/>
                  </a:lnTo>
                  <a:lnTo>
                    <a:pt x="6223777" y="2322149"/>
                  </a:lnTo>
                  <a:lnTo>
                    <a:pt x="6237990" y="2339158"/>
                  </a:lnTo>
                  <a:lnTo>
                    <a:pt x="6251746" y="2333211"/>
                  </a:lnTo>
                  <a:lnTo>
                    <a:pt x="6265959" y="2291491"/>
                  </a:lnTo>
                  <a:lnTo>
                    <a:pt x="6279715" y="2197666"/>
                  </a:lnTo>
                  <a:lnTo>
                    <a:pt x="6293928" y="2126564"/>
                  </a:lnTo>
                  <a:lnTo>
                    <a:pt x="6308142" y="2113894"/>
                  </a:lnTo>
                  <a:lnTo>
                    <a:pt x="6321897" y="2114909"/>
                  </a:lnTo>
                  <a:lnTo>
                    <a:pt x="6336111" y="2116432"/>
                  </a:lnTo>
                  <a:lnTo>
                    <a:pt x="6349866" y="2121132"/>
                  </a:lnTo>
                  <a:lnTo>
                    <a:pt x="6364080" y="2130688"/>
                  </a:lnTo>
                  <a:lnTo>
                    <a:pt x="6378294" y="2136580"/>
                  </a:lnTo>
                  <a:lnTo>
                    <a:pt x="6391132" y="2107667"/>
                  </a:lnTo>
                  <a:lnTo>
                    <a:pt x="6405346" y="2068398"/>
                  </a:lnTo>
                  <a:lnTo>
                    <a:pt x="6419101" y="2081795"/>
                  </a:lnTo>
                  <a:lnTo>
                    <a:pt x="6433314" y="2174327"/>
                  </a:lnTo>
                  <a:lnTo>
                    <a:pt x="6447070" y="2288961"/>
                  </a:lnTo>
                  <a:lnTo>
                    <a:pt x="6461283" y="2346868"/>
                  </a:lnTo>
                  <a:lnTo>
                    <a:pt x="6475497" y="2339570"/>
                  </a:lnTo>
                  <a:lnTo>
                    <a:pt x="6489252" y="2315571"/>
                  </a:lnTo>
                  <a:lnTo>
                    <a:pt x="6503466" y="2330006"/>
                  </a:lnTo>
                  <a:lnTo>
                    <a:pt x="6517221" y="2353127"/>
                  </a:lnTo>
                  <a:lnTo>
                    <a:pt x="6531435" y="2361240"/>
                  </a:lnTo>
                  <a:lnTo>
                    <a:pt x="6545649" y="2357931"/>
                  </a:lnTo>
                  <a:lnTo>
                    <a:pt x="6558487" y="2346285"/>
                  </a:lnTo>
                  <a:lnTo>
                    <a:pt x="6572701" y="2342459"/>
                  </a:lnTo>
                  <a:lnTo>
                    <a:pt x="6586456" y="2311428"/>
                  </a:lnTo>
                  <a:lnTo>
                    <a:pt x="6600670" y="2240820"/>
                  </a:lnTo>
                  <a:lnTo>
                    <a:pt x="6614425" y="2166210"/>
                  </a:lnTo>
                  <a:lnTo>
                    <a:pt x="6628639" y="2118471"/>
                  </a:lnTo>
                  <a:lnTo>
                    <a:pt x="6642852" y="2120423"/>
                  </a:lnTo>
                  <a:lnTo>
                    <a:pt x="6656608" y="2153626"/>
                  </a:lnTo>
                  <a:lnTo>
                    <a:pt x="6670821" y="2145533"/>
                  </a:lnTo>
                  <a:lnTo>
                    <a:pt x="6684576" y="2128264"/>
                  </a:lnTo>
                  <a:lnTo>
                    <a:pt x="6698790" y="2128749"/>
                  </a:lnTo>
                  <a:lnTo>
                    <a:pt x="6713004" y="2126519"/>
                  </a:lnTo>
                  <a:lnTo>
                    <a:pt x="6726301" y="2136646"/>
                  </a:lnTo>
                  <a:lnTo>
                    <a:pt x="6740514" y="2117419"/>
                  </a:lnTo>
                  <a:lnTo>
                    <a:pt x="6754270" y="2068884"/>
                  </a:lnTo>
                  <a:lnTo>
                    <a:pt x="6768483" y="2039495"/>
                  </a:lnTo>
                  <a:lnTo>
                    <a:pt x="6782238" y="2023322"/>
                  </a:lnTo>
                  <a:lnTo>
                    <a:pt x="6796452" y="1973978"/>
                  </a:lnTo>
                  <a:lnTo>
                    <a:pt x="6810666" y="1932297"/>
                  </a:lnTo>
                  <a:lnTo>
                    <a:pt x="6824421" y="1927477"/>
                  </a:lnTo>
                  <a:lnTo>
                    <a:pt x="6838635" y="1895550"/>
                  </a:lnTo>
                  <a:lnTo>
                    <a:pt x="6852390" y="1853409"/>
                  </a:lnTo>
                  <a:lnTo>
                    <a:pt x="6866604" y="1863370"/>
                  </a:lnTo>
                  <a:lnTo>
                    <a:pt x="6880818" y="1873854"/>
                  </a:lnTo>
                  <a:lnTo>
                    <a:pt x="6893656" y="1832760"/>
                  </a:lnTo>
                  <a:lnTo>
                    <a:pt x="6907869" y="1813495"/>
                  </a:lnTo>
                  <a:lnTo>
                    <a:pt x="6921625" y="1824965"/>
                  </a:lnTo>
                  <a:lnTo>
                    <a:pt x="6935838" y="1815007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g25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2562911"/>
                  </a:moveTo>
                  <a:lnTo>
                    <a:pt x="14213" y="2402971"/>
                  </a:lnTo>
                  <a:lnTo>
                    <a:pt x="27510" y="2390420"/>
                  </a:lnTo>
                  <a:lnTo>
                    <a:pt x="41724" y="2456247"/>
                  </a:lnTo>
                  <a:lnTo>
                    <a:pt x="55479" y="2520539"/>
                  </a:lnTo>
                  <a:lnTo>
                    <a:pt x="69693" y="2568099"/>
                  </a:lnTo>
                  <a:lnTo>
                    <a:pt x="83448" y="2569792"/>
                  </a:lnTo>
                  <a:lnTo>
                    <a:pt x="97662" y="2569792"/>
                  </a:lnTo>
                  <a:lnTo>
                    <a:pt x="111875" y="2569792"/>
                  </a:lnTo>
                  <a:lnTo>
                    <a:pt x="125630" y="2569792"/>
                  </a:lnTo>
                  <a:lnTo>
                    <a:pt x="139844" y="2569792"/>
                  </a:lnTo>
                  <a:lnTo>
                    <a:pt x="153599" y="2569792"/>
                  </a:lnTo>
                  <a:lnTo>
                    <a:pt x="167813" y="2569792"/>
                  </a:lnTo>
                  <a:lnTo>
                    <a:pt x="182027" y="2535863"/>
                  </a:lnTo>
                  <a:lnTo>
                    <a:pt x="194865" y="2350445"/>
                  </a:lnTo>
                  <a:lnTo>
                    <a:pt x="209079" y="2125357"/>
                  </a:lnTo>
                  <a:lnTo>
                    <a:pt x="222834" y="1960223"/>
                  </a:lnTo>
                  <a:lnTo>
                    <a:pt x="237048" y="1949307"/>
                  </a:lnTo>
                  <a:lnTo>
                    <a:pt x="250803" y="2022569"/>
                  </a:lnTo>
                  <a:lnTo>
                    <a:pt x="265017" y="2024115"/>
                  </a:lnTo>
                  <a:lnTo>
                    <a:pt x="279230" y="1931659"/>
                  </a:lnTo>
                  <a:lnTo>
                    <a:pt x="292986" y="1814301"/>
                  </a:lnTo>
                  <a:lnTo>
                    <a:pt x="307199" y="1706513"/>
                  </a:lnTo>
                  <a:lnTo>
                    <a:pt x="320955" y="1647312"/>
                  </a:lnTo>
                  <a:lnTo>
                    <a:pt x="335168" y="1675777"/>
                  </a:lnTo>
                  <a:lnTo>
                    <a:pt x="349382" y="1744121"/>
                  </a:lnTo>
                  <a:lnTo>
                    <a:pt x="362220" y="1843317"/>
                  </a:lnTo>
                  <a:lnTo>
                    <a:pt x="376434" y="1959933"/>
                  </a:lnTo>
                  <a:lnTo>
                    <a:pt x="390189" y="1998261"/>
                  </a:lnTo>
                  <a:lnTo>
                    <a:pt x="404403" y="1924615"/>
                  </a:lnTo>
                  <a:lnTo>
                    <a:pt x="418158" y="1800174"/>
                  </a:lnTo>
                  <a:lnTo>
                    <a:pt x="432372" y="1677473"/>
                  </a:lnTo>
                  <a:lnTo>
                    <a:pt x="446586" y="1565295"/>
                  </a:lnTo>
                  <a:lnTo>
                    <a:pt x="460341" y="1538810"/>
                  </a:lnTo>
                  <a:lnTo>
                    <a:pt x="474554" y="1611356"/>
                  </a:lnTo>
                  <a:lnTo>
                    <a:pt x="488310" y="1674114"/>
                  </a:lnTo>
                  <a:lnTo>
                    <a:pt x="502523" y="1659758"/>
                  </a:lnTo>
                  <a:lnTo>
                    <a:pt x="516737" y="1616594"/>
                  </a:lnTo>
                  <a:lnTo>
                    <a:pt x="529575" y="1557586"/>
                  </a:lnTo>
                  <a:lnTo>
                    <a:pt x="543789" y="1525816"/>
                  </a:lnTo>
                  <a:lnTo>
                    <a:pt x="557544" y="1590654"/>
                  </a:lnTo>
                  <a:lnTo>
                    <a:pt x="571758" y="1661270"/>
                  </a:lnTo>
                  <a:lnTo>
                    <a:pt x="585513" y="1648591"/>
                  </a:lnTo>
                  <a:lnTo>
                    <a:pt x="599727" y="1634956"/>
                  </a:lnTo>
                  <a:lnTo>
                    <a:pt x="613941" y="1693477"/>
                  </a:lnTo>
                  <a:lnTo>
                    <a:pt x="627696" y="1740170"/>
                  </a:lnTo>
                  <a:lnTo>
                    <a:pt x="641910" y="1714692"/>
                  </a:lnTo>
                  <a:lnTo>
                    <a:pt x="655665" y="1677306"/>
                  </a:lnTo>
                  <a:lnTo>
                    <a:pt x="669879" y="1659347"/>
                  </a:lnTo>
                  <a:lnTo>
                    <a:pt x="684092" y="1618304"/>
                  </a:lnTo>
                  <a:lnTo>
                    <a:pt x="697389" y="1574541"/>
                  </a:lnTo>
                  <a:lnTo>
                    <a:pt x="711603" y="1537533"/>
                  </a:lnTo>
                  <a:lnTo>
                    <a:pt x="725358" y="1474713"/>
                  </a:lnTo>
                  <a:lnTo>
                    <a:pt x="739572" y="1424966"/>
                  </a:lnTo>
                  <a:lnTo>
                    <a:pt x="753327" y="1426620"/>
                  </a:lnTo>
                  <a:lnTo>
                    <a:pt x="767541" y="1429800"/>
                  </a:lnTo>
                  <a:lnTo>
                    <a:pt x="781754" y="1392506"/>
                  </a:lnTo>
                  <a:lnTo>
                    <a:pt x="795510" y="1332888"/>
                  </a:lnTo>
                  <a:lnTo>
                    <a:pt x="809723" y="1287316"/>
                  </a:lnTo>
                  <a:lnTo>
                    <a:pt x="823478" y="1233859"/>
                  </a:lnTo>
                  <a:lnTo>
                    <a:pt x="837692" y="1140146"/>
                  </a:lnTo>
                  <a:lnTo>
                    <a:pt x="851906" y="1042266"/>
                  </a:lnTo>
                  <a:lnTo>
                    <a:pt x="864744" y="1005807"/>
                  </a:lnTo>
                  <a:lnTo>
                    <a:pt x="878958" y="1062195"/>
                  </a:lnTo>
                  <a:lnTo>
                    <a:pt x="892713" y="1149640"/>
                  </a:lnTo>
                  <a:lnTo>
                    <a:pt x="906927" y="1172294"/>
                  </a:lnTo>
                  <a:lnTo>
                    <a:pt x="920682" y="1118095"/>
                  </a:lnTo>
                  <a:lnTo>
                    <a:pt x="934896" y="1071628"/>
                  </a:lnTo>
                  <a:lnTo>
                    <a:pt x="949109" y="1104786"/>
                  </a:lnTo>
                  <a:lnTo>
                    <a:pt x="962865" y="1237845"/>
                  </a:lnTo>
                  <a:lnTo>
                    <a:pt x="977078" y="1454637"/>
                  </a:lnTo>
                  <a:lnTo>
                    <a:pt x="990834" y="1691256"/>
                  </a:lnTo>
                  <a:lnTo>
                    <a:pt x="1005047" y="1897434"/>
                  </a:lnTo>
                  <a:lnTo>
                    <a:pt x="1019261" y="2045585"/>
                  </a:lnTo>
                  <a:lnTo>
                    <a:pt x="1032099" y="2071666"/>
                  </a:lnTo>
                  <a:lnTo>
                    <a:pt x="1046313" y="1942606"/>
                  </a:lnTo>
                  <a:lnTo>
                    <a:pt x="1060068" y="1778478"/>
                  </a:lnTo>
                  <a:lnTo>
                    <a:pt x="1074282" y="1746305"/>
                  </a:lnTo>
                  <a:lnTo>
                    <a:pt x="1088037" y="1871213"/>
                  </a:lnTo>
                  <a:lnTo>
                    <a:pt x="1102251" y="2025231"/>
                  </a:lnTo>
                  <a:lnTo>
                    <a:pt x="1116465" y="2074457"/>
                  </a:lnTo>
                  <a:lnTo>
                    <a:pt x="1130220" y="1968395"/>
                  </a:lnTo>
                  <a:lnTo>
                    <a:pt x="1144434" y="1735206"/>
                  </a:lnTo>
                  <a:lnTo>
                    <a:pt x="1158189" y="1446111"/>
                  </a:lnTo>
                  <a:lnTo>
                    <a:pt x="1172402" y="1171297"/>
                  </a:lnTo>
                  <a:lnTo>
                    <a:pt x="1186616" y="1012237"/>
                  </a:lnTo>
                  <a:lnTo>
                    <a:pt x="1199454" y="1015853"/>
                  </a:lnTo>
                  <a:lnTo>
                    <a:pt x="1213668" y="1115747"/>
                  </a:lnTo>
                  <a:lnTo>
                    <a:pt x="1227423" y="1186550"/>
                  </a:lnTo>
                  <a:lnTo>
                    <a:pt x="1241637" y="1141571"/>
                  </a:lnTo>
                  <a:lnTo>
                    <a:pt x="1255392" y="1004155"/>
                  </a:lnTo>
                  <a:lnTo>
                    <a:pt x="1269606" y="847183"/>
                  </a:lnTo>
                  <a:lnTo>
                    <a:pt x="1283820" y="708461"/>
                  </a:lnTo>
                  <a:lnTo>
                    <a:pt x="1297575" y="575052"/>
                  </a:lnTo>
                  <a:lnTo>
                    <a:pt x="1311789" y="455748"/>
                  </a:lnTo>
                  <a:lnTo>
                    <a:pt x="1325544" y="422121"/>
                  </a:lnTo>
                  <a:lnTo>
                    <a:pt x="1339758" y="501347"/>
                  </a:lnTo>
                  <a:lnTo>
                    <a:pt x="1353971" y="569707"/>
                  </a:lnTo>
                  <a:lnTo>
                    <a:pt x="1367268" y="511284"/>
                  </a:lnTo>
                  <a:lnTo>
                    <a:pt x="1381482" y="362388"/>
                  </a:lnTo>
                  <a:lnTo>
                    <a:pt x="1395237" y="205699"/>
                  </a:lnTo>
                  <a:lnTo>
                    <a:pt x="1409451" y="96084"/>
                  </a:lnTo>
                  <a:lnTo>
                    <a:pt x="1423206" y="74916"/>
                  </a:lnTo>
                  <a:lnTo>
                    <a:pt x="1437420" y="137687"/>
                  </a:lnTo>
                  <a:lnTo>
                    <a:pt x="1451633" y="217520"/>
                  </a:lnTo>
                  <a:lnTo>
                    <a:pt x="1465389" y="304067"/>
                  </a:lnTo>
                  <a:lnTo>
                    <a:pt x="1479602" y="407557"/>
                  </a:lnTo>
                  <a:lnTo>
                    <a:pt x="1493358" y="436984"/>
                  </a:lnTo>
                  <a:lnTo>
                    <a:pt x="1507571" y="337631"/>
                  </a:lnTo>
                  <a:lnTo>
                    <a:pt x="1521785" y="206170"/>
                  </a:lnTo>
                  <a:lnTo>
                    <a:pt x="1534623" y="164997"/>
                  </a:lnTo>
                  <a:lnTo>
                    <a:pt x="1548837" y="244663"/>
                  </a:lnTo>
                  <a:lnTo>
                    <a:pt x="1562592" y="377254"/>
                  </a:lnTo>
                  <a:lnTo>
                    <a:pt x="1576806" y="441531"/>
                  </a:lnTo>
                  <a:lnTo>
                    <a:pt x="1590561" y="388240"/>
                  </a:lnTo>
                  <a:lnTo>
                    <a:pt x="1604775" y="303507"/>
                  </a:lnTo>
                  <a:lnTo>
                    <a:pt x="1618989" y="338773"/>
                  </a:lnTo>
                  <a:lnTo>
                    <a:pt x="1632744" y="394573"/>
                  </a:lnTo>
                  <a:lnTo>
                    <a:pt x="1646957" y="360164"/>
                  </a:lnTo>
                  <a:lnTo>
                    <a:pt x="1660713" y="277499"/>
                  </a:lnTo>
                  <a:lnTo>
                    <a:pt x="1674926" y="238961"/>
                  </a:lnTo>
                  <a:lnTo>
                    <a:pt x="1689140" y="238385"/>
                  </a:lnTo>
                  <a:lnTo>
                    <a:pt x="1701978" y="216763"/>
                  </a:lnTo>
                  <a:lnTo>
                    <a:pt x="1716192" y="153063"/>
                  </a:lnTo>
                  <a:lnTo>
                    <a:pt x="1729947" y="68616"/>
                  </a:lnTo>
                  <a:lnTo>
                    <a:pt x="1744161" y="110067"/>
                  </a:lnTo>
                  <a:lnTo>
                    <a:pt x="1757916" y="192880"/>
                  </a:lnTo>
                  <a:lnTo>
                    <a:pt x="1772130" y="274647"/>
                  </a:lnTo>
                  <a:lnTo>
                    <a:pt x="1786344" y="216843"/>
                  </a:lnTo>
                  <a:lnTo>
                    <a:pt x="1800099" y="61158"/>
                  </a:lnTo>
                  <a:lnTo>
                    <a:pt x="1814313" y="0"/>
                  </a:lnTo>
                  <a:lnTo>
                    <a:pt x="1828068" y="41322"/>
                  </a:lnTo>
                  <a:lnTo>
                    <a:pt x="1842282" y="159589"/>
                  </a:lnTo>
                  <a:lnTo>
                    <a:pt x="1856495" y="238470"/>
                  </a:lnTo>
                  <a:lnTo>
                    <a:pt x="1869333" y="253828"/>
                  </a:lnTo>
                  <a:lnTo>
                    <a:pt x="1883547" y="284240"/>
                  </a:lnTo>
                  <a:lnTo>
                    <a:pt x="1897302" y="309445"/>
                  </a:lnTo>
                  <a:lnTo>
                    <a:pt x="1911516" y="264674"/>
                  </a:lnTo>
                  <a:lnTo>
                    <a:pt x="1925271" y="306926"/>
                  </a:lnTo>
                  <a:lnTo>
                    <a:pt x="1939485" y="341004"/>
                  </a:lnTo>
                  <a:lnTo>
                    <a:pt x="1953699" y="380805"/>
                  </a:lnTo>
                  <a:lnTo>
                    <a:pt x="1967454" y="524158"/>
                  </a:lnTo>
                  <a:lnTo>
                    <a:pt x="1981668" y="662751"/>
                  </a:lnTo>
                  <a:lnTo>
                    <a:pt x="1995423" y="795331"/>
                  </a:lnTo>
                  <a:lnTo>
                    <a:pt x="2009637" y="881791"/>
                  </a:lnTo>
                  <a:lnTo>
                    <a:pt x="2023850" y="971006"/>
                  </a:lnTo>
                  <a:lnTo>
                    <a:pt x="2037147" y="1104603"/>
                  </a:lnTo>
                  <a:lnTo>
                    <a:pt x="2051361" y="1214177"/>
                  </a:lnTo>
                  <a:lnTo>
                    <a:pt x="2065116" y="1320828"/>
                  </a:lnTo>
                  <a:lnTo>
                    <a:pt x="2079330" y="1452672"/>
                  </a:lnTo>
                  <a:lnTo>
                    <a:pt x="2093085" y="1572642"/>
                  </a:lnTo>
                  <a:lnTo>
                    <a:pt x="2107299" y="1671631"/>
                  </a:lnTo>
                  <a:lnTo>
                    <a:pt x="2121512" y="1766735"/>
                  </a:lnTo>
                  <a:lnTo>
                    <a:pt x="2135268" y="1870739"/>
                  </a:lnTo>
                  <a:lnTo>
                    <a:pt x="2149481" y="1983230"/>
                  </a:lnTo>
                  <a:lnTo>
                    <a:pt x="2163237" y="2067467"/>
                  </a:lnTo>
                  <a:lnTo>
                    <a:pt x="2177450" y="2094840"/>
                  </a:lnTo>
                  <a:lnTo>
                    <a:pt x="2191664" y="2103637"/>
                  </a:lnTo>
                  <a:lnTo>
                    <a:pt x="2204502" y="2127716"/>
                  </a:lnTo>
                  <a:lnTo>
                    <a:pt x="2218716" y="2171213"/>
                  </a:lnTo>
                  <a:lnTo>
                    <a:pt x="2232471" y="2256448"/>
                  </a:lnTo>
                  <a:lnTo>
                    <a:pt x="2246685" y="2348543"/>
                  </a:lnTo>
                  <a:lnTo>
                    <a:pt x="2260440" y="2373956"/>
                  </a:lnTo>
                  <a:lnTo>
                    <a:pt x="2274654" y="2393342"/>
                  </a:lnTo>
                  <a:lnTo>
                    <a:pt x="2288868" y="2426153"/>
                  </a:lnTo>
                  <a:lnTo>
                    <a:pt x="2302623" y="2434880"/>
                  </a:lnTo>
                  <a:lnTo>
                    <a:pt x="2316837" y="2437679"/>
                  </a:lnTo>
                  <a:lnTo>
                    <a:pt x="2330592" y="2439993"/>
                  </a:lnTo>
                  <a:lnTo>
                    <a:pt x="2344805" y="2456178"/>
                  </a:lnTo>
                  <a:lnTo>
                    <a:pt x="2359019" y="2502008"/>
                  </a:lnTo>
                  <a:lnTo>
                    <a:pt x="2371857" y="2569792"/>
                  </a:lnTo>
                  <a:lnTo>
                    <a:pt x="2386071" y="2569792"/>
                  </a:lnTo>
                  <a:lnTo>
                    <a:pt x="2399826" y="2569792"/>
                  </a:lnTo>
                  <a:lnTo>
                    <a:pt x="2414040" y="2569792"/>
                  </a:lnTo>
                  <a:lnTo>
                    <a:pt x="2427795" y="2569792"/>
                  </a:lnTo>
                  <a:lnTo>
                    <a:pt x="2442009" y="2569792"/>
                  </a:lnTo>
                  <a:lnTo>
                    <a:pt x="2456223" y="2569792"/>
                  </a:lnTo>
                  <a:lnTo>
                    <a:pt x="2469978" y="2569792"/>
                  </a:lnTo>
                  <a:lnTo>
                    <a:pt x="2484192" y="2569792"/>
                  </a:lnTo>
                  <a:lnTo>
                    <a:pt x="2497947" y="2569792"/>
                  </a:lnTo>
                  <a:lnTo>
                    <a:pt x="2512161" y="2569792"/>
                  </a:lnTo>
                  <a:lnTo>
                    <a:pt x="2526374" y="2569792"/>
                  </a:lnTo>
                  <a:lnTo>
                    <a:pt x="2539213" y="2569792"/>
                  </a:lnTo>
                  <a:lnTo>
                    <a:pt x="2553426" y="2569792"/>
                  </a:lnTo>
                  <a:lnTo>
                    <a:pt x="2567181" y="2569792"/>
                  </a:lnTo>
                  <a:lnTo>
                    <a:pt x="2581395" y="2569792"/>
                  </a:lnTo>
                  <a:lnTo>
                    <a:pt x="2595150" y="2569792"/>
                  </a:lnTo>
                  <a:lnTo>
                    <a:pt x="2609364" y="2569792"/>
                  </a:lnTo>
                  <a:lnTo>
                    <a:pt x="2623578" y="2569792"/>
                  </a:lnTo>
                  <a:lnTo>
                    <a:pt x="2637333" y="2569792"/>
                  </a:lnTo>
                  <a:lnTo>
                    <a:pt x="2651547" y="2569792"/>
                  </a:lnTo>
                  <a:lnTo>
                    <a:pt x="2665302" y="2569792"/>
                  </a:lnTo>
                  <a:lnTo>
                    <a:pt x="2679516" y="2569792"/>
                  </a:lnTo>
                  <a:lnTo>
                    <a:pt x="2693729" y="2569792"/>
                  </a:lnTo>
                  <a:lnTo>
                    <a:pt x="2707026" y="2501929"/>
                  </a:lnTo>
                  <a:lnTo>
                    <a:pt x="2721240" y="2453382"/>
                  </a:lnTo>
                  <a:lnTo>
                    <a:pt x="2734995" y="2478897"/>
                  </a:lnTo>
                  <a:lnTo>
                    <a:pt x="2749209" y="2537990"/>
                  </a:lnTo>
                  <a:lnTo>
                    <a:pt x="2762964" y="2557090"/>
                  </a:lnTo>
                  <a:lnTo>
                    <a:pt x="2777178" y="2551477"/>
                  </a:lnTo>
                  <a:lnTo>
                    <a:pt x="2791392" y="2542723"/>
                  </a:lnTo>
                  <a:lnTo>
                    <a:pt x="2805147" y="2482744"/>
                  </a:lnTo>
                  <a:lnTo>
                    <a:pt x="2819360" y="2435546"/>
                  </a:lnTo>
                  <a:lnTo>
                    <a:pt x="2833116" y="2473838"/>
                  </a:lnTo>
                  <a:lnTo>
                    <a:pt x="2847329" y="2569792"/>
                  </a:lnTo>
                  <a:lnTo>
                    <a:pt x="2861543" y="2569792"/>
                  </a:lnTo>
                  <a:lnTo>
                    <a:pt x="2874381" y="2569792"/>
                  </a:lnTo>
                  <a:lnTo>
                    <a:pt x="2888595" y="2569792"/>
                  </a:lnTo>
                  <a:lnTo>
                    <a:pt x="2902350" y="2569792"/>
                  </a:lnTo>
                  <a:lnTo>
                    <a:pt x="2916564" y="2569792"/>
                  </a:lnTo>
                  <a:lnTo>
                    <a:pt x="2930319" y="2569792"/>
                  </a:lnTo>
                  <a:lnTo>
                    <a:pt x="2944533" y="2569792"/>
                  </a:lnTo>
                  <a:lnTo>
                    <a:pt x="2958747" y="2569792"/>
                  </a:lnTo>
                  <a:lnTo>
                    <a:pt x="2972502" y="2569792"/>
                  </a:lnTo>
                  <a:lnTo>
                    <a:pt x="2986716" y="2569792"/>
                  </a:lnTo>
                  <a:lnTo>
                    <a:pt x="3000471" y="2569792"/>
                  </a:lnTo>
                  <a:lnTo>
                    <a:pt x="3014685" y="2569792"/>
                  </a:lnTo>
                  <a:lnTo>
                    <a:pt x="3028898" y="2569792"/>
                  </a:lnTo>
                  <a:lnTo>
                    <a:pt x="3041736" y="2569792"/>
                  </a:lnTo>
                  <a:lnTo>
                    <a:pt x="3055950" y="2569792"/>
                  </a:lnTo>
                  <a:lnTo>
                    <a:pt x="3069705" y="2569792"/>
                  </a:lnTo>
                  <a:lnTo>
                    <a:pt x="3083919" y="2543251"/>
                  </a:lnTo>
                  <a:lnTo>
                    <a:pt x="3097674" y="2500064"/>
                  </a:lnTo>
                  <a:lnTo>
                    <a:pt x="3111888" y="2517723"/>
                  </a:lnTo>
                  <a:lnTo>
                    <a:pt x="3126102" y="2531439"/>
                  </a:lnTo>
                  <a:lnTo>
                    <a:pt x="3139857" y="2526040"/>
                  </a:lnTo>
                  <a:lnTo>
                    <a:pt x="3154071" y="2532595"/>
                  </a:lnTo>
                  <a:lnTo>
                    <a:pt x="3167826" y="2549524"/>
                  </a:lnTo>
                  <a:lnTo>
                    <a:pt x="3182040" y="2569792"/>
                  </a:lnTo>
                  <a:lnTo>
                    <a:pt x="3196253" y="2569792"/>
                  </a:lnTo>
                  <a:lnTo>
                    <a:pt x="3209092" y="2569792"/>
                  </a:lnTo>
                  <a:lnTo>
                    <a:pt x="3223305" y="2569792"/>
                  </a:lnTo>
                  <a:lnTo>
                    <a:pt x="3237061" y="2569792"/>
                  </a:lnTo>
                  <a:lnTo>
                    <a:pt x="3251274" y="2569792"/>
                  </a:lnTo>
                  <a:lnTo>
                    <a:pt x="3265030" y="2569792"/>
                  </a:lnTo>
                  <a:lnTo>
                    <a:pt x="3279243" y="2569792"/>
                  </a:lnTo>
                  <a:lnTo>
                    <a:pt x="3293457" y="2569792"/>
                  </a:lnTo>
                  <a:lnTo>
                    <a:pt x="3307212" y="2569792"/>
                  </a:lnTo>
                  <a:lnTo>
                    <a:pt x="3321426" y="2569792"/>
                  </a:lnTo>
                  <a:lnTo>
                    <a:pt x="3335181" y="2569792"/>
                  </a:lnTo>
                  <a:lnTo>
                    <a:pt x="3349395" y="2569792"/>
                  </a:lnTo>
                  <a:lnTo>
                    <a:pt x="3363609" y="2569792"/>
                  </a:lnTo>
                  <a:lnTo>
                    <a:pt x="3376905" y="2569792"/>
                  </a:lnTo>
                  <a:lnTo>
                    <a:pt x="3391119" y="2569792"/>
                  </a:lnTo>
                  <a:lnTo>
                    <a:pt x="3404874" y="2527081"/>
                  </a:lnTo>
                  <a:lnTo>
                    <a:pt x="3419088" y="2402411"/>
                  </a:lnTo>
                  <a:lnTo>
                    <a:pt x="3432843" y="2360123"/>
                  </a:lnTo>
                  <a:lnTo>
                    <a:pt x="3447057" y="2360043"/>
                  </a:lnTo>
                  <a:lnTo>
                    <a:pt x="3461271" y="2335878"/>
                  </a:lnTo>
                  <a:lnTo>
                    <a:pt x="3475026" y="2324400"/>
                  </a:lnTo>
                  <a:lnTo>
                    <a:pt x="3489240" y="2345499"/>
                  </a:lnTo>
                  <a:lnTo>
                    <a:pt x="3502995" y="2383441"/>
                  </a:lnTo>
                  <a:lnTo>
                    <a:pt x="3517208" y="2428610"/>
                  </a:lnTo>
                  <a:lnTo>
                    <a:pt x="3531422" y="2435413"/>
                  </a:lnTo>
                  <a:lnTo>
                    <a:pt x="3544260" y="2363954"/>
                  </a:lnTo>
                  <a:lnTo>
                    <a:pt x="3558474" y="2281046"/>
                  </a:lnTo>
                  <a:lnTo>
                    <a:pt x="3572229" y="2284779"/>
                  </a:lnTo>
                  <a:lnTo>
                    <a:pt x="3586443" y="2332174"/>
                  </a:lnTo>
                  <a:lnTo>
                    <a:pt x="3600198" y="2345735"/>
                  </a:lnTo>
                  <a:lnTo>
                    <a:pt x="3614412" y="2364552"/>
                  </a:lnTo>
                  <a:lnTo>
                    <a:pt x="3628626" y="2406208"/>
                  </a:lnTo>
                  <a:lnTo>
                    <a:pt x="3642381" y="2410456"/>
                  </a:lnTo>
                  <a:lnTo>
                    <a:pt x="3656595" y="2366388"/>
                  </a:lnTo>
                  <a:lnTo>
                    <a:pt x="3670350" y="2288666"/>
                  </a:lnTo>
                  <a:lnTo>
                    <a:pt x="3684564" y="2232271"/>
                  </a:lnTo>
                  <a:lnTo>
                    <a:pt x="3698777" y="2243982"/>
                  </a:lnTo>
                  <a:lnTo>
                    <a:pt x="3711616" y="2265101"/>
                  </a:lnTo>
                  <a:lnTo>
                    <a:pt x="3725829" y="2248461"/>
                  </a:lnTo>
                  <a:lnTo>
                    <a:pt x="3739584" y="2175302"/>
                  </a:lnTo>
                  <a:lnTo>
                    <a:pt x="3753798" y="2075828"/>
                  </a:lnTo>
                  <a:lnTo>
                    <a:pt x="3767553" y="2009182"/>
                  </a:lnTo>
                  <a:lnTo>
                    <a:pt x="3781767" y="1944614"/>
                  </a:lnTo>
                  <a:lnTo>
                    <a:pt x="3795981" y="1890664"/>
                  </a:lnTo>
                  <a:lnTo>
                    <a:pt x="3809736" y="1862560"/>
                  </a:lnTo>
                  <a:lnTo>
                    <a:pt x="3823950" y="1804177"/>
                  </a:lnTo>
                  <a:lnTo>
                    <a:pt x="3837705" y="1742830"/>
                  </a:lnTo>
                  <a:lnTo>
                    <a:pt x="3851919" y="1696589"/>
                  </a:lnTo>
                  <a:lnTo>
                    <a:pt x="3866132" y="1630028"/>
                  </a:lnTo>
                  <a:lnTo>
                    <a:pt x="3878971" y="1572001"/>
                  </a:lnTo>
                  <a:lnTo>
                    <a:pt x="3893184" y="1564044"/>
                  </a:lnTo>
                  <a:lnTo>
                    <a:pt x="3906940" y="1598198"/>
                  </a:lnTo>
                  <a:lnTo>
                    <a:pt x="3921153" y="1605783"/>
                  </a:lnTo>
                  <a:lnTo>
                    <a:pt x="3934909" y="1544477"/>
                  </a:lnTo>
                  <a:lnTo>
                    <a:pt x="3949122" y="1431725"/>
                  </a:lnTo>
                  <a:lnTo>
                    <a:pt x="3963336" y="1344653"/>
                  </a:lnTo>
                  <a:lnTo>
                    <a:pt x="3977091" y="1330697"/>
                  </a:lnTo>
                  <a:lnTo>
                    <a:pt x="3991305" y="1354374"/>
                  </a:lnTo>
                  <a:lnTo>
                    <a:pt x="4005060" y="1337006"/>
                  </a:lnTo>
                  <a:lnTo>
                    <a:pt x="4019274" y="1322623"/>
                  </a:lnTo>
                  <a:lnTo>
                    <a:pt x="4033488" y="1352497"/>
                  </a:lnTo>
                  <a:lnTo>
                    <a:pt x="4046784" y="1357313"/>
                  </a:lnTo>
                  <a:lnTo>
                    <a:pt x="4060998" y="1316361"/>
                  </a:lnTo>
                  <a:lnTo>
                    <a:pt x="4074753" y="1259202"/>
                  </a:lnTo>
                  <a:lnTo>
                    <a:pt x="4088967" y="1237477"/>
                  </a:lnTo>
                  <a:lnTo>
                    <a:pt x="4102722" y="1280921"/>
                  </a:lnTo>
                  <a:lnTo>
                    <a:pt x="4116936" y="1368076"/>
                  </a:lnTo>
                  <a:lnTo>
                    <a:pt x="4131150" y="1388441"/>
                  </a:lnTo>
                  <a:lnTo>
                    <a:pt x="4144905" y="1330988"/>
                  </a:lnTo>
                  <a:lnTo>
                    <a:pt x="4159119" y="1306367"/>
                  </a:lnTo>
                  <a:lnTo>
                    <a:pt x="4172874" y="1362734"/>
                  </a:lnTo>
                  <a:lnTo>
                    <a:pt x="4187088" y="1399950"/>
                  </a:lnTo>
                  <a:lnTo>
                    <a:pt x="4201301" y="1367099"/>
                  </a:lnTo>
                  <a:lnTo>
                    <a:pt x="4214139" y="1347003"/>
                  </a:lnTo>
                  <a:lnTo>
                    <a:pt x="4228353" y="1374779"/>
                  </a:lnTo>
                  <a:lnTo>
                    <a:pt x="4242108" y="1405925"/>
                  </a:lnTo>
                  <a:lnTo>
                    <a:pt x="4256322" y="1406671"/>
                  </a:lnTo>
                  <a:lnTo>
                    <a:pt x="4270077" y="1376723"/>
                  </a:lnTo>
                  <a:lnTo>
                    <a:pt x="4284291" y="1330847"/>
                  </a:lnTo>
                  <a:lnTo>
                    <a:pt x="4298505" y="1301799"/>
                  </a:lnTo>
                  <a:lnTo>
                    <a:pt x="4312260" y="1267614"/>
                  </a:lnTo>
                  <a:lnTo>
                    <a:pt x="4326474" y="1254119"/>
                  </a:lnTo>
                  <a:lnTo>
                    <a:pt x="4340229" y="1262108"/>
                  </a:lnTo>
                  <a:lnTo>
                    <a:pt x="4354443" y="1228884"/>
                  </a:lnTo>
                  <a:lnTo>
                    <a:pt x="4368656" y="1206188"/>
                  </a:lnTo>
                  <a:lnTo>
                    <a:pt x="4381495" y="1185928"/>
                  </a:lnTo>
                  <a:lnTo>
                    <a:pt x="4395708" y="1123701"/>
                  </a:lnTo>
                  <a:lnTo>
                    <a:pt x="4409464" y="1082027"/>
                  </a:lnTo>
                  <a:lnTo>
                    <a:pt x="4423677" y="1067876"/>
                  </a:lnTo>
                  <a:lnTo>
                    <a:pt x="4437433" y="1000039"/>
                  </a:lnTo>
                  <a:lnTo>
                    <a:pt x="4451646" y="932864"/>
                  </a:lnTo>
                  <a:lnTo>
                    <a:pt x="4465860" y="932077"/>
                  </a:lnTo>
                  <a:lnTo>
                    <a:pt x="4479615" y="937856"/>
                  </a:lnTo>
                  <a:lnTo>
                    <a:pt x="4493829" y="894042"/>
                  </a:lnTo>
                  <a:lnTo>
                    <a:pt x="4507584" y="807705"/>
                  </a:lnTo>
                  <a:lnTo>
                    <a:pt x="4521798" y="776733"/>
                  </a:lnTo>
                  <a:lnTo>
                    <a:pt x="4536012" y="800307"/>
                  </a:lnTo>
                  <a:lnTo>
                    <a:pt x="4548850" y="842109"/>
                  </a:lnTo>
                  <a:lnTo>
                    <a:pt x="4563063" y="918683"/>
                  </a:lnTo>
                  <a:lnTo>
                    <a:pt x="4576819" y="999588"/>
                  </a:lnTo>
                  <a:lnTo>
                    <a:pt x="4591032" y="1039703"/>
                  </a:lnTo>
                  <a:lnTo>
                    <a:pt x="4604788" y="1079057"/>
                  </a:lnTo>
                  <a:lnTo>
                    <a:pt x="4619001" y="1090995"/>
                  </a:lnTo>
                  <a:lnTo>
                    <a:pt x="4633215" y="1038533"/>
                  </a:lnTo>
                  <a:lnTo>
                    <a:pt x="4646970" y="1043509"/>
                  </a:lnTo>
                  <a:lnTo>
                    <a:pt x="4661184" y="1125871"/>
                  </a:lnTo>
                  <a:lnTo>
                    <a:pt x="4674939" y="1193678"/>
                  </a:lnTo>
                  <a:lnTo>
                    <a:pt x="4689153" y="1221768"/>
                  </a:lnTo>
                  <a:lnTo>
                    <a:pt x="4703367" y="1224279"/>
                  </a:lnTo>
                  <a:lnTo>
                    <a:pt x="4716663" y="1230118"/>
                  </a:lnTo>
                  <a:lnTo>
                    <a:pt x="4730877" y="1177302"/>
                  </a:lnTo>
                  <a:lnTo>
                    <a:pt x="4744632" y="1032279"/>
                  </a:lnTo>
                  <a:lnTo>
                    <a:pt x="4758846" y="935483"/>
                  </a:lnTo>
                  <a:lnTo>
                    <a:pt x="4772601" y="940430"/>
                  </a:lnTo>
                  <a:lnTo>
                    <a:pt x="4786815" y="1006706"/>
                  </a:lnTo>
                  <a:lnTo>
                    <a:pt x="4801029" y="1076975"/>
                  </a:lnTo>
                  <a:lnTo>
                    <a:pt x="4814784" y="1088703"/>
                  </a:lnTo>
                  <a:lnTo>
                    <a:pt x="4828998" y="1078681"/>
                  </a:lnTo>
                  <a:lnTo>
                    <a:pt x="4842753" y="1106760"/>
                  </a:lnTo>
                  <a:lnTo>
                    <a:pt x="4856967" y="1149627"/>
                  </a:lnTo>
                  <a:lnTo>
                    <a:pt x="4871180" y="1181207"/>
                  </a:lnTo>
                  <a:lnTo>
                    <a:pt x="4884019" y="1168371"/>
                  </a:lnTo>
                  <a:lnTo>
                    <a:pt x="4898232" y="1139914"/>
                  </a:lnTo>
                  <a:lnTo>
                    <a:pt x="4911987" y="1186039"/>
                  </a:lnTo>
                  <a:lnTo>
                    <a:pt x="4926201" y="1251134"/>
                  </a:lnTo>
                  <a:lnTo>
                    <a:pt x="4939956" y="1292703"/>
                  </a:lnTo>
                  <a:lnTo>
                    <a:pt x="4954170" y="1320960"/>
                  </a:lnTo>
                  <a:lnTo>
                    <a:pt x="4968384" y="1327064"/>
                  </a:lnTo>
                  <a:lnTo>
                    <a:pt x="4982139" y="1339774"/>
                  </a:lnTo>
                  <a:lnTo>
                    <a:pt x="4996353" y="1368504"/>
                  </a:lnTo>
                  <a:lnTo>
                    <a:pt x="5010108" y="1413688"/>
                  </a:lnTo>
                  <a:lnTo>
                    <a:pt x="5024322" y="1472585"/>
                  </a:lnTo>
                  <a:lnTo>
                    <a:pt x="5038535" y="1526680"/>
                  </a:lnTo>
                  <a:lnTo>
                    <a:pt x="5051374" y="1585785"/>
                  </a:lnTo>
                  <a:lnTo>
                    <a:pt x="5065587" y="1673850"/>
                  </a:lnTo>
                  <a:lnTo>
                    <a:pt x="5079343" y="1767066"/>
                  </a:lnTo>
                  <a:lnTo>
                    <a:pt x="5093556" y="1878426"/>
                  </a:lnTo>
                  <a:lnTo>
                    <a:pt x="5107312" y="2001936"/>
                  </a:lnTo>
                  <a:lnTo>
                    <a:pt x="5121525" y="2112655"/>
                  </a:lnTo>
                  <a:lnTo>
                    <a:pt x="5135739" y="2219206"/>
                  </a:lnTo>
                  <a:lnTo>
                    <a:pt x="5149494" y="2324653"/>
                  </a:lnTo>
                  <a:lnTo>
                    <a:pt x="5163708" y="2446348"/>
                  </a:lnTo>
                  <a:lnTo>
                    <a:pt x="5177463" y="2569792"/>
                  </a:lnTo>
                  <a:lnTo>
                    <a:pt x="5191677" y="2569792"/>
                  </a:lnTo>
                  <a:lnTo>
                    <a:pt x="5205891" y="2569792"/>
                  </a:lnTo>
                  <a:lnTo>
                    <a:pt x="5218729" y="2514539"/>
                  </a:lnTo>
                  <a:lnTo>
                    <a:pt x="5232943" y="2508821"/>
                  </a:lnTo>
                  <a:lnTo>
                    <a:pt x="5246698" y="2569792"/>
                  </a:lnTo>
                  <a:lnTo>
                    <a:pt x="5260911" y="2569792"/>
                  </a:lnTo>
                  <a:lnTo>
                    <a:pt x="5274667" y="2569792"/>
                  </a:lnTo>
                  <a:lnTo>
                    <a:pt x="5288880" y="2569792"/>
                  </a:lnTo>
                  <a:lnTo>
                    <a:pt x="5303094" y="2569792"/>
                  </a:lnTo>
                  <a:lnTo>
                    <a:pt x="5316849" y="2569792"/>
                  </a:lnTo>
                  <a:lnTo>
                    <a:pt x="5331063" y="2569792"/>
                  </a:lnTo>
                  <a:lnTo>
                    <a:pt x="5344818" y="2569792"/>
                  </a:lnTo>
                  <a:lnTo>
                    <a:pt x="5359032" y="2569792"/>
                  </a:lnTo>
                  <a:lnTo>
                    <a:pt x="5373246" y="2569792"/>
                  </a:lnTo>
                  <a:lnTo>
                    <a:pt x="5386542" y="2569792"/>
                  </a:lnTo>
                  <a:lnTo>
                    <a:pt x="5400756" y="2569792"/>
                  </a:lnTo>
                  <a:lnTo>
                    <a:pt x="5414511" y="2569792"/>
                  </a:lnTo>
                  <a:lnTo>
                    <a:pt x="5428725" y="2569792"/>
                  </a:lnTo>
                  <a:lnTo>
                    <a:pt x="5442480" y="2569792"/>
                  </a:lnTo>
                  <a:lnTo>
                    <a:pt x="5456694" y="2569792"/>
                  </a:lnTo>
                  <a:lnTo>
                    <a:pt x="5470908" y="2569792"/>
                  </a:lnTo>
                  <a:lnTo>
                    <a:pt x="5484663" y="2569792"/>
                  </a:lnTo>
                  <a:lnTo>
                    <a:pt x="5498877" y="2569792"/>
                  </a:lnTo>
                  <a:lnTo>
                    <a:pt x="5512632" y="2569792"/>
                  </a:lnTo>
                  <a:lnTo>
                    <a:pt x="5526846" y="2569792"/>
                  </a:lnTo>
                  <a:lnTo>
                    <a:pt x="5541059" y="2569792"/>
                  </a:lnTo>
                  <a:lnTo>
                    <a:pt x="5553898" y="2569792"/>
                  </a:lnTo>
                  <a:lnTo>
                    <a:pt x="5568111" y="2569792"/>
                  </a:lnTo>
                  <a:lnTo>
                    <a:pt x="5581867" y="2569792"/>
                  </a:lnTo>
                  <a:lnTo>
                    <a:pt x="5596080" y="2569792"/>
                  </a:lnTo>
                  <a:lnTo>
                    <a:pt x="5609835" y="2569792"/>
                  </a:lnTo>
                  <a:lnTo>
                    <a:pt x="5624049" y="2569792"/>
                  </a:lnTo>
                  <a:lnTo>
                    <a:pt x="5638263" y="2569792"/>
                  </a:lnTo>
                  <a:lnTo>
                    <a:pt x="5652018" y="2569792"/>
                  </a:lnTo>
                  <a:lnTo>
                    <a:pt x="5666232" y="2569792"/>
                  </a:lnTo>
                  <a:lnTo>
                    <a:pt x="5679987" y="2569792"/>
                  </a:lnTo>
                  <a:lnTo>
                    <a:pt x="5694201" y="2569792"/>
                  </a:lnTo>
                  <a:lnTo>
                    <a:pt x="5708415" y="2569792"/>
                  </a:lnTo>
                  <a:lnTo>
                    <a:pt x="5721253" y="2569792"/>
                  </a:lnTo>
                  <a:lnTo>
                    <a:pt x="5735466" y="2545264"/>
                  </a:lnTo>
                  <a:lnTo>
                    <a:pt x="5749222" y="2556899"/>
                  </a:lnTo>
                  <a:lnTo>
                    <a:pt x="5763435" y="2566085"/>
                  </a:lnTo>
                  <a:lnTo>
                    <a:pt x="5777191" y="2569792"/>
                  </a:lnTo>
                  <a:lnTo>
                    <a:pt x="5791404" y="2569792"/>
                  </a:lnTo>
                  <a:lnTo>
                    <a:pt x="5805618" y="2569792"/>
                  </a:lnTo>
                  <a:lnTo>
                    <a:pt x="5819373" y="2569792"/>
                  </a:lnTo>
                  <a:lnTo>
                    <a:pt x="5833587" y="2569792"/>
                  </a:lnTo>
                  <a:lnTo>
                    <a:pt x="5847342" y="2569792"/>
                  </a:lnTo>
                  <a:lnTo>
                    <a:pt x="5861556" y="2569792"/>
                  </a:lnTo>
                  <a:lnTo>
                    <a:pt x="5875770" y="2569792"/>
                  </a:lnTo>
                  <a:lnTo>
                    <a:pt x="5888608" y="2569792"/>
                  </a:lnTo>
                  <a:lnTo>
                    <a:pt x="5902822" y="2569792"/>
                  </a:lnTo>
                  <a:lnTo>
                    <a:pt x="5916577" y="2569792"/>
                  </a:lnTo>
                  <a:lnTo>
                    <a:pt x="5930791" y="2569792"/>
                  </a:lnTo>
                  <a:lnTo>
                    <a:pt x="5944546" y="2569792"/>
                  </a:lnTo>
                  <a:lnTo>
                    <a:pt x="5958760" y="2569792"/>
                  </a:lnTo>
                  <a:lnTo>
                    <a:pt x="5972973" y="2569792"/>
                  </a:lnTo>
                  <a:lnTo>
                    <a:pt x="5986728" y="2569792"/>
                  </a:lnTo>
                  <a:lnTo>
                    <a:pt x="6000942" y="2569792"/>
                  </a:lnTo>
                  <a:lnTo>
                    <a:pt x="6014697" y="2569792"/>
                  </a:lnTo>
                  <a:lnTo>
                    <a:pt x="6028911" y="2569792"/>
                  </a:lnTo>
                  <a:lnTo>
                    <a:pt x="6043125" y="2569792"/>
                  </a:lnTo>
                  <a:lnTo>
                    <a:pt x="6056422" y="2569792"/>
                  </a:lnTo>
                  <a:lnTo>
                    <a:pt x="6070635" y="2569792"/>
                  </a:lnTo>
                  <a:lnTo>
                    <a:pt x="6084390" y="2569792"/>
                  </a:lnTo>
                  <a:lnTo>
                    <a:pt x="6098604" y="2569792"/>
                  </a:lnTo>
                  <a:lnTo>
                    <a:pt x="6112359" y="2569792"/>
                  </a:lnTo>
                  <a:lnTo>
                    <a:pt x="6126573" y="2569792"/>
                  </a:lnTo>
                  <a:lnTo>
                    <a:pt x="6140787" y="2569792"/>
                  </a:lnTo>
                  <a:lnTo>
                    <a:pt x="6154542" y="2569792"/>
                  </a:lnTo>
                  <a:lnTo>
                    <a:pt x="6168756" y="2508818"/>
                  </a:lnTo>
                  <a:lnTo>
                    <a:pt x="6182511" y="2422572"/>
                  </a:lnTo>
                  <a:lnTo>
                    <a:pt x="6196725" y="2342671"/>
                  </a:lnTo>
                  <a:lnTo>
                    <a:pt x="6210938" y="2302385"/>
                  </a:lnTo>
                  <a:lnTo>
                    <a:pt x="6223777" y="2322149"/>
                  </a:lnTo>
                  <a:lnTo>
                    <a:pt x="6237990" y="2339158"/>
                  </a:lnTo>
                  <a:lnTo>
                    <a:pt x="6251746" y="2333211"/>
                  </a:lnTo>
                  <a:lnTo>
                    <a:pt x="6265959" y="2291491"/>
                  </a:lnTo>
                  <a:lnTo>
                    <a:pt x="6279715" y="2197666"/>
                  </a:lnTo>
                  <a:lnTo>
                    <a:pt x="6293928" y="2126564"/>
                  </a:lnTo>
                  <a:lnTo>
                    <a:pt x="6308142" y="2113894"/>
                  </a:lnTo>
                  <a:lnTo>
                    <a:pt x="6321897" y="2114909"/>
                  </a:lnTo>
                  <a:lnTo>
                    <a:pt x="6336111" y="2116432"/>
                  </a:lnTo>
                  <a:lnTo>
                    <a:pt x="6349866" y="2121132"/>
                  </a:lnTo>
                  <a:lnTo>
                    <a:pt x="6364080" y="2130688"/>
                  </a:lnTo>
                  <a:lnTo>
                    <a:pt x="6378294" y="2136580"/>
                  </a:lnTo>
                  <a:lnTo>
                    <a:pt x="6391132" y="2107667"/>
                  </a:lnTo>
                  <a:lnTo>
                    <a:pt x="6405346" y="2068398"/>
                  </a:lnTo>
                  <a:lnTo>
                    <a:pt x="6419101" y="2081795"/>
                  </a:lnTo>
                  <a:lnTo>
                    <a:pt x="6433314" y="2174327"/>
                  </a:lnTo>
                  <a:lnTo>
                    <a:pt x="6447070" y="2288961"/>
                  </a:lnTo>
                  <a:lnTo>
                    <a:pt x="6461283" y="2346868"/>
                  </a:lnTo>
                  <a:lnTo>
                    <a:pt x="6475497" y="2339570"/>
                  </a:lnTo>
                  <a:lnTo>
                    <a:pt x="6489252" y="2315571"/>
                  </a:lnTo>
                  <a:lnTo>
                    <a:pt x="6503466" y="2330006"/>
                  </a:lnTo>
                  <a:lnTo>
                    <a:pt x="6517221" y="2353127"/>
                  </a:lnTo>
                  <a:lnTo>
                    <a:pt x="6531435" y="2361240"/>
                  </a:lnTo>
                  <a:lnTo>
                    <a:pt x="6545649" y="2357931"/>
                  </a:lnTo>
                  <a:lnTo>
                    <a:pt x="6558487" y="2346285"/>
                  </a:lnTo>
                  <a:lnTo>
                    <a:pt x="6572701" y="2342459"/>
                  </a:lnTo>
                  <a:lnTo>
                    <a:pt x="6586456" y="2311428"/>
                  </a:lnTo>
                  <a:lnTo>
                    <a:pt x="6600670" y="2240820"/>
                  </a:lnTo>
                  <a:lnTo>
                    <a:pt x="6614425" y="2166210"/>
                  </a:lnTo>
                  <a:lnTo>
                    <a:pt x="6628639" y="2118471"/>
                  </a:lnTo>
                  <a:lnTo>
                    <a:pt x="6642852" y="2120423"/>
                  </a:lnTo>
                  <a:lnTo>
                    <a:pt x="6656608" y="2153626"/>
                  </a:lnTo>
                  <a:lnTo>
                    <a:pt x="6670821" y="2145533"/>
                  </a:lnTo>
                  <a:lnTo>
                    <a:pt x="6684576" y="2128264"/>
                  </a:lnTo>
                  <a:lnTo>
                    <a:pt x="6698790" y="2128749"/>
                  </a:lnTo>
                  <a:lnTo>
                    <a:pt x="6713004" y="2126519"/>
                  </a:lnTo>
                  <a:lnTo>
                    <a:pt x="6726301" y="2136646"/>
                  </a:lnTo>
                  <a:lnTo>
                    <a:pt x="6740514" y="2117419"/>
                  </a:lnTo>
                  <a:lnTo>
                    <a:pt x="6754270" y="2068884"/>
                  </a:lnTo>
                  <a:lnTo>
                    <a:pt x="6768483" y="2039495"/>
                  </a:lnTo>
                  <a:lnTo>
                    <a:pt x="6782238" y="2023322"/>
                  </a:lnTo>
                  <a:lnTo>
                    <a:pt x="6796452" y="1973978"/>
                  </a:lnTo>
                  <a:lnTo>
                    <a:pt x="6810666" y="1932297"/>
                  </a:lnTo>
                  <a:lnTo>
                    <a:pt x="6824421" y="1927477"/>
                  </a:lnTo>
                  <a:lnTo>
                    <a:pt x="6838635" y="1895550"/>
                  </a:lnTo>
                  <a:lnTo>
                    <a:pt x="6852390" y="1853409"/>
                  </a:lnTo>
                  <a:lnTo>
                    <a:pt x="6866604" y="1863370"/>
                  </a:lnTo>
                  <a:lnTo>
                    <a:pt x="6880818" y="1873854"/>
                  </a:lnTo>
                  <a:lnTo>
                    <a:pt x="6893656" y="1832760"/>
                  </a:lnTo>
                  <a:lnTo>
                    <a:pt x="6907869" y="1813495"/>
                  </a:lnTo>
                  <a:lnTo>
                    <a:pt x="6921625" y="1824965"/>
                  </a:lnTo>
                  <a:lnTo>
                    <a:pt x="6935838" y="1815007"/>
                  </a:lnTo>
                  <a:lnTo>
                    <a:pt x="6935838" y="2569792"/>
                  </a:lnTo>
                  <a:lnTo>
                    <a:pt x="6921625" y="2569792"/>
                  </a:lnTo>
                  <a:lnTo>
                    <a:pt x="6907869" y="2569792"/>
                  </a:lnTo>
                  <a:lnTo>
                    <a:pt x="6893656" y="2569792"/>
                  </a:lnTo>
                  <a:lnTo>
                    <a:pt x="6880818" y="2569792"/>
                  </a:lnTo>
                  <a:lnTo>
                    <a:pt x="6866604" y="2569792"/>
                  </a:lnTo>
                  <a:lnTo>
                    <a:pt x="6852390" y="2569792"/>
                  </a:lnTo>
                  <a:lnTo>
                    <a:pt x="6838635" y="2569792"/>
                  </a:lnTo>
                  <a:lnTo>
                    <a:pt x="6824421" y="2569792"/>
                  </a:lnTo>
                  <a:lnTo>
                    <a:pt x="6810666" y="2569792"/>
                  </a:lnTo>
                  <a:lnTo>
                    <a:pt x="6796452" y="2569792"/>
                  </a:lnTo>
                  <a:lnTo>
                    <a:pt x="6782238" y="2569792"/>
                  </a:lnTo>
                  <a:lnTo>
                    <a:pt x="6768483" y="2569792"/>
                  </a:lnTo>
                  <a:lnTo>
                    <a:pt x="6754270" y="2569792"/>
                  </a:lnTo>
                  <a:lnTo>
                    <a:pt x="6740514" y="2569792"/>
                  </a:lnTo>
                  <a:lnTo>
                    <a:pt x="6726301" y="2569792"/>
                  </a:lnTo>
                  <a:lnTo>
                    <a:pt x="6713004" y="2569792"/>
                  </a:lnTo>
                  <a:lnTo>
                    <a:pt x="6698790" y="2569792"/>
                  </a:lnTo>
                  <a:lnTo>
                    <a:pt x="6684576" y="2569792"/>
                  </a:lnTo>
                  <a:lnTo>
                    <a:pt x="6670821" y="2569792"/>
                  </a:lnTo>
                  <a:lnTo>
                    <a:pt x="6656608" y="2569792"/>
                  </a:lnTo>
                  <a:lnTo>
                    <a:pt x="6642852" y="2569792"/>
                  </a:lnTo>
                  <a:lnTo>
                    <a:pt x="6628639" y="2569792"/>
                  </a:lnTo>
                  <a:lnTo>
                    <a:pt x="6614425" y="2569792"/>
                  </a:lnTo>
                  <a:lnTo>
                    <a:pt x="6600670" y="2569792"/>
                  </a:lnTo>
                  <a:lnTo>
                    <a:pt x="6586456" y="2569792"/>
                  </a:lnTo>
                  <a:lnTo>
                    <a:pt x="6572701" y="2569792"/>
                  </a:lnTo>
                  <a:lnTo>
                    <a:pt x="6558487" y="2569792"/>
                  </a:lnTo>
                  <a:lnTo>
                    <a:pt x="6545649" y="2569792"/>
                  </a:lnTo>
                  <a:lnTo>
                    <a:pt x="6531435" y="2569792"/>
                  </a:lnTo>
                  <a:lnTo>
                    <a:pt x="6517221" y="2569792"/>
                  </a:lnTo>
                  <a:lnTo>
                    <a:pt x="6503466" y="2569792"/>
                  </a:lnTo>
                  <a:lnTo>
                    <a:pt x="6489252" y="2569792"/>
                  </a:lnTo>
                  <a:lnTo>
                    <a:pt x="6475497" y="2569792"/>
                  </a:lnTo>
                  <a:lnTo>
                    <a:pt x="6461283" y="2569792"/>
                  </a:lnTo>
                  <a:lnTo>
                    <a:pt x="6447070" y="2569792"/>
                  </a:lnTo>
                  <a:lnTo>
                    <a:pt x="6433314" y="2569792"/>
                  </a:lnTo>
                  <a:lnTo>
                    <a:pt x="6419101" y="2569792"/>
                  </a:lnTo>
                  <a:lnTo>
                    <a:pt x="6405346" y="2569792"/>
                  </a:lnTo>
                  <a:lnTo>
                    <a:pt x="6391132" y="2569792"/>
                  </a:lnTo>
                  <a:lnTo>
                    <a:pt x="6378294" y="2569792"/>
                  </a:lnTo>
                  <a:lnTo>
                    <a:pt x="6364080" y="2569792"/>
                  </a:lnTo>
                  <a:lnTo>
                    <a:pt x="6349866" y="2569792"/>
                  </a:lnTo>
                  <a:lnTo>
                    <a:pt x="6336111" y="2569792"/>
                  </a:lnTo>
                  <a:lnTo>
                    <a:pt x="6321897" y="2569792"/>
                  </a:lnTo>
                  <a:lnTo>
                    <a:pt x="6308142" y="2569792"/>
                  </a:lnTo>
                  <a:lnTo>
                    <a:pt x="6293928" y="2569792"/>
                  </a:lnTo>
                  <a:lnTo>
                    <a:pt x="6279715" y="2569792"/>
                  </a:lnTo>
                  <a:lnTo>
                    <a:pt x="6265959" y="2569792"/>
                  </a:lnTo>
                  <a:lnTo>
                    <a:pt x="6251746" y="2569792"/>
                  </a:lnTo>
                  <a:lnTo>
                    <a:pt x="6237990" y="2569792"/>
                  </a:lnTo>
                  <a:lnTo>
                    <a:pt x="6223777" y="2569792"/>
                  </a:lnTo>
                  <a:lnTo>
                    <a:pt x="6210938" y="2569792"/>
                  </a:lnTo>
                  <a:lnTo>
                    <a:pt x="6196725" y="2569792"/>
                  </a:lnTo>
                  <a:lnTo>
                    <a:pt x="6182511" y="2569792"/>
                  </a:lnTo>
                  <a:lnTo>
                    <a:pt x="6168756" y="2569792"/>
                  </a:lnTo>
                  <a:lnTo>
                    <a:pt x="6154542" y="2593215"/>
                  </a:lnTo>
                  <a:lnTo>
                    <a:pt x="6140787" y="2649847"/>
                  </a:lnTo>
                  <a:lnTo>
                    <a:pt x="6126573" y="2677621"/>
                  </a:lnTo>
                  <a:lnTo>
                    <a:pt x="6112359" y="2677326"/>
                  </a:lnTo>
                  <a:lnTo>
                    <a:pt x="6098604" y="2677064"/>
                  </a:lnTo>
                  <a:lnTo>
                    <a:pt x="6084390" y="2726132"/>
                  </a:lnTo>
                  <a:lnTo>
                    <a:pt x="6070635" y="2825675"/>
                  </a:lnTo>
                  <a:lnTo>
                    <a:pt x="6056422" y="2927705"/>
                  </a:lnTo>
                  <a:lnTo>
                    <a:pt x="6043125" y="2995586"/>
                  </a:lnTo>
                  <a:lnTo>
                    <a:pt x="6028911" y="3016461"/>
                  </a:lnTo>
                  <a:lnTo>
                    <a:pt x="6014697" y="2981876"/>
                  </a:lnTo>
                  <a:lnTo>
                    <a:pt x="6000942" y="2932779"/>
                  </a:lnTo>
                  <a:lnTo>
                    <a:pt x="5986728" y="2878941"/>
                  </a:lnTo>
                  <a:lnTo>
                    <a:pt x="5972973" y="2845532"/>
                  </a:lnTo>
                  <a:lnTo>
                    <a:pt x="5958760" y="2881253"/>
                  </a:lnTo>
                  <a:lnTo>
                    <a:pt x="5944546" y="2958019"/>
                  </a:lnTo>
                  <a:lnTo>
                    <a:pt x="5930791" y="3022656"/>
                  </a:lnTo>
                  <a:lnTo>
                    <a:pt x="5916577" y="3055513"/>
                  </a:lnTo>
                  <a:lnTo>
                    <a:pt x="5902822" y="3026448"/>
                  </a:lnTo>
                  <a:lnTo>
                    <a:pt x="5888608" y="2943074"/>
                  </a:lnTo>
                  <a:lnTo>
                    <a:pt x="5875770" y="2852734"/>
                  </a:lnTo>
                  <a:lnTo>
                    <a:pt x="5861556" y="2795454"/>
                  </a:lnTo>
                  <a:lnTo>
                    <a:pt x="5847342" y="2815622"/>
                  </a:lnTo>
                  <a:lnTo>
                    <a:pt x="5833587" y="2834825"/>
                  </a:lnTo>
                  <a:lnTo>
                    <a:pt x="5819373" y="2822751"/>
                  </a:lnTo>
                  <a:lnTo>
                    <a:pt x="5805618" y="2794226"/>
                  </a:lnTo>
                  <a:lnTo>
                    <a:pt x="5791404" y="2710189"/>
                  </a:lnTo>
                  <a:lnTo>
                    <a:pt x="5777191" y="2610842"/>
                  </a:lnTo>
                  <a:lnTo>
                    <a:pt x="5763435" y="2569792"/>
                  </a:lnTo>
                  <a:lnTo>
                    <a:pt x="5749222" y="2569792"/>
                  </a:lnTo>
                  <a:lnTo>
                    <a:pt x="5735466" y="2569792"/>
                  </a:lnTo>
                  <a:lnTo>
                    <a:pt x="5721253" y="2569952"/>
                  </a:lnTo>
                  <a:lnTo>
                    <a:pt x="5708415" y="2664334"/>
                  </a:lnTo>
                  <a:lnTo>
                    <a:pt x="5694201" y="2814067"/>
                  </a:lnTo>
                  <a:lnTo>
                    <a:pt x="5679987" y="2936467"/>
                  </a:lnTo>
                  <a:lnTo>
                    <a:pt x="5666232" y="3008812"/>
                  </a:lnTo>
                  <a:lnTo>
                    <a:pt x="5652018" y="3068661"/>
                  </a:lnTo>
                  <a:lnTo>
                    <a:pt x="5638263" y="3144559"/>
                  </a:lnTo>
                  <a:lnTo>
                    <a:pt x="5624049" y="3247733"/>
                  </a:lnTo>
                  <a:lnTo>
                    <a:pt x="5609835" y="3310004"/>
                  </a:lnTo>
                  <a:lnTo>
                    <a:pt x="5596080" y="3315707"/>
                  </a:lnTo>
                  <a:lnTo>
                    <a:pt x="5581867" y="3316231"/>
                  </a:lnTo>
                  <a:lnTo>
                    <a:pt x="5568111" y="3313997"/>
                  </a:lnTo>
                  <a:lnTo>
                    <a:pt x="5553898" y="3307370"/>
                  </a:lnTo>
                  <a:lnTo>
                    <a:pt x="5541059" y="3306871"/>
                  </a:lnTo>
                  <a:lnTo>
                    <a:pt x="5526846" y="3267336"/>
                  </a:lnTo>
                  <a:lnTo>
                    <a:pt x="5512632" y="3194733"/>
                  </a:lnTo>
                  <a:lnTo>
                    <a:pt x="5498877" y="3142216"/>
                  </a:lnTo>
                  <a:lnTo>
                    <a:pt x="5484663" y="3129204"/>
                  </a:lnTo>
                  <a:lnTo>
                    <a:pt x="5470908" y="3104671"/>
                  </a:lnTo>
                  <a:lnTo>
                    <a:pt x="5456694" y="3035770"/>
                  </a:lnTo>
                  <a:lnTo>
                    <a:pt x="5442480" y="2983654"/>
                  </a:lnTo>
                  <a:lnTo>
                    <a:pt x="5428725" y="2973575"/>
                  </a:lnTo>
                  <a:lnTo>
                    <a:pt x="5414511" y="2985210"/>
                  </a:lnTo>
                  <a:lnTo>
                    <a:pt x="5400756" y="2991054"/>
                  </a:lnTo>
                  <a:lnTo>
                    <a:pt x="5386542" y="2920798"/>
                  </a:lnTo>
                  <a:lnTo>
                    <a:pt x="5373246" y="2753059"/>
                  </a:lnTo>
                  <a:lnTo>
                    <a:pt x="5359032" y="2615478"/>
                  </a:lnTo>
                  <a:lnTo>
                    <a:pt x="5344818" y="2616274"/>
                  </a:lnTo>
                  <a:lnTo>
                    <a:pt x="5331063" y="2676238"/>
                  </a:lnTo>
                  <a:lnTo>
                    <a:pt x="5316849" y="2673785"/>
                  </a:lnTo>
                  <a:lnTo>
                    <a:pt x="5303094" y="2640069"/>
                  </a:lnTo>
                  <a:lnTo>
                    <a:pt x="5288880" y="2632273"/>
                  </a:lnTo>
                  <a:lnTo>
                    <a:pt x="5274667" y="2648534"/>
                  </a:lnTo>
                  <a:lnTo>
                    <a:pt x="5260911" y="2649859"/>
                  </a:lnTo>
                  <a:lnTo>
                    <a:pt x="5246698" y="2589207"/>
                  </a:lnTo>
                  <a:lnTo>
                    <a:pt x="5232943" y="2569792"/>
                  </a:lnTo>
                  <a:lnTo>
                    <a:pt x="5218729" y="2569792"/>
                  </a:lnTo>
                  <a:lnTo>
                    <a:pt x="5205891" y="2617843"/>
                  </a:lnTo>
                  <a:lnTo>
                    <a:pt x="5191677" y="2681444"/>
                  </a:lnTo>
                  <a:lnTo>
                    <a:pt x="5177463" y="2596479"/>
                  </a:lnTo>
                  <a:lnTo>
                    <a:pt x="5163708" y="2569792"/>
                  </a:lnTo>
                  <a:lnTo>
                    <a:pt x="5149494" y="2569792"/>
                  </a:lnTo>
                  <a:lnTo>
                    <a:pt x="5135739" y="2569792"/>
                  </a:lnTo>
                  <a:lnTo>
                    <a:pt x="5121525" y="2569792"/>
                  </a:lnTo>
                  <a:lnTo>
                    <a:pt x="5107312" y="2569792"/>
                  </a:lnTo>
                  <a:lnTo>
                    <a:pt x="5093556" y="2569792"/>
                  </a:lnTo>
                  <a:lnTo>
                    <a:pt x="5079343" y="2569792"/>
                  </a:lnTo>
                  <a:lnTo>
                    <a:pt x="5065587" y="2569792"/>
                  </a:lnTo>
                  <a:lnTo>
                    <a:pt x="5051374" y="2569792"/>
                  </a:lnTo>
                  <a:lnTo>
                    <a:pt x="5038535" y="2569792"/>
                  </a:lnTo>
                  <a:lnTo>
                    <a:pt x="5024322" y="2569792"/>
                  </a:lnTo>
                  <a:lnTo>
                    <a:pt x="5010108" y="2569792"/>
                  </a:lnTo>
                  <a:lnTo>
                    <a:pt x="4996353" y="2569792"/>
                  </a:lnTo>
                  <a:lnTo>
                    <a:pt x="4982139" y="2569792"/>
                  </a:lnTo>
                  <a:lnTo>
                    <a:pt x="4968384" y="2569792"/>
                  </a:lnTo>
                  <a:lnTo>
                    <a:pt x="4954170" y="2569792"/>
                  </a:lnTo>
                  <a:lnTo>
                    <a:pt x="4939956" y="2569792"/>
                  </a:lnTo>
                  <a:lnTo>
                    <a:pt x="4926201" y="2569792"/>
                  </a:lnTo>
                  <a:lnTo>
                    <a:pt x="4911987" y="2569792"/>
                  </a:lnTo>
                  <a:lnTo>
                    <a:pt x="4898232" y="2569792"/>
                  </a:lnTo>
                  <a:lnTo>
                    <a:pt x="4884019" y="2569792"/>
                  </a:lnTo>
                  <a:lnTo>
                    <a:pt x="4871180" y="2569792"/>
                  </a:lnTo>
                  <a:lnTo>
                    <a:pt x="4856967" y="2569792"/>
                  </a:lnTo>
                  <a:lnTo>
                    <a:pt x="4842753" y="2569792"/>
                  </a:lnTo>
                  <a:lnTo>
                    <a:pt x="4828998" y="2569792"/>
                  </a:lnTo>
                  <a:lnTo>
                    <a:pt x="4814784" y="2569792"/>
                  </a:lnTo>
                  <a:lnTo>
                    <a:pt x="4801029" y="2569792"/>
                  </a:lnTo>
                  <a:lnTo>
                    <a:pt x="4786815" y="2569792"/>
                  </a:lnTo>
                  <a:lnTo>
                    <a:pt x="4772601" y="2569792"/>
                  </a:lnTo>
                  <a:lnTo>
                    <a:pt x="4758846" y="2569792"/>
                  </a:lnTo>
                  <a:lnTo>
                    <a:pt x="4744632" y="2569792"/>
                  </a:lnTo>
                  <a:lnTo>
                    <a:pt x="4730877" y="2569792"/>
                  </a:lnTo>
                  <a:lnTo>
                    <a:pt x="4716663" y="2569792"/>
                  </a:lnTo>
                  <a:lnTo>
                    <a:pt x="4703367" y="2569792"/>
                  </a:lnTo>
                  <a:lnTo>
                    <a:pt x="4689153" y="2569792"/>
                  </a:lnTo>
                  <a:lnTo>
                    <a:pt x="4674939" y="2569792"/>
                  </a:lnTo>
                  <a:lnTo>
                    <a:pt x="4661184" y="2569792"/>
                  </a:lnTo>
                  <a:lnTo>
                    <a:pt x="4646970" y="2569792"/>
                  </a:lnTo>
                  <a:lnTo>
                    <a:pt x="4633215" y="2569792"/>
                  </a:lnTo>
                  <a:lnTo>
                    <a:pt x="4619001" y="2569792"/>
                  </a:lnTo>
                  <a:lnTo>
                    <a:pt x="4604788" y="2569792"/>
                  </a:lnTo>
                  <a:lnTo>
                    <a:pt x="4591032" y="2569792"/>
                  </a:lnTo>
                  <a:lnTo>
                    <a:pt x="4576819" y="2569792"/>
                  </a:lnTo>
                  <a:lnTo>
                    <a:pt x="4563063" y="2569792"/>
                  </a:lnTo>
                  <a:lnTo>
                    <a:pt x="4548850" y="2569792"/>
                  </a:lnTo>
                  <a:lnTo>
                    <a:pt x="4536012" y="2569792"/>
                  </a:lnTo>
                  <a:lnTo>
                    <a:pt x="4521798" y="2569792"/>
                  </a:lnTo>
                  <a:lnTo>
                    <a:pt x="4507584" y="2569792"/>
                  </a:lnTo>
                  <a:lnTo>
                    <a:pt x="4493829" y="2569792"/>
                  </a:lnTo>
                  <a:lnTo>
                    <a:pt x="4479615" y="2569792"/>
                  </a:lnTo>
                  <a:lnTo>
                    <a:pt x="4465860" y="2569792"/>
                  </a:lnTo>
                  <a:lnTo>
                    <a:pt x="4451646" y="2569792"/>
                  </a:lnTo>
                  <a:lnTo>
                    <a:pt x="4437433" y="2569792"/>
                  </a:lnTo>
                  <a:lnTo>
                    <a:pt x="4423677" y="2569792"/>
                  </a:lnTo>
                  <a:lnTo>
                    <a:pt x="4409464" y="2569792"/>
                  </a:lnTo>
                  <a:lnTo>
                    <a:pt x="4395708" y="2569792"/>
                  </a:lnTo>
                  <a:lnTo>
                    <a:pt x="4381495" y="2569792"/>
                  </a:lnTo>
                  <a:lnTo>
                    <a:pt x="4368656" y="2569792"/>
                  </a:lnTo>
                  <a:lnTo>
                    <a:pt x="4354443" y="2569792"/>
                  </a:lnTo>
                  <a:lnTo>
                    <a:pt x="4340229" y="2569792"/>
                  </a:lnTo>
                  <a:lnTo>
                    <a:pt x="4326474" y="2569792"/>
                  </a:lnTo>
                  <a:lnTo>
                    <a:pt x="4312260" y="2569792"/>
                  </a:lnTo>
                  <a:lnTo>
                    <a:pt x="4298505" y="2569792"/>
                  </a:lnTo>
                  <a:lnTo>
                    <a:pt x="4284291" y="2569792"/>
                  </a:lnTo>
                  <a:lnTo>
                    <a:pt x="4270077" y="2569792"/>
                  </a:lnTo>
                  <a:lnTo>
                    <a:pt x="4256322" y="2569792"/>
                  </a:lnTo>
                  <a:lnTo>
                    <a:pt x="4242108" y="2569792"/>
                  </a:lnTo>
                  <a:lnTo>
                    <a:pt x="4228353" y="2569792"/>
                  </a:lnTo>
                  <a:lnTo>
                    <a:pt x="4214139" y="2569792"/>
                  </a:lnTo>
                  <a:lnTo>
                    <a:pt x="4201301" y="2569792"/>
                  </a:lnTo>
                  <a:lnTo>
                    <a:pt x="4187088" y="2569792"/>
                  </a:lnTo>
                  <a:lnTo>
                    <a:pt x="4172874" y="2569792"/>
                  </a:lnTo>
                  <a:lnTo>
                    <a:pt x="4159119" y="2569792"/>
                  </a:lnTo>
                  <a:lnTo>
                    <a:pt x="4144905" y="2569792"/>
                  </a:lnTo>
                  <a:lnTo>
                    <a:pt x="4131150" y="2569792"/>
                  </a:lnTo>
                  <a:lnTo>
                    <a:pt x="4116936" y="2569792"/>
                  </a:lnTo>
                  <a:lnTo>
                    <a:pt x="4102722" y="2569792"/>
                  </a:lnTo>
                  <a:lnTo>
                    <a:pt x="4088967" y="2569792"/>
                  </a:lnTo>
                  <a:lnTo>
                    <a:pt x="4074753" y="2569792"/>
                  </a:lnTo>
                  <a:lnTo>
                    <a:pt x="4060998" y="2569792"/>
                  </a:lnTo>
                  <a:lnTo>
                    <a:pt x="4046784" y="2569792"/>
                  </a:lnTo>
                  <a:lnTo>
                    <a:pt x="4033488" y="2569792"/>
                  </a:lnTo>
                  <a:lnTo>
                    <a:pt x="4019274" y="2569792"/>
                  </a:lnTo>
                  <a:lnTo>
                    <a:pt x="4005060" y="2569792"/>
                  </a:lnTo>
                  <a:lnTo>
                    <a:pt x="3991305" y="2569792"/>
                  </a:lnTo>
                  <a:lnTo>
                    <a:pt x="3977091" y="2569792"/>
                  </a:lnTo>
                  <a:lnTo>
                    <a:pt x="3963336" y="2569792"/>
                  </a:lnTo>
                  <a:lnTo>
                    <a:pt x="3949122" y="2569792"/>
                  </a:lnTo>
                  <a:lnTo>
                    <a:pt x="3934909" y="2569792"/>
                  </a:lnTo>
                  <a:lnTo>
                    <a:pt x="3921153" y="2569792"/>
                  </a:lnTo>
                  <a:lnTo>
                    <a:pt x="3906940" y="2569792"/>
                  </a:lnTo>
                  <a:lnTo>
                    <a:pt x="3893184" y="2569792"/>
                  </a:lnTo>
                  <a:lnTo>
                    <a:pt x="3878971" y="2569792"/>
                  </a:lnTo>
                  <a:lnTo>
                    <a:pt x="3866132" y="2569792"/>
                  </a:lnTo>
                  <a:lnTo>
                    <a:pt x="3851919" y="2569792"/>
                  </a:lnTo>
                  <a:lnTo>
                    <a:pt x="3837705" y="2569792"/>
                  </a:lnTo>
                  <a:lnTo>
                    <a:pt x="3823950" y="2569792"/>
                  </a:lnTo>
                  <a:lnTo>
                    <a:pt x="3809736" y="2569792"/>
                  </a:lnTo>
                  <a:lnTo>
                    <a:pt x="3795981" y="2569792"/>
                  </a:lnTo>
                  <a:lnTo>
                    <a:pt x="3781767" y="2569792"/>
                  </a:lnTo>
                  <a:lnTo>
                    <a:pt x="3767553" y="2569792"/>
                  </a:lnTo>
                  <a:lnTo>
                    <a:pt x="3753798" y="2569792"/>
                  </a:lnTo>
                  <a:lnTo>
                    <a:pt x="3739584" y="2569792"/>
                  </a:lnTo>
                  <a:lnTo>
                    <a:pt x="3725829" y="2569792"/>
                  </a:lnTo>
                  <a:lnTo>
                    <a:pt x="3711616" y="2569792"/>
                  </a:lnTo>
                  <a:lnTo>
                    <a:pt x="3698777" y="2569792"/>
                  </a:lnTo>
                  <a:lnTo>
                    <a:pt x="3684564" y="2569792"/>
                  </a:lnTo>
                  <a:lnTo>
                    <a:pt x="3670350" y="2569792"/>
                  </a:lnTo>
                  <a:lnTo>
                    <a:pt x="3656595" y="2569792"/>
                  </a:lnTo>
                  <a:lnTo>
                    <a:pt x="3642381" y="2569792"/>
                  </a:lnTo>
                  <a:lnTo>
                    <a:pt x="3628626" y="2569792"/>
                  </a:lnTo>
                  <a:lnTo>
                    <a:pt x="3614412" y="2569792"/>
                  </a:lnTo>
                  <a:lnTo>
                    <a:pt x="3600198" y="2569792"/>
                  </a:lnTo>
                  <a:lnTo>
                    <a:pt x="3586443" y="2569792"/>
                  </a:lnTo>
                  <a:lnTo>
                    <a:pt x="3572229" y="2569792"/>
                  </a:lnTo>
                  <a:lnTo>
                    <a:pt x="3558474" y="2569792"/>
                  </a:lnTo>
                  <a:lnTo>
                    <a:pt x="3544260" y="2569792"/>
                  </a:lnTo>
                  <a:lnTo>
                    <a:pt x="3531422" y="2569792"/>
                  </a:lnTo>
                  <a:lnTo>
                    <a:pt x="3517208" y="2569792"/>
                  </a:lnTo>
                  <a:lnTo>
                    <a:pt x="3502995" y="2569792"/>
                  </a:lnTo>
                  <a:lnTo>
                    <a:pt x="3489240" y="2569792"/>
                  </a:lnTo>
                  <a:lnTo>
                    <a:pt x="3475026" y="2569792"/>
                  </a:lnTo>
                  <a:lnTo>
                    <a:pt x="3461271" y="2569792"/>
                  </a:lnTo>
                  <a:lnTo>
                    <a:pt x="3447057" y="2569792"/>
                  </a:lnTo>
                  <a:lnTo>
                    <a:pt x="3432843" y="2569792"/>
                  </a:lnTo>
                  <a:lnTo>
                    <a:pt x="3419088" y="2569792"/>
                  </a:lnTo>
                  <a:lnTo>
                    <a:pt x="3404874" y="2569792"/>
                  </a:lnTo>
                  <a:lnTo>
                    <a:pt x="3391119" y="2627563"/>
                  </a:lnTo>
                  <a:lnTo>
                    <a:pt x="3376905" y="2630711"/>
                  </a:lnTo>
                  <a:lnTo>
                    <a:pt x="3363609" y="2614733"/>
                  </a:lnTo>
                  <a:lnTo>
                    <a:pt x="3349395" y="2635333"/>
                  </a:lnTo>
                  <a:lnTo>
                    <a:pt x="3335181" y="2674236"/>
                  </a:lnTo>
                  <a:lnTo>
                    <a:pt x="3321426" y="2708616"/>
                  </a:lnTo>
                  <a:lnTo>
                    <a:pt x="3307212" y="2714926"/>
                  </a:lnTo>
                  <a:lnTo>
                    <a:pt x="3293457" y="2700206"/>
                  </a:lnTo>
                  <a:lnTo>
                    <a:pt x="3279243" y="2732843"/>
                  </a:lnTo>
                  <a:lnTo>
                    <a:pt x="3265030" y="2772853"/>
                  </a:lnTo>
                  <a:lnTo>
                    <a:pt x="3251274" y="2740224"/>
                  </a:lnTo>
                  <a:lnTo>
                    <a:pt x="3237061" y="2648002"/>
                  </a:lnTo>
                  <a:lnTo>
                    <a:pt x="3223305" y="2571479"/>
                  </a:lnTo>
                  <a:lnTo>
                    <a:pt x="3209092" y="2578744"/>
                  </a:lnTo>
                  <a:lnTo>
                    <a:pt x="3196253" y="2600936"/>
                  </a:lnTo>
                  <a:lnTo>
                    <a:pt x="3182040" y="2582525"/>
                  </a:lnTo>
                  <a:lnTo>
                    <a:pt x="3167826" y="2569792"/>
                  </a:lnTo>
                  <a:lnTo>
                    <a:pt x="3154071" y="2569792"/>
                  </a:lnTo>
                  <a:lnTo>
                    <a:pt x="3139857" y="2569792"/>
                  </a:lnTo>
                  <a:lnTo>
                    <a:pt x="3126102" y="2569792"/>
                  </a:lnTo>
                  <a:lnTo>
                    <a:pt x="3111888" y="2569792"/>
                  </a:lnTo>
                  <a:lnTo>
                    <a:pt x="3097674" y="2569792"/>
                  </a:lnTo>
                  <a:lnTo>
                    <a:pt x="3083919" y="2569792"/>
                  </a:lnTo>
                  <a:lnTo>
                    <a:pt x="3069705" y="2627346"/>
                  </a:lnTo>
                  <a:lnTo>
                    <a:pt x="3055950" y="2696725"/>
                  </a:lnTo>
                  <a:lnTo>
                    <a:pt x="3041736" y="2695099"/>
                  </a:lnTo>
                  <a:lnTo>
                    <a:pt x="3028898" y="2701820"/>
                  </a:lnTo>
                  <a:lnTo>
                    <a:pt x="3014685" y="2780043"/>
                  </a:lnTo>
                  <a:lnTo>
                    <a:pt x="3000471" y="2862052"/>
                  </a:lnTo>
                  <a:lnTo>
                    <a:pt x="2986716" y="2864982"/>
                  </a:lnTo>
                  <a:lnTo>
                    <a:pt x="2972502" y="2800909"/>
                  </a:lnTo>
                  <a:lnTo>
                    <a:pt x="2958747" y="2725699"/>
                  </a:lnTo>
                  <a:lnTo>
                    <a:pt x="2944533" y="2670200"/>
                  </a:lnTo>
                  <a:lnTo>
                    <a:pt x="2930319" y="2665767"/>
                  </a:lnTo>
                  <a:lnTo>
                    <a:pt x="2916564" y="2701947"/>
                  </a:lnTo>
                  <a:lnTo>
                    <a:pt x="2902350" y="2759263"/>
                  </a:lnTo>
                  <a:lnTo>
                    <a:pt x="2888595" y="2804364"/>
                  </a:lnTo>
                  <a:lnTo>
                    <a:pt x="2874381" y="2790557"/>
                  </a:lnTo>
                  <a:lnTo>
                    <a:pt x="2861543" y="2702806"/>
                  </a:lnTo>
                  <a:lnTo>
                    <a:pt x="2847329" y="2579408"/>
                  </a:lnTo>
                  <a:lnTo>
                    <a:pt x="2833116" y="2569792"/>
                  </a:lnTo>
                  <a:lnTo>
                    <a:pt x="2819360" y="2569792"/>
                  </a:lnTo>
                  <a:lnTo>
                    <a:pt x="2805147" y="2569792"/>
                  </a:lnTo>
                  <a:lnTo>
                    <a:pt x="2791392" y="2569792"/>
                  </a:lnTo>
                  <a:lnTo>
                    <a:pt x="2777178" y="2569792"/>
                  </a:lnTo>
                  <a:lnTo>
                    <a:pt x="2762964" y="2569792"/>
                  </a:lnTo>
                  <a:lnTo>
                    <a:pt x="2749209" y="2569792"/>
                  </a:lnTo>
                  <a:lnTo>
                    <a:pt x="2734995" y="2569792"/>
                  </a:lnTo>
                  <a:lnTo>
                    <a:pt x="2721240" y="2569792"/>
                  </a:lnTo>
                  <a:lnTo>
                    <a:pt x="2707026" y="2569792"/>
                  </a:lnTo>
                  <a:lnTo>
                    <a:pt x="2693729" y="2608344"/>
                  </a:lnTo>
                  <a:lnTo>
                    <a:pt x="2679516" y="2704870"/>
                  </a:lnTo>
                  <a:lnTo>
                    <a:pt x="2665302" y="2727870"/>
                  </a:lnTo>
                  <a:lnTo>
                    <a:pt x="2651547" y="2732704"/>
                  </a:lnTo>
                  <a:lnTo>
                    <a:pt x="2637333" y="2792277"/>
                  </a:lnTo>
                  <a:lnTo>
                    <a:pt x="2623578" y="2869112"/>
                  </a:lnTo>
                  <a:lnTo>
                    <a:pt x="2609364" y="2937333"/>
                  </a:lnTo>
                  <a:lnTo>
                    <a:pt x="2595150" y="2969857"/>
                  </a:lnTo>
                  <a:lnTo>
                    <a:pt x="2581395" y="3008419"/>
                  </a:lnTo>
                  <a:lnTo>
                    <a:pt x="2567181" y="3052510"/>
                  </a:lnTo>
                  <a:lnTo>
                    <a:pt x="2553426" y="3062408"/>
                  </a:lnTo>
                  <a:lnTo>
                    <a:pt x="2539213" y="3065642"/>
                  </a:lnTo>
                  <a:lnTo>
                    <a:pt x="2526374" y="3051877"/>
                  </a:lnTo>
                  <a:lnTo>
                    <a:pt x="2512161" y="3021823"/>
                  </a:lnTo>
                  <a:lnTo>
                    <a:pt x="2497947" y="3018455"/>
                  </a:lnTo>
                  <a:lnTo>
                    <a:pt x="2484192" y="3026957"/>
                  </a:lnTo>
                  <a:lnTo>
                    <a:pt x="2469978" y="2976371"/>
                  </a:lnTo>
                  <a:lnTo>
                    <a:pt x="2456223" y="2884665"/>
                  </a:lnTo>
                  <a:lnTo>
                    <a:pt x="2442009" y="2825973"/>
                  </a:lnTo>
                  <a:lnTo>
                    <a:pt x="2427795" y="2778942"/>
                  </a:lnTo>
                  <a:lnTo>
                    <a:pt x="2414040" y="2719922"/>
                  </a:lnTo>
                  <a:lnTo>
                    <a:pt x="2399826" y="2690366"/>
                  </a:lnTo>
                  <a:lnTo>
                    <a:pt x="2386071" y="2654976"/>
                  </a:lnTo>
                  <a:lnTo>
                    <a:pt x="2371857" y="2579516"/>
                  </a:lnTo>
                  <a:lnTo>
                    <a:pt x="2359019" y="2569792"/>
                  </a:lnTo>
                  <a:lnTo>
                    <a:pt x="2344805" y="2569792"/>
                  </a:lnTo>
                  <a:lnTo>
                    <a:pt x="2330592" y="2569792"/>
                  </a:lnTo>
                  <a:lnTo>
                    <a:pt x="2316837" y="2569792"/>
                  </a:lnTo>
                  <a:lnTo>
                    <a:pt x="2302623" y="2569792"/>
                  </a:lnTo>
                  <a:lnTo>
                    <a:pt x="2288868" y="2569792"/>
                  </a:lnTo>
                  <a:lnTo>
                    <a:pt x="2274654" y="2569792"/>
                  </a:lnTo>
                  <a:lnTo>
                    <a:pt x="2260440" y="2569792"/>
                  </a:lnTo>
                  <a:lnTo>
                    <a:pt x="2246685" y="2569792"/>
                  </a:lnTo>
                  <a:lnTo>
                    <a:pt x="2232471" y="2569792"/>
                  </a:lnTo>
                  <a:lnTo>
                    <a:pt x="2218716" y="2569792"/>
                  </a:lnTo>
                  <a:lnTo>
                    <a:pt x="2204502" y="2569792"/>
                  </a:lnTo>
                  <a:lnTo>
                    <a:pt x="2191664" y="2569792"/>
                  </a:lnTo>
                  <a:lnTo>
                    <a:pt x="2177450" y="2569792"/>
                  </a:lnTo>
                  <a:lnTo>
                    <a:pt x="2163237" y="2569792"/>
                  </a:lnTo>
                  <a:lnTo>
                    <a:pt x="2149481" y="2569792"/>
                  </a:lnTo>
                  <a:lnTo>
                    <a:pt x="2135268" y="2569792"/>
                  </a:lnTo>
                  <a:lnTo>
                    <a:pt x="2121512" y="2569792"/>
                  </a:lnTo>
                  <a:lnTo>
                    <a:pt x="2107299" y="2569792"/>
                  </a:lnTo>
                  <a:lnTo>
                    <a:pt x="2093085" y="2569792"/>
                  </a:lnTo>
                  <a:lnTo>
                    <a:pt x="2079330" y="2569792"/>
                  </a:lnTo>
                  <a:lnTo>
                    <a:pt x="2065116" y="2569792"/>
                  </a:lnTo>
                  <a:lnTo>
                    <a:pt x="2051361" y="2569792"/>
                  </a:lnTo>
                  <a:lnTo>
                    <a:pt x="2037147" y="2569792"/>
                  </a:lnTo>
                  <a:lnTo>
                    <a:pt x="2023850" y="2569792"/>
                  </a:lnTo>
                  <a:lnTo>
                    <a:pt x="2009637" y="2569792"/>
                  </a:lnTo>
                  <a:lnTo>
                    <a:pt x="1995423" y="2569792"/>
                  </a:lnTo>
                  <a:lnTo>
                    <a:pt x="1981668" y="2569792"/>
                  </a:lnTo>
                  <a:lnTo>
                    <a:pt x="1967454" y="2569792"/>
                  </a:lnTo>
                  <a:lnTo>
                    <a:pt x="1953699" y="2569792"/>
                  </a:lnTo>
                  <a:lnTo>
                    <a:pt x="1939485" y="2569792"/>
                  </a:lnTo>
                  <a:lnTo>
                    <a:pt x="1925271" y="2569792"/>
                  </a:lnTo>
                  <a:lnTo>
                    <a:pt x="1911516" y="2569792"/>
                  </a:lnTo>
                  <a:lnTo>
                    <a:pt x="1897302" y="2569792"/>
                  </a:lnTo>
                  <a:lnTo>
                    <a:pt x="1883547" y="2569792"/>
                  </a:lnTo>
                  <a:lnTo>
                    <a:pt x="1869333" y="2569792"/>
                  </a:lnTo>
                  <a:lnTo>
                    <a:pt x="1856495" y="2569792"/>
                  </a:lnTo>
                  <a:lnTo>
                    <a:pt x="1842282" y="2569792"/>
                  </a:lnTo>
                  <a:lnTo>
                    <a:pt x="1828068" y="2569792"/>
                  </a:lnTo>
                  <a:lnTo>
                    <a:pt x="1814313" y="2569792"/>
                  </a:lnTo>
                  <a:lnTo>
                    <a:pt x="1800099" y="2569792"/>
                  </a:lnTo>
                  <a:lnTo>
                    <a:pt x="1786344" y="2569792"/>
                  </a:lnTo>
                  <a:lnTo>
                    <a:pt x="1772130" y="2569792"/>
                  </a:lnTo>
                  <a:lnTo>
                    <a:pt x="1757916" y="2569792"/>
                  </a:lnTo>
                  <a:lnTo>
                    <a:pt x="1744161" y="2569792"/>
                  </a:lnTo>
                  <a:lnTo>
                    <a:pt x="1729947" y="2569792"/>
                  </a:lnTo>
                  <a:lnTo>
                    <a:pt x="1716192" y="2569792"/>
                  </a:lnTo>
                  <a:lnTo>
                    <a:pt x="1701978" y="2569792"/>
                  </a:lnTo>
                  <a:lnTo>
                    <a:pt x="1689140" y="2569792"/>
                  </a:lnTo>
                  <a:lnTo>
                    <a:pt x="1674926" y="2569792"/>
                  </a:lnTo>
                  <a:lnTo>
                    <a:pt x="1660713" y="2569792"/>
                  </a:lnTo>
                  <a:lnTo>
                    <a:pt x="1646957" y="2569792"/>
                  </a:lnTo>
                  <a:lnTo>
                    <a:pt x="1632744" y="2569792"/>
                  </a:lnTo>
                  <a:lnTo>
                    <a:pt x="1618989" y="2569792"/>
                  </a:lnTo>
                  <a:lnTo>
                    <a:pt x="1604775" y="2569792"/>
                  </a:lnTo>
                  <a:lnTo>
                    <a:pt x="1590561" y="2569792"/>
                  </a:lnTo>
                  <a:lnTo>
                    <a:pt x="1576806" y="2569792"/>
                  </a:lnTo>
                  <a:lnTo>
                    <a:pt x="1562592" y="2569792"/>
                  </a:lnTo>
                  <a:lnTo>
                    <a:pt x="1548837" y="2569792"/>
                  </a:lnTo>
                  <a:lnTo>
                    <a:pt x="1534623" y="2569792"/>
                  </a:lnTo>
                  <a:lnTo>
                    <a:pt x="1521785" y="2569792"/>
                  </a:lnTo>
                  <a:lnTo>
                    <a:pt x="1507571" y="2569792"/>
                  </a:lnTo>
                  <a:lnTo>
                    <a:pt x="1493358" y="2569792"/>
                  </a:lnTo>
                  <a:lnTo>
                    <a:pt x="1479602" y="2569792"/>
                  </a:lnTo>
                  <a:lnTo>
                    <a:pt x="1465389" y="2569792"/>
                  </a:lnTo>
                  <a:lnTo>
                    <a:pt x="1451633" y="2569792"/>
                  </a:lnTo>
                  <a:lnTo>
                    <a:pt x="1437420" y="2569792"/>
                  </a:lnTo>
                  <a:lnTo>
                    <a:pt x="1423206" y="2569792"/>
                  </a:lnTo>
                  <a:lnTo>
                    <a:pt x="1409451" y="2569792"/>
                  </a:lnTo>
                  <a:lnTo>
                    <a:pt x="1395237" y="2569792"/>
                  </a:lnTo>
                  <a:lnTo>
                    <a:pt x="1381482" y="2569792"/>
                  </a:lnTo>
                  <a:lnTo>
                    <a:pt x="1367268" y="2569792"/>
                  </a:lnTo>
                  <a:lnTo>
                    <a:pt x="1353971" y="2569792"/>
                  </a:lnTo>
                  <a:lnTo>
                    <a:pt x="1339758" y="2569792"/>
                  </a:lnTo>
                  <a:lnTo>
                    <a:pt x="1325544" y="2569792"/>
                  </a:lnTo>
                  <a:lnTo>
                    <a:pt x="1311789" y="2569792"/>
                  </a:lnTo>
                  <a:lnTo>
                    <a:pt x="1297575" y="2569792"/>
                  </a:lnTo>
                  <a:lnTo>
                    <a:pt x="1283820" y="2569792"/>
                  </a:lnTo>
                  <a:lnTo>
                    <a:pt x="1269606" y="2569792"/>
                  </a:lnTo>
                  <a:lnTo>
                    <a:pt x="1255392" y="2569792"/>
                  </a:lnTo>
                  <a:lnTo>
                    <a:pt x="1241637" y="2569792"/>
                  </a:lnTo>
                  <a:lnTo>
                    <a:pt x="1227423" y="2569792"/>
                  </a:lnTo>
                  <a:lnTo>
                    <a:pt x="1213668" y="2569792"/>
                  </a:lnTo>
                  <a:lnTo>
                    <a:pt x="1199454" y="2569792"/>
                  </a:lnTo>
                  <a:lnTo>
                    <a:pt x="1186616" y="2569792"/>
                  </a:lnTo>
                  <a:lnTo>
                    <a:pt x="1172402" y="2569792"/>
                  </a:lnTo>
                  <a:lnTo>
                    <a:pt x="1158189" y="2569792"/>
                  </a:lnTo>
                  <a:lnTo>
                    <a:pt x="1144434" y="2569792"/>
                  </a:lnTo>
                  <a:lnTo>
                    <a:pt x="1130220" y="2569792"/>
                  </a:lnTo>
                  <a:lnTo>
                    <a:pt x="1116465" y="2569792"/>
                  </a:lnTo>
                  <a:lnTo>
                    <a:pt x="1102251" y="2569792"/>
                  </a:lnTo>
                  <a:lnTo>
                    <a:pt x="1088037" y="2569792"/>
                  </a:lnTo>
                  <a:lnTo>
                    <a:pt x="1074282" y="2569792"/>
                  </a:lnTo>
                  <a:lnTo>
                    <a:pt x="1060068" y="2569792"/>
                  </a:lnTo>
                  <a:lnTo>
                    <a:pt x="1046313" y="2569792"/>
                  </a:lnTo>
                  <a:lnTo>
                    <a:pt x="1032099" y="2569792"/>
                  </a:lnTo>
                  <a:lnTo>
                    <a:pt x="1019261" y="2569792"/>
                  </a:lnTo>
                  <a:lnTo>
                    <a:pt x="1005047" y="2569792"/>
                  </a:lnTo>
                  <a:lnTo>
                    <a:pt x="990834" y="2569792"/>
                  </a:lnTo>
                  <a:lnTo>
                    <a:pt x="977078" y="2569792"/>
                  </a:lnTo>
                  <a:lnTo>
                    <a:pt x="962865" y="2569792"/>
                  </a:lnTo>
                  <a:lnTo>
                    <a:pt x="949109" y="2569792"/>
                  </a:lnTo>
                  <a:lnTo>
                    <a:pt x="934896" y="2569792"/>
                  </a:lnTo>
                  <a:lnTo>
                    <a:pt x="920682" y="2569792"/>
                  </a:lnTo>
                  <a:lnTo>
                    <a:pt x="906927" y="2569792"/>
                  </a:lnTo>
                  <a:lnTo>
                    <a:pt x="892713" y="2569792"/>
                  </a:lnTo>
                  <a:lnTo>
                    <a:pt x="878958" y="2569792"/>
                  </a:lnTo>
                  <a:lnTo>
                    <a:pt x="864744" y="2569792"/>
                  </a:lnTo>
                  <a:lnTo>
                    <a:pt x="851906" y="2569792"/>
                  </a:lnTo>
                  <a:lnTo>
                    <a:pt x="837692" y="2569792"/>
                  </a:lnTo>
                  <a:lnTo>
                    <a:pt x="823478" y="2569792"/>
                  </a:lnTo>
                  <a:lnTo>
                    <a:pt x="809723" y="2569792"/>
                  </a:lnTo>
                  <a:lnTo>
                    <a:pt x="795510" y="2569792"/>
                  </a:lnTo>
                  <a:lnTo>
                    <a:pt x="781754" y="2569792"/>
                  </a:lnTo>
                  <a:lnTo>
                    <a:pt x="767541" y="2569792"/>
                  </a:lnTo>
                  <a:lnTo>
                    <a:pt x="753327" y="2569792"/>
                  </a:lnTo>
                  <a:lnTo>
                    <a:pt x="739572" y="2569792"/>
                  </a:lnTo>
                  <a:lnTo>
                    <a:pt x="725358" y="2569792"/>
                  </a:lnTo>
                  <a:lnTo>
                    <a:pt x="711603" y="2569792"/>
                  </a:lnTo>
                  <a:lnTo>
                    <a:pt x="697389" y="2569792"/>
                  </a:lnTo>
                  <a:lnTo>
                    <a:pt x="684092" y="2569792"/>
                  </a:lnTo>
                  <a:lnTo>
                    <a:pt x="669879" y="2569792"/>
                  </a:lnTo>
                  <a:lnTo>
                    <a:pt x="655665" y="2569792"/>
                  </a:lnTo>
                  <a:lnTo>
                    <a:pt x="641910" y="2569792"/>
                  </a:lnTo>
                  <a:lnTo>
                    <a:pt x="627696" y="2569792"/>
                  </a:lnTo>
                  <a:lnTo>
                    <a:pt x="613941" y="2569792"/>
                  </a:lnTo>
                  <a:lnTo>
                    <a:pt x="599727" y="2569792"/>
                  </a:lnTo>
                  <a:lnTo>
                    <a:pt x="585513" y="2569792"/>
                  </a:lnTo>
                  <a:lnTo>
                    <a:pt x="571758" y="2569792"/>
                  </a:lnTo>
                  <a:lnTo>
                    <a:pt x="557544" y="2569792"/>
                  </a:lnTo>
                  <a:lnTo>
                    <a:pt x="543789" y="2569792"/>
                  </a:lnTo>
                  <a:lnTo>
                    <a:pt x="529575" y="2569792"/>
                  </a:lnTo>
                  <a:lnTo>
                    <a:pt x="516737" y="2569792"/>
                  </a:lnTo>
                  <a:lnTo>
                    <a:pt x="502523" y="2569792"/>
                  </a:lnTo>
                  <a:lnTo>
                    <a:pt x="488310" y="2569792"/>
                  </a:lnTo>
                  <a:lnTo>
                    <a:pt x="474554" y="2569792"/>
                  </a:lnTo>
                  <a:lnTo>
                    <a:pt x="460341" y="2569792"/>
                  </a:lnTo>
                  <a:lnTo>
                    <a:pt x="446586" y="2569792"/>
                  </a:lnTo>
                  <a:lnTo>
                    <a:pt x="432372" y="2569792"/>
                  </a:lnTo>
                  <a:lnTo>
                    <a:pt x="418158" y="2569792"/>
                  </a:lnTo>
                  <a:lnTo>
                    <a:pt x="404403" y="2569792"/>
                  </a:lnTo>
                  <a:lnTo>
                    <a:pt x="390189" y="2569792"/>
                  </a:lnTo>
                  <a:lnTo>
                    <a:pt x="376434" y="2569792"/>
                  </a:lnTo>
                  <a:lnTo>
                    <a:pt x="362220" y="2569792"/>
                  </a:lnTo>
                  <a:lnTo>
                    <a:pt x="349382" y="2569792"/>
                  </a:lnTo>
                  <a:lnTo>
                    <a:pt x="335168" y="2569792"/>
                  </a:lnTo>
                  <a:lnTo>
                    <a:pt x="320955" y="2569792"/>
                  </a:lnTo>
                  <a:lnTo>
                    <a:pt x="307199" y="2569792"/>
                  </a:lnTo>
                  <a:lnTo>
                    <a:pt x="292986" y="2569792"/>
                  </a:lnTo>
                  <a:lnTo>
                    <a:pt x="279230" y="2569792"/>
                  </a:lnTo>
                  <a:lnTo>
                    <a:pt x="265017" y="2569792"/>
                  </a:lnTo>
                  <a:lnTo>
                    <a:pt x="250803" y="2569792"/>
                  </a:lnTo>
                  <a:lnTo>
                    <a:pt x="237048" y="2569792"/>
                  </a:lnTo>
                  <a:lnTo>
                    <a:pt x="222834" y="2569792"/>
                  </a:lnTo>
                  <a:lnTo>
                    <a:pt x="209079" y="2569792"/>
                  </a:lnTo>
                  <a:lnTo>
                    <a:pt x="194865" y="2569792"/>
                  </a:lnTo>
                  <a:lnTo>
                    <a:pt x="182027" y="2569792"/>
                  </a:lnTo>
                  <a:lnTo>
                    <a:pt x="167813" y="2663168"/>
                  </a:lnTo>
                  <a:lnTo>
                    <a:pt x="153599" y="2731681"/>
                  </a:lnTo>
                  <a:lnTo>
                    <a:pt x="139844" y="2742147"/>
                  </a:lnTo>
                  <a:lnTo>
                    <a:pt x="125630" y="2724415"/>
                  </a:lnTo>
                  <a:lnTo>
                    <a:pt x="111875" y="2682122"/>
                  </a:lnTo>
                  <a:lnTo>
                    <a:pt x="97662" y="2634091"/>
                  </a:lnTo>
                  <a:lnTo>
                    <a:pt x="83448" y="2602957"/>
                  </a:lnTo>
                  <a:lnTo>
                    <a:pt x="69693" y="2569792"/>
                  </a:lnTo>
                  <a:lnTo>
                    <a:pt x="55479" y="2569792"/>
                  </a:lnTo>
                  <a:lnTo>
                    <a:pt x="41724" y="2569792"/>
                  </a:lnTo>
                  <a:lnTo>
                    <a:pt x="27510" y="2569792"/>
                  </a:lnTo>
                  <a:lnTo>
                    <a:pt x="14213" y="2569792"/>
                  </a:lnTo>
                  <a:lnTo>
                    <a:pt x="0" y="2569792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l26"/>
            <p:cNvSpPr/>
            <p:nvPr/>
          </p:nvSpPr>
          <p:spPr>
            <a:xfrm>
              <a:off x="987788" y="510497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7"/>
            <p:cNvSpPr/>
            <p:nvPr/>
          </p:nvSpPr>
          <p:spPr>
            <a:xfrm>
              <a:off x="721896" y="5726152"/>
              <a:ext cx="203262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759958" y="5059728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759958" y="4393304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96390" y="3726880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696390" y="3060456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696390" y="2394032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92434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513375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434317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87788" y="355258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987788" y="276200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5529048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473846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987788" y="394787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987788" y="315729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332042"/>
                  </a:moveTo>
                  <a:lnTo>
                    <a:pt x="14213" y="1314080"/>
                  </a:lnTo>
                  <a:lnTo>
                    <a:pt x="27510" y="1260446"/>
                  </a:lnTo>
                  <a:lnTo>
                    <a:pt x="41724" y="1162449"/>
                  </a:lnTo>
                  <a:lnTo>
                    <a:pt x="55479" y="1074828"/>
                  </a:lnTo>
                  <a:lnTo>
                    <a:pt x="69693" y="1065992"/>
                  </a:lnTo>
                  <a:lnTo>
                    <a:pt x="83448" y="1067480"/>
                  </a:lnTo>
                  <a:lnTo>
                    <a:pt x="97662" y="1007994"/>
                  </a:lnTo>
                  <a:lnTo>
                    <a:pt x="111875" y="939963"/>
                  </a:lnTo>
                  <a:lnTo>
                    <a:pt x="125630" y="960210"/>
                  </a:lnTo>
                  <a:lnTo>
                    <a:pt x="139844" y="1059542"/>
                  </a:lnTo>
                  <a:lnTo>
                    <a:pt x="153599" y="1100384"/>
                  </a:lnTo>
                  <a:lnTo>
                    <a:pt x="167813" y="1054345"/>
                  </a:lnTo>
                  <a:lnTo>
                    <a:pt x="182027" y="977237"/>
                  </a:lnTo>
                  <a:lnTo>
                    <a:pt x="194865" y="915797"/>
                  </a:lnTo>
                  <a:lnTo>
                    <a:pt x="209079" y="894509"/>
                  </a:lnTo>
                  <a:lnTo>
                    <a:pt x="222834" y="910038"/>
                  </a:lnTo>
                  <a:lnTo>
                    <a:pt x="237048" y="892209"/>
                  </a:lnTo>
                  <a:lnTo>
                    <a:pt x="250803" y="741122"/>
                  </a:lnTo>
                  <a:lnTo>
                    <a:pt x="265017" y="518377"/>
                  </a:lnTo>
                  <a:lnTo>
                    <a:pt x="279230" y="400266"/>
                  </a:lnTo>
                  <a:lnTo>
                    <a:pt x="292986" y="374129"/>
                  </a:lnTo>
                  <a:lnTo>
                    <a:pt x="307199" y="332974"/>
                  </a:lnTo>
                  <a:lnTo>
                    <a:pt x="320955" y="277733"/>
                  </a:lnTo>
                  <a:lnTo>
                    <a:pt x="335168" y="216998"/>
                  </a:lnTo>
                  <a:lnTo>
                    <a:pt x="349382" y="143466"/>
                  </a:lnTo>
                  <a:lnTo>
                    <a:pt x="362220" y="55450"/>
                  </a:lnTo>
                  <a:lnTo>
                    <a:pt x="376434" y="0"/>
                  </a:lnTo>
                  <a:lnTo>
                    <a:pt x="390189" y="9967"/>
                  </a:lnTo>
                  <a:lnTo>
                    <a:pt x="404403" y="46987"/>
                  </a:lnTo>
                  <a:lnTo>
                    <a:pt x="418158" y="160599"/>
                  </a:lnTo>
                  <a:lnTo>
                    <a:pt x="432372" y="297408"/>
                  </a:lnTo>
                  <a:lnTo>
                    <a:pt x="446586" y="354181"/>
                  </a:lnTo>
                  <a:lnTo>
                    <a:pt x="460341" y="359111"/>
                  </a:lnTo>
                  <a:lnTo>
                    <a:pt x="474554" y="316418"/>
                  </a:lnTo>
                  <a:lnTo>
                    <a:pt x="488310" y="225070"/>
                  </a:lnTo>
                  <a:lnTo>
                    <a:pt x="502523" y="165449"/>
                  </a:lnTo>
                  <a:lnTo>
                    <a:pt x="516737" y="222811"/>
                  </a:lnTo>
                  <a:lnTo>
                    <a:pt x="529575" y="395929"/>
                  </a:lnTo>
                  <a:lnTo>
                    <a:pt x="543789" y="550629"/>
                  </a:lnTo>
                  <a:lnTo>
                    <a:pt x="557544" y="554796"/>
                  </a:lnTo>
                  <a:lnTo>
                    <a:pt x="571758" y="569621"/>
                  </a:lnTo>
                  <a:lnTo>
                    <a:pt x="585513" y="679808"/>
                  </a:lnTo>
                  <a:lnTo>
                    <a:pt x="599727" y="767801"/>
                  </a:lnTo>
                  <a:lnTo>
                    <a:pt x="613941" y="764598"/>
                  </a:lnTo>
                  <a:lnTo>
                    <a:pt x="627696" y="730032"/>
                  </a:lnTo>
                  <a:lnTo>
                    <a:pt x="641910" y="844442"/>
                  </a:lnTo>
                  <a:lnTo>
                    <a:pt x="655665" y="1081286"/>
                  </a:lnTo>
                  <a:lnTo>
                    <a:pt x="669879" y="1263426"/>
                  </a:lnTo>
                  <a:lnTo>
                    <a:pt x="684092" y="1342329"/>
                  </a:lnTo>
                  <a:lnTo>
                    <a:pt x="697389" y="1414693"/>
                  </a:lnTo>
                  <a:lnTo>
                    <a:pt x="711603" y="1559390"/>
                  </a:lnTo>
                  <a:lnTo>
                    <a:pt x="725358" y="1748929"/>
                  </a:lnTo>
                  <a:lnTo>
                    <a:pt x="739572" y="1824866"/>
                  </a:lnTo>
                  <a:lnTo>
                    <a:pt x="753327" y="1746914"/>
                  </a:lnTo>
                  <a:lnTo>
                    <a:pt x="767541" y="1691489"/>
                  </a:lnTo>
                  <a:lnTo>
                    <a:pt x="781754" y="1722926"/>
                  </a:lnTo>
                  <a:lnTo>
                    <a:pt x="795510" y="1736309"/>
                  </a:lnTo>
                  <a:lnTo>
                    <a:pt x="809723" y="1659171"/>
                  </a:lnTo>
                  <a:lnTo>
                    <a:pt x="823478" y="1581448"/>
                  </a:lnTo>
                  <a:lnTo>
                    <a:pt x="837692" y="1584266"/>
                  </a:lnTo>
                  <a:lnTo>
                    <a:pt x="851906" y="1662255"/>
                  </a:lnTo>
                  <a:lnTo>
                    <a:pt x="864744" y="1729788"/>
                  </a:lnTo>
                  <a:lnTo>
                    <a:pt x="878958" y="1737790"/>
                  </a:lnTo>
                  <a:lnTo>
                    <a:pt x="892713" y="1743157"/>
                  </a:lnTo>
                  <a:lnTo>
                    <a:pt x="906927" y="1763322"/>
                  </a:lnTo>
                  <a:lnTo>
                    <a:pt x="920682" y="1852429"/>
                  </a:lnTo>
                  <a:lnTo>
                    <a:pt x="934896" y="2004240"/>
                  </a:lnTo>
                  <a:lnTo>
                    <a:pt x="949109" y="2130813"/>
                  </a:lnTo>
                  <a:lnTo>
                    <a:pt x="962865" y="2232492"/>
                  </a:lnTo>
                  <a:lnTo>
                    <a:pt x="977078" y="2341553"/>
                  </a:lnTo>
                  <a:lnTo>
                    <a:pt x="990834" y="2424501"/>
                  </a:lnTo>
                  <a:lnTo>
                    <a:pt x="1005047" y="2465162"/>
                  </a:lnTo>
                  <a:lnTo>
                    <a:pt x="1019261" y="2508530"/>
                  </a:lnTo>
                  <a:lnTo>
                    <a:pt x="1032099" y="2607041"/>
                  </a:lnTo>
                  <a:lnTo>
                    <a:pt x="1046313" y="2791310"/>
                  </a:lnTo>
                  <a:lnTo>
                    <a:pt x="1060068" y="3000174"/>
                  </a:lnTo>
                  <a:lnTo>
                    <a:pt x="1074282" y="3076242"/>
                  </a:lnTo>
                  <a:lnTo>
                    <a:pt x="1088037" y="2909188"/>
                  </a:lnTo>
                  <a:lnTo>
                    <a:pt x="1102251" y="2600133"/>
                  </a:lnTo>
                  <a:lnTo>
                    <a:pt x="1116465" y="2349639"/>
                  </a:lnTo>
                  <a:lnTo>
                    <a:pt x="1130220" y="2200590"/>
                  </a:lnTo>
                  <a:lnTo>
                    <a:pt x="1144434" y="2112319"/>
                  </a:lnTo>
                  <a:lnTo>
                    <a:pt x="1158189" y="2072402"/>
                  </a:lnTo>
                  <a:lnTo>
                    <a:pt x="1172402" y="2061306"/>
                  </a:lnTo>
                  <a:lnTo>
                    <a:pt x="1186616" y="1991851"/>
                  </a:lnTo>
                  <a:lnTo>
                    <a:pt x="1199454" y="1782572"/>
                  </a:lnTo>
                  <a:lnTo>
                    <a:pt x="1213668" y="1399285"/>
                  </a:lnTo>
                  <a:lnTo>
                    <a:pt x="1227423" y="921471"/>
                  </a:lnTo>
                  <a:lnTo>
                    <a:pt x="1241637" y="675556"/>
                  </a:lnTo>
                  <a:lnTo>
                    <a:pt x="1255392" y="855612"/>
                  </a:lnTo>
                  <a:lnTo>
                    <a:pt x="1269606" y="1214897"/>
                  </a:lnTo>
                  <a:lnTo>
                    <a:pt x="1283820" y="1447714"/>
                  </a:lnTo>
                  <a:lnTo>
                    <a:pt x="1297575" y="1545666"/>
                  </a:lnTo>
                  <a:lnTo>
                    <a:pt x="1311789" y="1554388"/>
                  </a:lnTo>
                  <a:lnTo>
                    <a:pt x="1325544" y="1503082"/>
                  </a:lnTo>
                  <a:lnTo>
                    <a:pt x="1339758" y="1502107"/>
                  </a:lnTo>
                  <a:lnTo>
                    <a:pt x="1353971" y="1592813"/>
                  </a:lnTo>
                  <a:lnTo>
                    <a:pt x="1367268" y="1691467"/>
                  </a:lnTo>
                  <a:lnTo>
                    <a:pt x="1381482" y="1764648"/>
                  </a:lnTo>
                  <a:lnTo>
                    <a:pt x="1395237" y="1866874"/>
                  </a:lnTo>
                  <a:lnTo>
                    <a:pt x="1409451" y="1993518"/>
                  </a:lnTo>
                  <a:lnTo>
                    <a:pt x="1423206" y="2068548"/>
                  </a:lnTo>
                  <a:lnTo>
                    <a:pt x="1437420" y="2106315"/>
                  </a:lnTo>
                  <a:lnTo>
                    <a:pt x="1451633" y="2148810"/>
                  </a:lnTo>
                  <a:lnTo>
                    <a:pt x="1465389" y="2185792"/>
                  </a:lnTo>
                  <a:lnTo>
                    <a:pt x="1479602" y="2244943"/>
                  </a:lnTo>
                  <a:lnTo>
                    <a:pt x="1493358" y="2283428"/>
                  </a:lnTo>
                  <a:lnTo>
                    <a:pt x="1507571" y="2226310"/>
                  </a:lnTo>
                  <a:lnTo>
                    <a:pt x="1521785" y="2104586"/>
                  </a:lnTo>
                  <a:lnTo>
                    <a:pt x="1534623" y="2024192"/>
                  </a:lnTo>
                  <a:lnTo>
                    <a:pt x="1548837" y="2025077"/>
                  </a:lnTo>
                  <a:lnTo>
                    <a:pt x="1562592" y="2063960"/>
                  </a:lnTo>
                  <a:lnTo>
                    <a:pt x="1576806" y="2093313"/>
                  </a:lnTo>
                  <a:lnTo>
                    <a:pt x="1590561" y="2046447"/>
                  </a:lnTo>
                  <a:lnTo>
                    <a:pt x="1604775" y="1907337"/>
                  </a:lnTo>
                  <a:lnTo>
                    <a:pt x="1618989" y="1772565"/>
                  </a:lnTo>
                  <a:lnTo>
                    <a:pt x="1632744" y="1722914"/>
                  </a:lnTo>
                  <a:lnTo>
                    <a:pt x="1646957" y="1720690"/>
                  </a:lnTo>
                  <a:lnTo>
                    <a:pt x="1660713" y="1682879"/>
                  </a:lnTo>
                  <a:lnTo>
                    <a:pt x="1674926" y="1604030"/>
                  </a:lnTo>
                  <a:lnTo>
                    <a:pt x="1689140" y="1524557"/>
                  </a:lnTo>
                  <a:lnTo>
                    <a:pt x="1701978" y="1498949"/>
                  </a:lnTo>
                  <a:lnTo>
                    <a:pt x="1716192" y="1543046"/>
                  </a:lnTo>
                  <a:lnTo>
                    <a:pt x="1729947" y="1495041"/>
                  </a:lnTo>
                  <a:lnTo>
                    <a:pt x="1744161" y="1283882"/>
                  </a:lnTo>
                  <a:lnTo>
                    <a:pt x="1757916" y="1158361"/>
                  </a:lnTo>
                  <a:lnTo>
                    <a:pt x="1772130" y="1240989"/>
                  </a:lnTo>
                  <a:lnTo>
                    <a:pt x="1786344" y="1346958"/>
                  </a:lnTo>
                  <a:lnTo>
                    <a:pt x="1800099" y="1312861"/>
                  </a:lnTo>
                  <a:lnTo>
                    <a:pt x="1814313" y="1214046"/>
                  </a:lnTo>
                  <a:lnTo>
                    <a:pt x="1828068" y="1217691"/>
                  </a:lnTo>
                  <a:lnTo>
                    <a:pt x="1842282" y="1243481"/>
                  </a:lnTo>
                  <a:lnTo>
                    <a:pt x="1856495" y="1225260"/>
                  </a:lnTo>
                  <a:lnTo>
                    <a:pt x="1869333" y="1175634"/>
                  </a:lnTo>
                  <a:lnTo>
                    <a:pt x="1883547" y="1069315"/>
                  </a:lnTo>
                  <a:lnTo>
                    <a:pt x="1897302" y="1063794"/>
                  </a:lnTo>
                  <a:lnTo>
                    <a:pt x="1911516" y="1200807"/>
                  </a:lnTo>
                  <a:lnTo>
                    <a:pt x="1925271" y="1300184"/>
                  </a:lnTo>
                  <a:lnTo>
                    <a:pt x="1939485" y="1256167"/>
                  </a:lnTo>
                  <a:lnTo>
                    <a:pt x="1953699" y="1213220"/>
                  </a:lnTo>
                  <a:lnTo>
                    <a:pt x="1967454" y="1230406"/>
                  </a:lnTo>
                  <a:lnTo>
                    <a:pt x="1981668" y="1204888"/>
                  </a:lnTo>
                  <a:lnTo>
                    <a:pt x="1995423" y="1149889"/>
                  </a:lnTo>
                  <a:lnTo>
                    <a:pt x="2009637" y="1157962"/>
                  </a:lnTo>
                  <a:lnTo>
                    <a:pt x="2023850" y="1215468"/>
                  </a:lnTo>
                  <a:lnTo>
                    <a:pt x="2037147" y="1239301"/>
                  </a:lnTo>
                  <a:lnTo>
                    <a:pt x="2051361" y="1242193"/>
                  </a:lnTo>
                  <a:lnTo>
                    <a:pt x="2065116" y="1210847"/>
                  </a:lnTo>
                  <a:lnTo>
                    <a:pt x="2079330" y="1184717"/>
                  </a:lnTo>
                  <a:lnTo>
                    <a:pt x="2093085" y="1219413"/>
                  </a:lnTo>
                  <a:lnTo>
                    <a:pt x="2107299" y="1259855"/>
                  </a:lnTo>
                  <a:lnTo>
                    <a:pt x="2121512" y="1248438"/>
                  </a:lnTo>
                  <a:lnTo>
                    <a:pt x="2135268" y="1259312"/>
                  </a:lnTo>
                  <a:lnTo>
                    <a:pt x="2149481" y="1307173"/>
                  </a:lnTo>
                  <a:lnTo>
                    <a:pt x="2163237" y="1333859"/>
                  </a:lnTo>
                  <a:lnTo>
                    <a:pt x="2177450" y="1344601"/>
                  </a:lnTo>
                  <a:lnTo>
                    <a:pt x="2191664" y="1360745"/>
                  </a:lnTo>
                  <a:lnTo>
                    <a:pt x="2204502" y="1396483"/>
                  </a:lnTo>
                  <a:lnTo>
                    <a:pt x="2218716" y="1466889"/>
                  </a:lnTo>
                  <a:lnTo>
                    <a:pt x="2232471" y="1524928"/>
                  </a:lnTo>
                  <a:lnTo>
                    <a:pt x="2246685" y="1488374"/>
                  </a:lnTo>
                  <a:lnTo>
                    <a:pt x="2260440" y="1373917"/>
                  </a:lnTo>
                  <a:lnTo>
                    <a:pt x="2274654" y="1305067"/>
                  </a:lnTo>
                  <a:lnTo>
                    <a:pt x="2288868" y="1310691"/>
                  </a:lnTo>
                  <a:lnTo>
                    <a:pt x="2302623" y="1338159"/>
                  </a:lnTo>
                  <a:lnTo>
                    <a:pt x="2316837" y="1345206"/>
                  </a:lnTo>
                  <a:lnTo>
                    <a:pt x="2330592" y="1309511"/>
                  </a:lnTo>
                  <a:lnTo>
                    <a:pt x="2344805" y="1315801"/>
                  </a:lnTo>
                  <a:lnTo>
                    <a:pt x="2359019" y="1358836"/>
                  </a:lnTo>
                  <a:lnTo>
                    <a:pt x="2371857" y="1380970"/>
                  </a:lnTo>
                  <a:lnTo>
                    <a:pt x="2386071" y="1376485"/>
                  </a:lnTo>
                  <a:lnTo>
                    <a:pt x="2399826" y="1384468"/>
                  </a:lnTo>
                  <a:lnTo>
                    <a:pt x="2414040" y="1409295"/>
                  </a:lnTo>
                  <a:lnTo>
                    <a:pt x="2427795" y="1427900"/>
                  </a:lnTo>
                  <a:lnTo>
                    <a:pt x="2442009" y="1462822"/>
                  </a:lnTo>
                  <a:lnTo>
                    <a:pt x="2456223" y="1489098"/>
                  </a:lnTo>
                  <a:lnTo>
                    <a:pt x="2469978" y="1499748"/>
                  </a:lnTo>
                  <a:lnTo>
                    <a:pt x="2484192" y="1546353"/>
                  </a:lnTo>
                  <a:lnTo>
                    <a:pt x="2497947" y="1623362"/>
                  </a:lnTo>
                  <a:lnTo>
                    <a:pt x="2512161" y="1645407"/>
                  </a:lnTo>
                  <a:lnTo>
                    <a:pt x="2526374" y="1592849"/>
                  </a:lnTo>
                  <a:lnTo>
                    <a:pt x="2539213" y="1547035"/>
                  </a:lnTo>
                  <a:lnTo>
                    <a:pt x="2553426" y="1561725"/>
                  </a:lnTo>
                  <a:lnTo>
                    <a:pt x="2567181" y="1592801"/>
                  </a:lnTo>
                  <a:lnTo>
                    <a:pt x="2581395" y="1640012"/>
                  </a:lnTo>
                  <a:lnTo>
                    <a:pt x="2595150" y="1717192"/>
                  </a:lnTo>
                  <a:lnTo>
                    <a:pt x="2609364" y="1778984"/>
                  </a:lnTo>
                  <a:lnTo>
                    <a:pt x="2623578" y="1804876"/>
                  </a:lnTo>
                  <a:lnTo>
                    <a:pt x="2637333" y="1755679"/>
                  </a:lnTo>
                  <a:lnTo>
                    <a:pt x="2651547" y="1628643"/>
                  </a:lnTo>
                  <a:lnTo>
                    <a:pt x="2665302" y="1528264"/>
                  </a:lnTo>
                  <a:lnTo>
                    <a:pt x="2679516" y="1511379"/>
                  </a:lnTo>
                  <a:lnTo>
                    <a:pt x="2693729" y="1517694"/>
                  </a:lnTo>
                  <a:lnTo>
                    <a:pt x="2707026" y="1535062"/>
                  </a:lnTo>
                  <a:lnTo>
                    <a:pt x="2721240" y="1561156"/>
                  </a:lnTo>
                  <a:lnTo>
                    <a:pt x="2734995" y="1576639"/>
                  </a:lnTo>
                  <a:lnTo>
                    <a:pt x="2749209" y="1565658"/>
                  </a:lnTo>
                  <a:lnTo>
                    <a:pt x="2762964" y="1499143"/>
                  </a:lnTo>
                  <a:lnTo>
                    <a:pt x="2777178" y="1392615"/>
                  </a:lnTo>
                  <a:lnTo>
                    <a:pt x="2791392" y="1336537"/>
                  </a:lnTo>
                  <a:lnTo>
                    <a:pt x="2805147" y="1360035"/>
                  </a:lnTo>
                  <a:lnTo>
                    <a:pt x="2819360" y="1419578"/>
                  </a:lnTo>
                  <a:lnTo>
                    <a:pt x="2833116" y="1516485"/>
                  </a:lnTo>
                  <a:lnTo>
                    <a:pt x="2847329" y="1606113"/>
                  </a:lnTo>
                  <a:lnTo>
                    <a:pt x="2861543" y="1629833"/>
                  </a:lnTo>
                  <a:lnTo>
                    <a:pt x="2874381" y="1570626"/>
                  </a:lnTo>
                  <a:lnTo>
                    <a:pt x="2888595" y="1467092"/>
                  </a:lnTo>
                  <a:lnTo>
                    <a:pt x="2902350" y="1393053"/>
                  </a:lnTo>
                  <a:lnTo>
                    <a:pt x="2916564" y="1343537"/>
                  </a:lnTo>
                  <a:lnTo>
                    <a:pt x="2930319" y="1329717"/>
                  </a:lnTo>
                  <a:lnTo>
                    <a:pt x="2944533" y="1366658"/>
                  </a:lnTo>
                  <a:lnTo>
                    <a:pt x="2958747" y="1407431"/>
                  </a:lnTo>
                  <a:lnTo>
                    <a:pt x="2972502" y="1462624"/>
                  </a:lnTo>
                  <a:lnTo>
                    <a:pt x="2986716" y="1519431"/>
                  </a:lnTo>
                  <a:lnTo>
                    <a:pt x="3000471" y="1504646"/>
                  </a:lnTo>
                  <a:lnTo>
                    <a:pt x="3014685" y="1447090"/>
                  </a:lnTo>
                  <a:lnTo>
                    <a:pt x="3028898" y="1447624"/>
                  </a:lnTo>
                  <a:lnTo>
                    <a:pt x="3041736" y="1472636"/>
                  </a:lnTo>
                  <a:lnTo>
                    <a:pt x="3055950" y="1440858"/>
                  </a:lnTo>
                  <a:lnTo>
                    <a:pt x="3069705" y="1397883"/>
                  </a:lnTo>
                  <a:lnTo>
                    <a:pt x="3083919" y="1455504"/>
                  </a:lnTo>
                  <a:lnTo>
                    <a:pt x="3097674" y="1571561"/>
                  </a:lnTo>
                  <a:lnTo>
                    <a:pt x="3111888" y="1622224"/>
                  </a:lnTo>
                  <a:lnTo>
                    <a:pt x="3126102" y="1566420"/>
                  </a:lnTo>
                  <a:lnTo>
                    <a:pt x="3139857" y="1463905"/>
                  </a:lnTo>
                  <a:lnTo>
                    <a:pt x="3154071" y="1445026"/>
                  </a:lnTo>
                  <a:lnTo>
                    <a:pt x="3167826" y="1483174"/>
                  </a:lnTo>
                  <a:lnTo>
                    <a:pt x="3182040" y="1478829"/>
                  </a:lnTo>
                  <a:lnTo>
                    <a:pt x="3196253" y="1456880"/>
                  </a:lnTo>
                  <a:lnTo>
                    <a:pt x="3209092" y="1504896"/>
                  </a:lnTo>
                  <a:lnTo>
                    <a:pt x="3223305" y="1588428"/>
                  </a:lnTo>
                  <a:lnTo>
                    <a:pt x="3237061" y="1631439"/>
                  </a:lnTo>
                  <a:lnTo>
                    <a:pt x="3251274" y="1602982"/>
                  </a:lnTo>
                  <a:lnTo>
                    <a:pt x="3265030" y="1507181"/>
                  </a:lnTo>
                  <a:lnTo>
                    <a:pt x="3279243" y="1452242"/>
                  </a:lnTo>
                  <a:lnTo>
                    <a:pt x="3293457" y="1496892"/>
                  </a:lnTo>
                  <a:lnTo>
                    <a:pt x="3307212" y="1563545"/>
                  </a:lnTo>
                  <a:lnTo>
                    <a:pt x="3321426" y="1580953"/>
                  </a:lnTo>
                  <a:lnTo>
                    <a:pt x="3335181" y="1569018"/>
                  </a:lnTo>
                  <a:lnTo>
                    <a:pt x="3349395" y="1531721"/>
                  </a:lnTo>
                  <a:lnTo>
                    <a:pt x="3363609" y="1493185"/>
                  </a:lnTo>
                  <a:lnTo>
                    <a:pt x="3376905" y="1445130"/>
                  </a:lnTo>
                  <a:lnTo>
                    <a:pt x="3391119" y="1400031"/>
                  </a:lnTo>
                  <a:lnTo>
                    <a:pt x="3404874" y="1415282"/>
                  </a:lnTo>
                  <a:lnTo>
                    <a:pt x="3419088" y="1442257"/>
                  </a:lnTo>
                  <a:lnTo>
                    <a:pt x="3432843" y="1471206"/>
                  </a:lnTo>
                  <a:lnTo>
                    <a:pt x="3447057" y="1527718"/>
                  </a:lnTo>
                  <a:lnTo>
                    <a:pt x="3461271" y="1553625"/>
                  </a:lnTo>
                  <a:lnTo>
                    <a:pt x="3475026" y="1552691"/>
                  </a:lnTo>
                  <a:lnTo>
                    <a:pt x="3489240" y="1564712"/>
                  </a:lnTo>
                  <a:lnTo>
                    <a:pt x="3502995" y="1573433"/>
                  </a:lnTo>
                  <a:lnTo>
                    <a:pt x="3517208" y="1607331"/>
                  </a:lnTo>
                  <a:lnTo>
                    <a:pt x="3531422" y="1652990"/>
                  </a:lnTo>
                  <a:lnTo>
                    <a:pt x="3544260" y="1660725"/>
                  </a:lnTo>
                  <a:lnTo>
                    <a:pt x="3558474" y="1672822"/>
                  </a:lnTo>
                  <a:lnTo>
                    <a:pt x="3572229" y="1682991"/>
                  </a:lnTo>
                  <a:lnTo>
                    <a:pt x="3586443" y="1685787"/>
                  </a:lnTo>
                  <a:lnTo>
                    <a:pt x="3600198" y="1706234"/>
                  </a:lnTo>
                  <a:lnTo>
                    <a:pt x="3614412" y="1690898"/>
                  </a:lnTo>
                  <a:lnTo>
                    <a:pt x="3628626" y="1691025"/>
                  </a:lnTo>
                  <a:lnTo>
                    <a:pt x="3642381" y="1722171"/>
                  </a:lnTo>
                  <a:lnTo>
                    <a:pt x="3656595" y="1728485"/>
                  </a:lnTo>
                  <a:lnTo>
                    <a:pt x="3670350" y="1706761"/>
                  </a:lnTo>
                  <a:lnTo>
                    <a:pt x="3684564" y="1694939"/>
                  </a:lnTo>
                  <a:lnTo>
                    <a:pt x="3698777" y="1700394"/>
                  </a:lnTo>
                  <a:lnTo>
                    <a:pt x="3711616" y="1708404"/>
                  </a:lnTo>
                  <a:lnTo>
                    <a:pt x="3725829" y="1715447"/>
                  </a:lnTo>
                  <a:lnTo>
                    <a:pt x="3739584" y="1695352"/>
                  </a:lnTo>
                  <a:lnTo>
                    <a:pt x="3753798" y="1676581"/>
                  </a:lnTo>
                  <a:lnTo>
                    <a:pt x="3767553" y="1681398"/>
                  </a:lnTo>
                  <a:lnTo>
                    <a:pt x="3781767" y="1696805"/>
                  </a:lnTo>
                  <a:lnTo>
                    <a:pt x="3795981" y="1650999"/>
                  </a:lnTo>
                  <a:lnTo>
                    <a:pt x="3809736" y="1583886"/>
                  </a:lnTo>
                  <a:lnTo>
                    <a:pt x="3823950" y="1555749"/>
                  </a:lnTo>
                  <a:lnTo>
                    <a:pt x="3837705" y="1566395"/>
                  </a:lnTo>
                  <a:lnTo>
                    <a:pt x="3851919" y="1568971"/>
                  </a:lnTo>
                  <a:lnTo>
                    <a:pt x="3866132" y="1542805"/>
                  </a:lnTo>
                  <a:lnTo>
                    <a:pt x="3878971" y="1542637"/>
                  </a:lnTo>
                  <a:lnTo>
                    <a:pt x="3893184" y="1556416"/>
                  </a:lnTo>
                  <a:lnTo>
                    <a:pt x="3906940" y="1577243"/>
                  </a:lnTo>
                  <a:lnTo>
                    <a:pt x="3921153" y="1557103"/>
                  </a:lnTo>
                  <a:lnTo>
                    <a:pt x="3934909" y="1489003"/>
                  </a:lnTo>
                  <a:lnTo>
                    <a:pt x="3949122" y="1421868"/>
                  </a:lnTo>
                  <a:lnTo>
                    <a:pt x="3963336" y="1437600"/>
                  </a:lnTo>
                  <a:lnTo>
                    <a:pt x="3977091" y="1507788"/>
                  </a:lnTo>
                  <a:lnTo>
                    <a:pt x="3991305" y="1526344"/>
                  </a:lnTo>
                  <a:lnTo>
                    <a:pt x="4005060" y="1512998"/>
                  </a:lnTo>
                  <a:lnTo>
                    <a:pt x="4019274" y="1510169"/>
                  </a:lnTo>
                  <a:lnTo>
                    <a:pt x="4033488" y="1460063"/>
                  </a:lnTo>
                  <a:lnTo>
                    <a:pt x="4046784" y="1396460"/>
                  </a:lnTo>
                  <a:lnTo>
                    <a:pt x="4060998" y="1388203"/>
                  </a:lnTo>
                  <a:lnTo>
                    <a:pt x="4074753" y="1374490"/>
                  </a:lnTo>
                  <a:lnTo>
                    <a:pt x="4088967" y="1396800"/>
                  </a:lnTo>
                  <a:lnTo>
                    <a:pt x="4102722" y="1461128"/>
                  </a:lnTo>
                  <a:lnTo>
                    <a:pt x="4116936" y="1535273"/>
                  </a:lnTo>
                  <a:lnTo>
                    <a:pt x="4131150" y="1585436"/>
                  </a:lnTo>
                  <a:lnTo>
                    <a:pt x="4144905" y="1567040"/>
                  </a:lnTo>
                  <a:lnTo>
                    <a:pt x="4159119" y="1578133"/>
                  </a:lnTo>
                  <a:lnTo>
                    <a:pt x="4172874" y="1642686"/>
                  </a:lnTo>
                  <a:lnTo>
                    <a:pt x="4187088" y="1703713"/>
                  </a:lnTo>
                  <a:lnTo>
                    <a:pt x="4201301" y="1778064"/>
                  </a:lnTo>
                  <a:lnTo>
                    <a:pt x="4214139" y="1844223"/>
                  </a:lnTo>
                  <a:lnTo>
                    <a:pt x="4228353" y="1848135"/>
                  </a:lnTo>
                  <a:lnTo>
                    <a:pt x="4242108" y="1836028"/>
                  </a:lnTo>
                  <a:lnTo>
                    <a:pt x="4256322" y="1842352"/>
                  </a:lnTo>
                  <a:lnTo>
                    <a:pt x="4270077" y="1821815"/>
                  </a:lnTo>
                  <a:lnTo>
                    <a:pt x="4284291" y="1778068"/>
                  </a:lnTo>
                  <a:lnTo>
                    <a:pt x="4298505" y="1756920"/>
                  </a:lnTo>
                  <a:lnTo>
                    <a:pt x="4312260" y="1782289"/>
                  </a:lnTo>
                  <a:lnTo>
                    <a:pt x="4326474" y="1800479"/>
                  </a:lnTo>
                  <a:lnTo>
                    <a:pt x="4340229" y="1741529"/>
                  </a:lnTo>
                  <a:lnTo>
                    <a:pt x="4354443" y="1659365"/>
                  </a:lnTo>
                  <a:lnTo>
                    <a:pt x="4368656" y="1646018"/>
                  </a:lnTo>
                  <a:lnTo>
                    <a:pt x="4381495" y="1652728"/>
                  </a:lnTo>
                  <a:lnTo>
                    <a:pt x="4395708" y="1673661"/>
                  </a:lnTo>
                  <a:lnTo>
                    <a:pt x="4409464" y="1700884"/>
                  </a:lnTo>
                  <a:lnTo>
                    <a:pt x="4423677" y="1688770"/>
                  </a:lnTo>
                  <a:lnTo>
                    <a:pt x="4437433" y="1688262"/>
                  </a:lnTo>
                  <a:lnTo>
                    <a:pt x="4451646" y="1695820"/>
                  </a:lnTo>
                  <a:lnTo>
                    <a:pt x="4465860" y="1694199"/>
                  </a:lnTo>
                  <a:lnTo>
                    <a:pt x="4479615" y="1664048"/>
                  </a:lnTo>
                  <a:lnTo>
                    <a:pt x="4493829" y="1615668"/>
                  </a:lnTo>
                  <a:lnTo>
                    <a:pt x="4507584" y="1641955"/>
                  </a:lnTo>
                  <a:lnTo>
                    <a:pt x="4521798" y="1725487"/>
                  </a:lnTo>
                  <a:lnTo>
                    <a:pt x="4536012" y="1768317"/>
                  </a:lnTo>
                  <a:lnTo>
                    <a:pt x="4548850" y="1783228"/>
                  </a:lnTo>
                  <a:lnTo>
                    <a:pt x="4563063" y="1750072"/>
                  </a:lnTo>
                  <a:lnTo>
                    <a:pt x="4576819" y="1724016"/>
                  </a:lnTo>
                  <a:lnTo>
                    <a:pt x="4591032" y="1745183"/>
                  </a:lnTo>
                  <a:lnTo>
                    <a:pt x="4604788" y="1733794"/>
                  </a:lnTo>
                  <a:lnTo>
                    <a:pt x="4619001" y="1699488"/>
                  </a:lnTo>
                  <a:lnTo>
                    <a:pt x="4633215" y="1678096"/>
                  </a:lnTo>
                  <a:lnTo>
                    <a:pt x="4646970" y="1725367"/>
                  </a:lnTo>
                  <a:lnTo>
                    <a:pt x="4661184" y="1820776"/>
                  </a:lnTo>
                  <a:lnTo>
                    <a:pt x="4674939" y="1853740"/>
                  </a:lnTo>
                  <a:lnTo>
                    <a:pt x="4689153" y="1821515"/>
                  </a:lnTo>
                  <a:lnTo>
                    <a:pt x="4703367" y="1799708"/>
                  </a:lnTo>
                  <a:lnTo>
                    <a:pt x="4716663" y="1779748"/>
                  </a:lnTo>
                  <a:lnTo>
                    <a:pt x="4730877" y="1745474"/>
                  </a:lnTo>
                  <a:lnTo>
                    <a:pt x="4744632" y="1667651"/>
                  </a:lnTo>
                  <a:lnTo>
                    <a:pt x="4758846" y="1595105"/>
                  </a:lnTo>
                  <a:lnTo>
                    <a:pt x="4772601" y="1640353"/>
                  </a:lnTo>
                  <a:lnTo>
                    <a:pt x="4786815" y="1744988"/>
                  </a:lnTo>
                  <a:lnTo>
                    <a:pt x="4801029" y="1803848"/>
                  </a:lnTo>
                  <a:lnTo>
                    <a:pt x="4814784" y="1779478"/>
                  </a:lnTo>
                  <a:lnTo>
                    <a:pt x="4828998" y="1724296"/>
                  </a:lnTo>
                  <a:lnTo>
                    <a:pt x="4842753" y="1744818"/>
                  </a:lnTo>
                  <a:lnTo>
                    <a:pt x="4856967" y="1810600"/>
                  </a:lnTo>
                  <a:lnTo>
                    <a:pt x="4871180" y="1831056"/>
                  </a:lnTo>
                  <a:lnTo>
                    <a:pt x="4884019" y="1816159"/>
                  </a:lnTo>
                  <a:lnTo>
                    <a:pt x="4898232" y="1815251"/>
                  </a:lnTo>
                  <a:lnTo>
                    <a:pt x="4911987" y="1857674"/>
                  </a:lnTo>
                  <a:lnTo>
                    <a:pt x="4926201" y="1876098"/>
                  </a:lnTo>
                  <a:lnTo>
                    <a:pt x="4939956" y="1855323"/>
                  </a:lnTo>
                  <a:lnTo>
                    <a:pt x="4954170" y="1842295"/>
                  </a:lnTo>
                  <a:lnTo>
                    <a:pt x="4968384" y="1848265"/>
                  </a:lnTo>
                  <a:lnTo>
                    <a:pt x="4982139" y="1866706"/>
                  </a:lnTo>
                  <a:lnTo>
                    <a:pt x="4996353" y="1876683"/>
                  </a:lnTo>
                  <a:lnTo>
                    <a:pt x="5010108" y="1901961"/>
                  </a:lnTo>
                  <a:lnTo>
                    <a:pt x="5024322" y="1920071"/>
                  </a:lnTo>
                  <a:lnTo>
                    <a:pt x="5038535" y="1901961"/>
                  </a:lnTo>
                  <a:lnTo>
                    <a:pt x="5051374" y="1908956"/>
                  </a:lnTo>
                  <a:lnTo>
                    <a:pt x="5065587" y="1945485"/>
                  </a:lnTo>
                  <a:lnTo>
                    <a:pt x="5079343" y="1974950"/>
                  </a:lnTo>
                  <a:lnTo>
                    <a:pt x="5093556" y="2042243"/>
                  </a:lnTo>
                  <a:lnTo>
                    <a:pt x="5107312" y="2102881"/>
                  </a:lnTo>
                  <a:lnTo>
                    <a:pt x="5121525" y="2158049"/>
                  </a:lnTo>
                  <a:lnTo>
                    <a:pt x="5135739" y="2250870"/>
                  </a:lnTo>
                  <a:lnTo>
                    <a:pt x="5149494" y="2350450"/>
                  </a:lnTo>
                  <a:lnTo>
                    <a:pt x="5163708" y="2433588"/>
                  </a:lnTo>
                  <a:lnTo>
                    <a:pt x="5177463" y="2448079"/>
                  </a:lnTo>
                  <a:lnTo>
                    <a:pt x="5191677" y="2447831"/>
                  </a:lnTo>
                  <a:lnTo>
                    <a:pt x="5205891" y="2502149"/>
                  </a:lnTo>
                  <a:lnTo>
                    <a:pt x="5218729" y="2548078"/>
                  </a:lnTo>
                  <a:lnTo>
                    <a:pt x="5232943" y="2557321"/>
                  </a:lnTo>
                  <a:lnTo>
                    <a:pt x="5246698" y="2570266"/>
                  </a:lnTo>
                  <a:lnTo>
                    <a:pt x="5260911" y="2560499"/>
                  </a:lnTo>
                  <a:lnTo>
                    <a:pt x="5274667" y="2522555"/>
                  </a:lnTo>
                  <a:lnTo>
                    <a:pt x="5288880" y="2528634"/>
                  </a:lnTo>
                  <a:lnTo>
                    <a:pt x="5303094" y="2577336"/>
                  </a:lnTo>
                  <a:lnTo>
                    <a:pt x="5316849" y="2649471"/>
                  </a:lnTo>
                  <a:lnTo>
                    <a:pt x="5331063" y="2764079"/>
                  </a:lnTo>
                  <a:lnTo>
                    <a:pt x="5344818" y="2932910"/>
                  </a:lnTo>
                  <a:lnTo>
                    <a:pt x="5359032" y="3062580"/>
                  </a:lnTo>
                  <a:lnTo>
                    <a:pt x="5373246" y="3097865"/>
                  </a:lnTo>
                  <a:lnTo>
                    <a:pt x="5386542" y="3073873"/>
                  </a:lnTo>
                  <a:lnTo>
                    <a:pt x="5400756" y="3047613"/>
                  </a:lnTo>
                  <a:lnTo>
                    <a:pt x="5414511" y="3057837"/>
                  </a:lnTo>
                  <a:lnTo>
                    <a:pt x="5428725" y="3067844"/>
                  </a:lnTo>
                  <a:lnTo>
                    <a:pt x="5442480" y="3077762"/>
                  </a:lnTo>
                  <a:lnTo>
                    <a:pt x="5456694" y="3078737"/>
                  </a:lnTo>
                  <a:lnTo>
                    <a:pt x="5470908" y="3057399"/>
                  </a:lnTo>
                  <a:lnTo>
                    <a:pt x="5484663" y="3055074"/>
                  </a:lnTo>
                  <a:lnTo>
                    <a:pt x="5498877" y="3107054"/>
                  </a:lnTo>
                  <a:lnTo>
                    <a:pt x="5512632" y="3195464"/>
                  </a:lnTo>
                  <a:lnTo>
                    <a:pt x="5526846" y="3279601"/>
                  </a:lnTo>
                  <a:lnTo>
                    <a:pt x="5541059" y="3316231"/>
                  </a:lnTo>
                  <a:lnTo>
                    <a:pt x="5553898" y="3275370"/>
                  </a:lnTo>
                  <a:lnTo>
                    <a:pt x="5568111" y="3146912"/>
                  </a:lnTo>
                  <a:lnTo>
                    <a:pt x="5581867" y="2985734"/>
                  </a:lnTo>
                  <a:lnTo>
                    <a:pt x="5596080" y="2859150"/>
                  </a:lnTo>
                  <a:lnTo>
                    <a:pt x="5609835" y="2773746"/>
                  </a:lnTo>
                  <a:lnTo>
                    <a:pt x="5624049" y="2696901"/>
                  </a:lnTo>
                  <a:lnTo>
                    <a:pt x="5638263" y="2622117"/>
                  </a:lnTo>
                  <a:lnTo>
                    <a:pt x="5652018" y="2533413"/>
                  </a:lnTo>
                  <a:lnTo>
                    <a:pt x="5666232" y="2404293"/>
                  </a:lnTo>
                  <a:lnTo>
                    <a:pt x="5679987" y="2257361"/>
                  </a:lnTo>
                  <a:lnTo>
                    <a:pt x="5694201" y="2113170"/>
                  </a:lnTo>
                  <a:lnTo>
                    <a:pt x="5708415" y="1991267"/>
                  </a:lnTo>
                  <a:lnTo>
                    <a:pt x="5721253" y="1969191"/>
                  </a:lnTo>
                  <a:lnTo>
                    <a:pt x="5735466" y="2088061"/>
                  </a:lnTo>
                  <a:lnTo>
                    <a:pt x="5749222" y="2241355"/>
                  </a:lnTo>
                  <a:lnTo>
                    <a:pt x="5763435" y="2451304"/>
                  </a:lnTo>
                  <a:lnTo>
                    <a:pt x="5777191" y="2706196"/>
                  </a:lnTo>
                  <a:lnTo>
                    <a:pt x="5791404" y="2870351"/>
                  </a:lnTo>
                  <a:lnTo>
                    <a:pt x="5805618" y="2934730"/>
                  </a:lnTo>
                  <a:lnTo>
                    <a:pt x="5819373" y="2929670"/>
                  </a:lnTo>
                  <a:lnTo>
                    <a:pt x="5833587" y="2925289"/>
                  </a:lnTo>
                  <a:lnTo>
                    <a:pt x="5847342" y="2936366"/>
                  </a:lnTo>
                  <a:lnTo>
                    <a:pt x="5861556" y="2977030"/>
                  </a:lnTo>
                  <a:lnTo>
                    <a:pt x="5875770" y="3093377"/>
                  </a:lnTo>
                  <a:lnTo>
                    <a:pt x="5888608" y="3189161"/>
                  </a:lnTo>
                  <a:lnTo>
                    <a:pt x="5902822" y="3143704"/>
                  </a:lnTo>
                  <a:lnTo>
                    <a:pt x="5916577" y="3038901"/>
                  </a:lnTo>
                  <a:lnTo>
                    <a:pt x="5930791" y="2903274"/>
                  </a:lnTo>
                  <a:lnTo>
                    <a:pt x="5944546" y="2750283"/>
                  </a:lnTo>
                  <a:lnTo>
                    <a:pt x="5958760" y="2686938"/>
                  </a:lnTo>
                  <a:lnTo>
                    <a:pt x="5972973" y="2701650"/>
                  </a:lnTo>
                  <a:lnTo>
                    <a:pt x="5986728" y="2727821"/>
                  </a:lnTo>
                  <a:lnTo>
                    <a:pt x="6000942" y="2667768"/>
                  </a:lnTo>
                  <a:lnTo>
                    <a:pt x="6014697" y="2541425"/>
                  </a:lnTo>
                  <a:lnTo>
                    <a:pt x="6028911" y="2448671"/>
                  </a:lnTo>
                  <a:lnTo>
                    <a:pt x="6043125" y="2364319"/>
                  </a:lnTo>
                  <a:lnTo>
                    <a:pt x="6056422" y="2264509"/>
                  </a:lnTo>
                  <a:lnTo>
                    <a:pt x="6070635" y="2203030"/>
                  </a:lnTo>
                  <a:lnTo>
                    <a:pt x="6084390" y="2154077"/>
                  </a:lnTo>
                  <a:lnTo>
                    <a:pt x="6098604" y="2085877"/>
                  </a:lnTo>
                  <a:lnTo>
                    <a:pt x="6112359" y="2035548"/>
                  </a:lnTo>
                  <a:lnTo>
                    <a:pt x="6126573" y="1989074"/>
                  </a:lnTo>
                  <a:lnTo>
                    <a:pt x="6140787" y="1914369"/>
                  </a:lnTo>
                  <a:lnTo>
                    <a:pt x="6154542" y="1865836"/>
                  </a:lnTo>
                  <a:lnTo>
                    <a:pt x="6168756" y="1899878"/>
                  </a:lnTo>
                  <a:lnTo>
                    <a:pt x="6182511" y="1936386"/>
                  </a:lnTo>
                  <a:lnTo>
                    <a:pt x="6196725" y="1899271"/>
                  </a:lnTo>
                  <a:lnTo>
                    <a:pt x="6210938" y="1817914"/>
                  </a:lnTo>
                  <a:lnTo>
                    <a:pt x="6223777" y="1752449"/>
                  </a:lnTo>
                  <a:lnTo>
                    <a:pt x="6237990" y="1695545"/>
                  </a:lnTo>
                  <a:lnTo>
                    <a:pt x="6251746" y="1624796"/>
                  </a:lnTo>
                  <a:lnTo>
                    <a:pt x="6265959" y="1575108"/>
                  </a:lnTo>
                  <a:lnTo>
                    <a:pt x="6279715" y="1516300"/>
                  </a:lnTo>
                  <a:lnTo>
                    <a:pt x="6293928" y="1441585"/>
                  </a:lnTo>
                  <a:lnTo>
                    <a:pt x="6308142" y="1403940"/>
                  </a:lnTo>
                  <a:lnTo>
                    <a:pt x="6321897" y="1430416"/>
                  </a:lnTo>
                  <a:lnTo>
                    <a:pt x="6336111" y="1472457"/>
                  </a:lnTo>
                  <a:lnTo>
                    <a:pt x="6349866" y="1430901"/>
                  </a:lnTo>
                  <a:lnTo>
                    <a:pt x="6364080" y="1355658"/>
                  </a:lnTo>
                  <a:lnTo>
                    <a:pt x="6378294" y="1341544"/>
                  </a:lnTo>
                  <a:lnTo>
                    <a:pt x="6391132" y="1352816"/>
                  </a:lnTo>
                  <a:lnTo>
                    <a:pt x="6405346" y="1424022"/>
                  </a:lnTo>
                  <a:lnTo>
                    <a:pt x="6419101" y="1564227"/>
                  </a:lnTo>
                  <a:lnTo>
                    <a:pt x="6433314" y="1635259"/>
                  </a:lnTo>
                  <a:lnTo>
                    <a:pt x="6447070" y="1634469"/>
                  </a:lnTo>
                  <a:lnTo>
                    <a:pt x="6461283" y="1612318"/>
                  </a:lnTo>
                  <a:lnTo>
                    <a:pt x="6475497" y="1581248"/>
                  </a:lnTo>
                  <a:lnTo>
                    <a:pt x="6489252" y="1517440"/>
                  </a:lnTo>
                  <a:lnTo>
                    <a:pt x="6503466" y="1435925"/>
                  </a:lnTo>
                  <a:lnTo>
                    <a:pt x="6517221" y="1503361"/>
                  </a:lnTo>
                  <a:lnTo>
                    <a:pt x="6531435" y="1664063"/>
                  </a:lnTo>
                  <a:lnTo>
                    <a:pt x="6545649" y="1743718"/>
                  </a:lnTo>
                  <a:lnTo>
                    <a:pt x="6558487" y="1771604"/>
                  </a:lnTo>
                  <a:lnTo>
                    <a:pt x="6572701" y="1752692"/>
                  </a:lnTo>
                  <a:lnTo>
                    <a:pt x="6586456" y="1625990"/>
                  </a:lnTo>
                  <a:lnTo>
                    <a:pt x="6600670" y="1524320"/>
                  </a:lnTo>
                  <a:lnTo>
                    <a:pt x="6614425" y="1546367"/>
                  </a:lnTo>
                  <a:lnTo>
                    <a:pt x="6628639" y="1616135"/>
                  </a:lnTo>
                  <a:lnTo>
                    <a:pt x="6642852" y="1634410"/>
                  </a:lnTo>
                  <a:lnTo>
                    <a:pt x="6656608" y="1605932"/>
                  </a:lnTo>
                  <a:lnTo>
                    <a:pt x="6670821" y="1564018"/>
                  </a:lnTo>
                  <a:lnTo>
                    <a:pt x="6684576" y="1454561"/>
                  </a:lnTo>
                  <a:lnTo>
                    <a:pt x="6698790" y="1320175"/>
                  </a:lnTo>
                  <a:lnTo>
                    <a:pt x="6713004" y="1278307"/>
                  </a:lnTo>
                  <a:lnTo>
                    <a:pt x="6726301" y="1308428"/>
                  </a:lnTo>
                  <a:lnTo>
                    <a:pt x="6740514" y="1350968"/>
                  </a:lnTo>
                  <a:lnTo>
                    <a:pt x="6754270" y="1429425"/>
                  </a:lnTo>
                  <a:lnTo>
                    <a:pt x="6768483" y="1495477"/>
                  </a:lnTo>
                  <a:lnTo>
                    <a:pt x="6782238" y="1461114"/>
                  </a:lnTo>
                  <a:lnTo>
                    <a:pt x="6796452" y="1362194"/>
                  </a:lnTo>
                  <a:lnTo>
                    <a:pt x="6810666" y="1347600"/>
                  </a:lnTo>
                  <a:lnTo>
                    <a:pt x="6824421" y="1400933"/>
                  </a:lnTo>
                  <a:lnTo>
                    <a:pt x="6838635" y="1417548"/>
                  </a:lnTo>
                  <a:lnTo>
                    <a:pt x="6852390" y="1437090"/>
                  </a:lnTo>
                  <a:lnTo>
                    <a:pt x="6866604" y="1496058"/>
                  </a:lnTo>
                  <a:lnTo>
                    <a:pt x="6880818" y="1468924"/>
                  </a:lnTo>
                  <a:lnTo>
                    <a:pt x="6893656" y="1367527"/>
                  </a:lnTo>
                  <a:lnTo>
                    <a:pt x="6907869" y="1291972"/>
                  </a:lnTo>
                  <a:lnTo>
                    <a:pt x="6921625" y="1221006"/>
                  </a:lnTo>
                  <a:lnTo>
                    <a:pt x="6935838" y="1090743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3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332042"/>
                  </a:moveTo>
                  <a:lnTo>
                    <a:pt x="14213" y="1314080"/>
                  </a:lnTo>
                  <a:lnTo>
                    <a:pt x="27510" y="1260446"/>
                  </a:lnTo>
                  <a:lnTo>
                    <a:pt x="41724" y="1162449"/>
                  </a:lnTo>
                  <a:lnTo>
                    <a:pt x="55479" y="1074828"/>
                  </a:lnTo>
                  <a:lnTo>
                    <a:pt x="69693" y="1065992"/>
                  </a:lnTo>
                  <a:lnTo>
                    <a:pt x="83448" y="1067480"/>
                  </a:lnTo>
                  <a:lnTo>
                    <a:pt x="97662" y="1007994"/>
                  </a:lnTo>
                  <a:lnTo>
                    <a:pt x="111875" y="939963"/>
                  </a:lnTo>
                  <a:lnTo>
                    <a:pt x="125630" y="960210"/>
                  </a:lnTo>
                  <a:lnTo>
                    <a:pt x="139844" y="1059542"/>
                  </a:lnTo>
                  <a:lnTo>
                    <a:pt x="153599" y="1100384"/>
                  </a:lnTo>
                  <a:lnTo>
                    <a:pt x="167813" y="1054345"/>
                  </a:lnTo>
                  <a:lnTo>
                    <a:pt x="182027" y="977237"/>
                  </a:lnTo>
                  <a:lnTo>
                    <a:pt x="194865" y="915797"/>
                  </a:lnTo>
                  <a:lnTo>
                    <a:pt x="209079" y="894509"/>
                  </a:lnTo>
                  <a:lnTo>
                    <a:pt x="222834" y="910038"/>
                  </a:lnTo>
                  <a:lnTo>
                    <a:pt x="237048" y="892209"/>
                  </a:lnTo>
                  <a:lnTo>
                    <a:pt x="250803" y="741122"/>
                  </a:lnTo>
                  <a:lnTo>
                    <a:pt x="265017" y="518377"/>
                  </a:lnTo>
                  <a:lnTo>
                    <a:pt x="279230" y="400266"/>
                  </a:lnTo>
                  <a:lnTo>
                    <a:pt x="292986" y="374129"/>
                  </a:lnTo>
                  <a:lnTo>
                    <a:pt x="307199" y="332974"/>
                  </a:lnTo>
                  <a:lnTo>
                    <a:pt x="320955" y="277733"/>
                  </a:lnTo>
                  <a:lnTo>
                    <a:pt x="335168" y="216998"/>
                  </a:lnTo>
                  <a:lnTo>
                    <a:pt x="349382" y="143466"/>
                  </a:lnTo>
                  <a:lnTo>
                    <a:pt x="362220" y="55450"/>
                  </a:lnTo>
                  <a:lnTo>
                    <a:pt x="376434" y="0"/>
                  </a:lnTo>
                  <a:lnTo>
                    <a:pt x="390189" y="9967"/>
                  </a:lnTo>
                  <a:lnTo>
                    <a:pt x="404403" y="46987"/>
                  </a:lnTo>
                  <a:lnTo>
                    <a:pt x="418158" y="160599"/>
                  </a:lnTo>
                  <a:lnTo>
                    <a:pt x="432372" y="297408"/>
                  </a:lnTo>
                  <a:lnTo>
                    <a:pt x="446586" y="354181"/>
                  </a:lnTo>
                  <a:lnTo>
                    <a:pt x="460341" y="359111"/>
                  </a:lnTo>
                  <a:lnTo>
                    <a:pt x="474554" y="316418"/>
                  </a:lnTo>
                  <a:lnTo>
                    <a:pt x="488310" y="225070"/>
                  </a:lnTo>
                  <a:lnTo>
                    <a:pt x="502523" y="165449"/>
                  </a:lnTo>
                  <a:lnTo>
                    <a:pt x="516737" y="222811"/>
                  </a:lnTo>
                  <a:lnTo>
                    <a:pt x="529575" y="395929"/>
                  </a:lnTo>
                  <a:lnTo>
                    <a:pt x="543789" y="550629"/>
                  </a:lnTo>
                  <a:lnTo>
                    <a:pt x="557544" y="554796"/>
                  </a:lnTo>
                  <a:lnTo>
                    <a:pt x="571758" y="569621"/>
                  </a:lnTo>
                  <a:lnTo>
                    <a:pt x="585513" y="679808"/>
                  </a:lnTo>
                  <a:lnTo>
                    <a:pt x="599727" y="767801"/>
                  </a:lnTo>
                  <a:lnTo>
                    <a:pt x="613941" y="764598"/>
                  </a:lnTo>
                  <a:lnTo>
                    <a:pt x="627696" y="730032"/>
                  </a:lnTo>
                  <a:lnTo>
                    <a:pt x="641910" y="844442"/>
                  </a:lnTo>
                  <a:lnTo>
                    <a:pt x="655665" y="1081286"/>
                  </a:lnTo>
                  <a:lnTo>
                    <a:pt x="669879" y="1263426"/>
                  </a:lnTo>
                  <a:lnTo>
                    <a:pt x="684092" y="1342329"/>
                  </a:lnTo>
                  <a:lnTo>
                    <a:pt x="697389" y="1414693"/>
                  </a:lnTo>
                  <a:lnTo>
                    <a:pt x="711603" y="1559390"/>
                  </a:lnTo>
                  <a:lnTo>
                    <a:pt x="725358" y="1748929"/>
                  </a:lnTo>
                  <a:lnTo>
                    <a:pt x="739572" y="1824866"/>
                  </a:lnTo>
                  <a:lnTo>
                    <a:pt x="753327" y="1746914"/>
                  </a:lnTo>
                  <a:lnTo>
                    <a:pt x="767541" y="1691489"/>
                  </a:lnTo>
                  <a:lnTo>
                    <a:pt x="781754" y="1722926"/>
                  </a:lnTo>
                  <a:lnTo>
                    <a:pt x="795510" y="1736309"/>
                  </a:lnTo>
                  <a:lnTo>
                    <a:pt x="809723" y="1659171"/>
                  </a:lnTo>
                  <a:lnTo>
                    <a:pt x="823478" y="1581448"/>
                  </a:lnTo>
                  <a:lnTo>
                    <a:pt x="837692" y="1584266"/>
                  </a:lnTo>
                  <a:lnTo>
                    <a:pt x="851906" y="1662255"/>
                  </a:lnTo>
                  <a:lnTo>
                    <a:pt x="864744" y="1729788"/>
                  </a:lnTo>
                  <a:lnTo>
                    <a:pt x="878958" y="1737790"/>
                  </a:lnTo>
                  <a:lnTo>
                    <a:pt x="892713" y="1743157"/>
                  </a:lnTo>
                  <a:lnTo>
                    <a:pt x="906927" y="1763322"/>
                  </a:lnTo>
                  <a:lnTo>
                    <a:pt x="920682" y="1852429"/>
                  </a:lnTo>
                  <a:lnTo>
                    <a:pt x="934896" y="2004240"/>
                  </a:lnTo>
                  <a:lnTo>
                    <a:pt x="949109" y="2130813"/>
                  </a:lnTo>
                  <a:lnTo>
                    <a:pt x="962865" y="2203284"/>
                  </a:lnTo>
                  <a:lnTo>
                    <a:pt x="977078" y="2203284"/>
                  </a:lnTo>
                  <a:lnTo>
                    <a:pt x="990834" y="2203284"/>
                  </a:lnTo>
                  <a:lnTo>
                    <a:pt x="1005047" y="2203284"/>
                  </a:lnTo>
                  <a:lnTo>
                    <a:pt x="1019261" y="2203284"/>
                  </a:lnTo>
                  <a:lnTo>
                    <a:pt x="1032099" y="2203284"/>
                  </a:lnTo>
                  <a:lnTo>
                    <a:pt x="1046313" y="2203284"/>
                  </a:lnTo>
                  <a:lnTo>
                    <a:pt x="1060068" y="2203284"/>
                  </a:lnTo>
                  <a:lnTo>
                    <a:pt x="1074282" y="2203284"/>
                  </a:lnTo>
                  <a:lnTo>
                    <a:pt x="1088037" y="2203284"/>
                  </a:lnTo>
                  <a:lnTo>
                    <a:pt x="1102251" y="2203284"/>
                  </a:lnTo>
                  <a:lnTo>
                    <a:pt x="1116465" y="2203284"/>
                  </a:lnTo>
                  <a:lnTo>
                    <a:pt x="1130220" y="2200590"/>
                  </a:lnTo>
                  <a:lnTo>
                    <a:pt x="1144434" y="2112319"/>
                  </a:lnTo>
                  <a:lnTo>
                    <a:pt x="1158189" y="2072402"/>
                  </a:lnTo>
                  <a:lnTo>
                    <a:pt x="1172402" y="2061306"/>
                  </a:lnTo>
                  <a:lnTo>
                    <a:pt x="1186616" y="1991851"/>
                  </a:lnTo>
                  <a:lnTo>
                    <a:pt x="1199454" y="1782572"/>
                  </a:lnTo>
                  <a:lnTo>
                    <a:pt x="1213668" y="1399285"/>
                  </a:lnTo>
                  <a:lnTo>
                    <a:pt x="1227423" y="921471"/>
                  </a:lnTo>
                  <a:lnTo>
                    <a:pt x="1241637" y="675556"/>
                  </a:lnTo>
                  <a:lnTo>
                    <a:pt x="1255392" y="855612"/>
                  </a:lnTo>
                  <a:lnTo>
                    <a:pt x="1269606" y="1214897"/>
                  </a:lnTo>
                  <a:lnTo>
                    <a:pt x="1283820" y="1447714"/>
                  </a:lnTo>
                  <a:lnTo>
                    <a:pt x="1297575" y="1545666"/>
                  </a:lnTo>
                  <a:lnTo>
                    <a:pt x="1311789" y="1554388"/>
                  </a:lnTo>
                  <a:lnTo>
                    <a:pt x="1325544" y="1503082"/>
                  </a:lnTo>
                  <a:lnTo>
                    <a:pt x="1339758" y="1502107"/>
                  </a:lnTo>
                  <a:lnTo>
                    <a:pt x="1353971" y="1592813"/>
                  </a:lnTo>
                  <a:lnTo>
                    <a:pt x="1367268" y="1691467"/>
                  </a:lnTo>
                  <a:lnTo>
                    <a:pt x="1381482" y="1764648"/>
                  </a:lnTo>
                  <a:lnTo>
                    <a:pt x="1395237" y="1866874"/>
                  </a:lnTo>
                  <a:lnTo>
                    <a:pt x="1409451" y="1993518"/>
                  </a:lnTo>
                  <a:lnTo>
                    <a:pt x="1423206" y="2068548"/>
                  </a:lnTo>
                  <a:lnTo>
                    <a:pt x="1437420" y="2106315"/>
                  </a:lnTo>
                  <a:lnTo>
                    <a:pt x="1451633" y="2148810"/>
                  </a:lnTo>
                  <a:lnTo>
                    <a:pt x="1465389" y="2185792"/>
                  </a:lnTo>
                  <a:lnTo>
                    <a:pt x="1479602" y="2203284"/>
                  </a:lnTo>
                  <a:lnTo>
                    <a:pt x="1493358" y="2203284"/>
                  </a:lnTo>
                  <a:lnTo>
                    <a:pt x="1507571" y="2203284"/>
                  </a:lnTo>
                  <a:lnTo>
                    <a:pt x="1521785" y="2104586"/>
                  </a:lnTo>
                  <a:lnTo>
                    <a:pt x="1534623" y="2024192"/>
                  </a:lnTo>
                  <a:lnTo>
                    <a:pt x="1548837" y="2025077"/>
                  </a:lnTo>
                  <a:lnTo>
                    <a:pt x="1562592" y="2063960"/>
                  </a:lnTo>
                  <a:lnTo>
                    <a:pt x="1576806" y="2093313"/>
                  </a:lnTo>
                  <a:lnTo>
                    <a:pt x="1590561" y="2046447"/>
                  </a:lnTo>
                  <a:lnTo>
                    <a:pt x="1604775" y="1907337"/>
                  </a:lnTo>
                  <a:lnTo>
                    <a:pt x="1618989" y="1772565"/>
                  </a:lnTo>
                  <a:lnTo>
                    <a:pt x="1632744" y="1722914"/>
                  </a:lnTo>
                  <a:lnTo>
                    <a:pt x="1646957" y="1720690"/>
                  </a:lnTo>
                  <a:lnTo>
                    <a:pt x="1660713" y="1682879"/>
                  </a:lnTo>
                  <a:lnTo>
                    <a:pt x="1674926" y="1604030"/>
                  </a:lnTo>
                  <a:lnTo>
                    <a:pt x="1689140" y="1524557"/>
                  </a:lnTo>
                  <a:lnTo>
                    <a:pt x="1701978" y="1498949"/>
                  </a:lnTo>
                  <a:lnTo>
                    <a:pt x="1716192" y="1543046"/>
                  </a:lnTo>
                  <a:lnTo>
                    <a:pt x="1729947" y="1495041"/>
                  </a:lnTo>
                  <a:lnTo>
                    <a:pt x="1744161" y="1283882"/>
                  </a:lnTo>
                  <a:lnTo>
                    <a:pt x="1757916" y="1158361"/>
                  </a:lnTo>
                  <a:lnTo>
                    <a:pt x="1772130" y="1240989"/>
                  </a:lnTo>
                  <a:lnTo>
                    <a:pt x="1786344" y="1346958"/>
                  </a:lnTo>
                  <a:lnTo>
                    <a:pt x="1800099" y="1312861"/>
                  </a:lnTo>
                  <a:lnTo>
                    <a:pt x="1814313" y="1214046"/>
                  </a:lnTo>
                  <a:lnTo>
                    <a:pt x="1828068" y="1217691"/>
                  </a:lnTo>
                  <a:lnTo>
                    <a:pt x="1842282" y="1243481"/>
                  </a:lnTo>
                  <a:lnTo>
                    <a:pt x="1856495" y="1225260"/>
                  </a:lnTo>
                  <a:lnTo>
                    <a:pt x="1869333" y="1175634"/>
                  </a:lnTo>
                  <a:lnTo>
                    <a:pt x="1883547" y="1069315"/>
                  </a:lnTo>
                  <a:lnTo>
                    <a:pt x="1897302" y="1063794"/>
                  </a:lnTo>
                  <a:lnTo>
                    <a:pt x="1911516" y="1200807"/>
                  </a:lnTo>
                  <a:lnTo>
                    <a:pt x="1925271" y="1300184"/>
                  </a:lnTo>
                  <a:lnTo>
                    <a:pt x="1939485" y="1256167"/>
                  </a:lnTo>
                  <a:lnTo>
                    <a:pt x="1953699" y="1213220"/>
                  </a:lnTo>
                  <a:lnTo>
                    <a:pt x="1967454" y="1230406"/>
                  </a:lnTo>
                  <a:lnTo>
                    <a:pt x="1981668" y="1204888"/>
                  </a:lnTo>
                  <a:lnTo>
                    <a:pt x="1995423" y="1149889"/>
                  </a:lnTo>
                  <a:lnTo>
                    <a:pt x="2009637" y="1157962"/>
                  </a:lnTo>
                  <a:lnTo>
                    <a:pt x="2023850" y="1215468"/>
                  </a:lnTo>
                  <a:lnTo>
                    <a:pt x="2037147" y="1239301"/>
                  </a:lnTo>
                  <a:lnTo>
                    <a:pt x="2051361" y="1242193"/>
                  </a:lnTo>
                  <a:lnTo>
                    <a:pt x="2065116" y="1210847"/>
                  </a:lnTo>
                  <a:lnTo>
                    <a:pt x="2079330" y="1184717"/>
                  </a:lnTo>
                  <a:lnTo>
                    <a:pt x="2093085" y="1219413"/>
                  </a:lnTo>
                  <a:lnTo>
                    <a:pt x="2107299" y="1259855"/>
                  </a:lnTo>
                  <a:lnTo>
                    <a:pt x="2121512" y="1248438"/>
                  </a:lnTo>
                  <a:lnTo>
                    <a:pt x="2135268" y="1259312"/>
                  </a:lnTo>
                  <a:lnTo>
                    <a:pt x="2149481" y="1307173"/>
                  </a:lnTo>
                  <a:lnTo>
                    <a:pt x="2163237" y="1333859"/>
                  </a:lnTo>
                  <a:lnTo>
                    <a:pt x="2177450" y="1344601"/>
                  </a:lnTo>
                  <a:lnTo>
                    <a:pt x="2191664" y="1360745"/>
                  </a:lnTo>
                  <a:lnTo>
                    <a:pt x="2204502" y="1396483"/>
                  </a:lnTo>
                  <a:lnTo>
                    <a:pt x="2218716" y="1466889"/>
                  </a:lnTo>
                  <a:lnTo>
                    <a:pt x="2232471" y="1524928"/>
                  </a:lnTo>
                  <a:lnTo>
                    <a:pt x="2246685" y="1488374"/>
                  </a:lnTo>
                  <a:lnTo>
                    <a:pt x="2260440" y="1373917"/>
                  </a:lnTo>
                  <a:lnTo>
                    <a:pt x="2274654" y="1305067"/>
                  </a:lnTo>
                  <a:lnTo>
                    <a:pt x="2288868" y="1310691"/>
                  </a:lnTo>
                  <a:lnTo>
                    <a:pt x="2302623" y="1338159"/>
                  </a:lnTo>
                  <a:lnTo>
                    <a:pt x="2316837" y="1345206"/>
                  </a:lnTo>
                  <a:lnTo>
                    <a:pt x="2330592" y="1309511"/>
                  </a:lnTo>
                  <a:lnTo>
                    <a:pt x="2344805" y="1315801"/>
                  </a:lnTo>
                  <a:lnTo>
                    <a:pt x="2359019" y="1358836"/>
                  </a:lnTo>
                  <a:lnTo>
                    <a:pt x="2371857" y="1380970"/>
                  </a:lnTo>
                  <a:lnTo>
                    <a:pt x="2386071" y="1376485"/>
                  </a:lnTo>
                  <a:lnTo>
                    <a:pt x="2399826" y="1384468"/>
                  </a:lnTo>
                  <a:lnTo>
                    <a:pt x="2414040" y="1409295"/>
                  </a:lnTo>
                  <a:lnTo>
                    <a:pt x="2427795" y="1427900"/>
                  </a:lnTo>
                  <a:lnTo>
                    <a:pt x="2442009" y="1462822"/>
                  </a:lnTo>
                  <a:lnTo>
                    <a:pt x="2456223" y="1489098"/>
                  </a:lnTo>
                  <a:lnTo>
                    <a:pt x="2469978" y="1499748"/>
                  </a:lnTo>
                  <a:lnTo>
                    <a:pt x="2484192" y="1546353"/>
                  </a:lnTo>
                  <a:lnTo>
                    <a:pt x="2497947" y="1623362"/>
                  </a:lnTo>
                  <a:lnTo>
                    <a:pt x="2512161" y="1645407"/>
                  </a:lnTo>
                  <a:lnTo>
                    <a:pt x="2526374" y="1592849"/>
                  </a:lnTo>
                  <a:lnTo>
                    <a:pt x="2539213" y="1547035"/>
                  </a:lnTo>
                  <a:lnTo>
                    <a:pt x="2553426" y="1561725"/>
                  </a:lnTo>
                  <a:lnTo>
                    <a:pt x="2567181" y="1592801"/>
                  </a:lnTo>
                  <a:lnTo>
                    <a:pt x="2581395" y="1640012"/>
                  </a:lnTo>
                  <a:lnTo>
                    <a:pt x="2595150" y="1717192"/>
                  </a:lnTo>
                  <a:lnTo>
                    <a:pt x="2609364" y="1778984"/>
                  </a:lnTo>
                  <a:lnTo>
                    <a:pt x="2623578" y="1804876"/>
                  </a:lnTo>
                  <a:lnTo>
                    <a:pt x="2637333" y="1755679"/>
                  </a:lnTo>
                  <a:lnTo>
                    <a:pt x="2651547" y="1628643"/>
                  </a:lnTo>
                  <a:lnTo>
                    <a:pt x="2665302" y="1528264"/>
                  </a:lnTo>
                  <a:lnTo>
                    <a:pt x="2679516" y="1511379"/>
                  </a:lnTo>
                  <a:lnTo>
                    <a:pt x="2693729" y="1517694"/>
                  </a:lnTo>
                  <a:lnTo>
                    <a:pt x="2707026" y="1535062"/>
                  </a:lnTo>
                  <a:lnTo>
                    <a:pt x="2721240" y="1561156"/>
                  </a:lnTo>
                  <a:lnTo>
                    <a:pt x="2734995" y="1576639"/>
                  </a:lnTo>
                  <a:lnTo>
                    <a:pt x="2749209" y="1565658"/>
                  </a:lnTo>
                  <a:lnTo>
                    <a:pt x="2762964" y="1499143"/>
                  </a:lnTo>
                  <a:lnTo>
                    <a:pt x="2777178" y="1392615"/>
                  </a:lnTo>
                  <a:lnTo>
                    <a:pt x="2791392" y="1336537"/>
                  </a:lnTo>
                  <a:lnTo>
                    <a:pt x="2805147" y="1360035"/>
                  </a:lnTo>
                  <a:lnTo>
                    <a:pt x="2819360" y="1419578"/>
                  </a:lnTo>
                  <a:lnTo>
                    <a:pt x="2833116" y="1516485"/>
                  </a:lnTo>
                  <a:lnTo>
                    <a:pt x="2847329" y="1606113"/>
                  </a:lnTo>
                  <a:lnTo>
                    <a:pt x="2861543" y="1629833"/>
                  </a:lnTo>
                  <a:lnTo>
                    <a:pt x="2874381" y="1570626"/>
                  </a:lnTo>
                  <a:lnTo>
                    <a:pt x="2888595" y="1467092"/>
                  </a:lnTo>
                  <a:lnTo>
                    <a:pt x="2902350" y="1393053"/>
                  </a:lnTo>
                  <a:lnTo>
                    <a:pt x="2916564" y="1343537"/>
                  </a:lnTo>
                  <a:lnTo>
                    <a:pt x="2930319" y="1329717"/>
                  </a:lnTo>
                  <a:lnTo>
                    <a:pt x="2944533" y="1366658"/>
                  </a:lnTo>
                  <a:lnTo>
                    <a:pt x="2958747" y="1407431"/>
                  </a:lnTo>
                  <a:lnTo>
                    <a:pt x="2972502" y="1462624"/>
                  </a:lnTo>
                  <a:lnTo>
                    <a:pt x="2986716" y="1519431"/>
                  </a:lnTo>
                  <a:lnTo>
                    <a:pt x="3000471" y="1504646"/>
                  </a:lnTo>
                  <a:lnTo>
                    <a:pt x="3014685" y="1447090"/>
                  </a:lnTo>
                  <a:lnTo>
                    <a:pt x="3028898" y="1447624"/>
                  </a:lnTo>
                  <a:lnTo>
                    <a:pt x="3041736" y="1472636"/>
                  </a:lnTo>
                  <a:lnTo>
                    <a:pt x="3055950" y="1440858"/>
                  </a:lnTo>
                  <a:lnTo>
                    <a:pt x="3069705" y="1397883"/>
                  </a:lnTo>
                  <a:lnTo>
                    <a:pt x="3083919" y="1455504"/>
                  </a:lnTo>
                  <a:lnTo>
                    <a:pt x="3097674" y="1571561"/>
                  </a:lnTo>
                  <a:lnTo>
                    <a:pt x="3111888" y="1622224"/>
                  </a:lnTo>
                  <a:lnTo>
                    <a:pt x="3126102" y="1566420"/>
                  </a:lnTo>
                  <a:lnTo>
                    <a:pt x="3139857" y="1463905"/>
                  </a:lnTo>
                  <a:lnTo>
                    <a:pt x="3154071" y="1445026"/>
                  </a:lnTo>
                  <a:lnTo>
                    <a:pt x="3167826" y="1483174"/>
                  </a:lnTo>
                  <a:lnTo>
                    <a:pt x="3182040" y="1478829"/>
                  </a:lnTo>
                  <a:lnTo>
                    <a:pt x="3196253" y="1456880"/>
                  </a:lnTo>
                  <a:lnTo>
                    <a:pt x="3209092" y="1504896"/>
                  </a:lnTo>
                  <a:lnTo>
                    <a:pt x="3223305" y="1588428"/>
                  </a:lnTo>
                  <a:lnTo>
                    <a:pt x="3237061" y="1631439"/>
                  </a:lnTo>
                  <a:lnTo>
                    <a:pt x="3251274" y="1602982"/>
                  </a:lnTo>
                  <a:lnTo>
                    <a:pt x="3265030" y="1507181"/>
                  </a:lnTo>
                  <a:lnTo>
                    <a:pt x="3279243" y="1452242"/>
                  </a:lnTo>
                  <a:lnTo>
                    <a:pt x="3293457" y="1496892"/>
                  </a:lnTo>
                  <a:lnTo>
                    <a:pt x="3307212" y="1563545"/>
                  </a:lnTo>
                  <a:lnTo>
                    <a:pt x="3321426" y="1580953"/>
                  </a:lnTo>
                  <a:lnTo>
                    <a:pt x="3335181" y="1569018"/>
                  </a:lnTo>
                  <a:lnTo>
                    <a:pt x="3349395" y="1531721"/>
                  </a:lnTo>
                  <a:lnTo>
                    <a:pt x="3363609" y="1493185"/>
                  </a:lnTo>
                  <a:lnTo>
                    <a:pt x="3376905" y="1445130"/>
                  </a:lnTo>
                  <a:lnTo>
                    <a:pt x="3391119" y="1400031"/>
                  </a:lnTo>
                  <a:lnTo>
                    <a:pt x="3404874" y="1415282"/>
                  </a:lnTo>
                  <a:lnTo>
                    <a:pt x="3419088" y="1442257"/>
                  </a:lnTo>
                  <a:lnTo>
                    <a:pt x="3432843" y="1471206"/>
                  </a:lnTo>
                  <a:lnTo>
                    <a:pt x="3447057" y="1527718"/>
                  </a:lnTo>
                  <a:lnTo>
                    <a:pt x="3461271" y="1553625"/>
                  </a:lnTo>
                  <a:lnTo>
                    <a:pt x="3475026" y="1552691"/>
                  </a:lnTo>
                  <a:lnTo>
                    <a:pt x="3489240" y="1564712"/>
                  </a:lnTo>
                  <a:lnTo>
                    <a:pt x="3502995" y="1573433"/>
                  </a:lnTo>
                  <a:lnTo>
                    <a:pt x="3517208" y="1607331"/>
                  </a:lnTo>
                  <a:lnTo>
                    <a:pt x="3531422" y="1652990"/>
                  </a:lnTo>
                  <a:lnTo>
                    <a:pt x="3544260" y="1660725"/>
                  </a:lnTo>
                  <a:lnTo>
                    <a:pt x="3558474" y="1672822"/>
                  </a:lnTo>
                  <a:lnTo>
                    <a:pt x="3572229" y="1682991"/>
                  </a:lnTo>
                  <a:lnTo>
                    <a:pt x="3586443" y="1685787"/>
                  </a:lnTo>
                  <a:lnTo>
                    <a:pt x="3600198" y="1706234"/>
                  </a:lnTo>
                  <a:lnTo>
                    <a:pt x="3614412" y="1690898"/>
                  </a:lnTo>
                  <a:lnTo>
                    <a:pt x="3628626" y="1691025"/>
                  </a:lnTo>
                  <a:lnTo>
                    <a:pt x="3642381" y="1722171"/>
                  </a:lnTo>
                  <a:lnTo>
                    <a:pt x="3656595" y="1728485"/>
                  </a:lnTo>
                  <a:lnTo>
                    <a:pt x="3670350" y="1706761"/>
                  </a:lnTo>
                  <a:lnTo>
                    <a:pt x="3684564" y="1694939"/>
                  </a:lnTo>
                  <a:lnTo>
                    <a:pt x="3698777" y="1700394"/>
                  </a:lnTo>
                  <a:lnTo>
                    <a:pt x="3711616" y="1708404"/>
                  </a:lnTo>
                  <a:lnTo>
                    <a:pt x="3725829" y="1715447"/>
                  </a:lnTo>
                  <a:lnTo>
                    <a:pt x="3739584" y="1695352"/>
                  </a:lnTo>
                  <a:lnTo>
                    <a:pt x="3753798" y="1676581"/>
                  </a:lnTo>
                  <a:lnTo>
                    <a:pt x="3767553" y="1681398"/>
                  </a:lnTo>
                  <a:lnTo>
                    <a:pt x="3781767" y="1696805"/>
                  </a:lnTo>
                  <a:lnTo>
                    <a:pt x="3795981" y="1650999"/>
                  </a:lnTo>
                  <a:lnTo>
                    <a:pt x="3809736" y="1583886"/>
                  </a:lnTo>
                  <a:lnTo>
                    <a:pt x="3823950" y="1555749"/>
                  </a:lnTo>
                  <a:lnTo>
                    <a:pt x="3837705" y="1566395"/>
                  </a:lnTo>
                  <a:lnTo>
                    <a:pt x="3851919" y="1568971"/>
                  </a:lnTo>
                  <a:lnTo>
                    <a:pt x="3866132" y="1542805"/>
                  </a:lnTo>
                  <a:lnTo>
                    <a:pt x="3878971" y="1542637"/>
                  </a:lnTo>
                  <a:lnTo>
                    <a:pt x="3893184" y="1556416"/>
                  </a:lnTo>
                  <a:lnTo>
                    <a:pt x="3906940" y="1577243"/>
                  </a:lnTo>
                  <a:lnTo>
                    <a:pt x="3921153" y="1557103"/>
                  </a:lnTo>
                  <a:lnTo>
                    <a:pt x="3934909" y="1489003"/>
                  </a:lnTo>
                  <a:lnTo>
                    <a:pt x="3949122" y="1421868"/>
                  </a:lnTo>
                  <a:lnTo>
                    <a:pt x="3963336" y="1437600"/>
                  </a:lnTo>
                  <a:lnTo>
                    <a:pt x="3977091" y="1507788"/>
                  </a:lnTo>
                  <a:lnTo>
                    <a:pt x="3991305" y="1526344"/>
                  </a:lnTo>
                  <a:lnTo>
                    <a:pt x="4005060" y="1512998"/>
                  </a:lnTo>
                  <a:lnTo>
                    <a:pt x="4019274" y="1510169"/>
                  </a:lnTo>
                  <a:lnTo>
                    <a:pt x="4033488" y="1460063"/>
                  </a:lnTo>
                  <a:lnTo>
                    <a:pt x="4046784" y="1396460"/>
                  </a:lnTo>
                  <a:lnTo>
                    <a:pt x="4060998" y="1388203"/>
                  </a:lnTo>
                  <a:lnTo>
                    <a:pt x="4074753" y="1374490"/>
                  </a:lnTo>
                  <a:lnTo>
                    <a:pt x="4088967" y="1396800"/>
                  </a:lnTo>
                  <a:lnTo>
                    <a:pt x="4102722" y="1461128"/>
                  </a:lnTo>
                  <a:lnTo>
                    <a:pt x="4116936" y="1535273"/>
                  </a:lnTo>
                  <a:lnTo>
                    <a:pt x="4131150" y="1585436"/>
                  </a:lnTo>
                  <a:lnTo>
                    <a:pt x="4144905" y="1567040"/>
                  </a:lnTo>
                  <a:lnTo>
                    <a:pt x="4159119" y="1578133"/>
                  </a:lnTo>
                  <a:lnTo>
                    <a:pt x="4172874" y="1642686"/>
                  </a:lnTo>
                  <a:lnTo>
                    <a:pt x="4187088" y="1703713"/>
                  </a:lnTo>
                  <a:lnTo>
                    <a:pt x="4201301" y="1778064"/>
                  </a:lnTo>
                  <a:lnTo>
                    <a:pt x="4214139" y="1844223"/>
                  </a:lnTo>
                  <a:lnTo>
                    <a:pt x="4228353" y="1848135"/>
                  </a:lnTo>
                  <a:lnTo>
                    <a:pt x="4242108" y="1836028"/>
                  </a:lnTo>
                  <a:lnTo>
                    <a:pt x="4256322" y="1842352"/>
                  </a:lnTo>
                  <a:lnTo>
                    <a:pt x="4270077" y="1821815"/>
                  </a:lnTo>
                  <a:lnTo>
                    <a:pt x="4284291" y="1778068"/>
                  </a:lnTo>
                  <a:lnTo>
                    <a:pt x="4298505" y="1756920"/>
                  </a:lnTo>
                  <a:lnTo>
                    <a:pt x="4312260" y="1782289"/>
                  </a:lnTo>
                  <a:lnTo>
                    <a:pt x="4326474" y="1800479"/>
                  </a:lnTo>
                  <a:lnTo>
                    <a:pt x="4340229" y="1741529"/>
                  </a:lnTo>
                  <a:lnTo>
                    <a:pt x="4354443" y="1659365"/>
                  </a:lnTo>
                  <a:lnTo>
                    <a:pt x="4368656" y="1646018"/>
                  </a:lnTo>
                  <a:lnTo>
                    <a:pt x="4381495" y="1652728"/>
                  </a:lnTo>
                  <a:lnTo>
                    <a:pt x="4395708" y="1673661"/>
                  </a:lnTo>
                  <a:lnTo>
                    <a:pt x="4409464" y="1700884"/>
                  </a:lnTo>
                  <a:lnTo>
                    <a:pt x="4423677" y="1688770"/>
                  </a:lnTo>
                  <a:lnTo>
                    <a:pt x="4437433" y="1688262"/>
                  </a:lnTo>
                  <a:lnTo>
                    <a:pt x="4451646" y="1695820"/>
                  </a:lnTo>
                  <a:lnTo>
                    <a:pt x="4465860" y="1694199"/>
                  </a:lnTo>
                  <a:lnTo>
                    <a:pt x="4479615" y="1664048"/>
                  </a:lnTo>
                  <a:lnTo>
                    <a:pt x="4493829" y="1615668"/>
                  </a:lnTo>
                  <a:lnTo>
                    <a:pt x="4507584" y="1641955"/>
                  </a:lnTo>
                  <a:lnTo>
                    <a:pt x="4521798" y="1725487"/>
                  </a:lnTo>
                  <a:lnTo>
                    <a:pt x="4536012" y="1768317"/>
                  </a:lnTo>
                  <a:lnTo>
                    <a:pt x="4548850" y="1783228"/>
                  </a:lnTo>
                  <a:lnTo>
                    <a:pt x="4563063" y="1750072"/>
                  </a:lnTo>
                  <a:lnTo>
                    <a:pt x="4576819" y="1724016"/>
                  </a:lnTo>
                  <a:lnTo>
                    <a:pt x="4591032" y="1745183"/>
                  </a:lnTo>
                  <a:lnTo>
                    <a:pt x="4604788" y="1733794"/>
                  </a:lnTo>
                  <a:lnTo>
                    <a:pt x="4619001" y="1699488"/>
                  </a:lnTo>
                  <a:lnTo>
                    <a:pt x="4633215" y="1678096"/>
                  </a:lnTo>
                  <a:lnTo>
                    <a:pt x="4646970" y="1725367"/>
                  </a:lnTo>
                  <a:lnTo>
                    <a:pt x="4661184" y="1820776"/>
                  </a:lnTo>
                  <a:lnTo>
                    <a:pt x="4674939" y="1853740"/>
                  </a:lnTo>
                  <a:lnTo>
                    <a:pt x="4689153" y="1821515"/>
                  </a:lnTo>
                  <a:lnTo>
                    <a:pt x="4703367" y="1799708"/>
                  </a:lnTo>
                  <a:lnTo>
                    <a:pt x="4716663" y="1779748"/>
                  </a:lnTo>
                  <a:lnTo>
                    <a:pt x="4730877" y="1745474"/>
                  </a:lnTo>
                  <a:lnTo>
                    <a:pt x="4744632" y="1667651"/>
                  </a:lnTo>
                  <a:lnTo>
                    <a:pt x="4758846" y="1595105"/>
                  </a:lnTo>
                  <a:lnTo>
                    <a:pt x="4772601" y="1640353"/>
                  </a:lnTo>
                  <a:lnTo>
                    <a:pt x="4786815" y="1744988"/>
                  </a:lnTo>
                  <a:lnTo>
                    <a:pt x="4801029" y="1803848"/>
                  </a:lnTo>
                  <a:lnTo>
                    <a:pt x="4814784" y="1779478"/>
                  </a:lnTo>
                  <a:lnTo>
                    <a:pt x="4828998" y="1724296"/>
                  </a:lnTo>
                  <a:lnTo>
                    <a:pt x="4842753" y="1744818"/>
                  </a:lnTo>
                  <a:lnTo>
                    <a:pt x="4856967" y="1810600"/>
                  </a:lnTo>
                  <a:lnTo>
                    <a:pt x="4871180" y="1831056"/>
                  </a:lnTo>
                  <a:lnTo>
                    <a:pt x="4884019" y="1816159"/>
                  </a:lnTo>
                  <a:lnTo>
                    <a:pt x="4898232" y="1815251"/>
                  </a:lnTo>
                  <a:lnTo>
                    <a:pt x="4911987" y="1857674"/>
                  </a:lnTo>
                  <a:lnTo>
                    <a:pt x="4926201" y="1876098"/>
                  </a:lnTo>
                  <a:lnTo>
                    <a:pt x="4939956" y="1855323"/>
                  </a:lnTo>
                  <a:lnTo>
                    <a:pt x="4954170" y="1842295"/>
                  </a:lnTo>
                  <a:lnTo>
                    <a:pt x="4968384" y="1848265"/>
                  </a:lnTo>
                  <a:lnTo>
                    <a:pt x="4982139" y="1866706"/>
                  </a:lnTo>
                  <a:lnTo>
                    <a:pt x="4996353" y="1876683"/>
                  </a:lnTo>
                  <a:lnTo>
                    <a:pt x="5010108" y="1901961"/>
                  </a:lnTo>
                  <a:lnTo>
                    <a:pt x="5024322" y="1920071"/>
                  </a:lnTo>
                  <a:lnTo>
                    <a:pt x="5038535" y="1901961"/>
                  </a:lnTo>
                  <a:lnTo>
                    <a:pt x="5051374" y="1908956"/>
                  </a:lnTo>
                  <a:lnTo>
                    <a:pt x="5065587" y="1945485"/>
                  </a:lnTo>
                  <a:lnTo>
                    <a:pt x="5079343" y="1974950"/>
                  </a:lnTo>
                  <a:lnTo>
                    <a:pt x="5093556" y="2042243"/>
                  </a:lnTo>
                  <a:lnTo>
                    <a:pt x="5107312" y="2102881"/>
                  </a:lnTo>
                  <a:lnTo>
                    <a:pt x="5121525" y="2158049"/>
                  </a:lnTo>
                  <a:lnTo>
                    <a:pt x="5135739" y="2203284"/>
                  </a:lnTo>
                  <a:lnTo>
                    <a:pt x="5149494" y="2203284"/>
                  </a:lnTo>
                  <a:lnTo>
                    <a:pt x="5163708" y="2203284"/>
                  </a:lnTo>
                  <a:lnTo>
                    <a:pt x="5177463" y="2203284"/>
                  </a:lnTo>
                  <a:lnTo>
                    <a:pt x="5191677" y="2203284"/>
                  </a:lnTo>
                  <a:lnTo>
                    <a:pt x="5205891" y="2203284"/>
                  </a:lnTo>
                  <a:lnTo>
                    <a:pt x="5218729" y="2203284"/>
                  </a:lnTo>
                  <a:lnTo>
                    <a:pt x="5232943" y="2203284"/>
                  </a:lnTo>
                  <a:lnTo>
                    <a:pt x="5246698" y="2203284"/>
                  </a:lnTo>
                  <a:lnTo>
                    <a:pt x="5260911" y="2203284"/>
                  </a:lnTo>
                  <a:lnTo>
                    <a:pt x="5274667" y="2203284"/>
                  </a:lnTo>
                  <a:lnTo>
                    <a:pt x="5288880" y="2203284"/>
                  </a:lnTo>
                  <a:lnTo>
                    <a:pt x="5303094" y="2203284"/>
                  </a:lnTo>
                  <a:lnTo>
                    <a:pt x="5316849" y="2203284"/>
                  </a:lnTo>
                  <a:lnTo>
                    <a:pt x="5331063" y="2203284"/>
                  </a:lnTo>
                  <a:lnTo>
                    <a:pt x="5344818" y="2203284"/>
                  </a:lnTo>
                  <a:lnTo>
                    <a:pt x="5359032" y="2203284"/>
                  </a:lnTo>
                  <a:lnTo>
                    <a:pt x="5373246" y="2203284"/>
                  </a:lnTo>
                  <a:lnTo>
                    <a:pt x="5386542" y="2203284"/>
                  </a:lnTo>
                  <a:lnTo>
                    <a:pt x="5400756" y="2203284"/>
                  </a:lnTo>
                  <a:lnTo>
                    <a:pt x="5414511" y="2203284"/>
                  </a:lnTo>
                  <a:lnTo>
                    <a:pt x="5428725" y="2203284"/>
                  </a:lnTo>
                  <a:lnTo>
                    <a:pt x="5442480" y="2203284"/>
                  </a:lnTo>
                  <a:lnTo>
                    <a:pt x="5456694" y="2203284"/>
                  </a:lnTo>
                  <a:lnTo>
                    <a:pt x="5470908" y="2203284"/>
                  </a:lnTo>
                  <a:lnTo>
                    <a:pt x="5484663" y="2203284"/>
                  </a:lnTo>
                  <a:lnTo>
                    <a:pt x="5498877" y="2203284"/>
                  </a:lnTo>
                  <a:lnTo>
                    <a:pt x="5512632" y="2203284"/>
                  </a:lnTo>
                  <a:lnTo>
                    <a:pt x="5526846" y="2203284"/>
                  </a:lnTo>
                  <a:lnTo>
                    <a:pt x="5541059" y="2203284"/>
                  </a:lnTo>
                  <a:lnTo>
                    <a:pt x="5553898" y="2203284"/>
                  </a:lnTo>
                  <a:lnTo>
                    <a:pt x="5568111" y="2203284"/>
                  </a:lnTo>
                  <a:lnTo>
                    <a:pt x="5581867" y="2203284"/>
                  </a:lnTo>
                  <a:lnTo>
                    <a:pt x="5596080" y="2203284"/>
                  </a:lnTo>
                  <a:lnTo>
                    <a:pt x="5609835" y="2203284"/>
                  </a:lnTo>
                  <a:lnTo>
                    <a:pt x="5624049" y="2203284"/>
                  </a:lnTo>
                  <a:lnTo>
                    <a:pt x="5638263" y="2203284"/>
                  </a:lnTo>
                  <a:lnTo>
                    <a:pt x="5652018" y="2203284"/>
                  </a:lnTo>
                  <a:lnTo>
                    <a:pt x="5666232" y="2203284"/>
                  </a:lnTo>
                  <a:lnTo>
                    <a:pt x="5679987" y="2203284"/>
                  </a:lnTo>
                  <a:lnTo>
                    <a:pt x="5694201" y="2113170"/>
                  </a:lnTo>
                  <a:lnTo>
                    <a:pt x="5708415" y="1991267"/>
                  </a:lnTo>
                  <a:lnTo>
                    <a:pt x="5721253" y="1969191"/>
                  </a:lnTo>
                  <a:lnTo>
                    <a:pt x="5735466" y="2088061"/>
                  </a:lnTo>
                  <a:lnTo>
                    <a:pt x="5749222" y="2203284"/>
                  </a:lnTo>
                  <a:lnTo>
                    <a:pt x="5763435" y="2203284"/>
                  </a:lnTo>
                  <a:lnTo>
                    <a:pt x="5777191" y="2203284"/>
                  </a:lnTo>
                  <a:lnTo>
                    <a:pt x="5791404" y="2203284"/>
                  </a:lnTo>
                  <a:lnTo>
                    <a:pt x="5805618" y="2203284"/>
                  </a:lnTo>
                  <a:lnTo>
                    <a:pt x="5819373" y="2203284"/>
                  </a:lnTo>
                  <a:lnTo>
                    <a:pt x="5833587" y="2203284"/>
                  </a:lnTo>
                  <a:lnTo>
                    <a:pt x="5847342" y="2203284"/>
                  </a:lnTo>
                  <a:lnTo>
                    <a:pt x="5861556" y="2203284"/>
                  </a:lnTo>
                  <a:lnTo>
                    <a:pt x="5875770" y="2203284"/>
                  </a:lnTo>
                  <a:lnTo>
                    <a:pt x="5888608" y="2203284"/>
                  </a:lnTo>
                  <a:lnTo>
                    <a:pt x="5902822" y="2203284"/>
                  </a:lnTo>
                  <a:lnTo>
                    <a:pt x="5916577" y="2203284"/>
                  </a:lnTo>
                  <a:lnTo>
                    <a:pt x="5930791" y="2203284"/>
                  </a:lnTo>
                  <a:lnTo>
                    <a:pt x="5944546" y="2203284"/>
                  </a:lnTo>
                  <a:lnTo>
                    <a:pt x="5958760" y="2203284"/>
                  </a:lnTo>
                  <a:lnTo>
                    <a:pt x="5972973" y="2203284"/>
                  </a:lnTo>
                  <a:lnTo>
                    <a:pt x="5986728" y="2203284"/>
                  </a:lnTo>
                  <a:lnTo>
                    <a:pt x="6000942" y="2203284"/>
                  </a:lnTo>
                  <a:lnTo>
                    <a:pt x="6014697" y="2203284"/>
                  </a:lnTo>
                  <a:lnTo>
                    <a:pt x="6028911" y="2203284"/>
                  </a:lnTo>
                  <a:lnTo>
                    <a:pt x="6043125" y="2203284"/>
                  </a:lnTo>
                  <a:lnTo>
                    <a:pt x="6056422" y="2203284"/>
                  </a:lnTo>
                  <a:lnTo>
                    <a:pt x="6070635" y="2203030"/>
                  </a:lnTo>
                  <a:lnTo>
                    <a:pt x="6084390" y="2154077"/>
                  </a:lnTo>
                  <a:lnTo>
                    <a:pt x="6098604" y="2085877"/>
                  </a:lnTo>
                  <a:lnTo>
                    <a:pt x="6112359" y="2035548"/>
                  </a:lnTo>
                  <a:lnTo>
                    <a:pt x="6126573" y="1989074"/>
                  </a:lnTo>
                  <a:lnTo>
                    <a:pt x="6140787" y="1914369"/>
                  </a:lnTo>
                  <a:lnTo>
                    <a:pt x="6154542" y="1865836"/>
                  </a:lnTo>
                  <a:lnTo>
                    <a:pt x="6168756" y="1899878"/>
                  </a:lnTo>
                  <a:lnTo>
                    <a:pt x="6182511" y="1936386"/>
                  </a:lnTo>
                  <a:lnTo>
                    <a:pt x="6196725" y="1899271"/>
                  </a:lnTo>
                  <a:lnTo>
                    <a:pt x="6210938" y="1817914"/>
                  </a:lnTo>
                  <a:lnTo>
                    <a:pt x="6223777" y="1752449"/>
                  </a:lnTo>
                  <a:lnTo>
                    <a:pt x="6237990" y="1695545"/>
                  </a:lnTo>
                  <a:lnTo>
                    <a:pt x="6251746" y="1624796"/>
                  </a:lnTo>
                  <a:lnTo>
                    <a:pt x="6265959" y="1575108"/>
                  </a:lnTo>
                  <a:lnTo>
                    <a:pt x="6279715" y="1516300"/>
                  </a:lnTo>
                  <a:lnTo>
                    <a:pt x="6293928" y="1441585"/>
                  </a:lnTo>
                  <a:lnTo>
                    <a:pt x="6308142" y="1403940"/>
                  </a:lnTo>
                  <a:lnTo>
                    <a:pt x="6321897" y="1430416"/>
                  </a:lnTo>
                  <a:lnTo>
                    <a:pt x="6336111" y="1472457"/>
                  </a:lnTo>
                  <a:lnTo>
                    <a:pt x="6349866" y="1430901"/>
                  </a:lnTo>
                  <a:lnTo>
                    <a:pt x="6364080" y="1355658"/>
                  </a:lnTo>
                  <a:lnTo>
                    <a:pt x="6378294" y="1341544"/>
                  </a:lnTo>
                  <a:lnTo>
                    <a:pt x="6391132" y="1352816"/>
                  </a:lnTo>
                  <a:lnTo>
                    <a:pt x="6405346" y="1424022"/>
                  </a:lnTo>
                  <a:lnTo>
                    <a:pt x="6419101" y="1564227"/>
                  </a:lnTo>
                  <a:lnTo>
                    <a:pt x="6433314" y="1635259"/>
                  </a:lnTo>
                  <a:lnTo>
                    <a:pt x="6447070" y="1634469"/>
                  </a:lnTo>
                  <a:lnTo>
                    <a:pt x="6461283" y="1612318"/>
                  </a:lnTo>
                  <a:lnTo>
                    <a:pt x="6475497" y="1581248"/>
                  </a:lnTo>
                  <a:lnTo>
                    <a:pt x="6489252" y="1517440"/>
                  </a:lnTo>
                  <a:lnTo>
                    <a:pt x="6503466" y="1435925"/>
                  </a:lnTo>
                  <a:lnTo>
                    <a:pt x="6517221" y="1503361"/>
                  </a:lnTo>
                  <a:lnTo>
                    <a:pt x="6531435" y="1664063"/>
                  </a:lnTo>
                  <a:lnTo>
                    <a:pt x="6545649" y="1743718"/>
                  </a:lnTo>
                  <a:lnTo>
                    <a:pt x="6558487" y="1771604"/>
                  </a:lnTo>
                  <a:lnTo>
                    <a:pt x="6572701" y="1752692"/>
                  </a:lnTo>
                  <a:lnTo>
                    <a:pt x="6586456" y="1625990"/>
                  </a:lnTo>
                  <a:lnTo>
                    <a:pt x="6600670" y="1524320"/>
                  </a:lnTo>
                  <a:lnTo>
                    <a:pt x="6614425" y="1546367"/>
                  </a:lnTo>
                  <a:lnTo>
                    <a:pt x="6628639" y="1616135"/>
                  </a:lnTo>
                  <a:lnTo>
                    <a:pt x="6642852" y="1634410"/>
                  </a:lnTo>
                  <a:lnTo>
                    <a:pt x="6656608" y="1605932"/>
                  </a:lnTo>
                  <a:lnTo>
                    <a:pt x="6670821" y="1564018"/>
                  </a:lnTo>
                  <a:lnTo>
                    <a:pt x="6684576" y="1454561"/>
                  </a:lnTo>
                  <a:lnTo>
                    <a:pt x="6698790" y="1320175"/>
                  </a:lnTo>
                  <a:lnTo>
                    <a:pt x="6713004" y="1278307"/>
                  </a:lnTo>
                  <a:lnTo>
                    <a:pt x="6726301" y="1308428"/>
                  </a:lnTo>
                  <a:lnTo>
                    <a:pt x="6740514" y="1350968"/>
                  </a:lnTo>
                  <a:lnTo>
                    <a:pt x="6754270" y="1429425"/>
                  </a:lnTo>
                  <a:lnTo>
                    <a:pt x="6768483" y="1495477"/>
                  </a:lnTo>
                  <a:lnTo>
                    <a:pt x="6782238" y="1461114"/>
                  </a:lnTo>
                  <a:lnTo>
                    <a:pt x="6796452" y="1362194"/>
                  </a:lnTo>
                  <a:lnTo>
                    <a:pt x="6810666" y="1347600"/>
                  </a:lnTo>
                  <a:lnTo>
                    <a:pt x="6824421" y="1400933"/>
                  </a:lnTo>
                  <a:lnTo>
                    <a:pt x="6838635" y="1417548"/>
                  </a:lnTo>
                  <a:lnTo>
                    <a:pt x="6852390" y="1437090"/>
                  </a:lnTo>
                  <a:lnTo>
                    <a:pt x="6866604" y="1496058"/>
                  </a:lnTo>
                  <a:lnTo>
                    <a:pt x="6880818" y="1468924"/>
                  </a:lnTo>
                  <a:lnTo>
                    <a:pt x="6893656" y="1367527"/>
                  </a:lnTo>
                  <a:lnTo>
                    <a:pt x="6907869" y="1291972"/>
                  </a:lnTo>
                  <a:lnTo>
                    <a:pt x="6921625" y="1221006"/>
                  </a:lnTo>
                  <a:lnTo>
                    <a:pt x="6935838" y="1090743"/>
                  </a:lnTo>
                  <a:lnTo>
                    <a:pt x="6935838" y="2203284"/>
                  </a:lnTo>
                  <a:lnTo>
                    <a:pt x="6921625" y="2203284"/>
                  </a:lnTo>
                  <a:lnTo>
                    <a:pt x="6907869" y="2203284"/>
                  </a:lnTo>
                  <a:lnTo>
                    <a:pt x="6893656" y="2203284"/>
                  </a:lnTo>
                  <a:lnTo>
                    <a:pt x="6880818" y="2203284"/>
                  </a:lnTo>
                  <a:lnTo>
                    <a:pt x="6866604" y="2203284"/>
                  </a:lnTo>
                  <a:lnTo>
                    <a:pt x="6852390" y="2203284"/>
                  </a:lnTo>
                  <a:lnTo>
                    <a:pt x="6838635" y="2203284"/>
                  </a:lnTo>
                  <a:lnTo>
                    <a:pt x="6824421" y="2203284"/>
                  </a:lnTo>
                  <a:lnTo>
                    <a:pt x="6810666" y="2203284"/>
                  </a:lnTo>
                  <a:lnTo>
                    <a:pt x="6796452" y="2203284"/>
                  </a:lnTo>
                  <a:lnTo>
                    <a:pt x="6782238" y="2203284"/>
                  </a:lnTo>
                  <a:lnTo>
                    <a:pt x="6768483" y="2203284"/>
                  </a:lnTo>
                  <a:lnTo>
                    <a:pt x="6754270" y="2203284"/>
                  </a:lnTo>
                  <a:lnTo>
                    <a:pt x="6740514" y="2203284"/>
                  </a:lnTo>
                  <a:lnTo>
                    <a:pt x="6726301" y="2203284"/>
                  </a:lnTo>
                  <a:lnTo>
                    <a:pt x="6713004" y="2203284"/>
                  </a:lnTo>
                  <a:lnTo>
                    <a:pt x="6698790" y="2203284"/>
                  </a:lnTo>
                  <a:lnTo>
                    <a:pt x="6684576" y="2203284"/>
                  </a:lnTo>
                  <a:lnTo>
                    <a:pt x="6670821" y="2203284"/>
                  </a:lnTo>
                  <a:lnTo>
                    <a:pt x="6656608" y="2203284"/>
                  </a:lnTo>
                  <a:lnTo>
                    <a:pt x="6642852" y="2203284"/>
                  </a:lnTo>
                  <a:lnTo>
                    <a:pt x="6628639" y="2203284"/>
                  </a:lnTo>
                  <a:lnTo>
                    <a:pt x="6614425" y="2203284"/>
                  </a:lnTo>
                  <a:lnTo>
                    <a:pt x="6600670" y="2203284"/>
                  </a:lnTo>
                  <a:lnTo>
                    <a:pt x="6586456" y="2203284"/>
                  </a:lnTo>
                  <a:lnTo>
                    <a:pt x="6572701" y="2203284"/>
                  </a:lnTo>
                  <a:lnTo>
                    <a:pt x="6558487" y="2203284"/>
                  </a:lnTo>
                  <a:lnTo>
                    <a:pt x="6545649" y="2203284"/>
                  </a:lnTo>
                  <a:lnTo>
                    <a:pt x="6531435" y="2203284"/>
                  </a:lnTo>
                  <a:lnTo>
                    <a:pt x="6517221" y="2203284"/>
                  </a:lnTo>
                  <a:lnTo>
                    <a:pt x="6503466" y="2203284"/>
                  </a:lnTo>
                  <a:lnTo>
                    <a:pt x="6489252" y="2203284"/>
                  </a:lnTo>
                  <a:lnTo>
                    <a:pt x="6475497" y="2203284"/>
                  </a:lnTo>
                  <a:lnTo>
                    <a:pt x="6461283" y="2203284"/>
                  </a:lnTo>
                  <a:lnTo>
                    <a:pt x="6447070" y="2203284"/>
                  </a:lnTo>
                  <a:lnTo>
                    <a:pt x="6433314" y="2203284"/>
                  </a:lnTo>
                  <a:lnTo>
                    <a:pt x="6419101" y="2203284"/>
                  </a:lnTo>
                  <a:lnTo>
                    <a:pt x="6405346" y="2203284"/>
                  </a:lnTo>
                  <a:lnTo>
                    <a:pt x="6391132" y="2203284"/>
                  </a:lnTo>
                  <a:lnTo>
                    <a:pt x="6378294" y="2203284"/>
                  </a:lnTo>
                  <a:lnTo>
                    <a:pt x="6364080" y="2203284"/>
                  </a:lnTo>
                  <a:lnTo>
                    <a:pt x="6349866" y="2203284"/>
                  </a:lnTo>
                  <a:lnTo>
                    <a:pt x="6336111" y="2203284"/>
                  </a:lnTo>
                  <a:lnTo>
                    <a:pt x="6321897" y="2203284"/>
                  </a:lnTo>
                  <a:lnTo>
                    <a:pt x="6308142" y="2203284"/>
                  </a:lnTo>
                  <a:lnTo>
                    <a:pt x="6293928" y="2203284"/>
                  </a:lnTo>
                  <a:lnTo>
                    <a:pt x="6279715" y="2203284"/>
                  </a:lnTo>
                  <a:lnTo>
                    <a:pt x="6265959" y="2203284"/>
                  </a:lnTo>
                  <a:lnTo>
                    <a:pt x="6251746" y="2203284"/>
                  </a:lnTo>
                  <a:lnTo>
                    <a:pt x="6237990" y="2203284"/>
                  </a:lnTo>
                  <a:lnTo>
                    <a:pt x="6223777" y="2203284"/>
                  </a:lnTo>
                  <a:lnTo>
                    <a:pt x="6210938" y="2203284"/>
                  </a:lnTo>
                  <a:lnTo>
                    <a:pt x="6196725" y="2203284"/>
                  </a:lnTo>
                  <a:lnTo>
                    <a:pt x="6182511" y="2203284"/>
                  </a:lnTo>
                  <a:lnTo>
                    <a:pt x="6168756" y="2203284"/>
                  </a:lnTo>
                  <a:lnTo>
                    <a:pt x="6154542" y="2203284"/>
                  </a:lnTo>
                  <a:lnTo>
                    <a:pt x="6140787" y="2203284"/>
                  </a:lnTo>
                  <a:lnTo>
                    <a:pt x="6126573" y="2203284"/>
                  </a:lnTo>
                  <a:lnTo>
                    <a:pt x="6112359" y="2203284"/>
                  </a:lnTo>
                  <a:lnTo>
                    <a:pt x="6098604" y="2203284"/>
                  </a:lnTo>
                  <a:lnTo>
                    <a:pt x="6084390" y="2203284"/>
                  </a:lnTo>
                  <a:lnTo>
                    <a:pt x="6070635" y="2203284"/>
                  </a:lnTo>
                  <a:lnTo>
                    <a:pt x="6056422" y="2264509"/>
                  </a:lnTo>
                  <a:lnTo>
                    <a:pt x="6043125" y="2364319"/>
                  </a:lnTo>
                  <a:lnTo>
                    <a:pt x="6028911" y="2448671"/>
                  </a:lnTo>
                  <a:lnTo>
                    <a:pt x="6014697" y="2541425"/>
                  </a:lnTo>
                  <a:lnTo>
                    <a:pt x="6000942" y="2667768"/>
                  </a:lnTo>
                  <a:lnTo>
                    <a:pt x="5986728" y="2727821"/>
                  </a:lnTo>
                  <a:lnTo>
                    <a:pt x="5972973" y="2701650"/>
                  </a:lnTo>
                  <a:lnTo>
                    <a:pt x="5958760" y="2686938"/>
                  </a:lnTo>
                  <a:lnTo>
                    <a:pt x="5944546" y="2750283"/>
                  </a:lnTo>
                  <a:lnTo>
                    <a:pt x="5930791" y="2903274"/>
                  </a:lnTo>
                  <a:lnTo>
                    <a:pt x="5916577" y="3038901"/>
                  </a:lnTo>
                  <a:lnTo>
                    <a:pt x="5902822" y="3143704"/>
                  </a:lnTo>
                  <a:lnTo>
                    <a:pt x="5888608" y="3189161"/>
                  </a:lnTo>
                  <a:lnTo>
                    <a:pt x="5875770" y="3093377"/>
                  </a:lnTo>
                  <a:lnTo>
                    <a:pt x="5861556" y="2977030"/>
                  </a:lnTo>
                  <a:lnTo>
                    <a:pt x="5847342" y="2936366"/>
                  </a:lnTo>
                  <a:lnTo>
                    <a:pt x="5833587" y="2925289"/>
                  </a:lnTo>
                  <a:lnTo>
                    <a:pt x="5819373" y="2929670"/>
                  </a:lnTo>
                  <a:lnTo>
                    <a:pt x="5805618" y="2934730"/>
                  </a:lnTo>
                  <a:lnTo>
                    <a:pt x="5791404" y="2870351"/>
                  </a:lnTo>
                  <a:lnTo>
                    <a:pt x="5777191" y="2706196"/>
                  </a:lnTo>
                  <a:lnTo>
                    <a:pt x="5763435" y="2451304"/>
                  </a:lnTo>
                  <a:lnTo>
                    <a:pt x="5749222" y="2241355"/>
                  </a:lnTo>
                  <a:lnTo>
                    <a:pt x="5735466" y="2203284"/>
                  </a:lnTo>
                  <a:lnTo>
                    <a:pt x="5721253" y="2203284"/>
                  </a:lnTo>
                  <a:lnTo>
                    <a:pt x="5708415" y="2203284"/>
                  </a:lnTo>
                  <a:lnTo>
                    <a:pt x="5694201" y="2203284"/>
                  </a:lnTo>
                  <a:lnTo>
                    <a:pt x="5679987" y="2257361"/>
                  </a:lnTo>
                  <a:lnTo>
                    <a:pt x="5666232" y="2404293"/>
                  </a:lnTo>
                  <a:lnTo>
                    <a:pt x="5652018" y="2533413"/>
                  </a:lnTo>
                  <a:lnTo>
                    <a:pt x="5638263" y="2622117"/>
                  </a:lnTo>
                  <a:lnTo>
                    <a:pt x="5624049" y="2696901"/>
                  </a:lnTo>
                  <a:lnTo>
                    <a:pt x="5609835" y="2773746"/>
                  </a:lnTo>
                  <a:lnTo>
                    <a:pt x="5596080" y="2859150"/>
                  </a:lnTo>
                  <a:lnTo>
                    <a:pt x="5581867" y="2985734"/>
                  </a:lnTo>
                  <a:lnTo>
                    <a:pt x="5568111" y="3146912"/>
                  </a:lnTo>
                  <a:lnTo>
                    <a:pt x="5553898" y="3275370"/>
                  </a:lnTo>
                  <a:lnTo>
                    <a:pt x="5541059" y="3316231"/>
                  </a:lnTo>
                  <a:lnTo>
                    <a:pt x="5526846" y="3279601"/>
                  </a:lnTo>
                  <a:lnTo>
                    <a:pt x="5512632" y="3195464"/>
                  </a:lnTo>
                  <a:lnTo>
                    <a:pt x="5498877" y="3107054"/>
                  </a:lnTo>
                  <a:lnTo>
                    <a:pt x="5484663" y="3055074"/>
                  </a:lnTo>
                  <a:lnTo>
                    <a:pt x="5470908" y="3057399"/>
                  </a:lnTo>
                  <a:lnTo>
                    <a:pt x="5456694" y="3078737"/>
                  </a:lnTo>
                  <a:lnTo>
                    <a:pt x="5442480" y="3077762"/>
                  </a:lnTo>
                  <a:lnTo>
                    <a:pt x="5428725" y="3067844"/>
                  </a:lnTo>
                  <a:lnTo>
                    <a:pt x="5414511" y="3057837"/>
                  </a:lnTo>
                  <a:lnTo>
                    <a:pt x="5400756" y="3047613"/>
                  </a:lnTo>
                  <a:lnTo>
                    <a:pt x="5386542" y="3073873"/>
                  </a:lnTo>
                  <a:lnTo>
                    <a:pt x="5373246" y="3097865"/>
                  </a:lnTo>
                  <a:lnTo>
                    <a:pt x="5359032" y="3062580"/>
                  </a:lnTo>
                  <a:lnTo>
                    <a:pt x="5344818" y="2932910"/>
                  </a:lnTo>
                  <a:lnTo>
                    <a:pt x="5331063" y="2764079"/>
                  </a:lnTo>
                  <a:lnTo>
                    <a:pt x="5316849" y="2649471"/>
                  </a:lnTo>
                  <a:lnTo>
                    <a:pt x="5303094" y="2577336"/>
                  </a:lnTo>
                  <a:lnTo>
                    <a:pt x="5288880" y="2528634"/>
                  </a:lnTo>
                  <a:lnTo>
                    <a:pt x="5274667" y="2522555"/>
                  </a:lnTo>
                  <a:lnTo>
                    <a:pt x="5260911" y="2560499"/>
                  </a:lnTo>
                  <a:lnTo>
                    <a:pt x="5246698" y="2570266"/>
                  </a:lnTo>
                  <a:lnTo>
                    <a:pt x="5232943" y="2557321"/>
                  </a:lnTo>
                  <a:lnTo>
                    <a:pt x="5218729" y="2548078"/>
                  </a:lnTo>
                  <a:lnTo>
                    <a:pt x="5205891" y="2502149"/>
                  </a:lnTo>
                  <a:lnTo>
                    <a:pt x="5191677" y="2447831"/>
                  </a:lnTo>
                  <a:lnTo>
                    <a:pt x="5177463" y="2448079"/>
                  </a:lnTo>
                  <a:lnTo>
                    <a:pt x="5163708" y="2433588"/>
                  </a:lnTo>
                  <a:lnTo>
                    <a:pt x="5149494" y="2350450"/>
                  </a:lnTo>
                  <a:lnTo>
                    <a:pt x="5135739" y="2250870"/>
                  </a:lnTo>
                  <a:lnTo>
                    <a:pt x="5121525" y="2203284"/>
                  </a:lnTo>
                  <a:lnTo>
                    <a:pt x="5107312" y="2203284"/>
                  </a:lnTo>
                  <a:lnTo>
                    <a:pt x="5093556" y="2203284"/>
                  </a:lnTo>
                  <a:lnTo>
                    <a:pt x="5079343" y="2203284"/>
                  </a:lnTo>
                  <a:lnTo>
                    <a:pt x="5065587" y="2203284"/>
                  </a:lnTo>
                  <a:lnTo>
                    <a:pt x="5051374" y="2203284"/>
                  </a:lnTo>
                  <a:lnTo>
                    <a:pt x="5038535" y="2203284"/>
                  </a:lnTo>
                  <a:lnTo>
                    <a:pt x="5024322" y="2203284"/>
                  </a:lnTo>
                  <a:lnTo>
                    <a:pt x="5010108" y="2203284"/>
                  </a:lnTo>
                  <a:lnTo>
                    <a:pt x="4996353" y="2203284"/>
                  </a:lnTo>
                  <a:lnTo>
                    <a:pt x="4982139" y="2203284"/>
                  </a:lnTo>
                  <a:lnTo>
                    <a:pt x="4968384" y="2203284"/>
                  </a:lnTo>
                  <a:lnTo>
                    <a:pt x="4954170" y="2203284"/>
                  </a:lnTo>
                  <a:lnTo>
                    <a:pt x="4939956" y="2203284"/>
                  </a:lnTo>
                  <a:lnTo>
                    <a:pt x="4926201" y="2203284"/>
                  </a:lnTo>
                  <a:lnTo>
                    <a:pt x="4911987" y="2203284"/>
                  </a:lnTo>
                  <a:lnTo>
                    <a:pt x="4898232" y="2203284"/>
                  </a:lnTo>
                  <a:lnTo>
                    <a:pt x="4884019" y="2203284"/>
                  </a:lnTo>
                  <a:lnTo>
                    <a:pt x="4871180" y="2203284"/>
                  </a:lnTo>
                  <a:lnTo>
                    <a:pt x="4856967" y="2203284"/>
                  </a:lnTo>
                  <a:lnTo>
                    <a:pt x="4842753" y="2203284"/>
                  </a:lnTo>
                  <a:lnTo>
                    <a:pt x="4828998" y="2203284"/>
                  </a:lnTo>
                  <a:lnTo>
                    <a:pt x="4814784" y="2203284"/>
                  </a:lnTo>
                  <a:lnTo>
                    <a:pt x="4801029" y="2203284"/>
                  </a:lnTo>
                  <a:lnTo>
                    <a:pt x="4786815" y="2203284"/>
                  </a:lnTo>
                  <a:lnTo>
                    <a:pt x="4772601" y="2203284"/>
                  </a:lnTo>
                  <a:lnTo>
                    <a:pt x="4758846" y="2203284"/>
                  </a:lnTo>
                  <a:lnTo>
                    <a:pt x="4744632" y="2203284"/>
                  </a:lnTo>
                  <a:lnTo>
                    <a:pt x="4730877" y="2203284"/>
                  </a:lnTo>
                  <a:lnTo>
                    <a:pt x="4716663" y="2203284"/>
                  </a:lnTo>
                  <a:lnTo>
                    <a:pt x="4703367" y="2203284"/>
                  </a:lnTo>
                  <a:lnTo>
                    <a:pt x="4689153" y="2203284"/>
                  </a:lnTo>
                  <a:lnTo>
                    <a:pt x="4674939" y="2203284"/>
                  </a:lnTo>
                  <a:lnTo>
                    <a:pt x="4661184" y="2203284"/>
                  </a:lnTo>
                  <a:lnTo>
                    <a:pt x="4646970" y="2203284"/>
                  </a:lnTo>
                  <a:lnTo>
                    <a:pt x="4633215" y="2203284"/>
                  </a:lnTo>
                  <a:lnTo>
                    <a:pt x="4619001" y="2203284"/>
                  </a:lnTo>
                  <a:lnTo>
                    <a:pt x="4604788" y="2203284"/>
                  </a:lnTo>
                  <a:lnTo>
                    <a:pt x="4591032" y="2203284"/>
                  </a:lnTo>
                  <a:lnTo>
                    <a:pt x="4576819" y="2203284"/>
                  </a:lnTo>
                  <a:lnTo>
                    <a:pt x="4563063" y="2203284"/>
                  </a:lnTo>
                  <a:lnTo>
                    <a:pt x="4548850" y="2203284"/>
                  </a:lnTo>
                  <a:lnTo>
                    <a:pt x="4536012" y="2203284"/>
                  </a:lnTo>
                  <a:lnTo>
                    <a:pt x="4521798" y="2203284"/>
                  </a:lnTo>
                  <a:lnTo>
                    <a:pt x="4507584" y="2203284"/>
                  </a:lnTo>
                  <a:lnTo>
                    <a:pt x="4493829" y="2203284"/>
                  </a:lnTo>
                  <a:lnTo>
                    <a:pt x="4479615" y="2203284"/>
                  </a:lnTo>
                  <a:lnTo>
                    <a:pt x="4465860" y="2203284"/>
                  </a:lnTo>
                  <a:lnTo>
                    <a:pt x="4451646" y="2203284"/>
                  </a:lnTo>
                  <a:lnTo>
                    <a:pt x="4437433" y="2203284"/>
                  </a:lnTo>
                  <a:lnTo>
                    <a:pt x="4423677" y="2203284"/>
                  </a:lnTo>
                  <a:lnTo>
                    <a:pt x="4409464" y="2203284"/>
                  </a:lnTo>
                  <a:lnTo>
                    <a:pt x="4395708" y="2203284"/>
                  </a:lnTo>
                  <a:lnTo>
                    <a:pt x="4381495" y="2203284"/>
                  </a:lnTo>
                  <a:lnTo>
                    <a:pt x="4368656" y="2203284"/>
                  </a:lnTo>
                  <a:lnTo>
                    <a:pt x="4354443" y="2203284"/>
                  </a:lnTo>
                  <a:lnTo>
                    <a:pt x="4340229" y="2203284"/>
                  </a:lnTo>
                  <a:lnTo>
                    <a:pt x="4326474" y="2203284"/>
                  </a:lnTo>
                  <a:lnTo>
                    <a:pt x="4312260" y="2203284"/>
                  </a:lnTo>
                  <a:lnTo>
                    <a:pt x="4298505" y="2203284"/>
                  </a:lnTo>
                  <a:lnTo>
                    <a:pt x="4284291" y="2203284"/>
                  </a:lnTo>
                  <a:lnTo>
                    <a:pt x="4270077" y="2203284"/>
                  </a:lnTo>
                  <a:lnTo>
                    <a:pt x="4256322" y="2203284"/>
                  </a:lnTo>
                  <a:lnTo>
                    <a:pt x="4242108" y="2203284"/>
                  </a:lnTo>
                  <a:lnTo>
                    <a:pt x="4228353" y="2203284"/>
                  </a:lnTo>
                  <a:lnTo>
                    <a:pt x="4214139" y="2203284"/>
                  </a:lnTo>
                  <a:lnTo>
                    <a:pt x="4201301" y="2203284"/>
                  </a:lnTo>
                  <a:lnTo>
                    <a:pt x="4187088" y="2203284"/>
                  </a:lnTo>
                  <a:lnTo>
                    <a:pt x="4172874" y="2203284"/>
                  </a:lnTo>
                  <a:lnTo>
                    <a:pt x="4159119" y="2203284"/>
                  </a:lnTo>
                  <a:lnTo>
                    <a:pt x="4144905" y="2203284"/>
                  </a:lnTo>
                  <a:lnTo>
                    <a:pt x="4131150" y="2203284"/>
                  </a:lnTo>
                  <a:lnTo>
                    <a:pt x="4116936" y="2203284"/>
                  </a:lnTo>
                  <a:lnTo>
                    <a:pt x="4102722" y="2203284"/>
                  </a:lnTo>
                  <a:lnTo>
                    <a:pt x="4088967" y="2203284"/>
                  </a:lnTo>
                  <a:lnTo>
                    <a:pt x="4074753" y="2203284"/>
                  </a:lnTo>
                  <a:lnTo>
                    <a:pt x="4060998" y="2203284"/>
                  </a:lnTo>
                  <a:lnTo>
                    <a:pt x="4046784" y="2203284"/>
                  </a:lnTo>
                  <a:lnTo>
                    <a:pt x="4033488" y="2203284"/>
                  </a:lnTo>
                  <a:lnTo>
                    <a:pt x="4019274" y="2203284"/>
                  </a:lnTo>
                  <a:lnTo>
                    <a:pt x="4005060" y="2203284"/>
                  </a:lnTo>
                  <a:lnTo>
                    <a:pt x="3991305" y="2203284"/>
                  </a:lnTo>
                  <a:lnTo>
                    <a:pt x="3977091" y="2203284"/>
                  </a:lnTo>
                  <a:lnTo>
                    <a:pt x="3963336" y="2203284"/>
                  </a:lnTo>
                  <a:lnTo>
                    <a:pt x="3949122" y="2203284"/>
                  </a:lnTo>
                  <a:lnTo>
                    <a:pt x="3934909" y="2203284"/>
                  </a:lnTo>
                  <a:lnTo>
                    <a:pt x="3921153" y="2203284"/>
                  </a:lnTo>
                  <a:lnTo>
                    <a:pt x="3906940" y="2203284"/>
                  </a:lnTo>
                  <a:lnTo>
                    <a:pt x="3893184" y="2203284"/>
                  </a:lnTo>
                  <a:lnTo>
                    <a:pt x="3878971" y="2203284"/>
                  </a:lnTo>
                  <a:lnTo>
                    <a:pt x="3866132" y="2203284"/>
                  </a:lnTo>
                  <a:lnTo>
                    <a:pt x="3851919" y="2203284"/>
                  </a:lnTo>
                  <a:lnTo>
                    <a:pt x="3837705" y="2203284"/>
                  </a:lnTo>
                  <a:lnTo>
                    <a:pt x="3823950" y="2203284"/>
                  </a:lnTo>
                  <a:lnTo>
                    <a:pt x="3809736" y="2203284"/>
                  </a:lnTo>
                  <a:lnTo>
                    <a:pt x="3795981" y="2203284"/>
                  </a:lnTo>
                  <a:lnTo>
                    <a:pt x="3781767" y="2203284"/>
                  </a:lnTo>
                  <a:lnTo>
                    <a:pt x="3767553" y="2203284"/>
                  </a:lnTo>
                  <a:lnTo>
                    <a:pt x="3753798" y="2203284"/>
                  </a:lnTo>
                  <a:lnTo>
                    <a:pt x="3739584" y="2203284"/>
                  </a:lnTo>
                  <a:lnTo>
                    <a:pt x="3725829" y="2203284"/>
                  </a:lnTo>
                  <a:lnTo>
                    <a:pt x="3711616" y="2203284"/>
                  </a:lnTo>
                  <a:lnTo>
                    <a:pt x="3698777" y="2203284"/>
                  </a:lnTo>
                  <a:lnTo>
                    <a:pt x="3684564" y="2203284"/>
                  </a:lnTo>
                  <a:lnTo>
                    <a:pt x="3670350" y="2203284"/>
                  </a:lnTo>
                  <a:lnTo>
                    <a:pt x="3656595" y="2203284"/>
                  </a:lnTo>
                  <a:lnTo>
                    <a:pt x="3642381" y="2203284"/>
                  </a:lnTo>
                  <a:lnTo>
                    <a:pt x="3628626" y="2203284"/>
                  </a:lnTo>
                  <a:lnTo>
                    <a:pt x="3614412" y="2203284"/>
                  </a:lnTo>
                  <a:lnTo>
                    <a:pt x="3600198" y="2203284"/>
                  </a:lnTo>
                  <a:lnTo>
                    <a:pt x="3586443" y="2203284"/>
                  </a:lnTo>
                  <a:lnTo>
                    <a:pt x="3572229" y="2203284"/>
                  </a:lnTo>
                  <a:lnTo>
                    <a:pt x="3558474" y="2203284"/>
                  </a:lnTo>
                  <a:lnTo>
                    <a:pt x="3544260" y="2203284"/>
                  </a:lnTo>
                  <a:lnTo>
                    <a:pt x="3531422" y="2203284"/>
                  </a:lnTo>
                  <a:lnTo>
                    <a:pt x="3517208" y="2203284"/>
                  </a:lnTo>
                  <a:lnTo>
                    <a:pt x="3502995" y="2203284"/>
                  </a:lnTo>
                  <a:lnTo>
                    <a:pt x="3489240" y="2203284"/>
                  </a:lnTo>
                  <a:lnTo>
                    <a:pt x="3475026" y="2203284"/>
                  </a:lnTo>
                  <a:lnTo>
                    <a:pt x="3461271" y="2203284"/>
                  </a:lnTo>
                  <a:lnTo>
                    <a:pt x="3447057" y="2203284"/>
                  </a:lnTo>
                  <a:lnTo>
                    <a:pt x="3432843" y="2203284"/>
                  </a:lnTo>
                  <a:lnTo>
                    <a:pt x="3419088" y="2203284"/>
                  </a:lnTo>
                  <a:lnTo>
                    <a:pt x="3404874" y="2203284"/>
                  </a:lnTo>
                  <a:lnTo>
                    <a:pt x="3391119" y="2203284"/>
                  </a:lnTo>
                  <a:lnTo>
                    <a:pt x="3376905" y="2203284"/>
                  </a:lnTo>
                  <a:lnTo>
                    <a:pt x="3363609" y="2203284"/>
                  </a:lnTo>
                  <a:lnTo>
                    <a:pt x="3349395" y="2203284"/>
                  </a:lnTo>
                  <a:lnTo>
                    <a:pt x="3335181" y="2203284"/>
                  </a:lnTo>
                  <a:lnTo>
                    <a:pt x="3321426" y="2203284"/>
                  </a:lnTo>
                  <a:lnTo>
                    <a:pt x="3307212" y="2203284"/>
                  </a:lnTo>
                  <a:lnTo>
                    <a:pt x="3293457" y="2203284"/>
                  </a:lnTo>
                  <a:lnTo>
                    <a:pt x="3279243" y="2203284"/>
                  </a:lnTo>
                  <a:lnTo>
                    <a:pt x="3265030" y="2203284"/>
                  </a:lnTo>
                  <a:lnTo>
                    <a:pt x="3251274" y="2203284"/>
                  </a:lnTo>
                  <a:lnTo>
                    <a:pt x="3237061" y="2203284"/>
                  </a:lnTo>
                  <a:lnTo>
                    <a:pt x="3223305" y="2203284"/>
                  </a:lnTo>
                  <a:lnTo>
                    <a:pt x="3209092" y="2203284"/>
                  </a:lnTo>
                  <a:lnTo>
                    <a:pt x="3196253" y="2203284"/>
                  </a:lnTo>
                  <a:lnTo>
                    <a:pt x="3182040" y="2203284"/>
                  </a:lnTo>
                  <a:lnTo>
                    <a:pt x="3167826" y="2203284"/>
                  </a:lnTo>
                  <a:lnTo>
                    <a:pt x="3154071" y="2203284"/>
                  </a:lnTo>
                  <a:lnTo>
                    <a:pt x="3139857" y="2203284"/>
                  </a:lnTo>
                  <a:lnTo>
                    <a:pt x="3126102" y="2203284"/>
                  </a:lnTo>
                  <a:lnTo>
                    <a:pt x="3111888" y="2203284"/>
                  </a:lnTo>
                  <a:lnTo>
                    <a:pt x="3097674" y="2203284"/>
                  </a:lnTo>
                  <a:lnTo>
                    <a:pt x="3083919" y="2203284"/>
                  </a:lnTo>
                  <a:lnTo>
                    <a:pt x="3069705" y="2203284"/>
                  </a:lnTo>
                  <a:lnTo>
                    <a:pt x="3055950" y="2203284"/>
                  </a:lnTo>
                  <a:lnTo>
                    <a:pt x="3041736" y="2203284"/>
                  </a:lnTo>
                  <a:lnTo>
                    <a:pt x="3028898" y="2203284"/>
                  </a:lnTo>
                  <a:lnTo>
                    <a:pt x="3014685" y="2203284"/>
                  </a:lnTo>
                  <a:lnTo>
                    <a:pt x="3000471" y="2203284"/>
                  </a:lnTo>
                  <a:lnTo>
                    <a:pt x="2986716" y="2203284"/>
                  </a:lnTo>
                  <a:lnTo>
                    <a:pt x="2972502" y="2203284"/>
                  </a:lnTo>
                  <a:lnTo>
                    <a:pt x="2958747" y="2203284"/>
                  </a:lnTo>
                  <a:lnTo>
                    <a:pt x="2944533" y="2203284"/>
                  </a:lnTo>
                  <a:lnTo>
                    <a:pt x="2930319" y="2203284"/>
                  </a:lnTo>
                  <a:lnTo>
                    <a:pt x="2916564" y="2203284"/>
                  </a:lnTo>
                  <a:lnTo>
                    <a:pt x="2902350" y="2203284"/>
                  </a:lnTo>
                  <a:lnTo>
                    <a:pt x="2888595" y="2203284"/>
                  </a:lnTo>
                  <a:lnTo>
                    <a:pt x="2874381" y="2203284"/>
                  </a:lnTo>
                  <a:lnTo>
                    <a:pt x="2861543" y="2203284"/>
                  </a:lnTo>
                  <a:lnTo>
                    <a:pt x="2847329" y="2203284"/>
                  </a:lnTo>
                  <a:lnTo>
                    <a:pt x="2833116" y="2203284"/>
                  </a:lnTo>
                  <a:lnTo>
                    <a:pt x="2819360" y="2203284"/>
                  </a:lnTo>
                  <a:lnTo>
                    <a:pt x="2805147" y="2203284"/>
                  </a:lnTo>
                  <a:lnTo>
                    <a:pt x="2791392" y="2203284"/>
                  </a:lnTo>
                  <a:lnTo>
                    <a:pt x="2777178" y="2203284"/>
                  </a:lnTo>
                  <a:lnTo>
                    <a:pt x="2762964" y="2203284"/>
                  </a:lnTo>
                  <a:lnTo>
                    <a:pt x="2749209" y="2203284"/>
                  </a:lnTo>
                  <a:lnTo>
                    <a:pt x="2734995" y="2203284"/>
                  </a:lnTo>
                  <a:lnTo>
                    <a:pt x="2721240" y="2203284"/>
                  </a:lnTo>
                  <a:lnTo>
                    <a:pt x="2707026" y="2203284"/>
                  </a:lnTo>
                  <a:lnTo>
                    <a:pt x="2693729" y="2203284"/>
                  </a:lnTo>
                  <a:lnTo>
                    <a:pt x="2679516" y="2203284"/>
                  </a:lnTo>
                  <a:lnTo>
                    <a:pt x="2665302" y="2203284"/>
                  </a:lnTo>
                  <a:lnTo>
                    <a:pt x="2651547" y="2203284"/>
                  </a:lnTo>
                  <a:lnTo>
                    <a:pt x="2637333" y="2203284"/>
                  </a:lnTo>
                  <a:lnTo>
                    <a:pt x="2623578" y="2203284"/>
                  </a:lnTo>
                  <a:lnTo>
                    <a:pt x="2609364" y="2203284"/>
                  </a:lnTo>
                  <a:lnTo>
                    <a:pt x="2595150" y="2203284"/>
                  </a:lnTo>
                  <a:lnTo>
                    <a:pt x="2581395" y="2203284"/>
                  </a:lnTo>
                  <a:lnTo>
                    <a:pt x="2567181" y="2203284"/>
                  </a:lnTo>
                  <a:lnTo>
                    <a:pt x="2553426" y="2203284"/>
                  </a:lnTo>
                  <a:lnTo>
                    <a:pt x="2539213" y="2203284"/>
                  </a:lnTo>
                  <a:lnTo>
                    <a:pt x="2526374" y="2203284"/>
                  </a:lnTo>
                  <a:lnTo>
                    <a:pt x="2512161" y="2203284"/>
                  </a:lnTo>
                  <a:lnTo>
                    <a:pt x="2497947" y="2203284"/>
                  </a:lnTo>
                  <a:lnTo>
                    <a:pt x="2484192" y="2203284"/>
                  </a:lnTo>
                  <a:lnTo>
                    <a:pt x="2469978" y="2203284"/>
                  </a:lnTo>
                  <a:lnTo>
                    <a:pt x="2456223" y="2203284"/>
                  </a:lnTo>
                  <a:lnTo>
                    <a:pt x="2442009" y="2203284"/>
                  </a:lnTo>
                  <a:lnTo>
                    <a:pt x="2427795" y="2203284"/>
                  </a:lnTo>
                  <a:lnTo>
                    <a:pt x="2414040" y="2203284"/>
                  </a:lnTo>
                  <a:lnTo>
                    <a:pt x="2399826" y="2203284"/>
                  </a:lnTo>
                  <a:lnTo>
                    <a:pt x="2386071" y="2203284"/>
                  </a:lnTo>
                  <a:lnTo>
                    <a:pt x="2371857" y="2203284"/>
                  </a:lnTo>
                  <a:lnTo>
                    <a:pt x="2359019" y="2203284"/>
                  </a:lnTo>
                  <a:lnTo>
                    <a:pt x="2344805" y="2203284"/>
                  </a:lnTo>
                  <a:lnTo>
                    <a:pt x="2330592" y="2203284"/>
                  </a:lnTo>
                  <a:lnTo>
                    <a:pt x="2316837" y="2203284"/>
                  </a:lnTo>
                  <a:lnTo>
                    <a:pt x="2302623" y="2203284"/>
                  </a:lnTo>
                  <a:lnTo>
                    <a:pt x="2288868" y="2203284"/>
                  </a:lnTo>
                  <a:lnTo>
                    <a:pt x="2274654" y="2203284"/>
                  </a:lnTo>
                  <a:lnTo>
                    <a:pt x="2260440" y="2203284"/>
                  </a:lnTo>
                  <a:lnTo>
                    <a:pt x="2246685" y="2203284"/>
                  </a:lnTo>
                  <a:lnTo>
                    <a:pt x="2232471" y="2203284"/>
                  </a:lnTo>
                  <a:lnTo>
                    <a:pt x="2218716" y="2203284"/>
                  </a:lnTo>
                  <a:lnTo>
                    <a:pt x="2204502" y="2203284"/>
                  </a:lnTo>
                  <a:lnTo>
                    <a:pt x="2191664" y="2203284"/>
                  </a:lnTo>
                  <a:lnTo>
                    <a:pt x="2177450" y="2203284"/>
                  </a:lnTo>
                  <a:lnTo>
                    <a:pt x="2163237" y="2203284"/>
                  </a:lnTo>
                  <a:lnTo>
                    <a:pt x="2149481" y="2203284"/>
                  </a:lnTo>
                  <a:lnTo>
                    <a:pt x="2135268" y="2203284"/>
                  </a:lnTo>
                  <a:lnTo>
                    <a:pt x="2121512" y="2203284"/>
                  </a:lnTo>
                  <a:lnTo>
                    <a:pt x="2107299" y="2203284"/>
                  </a:lnTo>
                  <a:lnTo>
                    <a:pt x="2093085" y="2203284"/>
                  </a:lnTo>
                  <a:lnTo>
                    <a:pt x="2079330" y="2203284"/>
                  </a:lnTo>
                  <a:lnTo>
                    <a:pt x="2065116" y="2203284"/>
                  </a:lnTo>
                  <a:lnTo>
                    <a:pt x="2051361" y="2203284"/>
                  </a:lnTo>
                  <a:lnTo>
                    <a:pt x="2037147" y="2203284"/>
                  </a:lnTo>
                  <a:lnTo>
                    <a:pt x="2023850" y="2203284"/>
                  </a:lnTo>
                  <a:lnTo>
                    <a:pt x="2009637" y="2203284"/>
                  </a:lnTo>
                  <a:lnTo>
                    <a:pt x="1995423" y="2203284"/>
                  </a:lnTo>
                  <a:lnTo>
                    <a:pt x="1981668" y="2203284"/>
                  </a:lnTo>
                  <a:lnTo>
                    <a:pt x="1967454" y="2203284"/>
                  </a:lnTo>
                  <a:lnTo>
                    <a:pt x="1953699" y="2203284"/>
                  </a:lnTo>
                  <a:lnTo>
                    <a:pt x="1939485" y="2203284"/>
                  </a:lnTo>
                  <a:lnTo>
                    <a:pt x="1925271" y="2203284"/>
                  </a:lnTo>
                  <a:lnTo>
                    <a:pt x="1911516" y="2203284"/>
                  </a:lnTo>
                  <a:lnTo>
                    <a:pt x="1897302" y="2203284"/>
                  </a:lnTo>
                  <a:lnTo>
                    <a:pt x="1883547" y="2203284"/>
                  </a:lnTo>
                  <a:lnTo>
                    <a:pt x="1869333" y="2203284"/>
                  </a:lnTo>
                  <a:lnTo>
                    <a:pt x="1856495" y="2203284"/>
                  </a:lnTo>
                  <a:lnTo>
                    <a:pt x="1842282" y="2203284"/>
                  </a:lnTo>
                  <a:lnTo>
                    <a:pt x="1828068" y="2203284"/>
                  </a:lnTo>
                  <a:lnTo>
                    <a:pt x="1814313" y="2203284"/>
                  </a:lnTo>
                  <a:lnTo>
                    <a:pt x="1800099" y="2203284"/>
                  </a:lnTo>
                  <a:lnTo>
                    <a:pt x="1786344" y="2203284"/>
                  </a:lnTo>
                  <a:lnTo>
                    <a:pt x="1772130" y="2203284"/>
                  </a:lnTo>
                  <a:lnTo>
                    <a:pt x="1757916" y="2203284"/>
                  </a:lnTo>
                  <a:lnTo>
                    <a:pt x="1744161" y="2203284"/>
                  </a:lnTo>
                  <a:lnTo>
                    <a:pt x="1729947" y="2203284"/>
                  </a:lnTo>
                  <a:lnTo>
                    <a:pt x="1716192" y="2203284"/>
                  </a:lnTo>
                  <a:lnTo>
                    <a:pt x="1701978" y="2203284"/>
                  </a:lnTo>
                  <a:lnTo>
                    <a:pt x="1689140" y="2203284"/>
                  </a:lnTo>
                  <a:lnTo>
                    <a:pt x="1674926" y="2203284"/>
                  </a:lnTo>
                  <a:lnTo>
                    <a:pt x="1660713" y="2203284"/>
                  </a:lnTo>
                  <a:lnTo>
                    <a:pt x="1646957" y="2203284"/>
                  </a:lnTo>
                  <a:lnTo>
                    <a:pt x="1632744" y="2203284"/>
                  </a:lnTo>
                  <a:lnTo>
                    <a:pt x="1618989" y="2203284"/>
                  </a:lnTo>
                  <a:lnTo>
                    <a:pt x="1604775" y="2203284"/>
                  </a:lnTo>
                  <a:lnTo>
                    <a:pt x="1590561" y="2203284"/>
                  </a:lnTo>
                  <a:lnTo>
                    <a:pt x="1576806" y="2203284"/>
                  </a:lnTo>
                  <a:lnTo>
                    <a:pt x="1562592" y="2203284"/>
                  </a:lnTo>
                  <a:lnTo>
                    <a:pt x="1548837" y="2203284"/>
                  </a:lnTo>
                  <a:lnTo>
                    <a:pt x="1534623" y="2203284"/>
                  </a:lnTo>
                  <a:lnTo>
                    <a:pt x="1521785" y="2203284"/>
                  </a:lnTo>
                  <a:lnTo>
                    <a:pt x="1507571" y="2226310"/>
                  </a:lnTo>
                  <a:lnTo>
                    <a:pt x="1493358" y="2283428"/>
                  </a:lnTo>
                  <a:lnTo>
                    <a:pt x="1479602" y="2244943"/>
                  </a:lnTo>
                  <a:lnTo>
                    <a:pt x="1465389" y="2203284"/>
                  </a:lnTo>
                  <a:lnTo>
                    <a:pt x="1451633" y="2203284"/>
                  </a:lnTo>
                  <a:lnTo>
                    <a:pt x="1437420" y="2203284"/>
                  </a:lnTo>
                  <a:lnTo>
                    <a:pt x="1423206" y="2203284"/>
                  </a:lnTo>
                  <a:lnTo>
                    <a:pt x="1409451" y="2203284"/>
                  </a:lnTo>
                  <a:lnTo>
                    <a:pt x="1395237" y="2203284"/>
                  </a:lnTo>
                  <a:lnTo>
                    <a:pt x="1381482" y="2203284"/>
                  </a:lnTo>
                  <a:lnTo>
                    <a:pt x="1367268" y="2203284"/>
                  </a:lnTo>
                  <a:lnTo>
                    <a:pt x="1353971" y="2203284"/>
                  </a:lnTo>
                  <a:lnTo>
                    <a:pt x="1339758" y="2203284"/>
                  </a:lnTo>
                  <a:lnTo>
                    <a:pt x="1325544" y="2203284"/>
                  </a:lnTo>
                  <a:lnTo>
                    <a:pt x="1311789" y="2203284"/>
                  </a:lnTo>
                  <a:lnTo>
                    <a:pt x="1297575" y="2203284"/>
                  </a:lnTo>
                  <a:lnTo>
                    <a:pt x="1283820" y="2203284"/>
                  </a:lnTo>
                  <a:lnTo>
                    <a:pt x="1269606" y="2203284"/>
                  </a:lnTo>
                  <a:lnTo>
                    <a:pt x="1255392" y="2203284"/>
                  </a:lnTo>
                  <a:lnTo>
                    <a:pt x="1241637" y="2203284"/>
                  </a:lnTo>
                  <a:lnTo>
                    <a:pt x="1227423" y="2203284"/>
                  </a:lnTo>
                  <a:lnTo>
                    <a:pt x="1213668" y="2203284"/>
                  </a:lnTo>
                  <a:lnTo>
                    <a:pt x="1199454" y="2203284"/>
                  </a:lnTo>
                  <a:lnTo>
                    <a:pt x="1186616" y="2203284"/>
                  </a:lnTo>
                  <a:lnTo>
                    <a:pt x="1172402" y="2203284"/>
                  </a:lnTo>
                  <a:lnTo>
                    <a:pt x="1158189" y="2203284"/>
                  </a:lnTo>
                  <a:lnTo>
                    <a:pt x="1144434" y="2203284"/>
                  </a:lnTo>
                  <a:lnTo>
                    <a:pt x="1130220" y="2203284"/>
                  </a:lnTo>
                  <a:lnTo>
                    <a:pt x="1116465" y="2349639"/>
                  </a:lnTo>
                  <a:lnTo>
                    <a:pt x="1102251" y="2600133"/>
                  </a:lnTo>
                  <a:lnTo>
                    <a:pt x="1088037" y="2909188"/>
                  </a:lnTo>
                  <a:lnTo>
                    <a:pt x="1074282" y="3076242"/>
                  </a:lnTo>
                  <a:lnTo>
                    <a:pt x="1060068" y="3000174"/>
                  </a:lnTo>
                  <a:lnTo>
                    <a:pt x="1046313" y="2791310"/>
                  </a:lnTo>
                  <a:lnTo>
                    <a:pt x="1032099" y="2607041"/>
                  </a:lnTo>
                  <a:lnTo>
                    <a:pt x="1019261" y="2508530"/>
                  </a:lnTo>
                  <a:lnTo>
                    <a:pt x="1005047" y="2465162"/>
                  </a:lnTo>
                  <a:lnTo>
                    <a:pt x="990834" y="2424501"/>
                  </a:lnTo>
                  <a:lnTo>
                    <a:pt x="977078" y="2341553"/>
                  </a:lnTo>
                  <a:lnTo>
                    <a:pt x="962865" y="2232492"/>
                  </a:lnTo>
                  <a:lnTo>
                    <a:pt x="949109" y="2203284"/>
                  </a:lnTo>
                  <a:lnTo>
                    <a:pt x="934896" y="2203284"/>
                  </a:lnTo>
                  <a:lnTo>
                    <a:pt x="920682" y="2203284"/>
                  </a:lnTo>
                  <a:lnTo>
                    <a:pt x="906927" y="2203284"/>
                  </a:lnTo>
                  <a:lnTo>
                    <a:pt x="892713" y="2203284"/>
                  </a:lnTo>
                  <a:lnTo>
                    <a:pt x="878958" y="2203284"/>
                  </a:lnTo>
                  <a:lnTo>
                    <a:pt x="864744" y="2203284"/>
                  </a:lnTo>
                  <a:lnTo>
                    <a:pt x="851906" y="2203284"/>
                  </a:lnTo>
                  <a:lnTo>
                    <a:pt x="837692" y="2203284"/>
                  </a:lnTo>
                  <a:lnTo>
                    <a:pt x="823478" y="2203284"/>
                  </a:lnTo>
                  <a:lnTo>
                    <a:pt x="809723" y="2203284"/>
                  </a:lnTo>
                  <a:lnTo>
                    <a:pt x="795510" y="2203284"/>
                  </a:lnTo>
                  <a:lnTo>
                    <a:pt x="781754" y="2203284"/>
                  </a:lnTo>
                  <a:lnTo>
                    <a:pt x="767541" y="2203284"/>
                  </a:lnTo>
                  <a:lnTo>
                    <a:pt x="753327" y="2203284"/>
                  </a:lnTo>
                  <a:lnTo>
                    <a:pt x="739572" y="2203284"/>
                  </a:lnTo>
                  <a:lnTo>
                    <a:pt x="725358" y="2203284"/>
                  </a:lnTo>
                  <a:lnTo>
                    <a:pt x="711603" y="2203284"/>
                  </a:lnTo>
                  <a:lnTo>
                    <a:pt x="697389" y="2203284"/>
                  </a:lnTo>
                  <a:lnTo>
                    <a:pt x="684092" y="2203284"/>
                  </a:lnTo>
                  <a:lnTo>
                    <a:pt x="669879" y="2203284"/>
                  </a:lnTo>
                  <a:lnTo>
                    <a:pt x="655665" y="2203284"/>
                  </a:lnTo>
                  <a:lnTo>
                    <a:pt x="641910" y="2203284"/>
                  </a:lnTo>
                  <a:lnTo>
                    <a:pt x="627696" y="2203284"/>
                  </a:lnTo>
                  <a:lnTo>
                    <a:pt x="613941" y="2203284"/>
                  </a:lnTo>
                  <a:lnTo>
                    <a:pt x="599727" y="2203284"/>
                  </a:lnTo>
                  <a:lnTo>
                    <a:pt x="585513" y="2203284"/>
                  </a:lnTo>
                  <a:lnTo>
                    <a:pt x="571758" y="2203284"/>
                  </a:lnTo>
                  <a:lnTo>
                    <a:pt x="557544" y="2203284"/>
                  </a:lnTo>
                  <a:lnTo>
                    <a:pt x="543789" y="2203284"/>
                  </a:lnTo>
                  <a:lnTo>
                    <a:pt x="529575" y="2203284"/>
                  </a:lnTo>
                  <a:lnTo>
                    <a:pt x="516737" y="2203284"/>
                  </a:lnTo>
                  <a:lnTo>
                    <a:pt x="502523" y="2203284"/>
                  </a:lnTo>
                  <a:lnTo>
                    <a:pt x="488310" y="2203284"/>
                  </a:lnTo>
                  <a:lnTo>
                    <a:pt x="474554" y="2203284"/>
                  </a:lnTo>
                  <a:lnTo>
                    <a:pt x="460341" y="2203284"/>
                  </a:lnTo>
                  <a:lnTo>
                    <a:pt x="446586" y="2203284"/>
                  </a:lnTo>
                  <a:lnTo>
                    <a:pt x="432372" y="2203284"/>
                  </a:lnTo>
                  <a:lnTo>
                    <a:pt x="418158" y="2203284"/>
                  </a:lnTo>
                  <a:lnTo>
                    <a:pt x="404403" y="2203284"/>
                  </a:lnTo>
                  <a:lnTo>
                    <a:pt x="390189" y="2203284"/>
                  </a:lnTo>
                  <a:lnTo>
                    <a:pt x="376434" y="2203284"/>
                  </a:lnTo>
                  <a:lnTo>
                    <a:pt x="362220" y="2203284"/>
                  </a:lnTo>
                  <a:lnTo>
                    <a:pt x="349382" y="2203284"/>
                  </a:lnTo>
                  <a:lnTo>
                    <a:pt x="335168" y="2203284"/>
                  </a:lnTo>
                  <a:lnTo>
                    <a:pt x="320955" y="2203284"/>
                  </a:lnTo>
                  <a:lnTo>
                    <a:pt x="307199" y="2203284"/>
                  </a:lnTo>
                  <a:lnTo>
                    <a:pt x="292986" y="2203284"/>
                  </a:lnTo>
                  <a:lnTo>
                    <a:pt x="279230" y="2203284"/>
                  </a:lnTo>
                  <a:lnTo>
                    <a:pt x="265017" y="2203284"/>
                  </a:lnTo>
                  <a:lnTo>
                    <a:pt x="250803" y="2203284"/>
                  </a:lnTo>
                  <a:lnTo>
                    <a:pt x="237048" y="2203284"/>
                  </a:lnTo>
                  <a:lnTo>
                    <a:pt x="222834" y="2203284"/>
                  </a:lnTo>
                  <a:lnTo>
                    <a:pt x="209079" y="2203284"/>
                  </a:lnTo>
                  <a:lnTo>
                    <a:pt x="194865" y="2203284"/>
                  </a:lnTo>
                  <a:lnTo>
                    <a:pt x="182027" y="2203284"/>
                  </a:lnTo>
                  <a:lnTo>
                    <a:pt x="167813" y="2203284"/>
                  </a:lnTo>
                  <a:lnTo>
                    <a:pt x="153599" y="2203284"/>
                  </a:lnTo>
                  <a:lnTo>
                    <a:pt x="139844" y="2203284"/>
                  </a:lnTo>
                  <a:lnTo>
                    <a:pt x="125630" y="2203284"/>
                  </a:lnTo>
                  <a:lnTo>
                    <a:pt x="111875" y="2203284"/>
                  </a:lnTo>
                  <a:lnTo>
                    <a:pt x="97662" y="2203284"/>
                  </a:lnTo>
                  <a:lnTo>
                    <a:pt x="83448" y="2203284"/>
                  </a:lnTo>
                  <a:lnTo>
                    <a:pt x="69693" y="2203284"/>
                  </a:lnTo>
                  <a:lnTo>
                    <a:pt x="55479" y="2203284"/>
                  </a:lnTo>
                  <a:lnTo>
                    <a:pt x="41724" y="2203284"/>
                  </a:lnTo>
                  <a:lnTo>
                    <a:pt x="27510" y="2203284"/>
                  </a:lnTo>
                  <a:lnTo>
                    <a:pt x="14213" y="2203284"/>
                  </a:lnTo>
                  <a:lnTo>
                    <a:pt x="0" y="2203284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987788" y="473846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tx25"/>
            <p:cNvSpPr/>
            <p:nvPr/>
          </p:nvSpPr>
          <p:spPr>
            <a:xfrm>
              <a:off x="721896" y="5483804"/>
              <a:ext cx="203262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59958" y="4693220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59958" y="3902635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96390" y="3112051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30370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421940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313510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025850" y="584585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25850" y="476155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367725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259295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756269"/>
                  </a:moveTo>
                  <a:lnTo>
                    <a:pt x="14142" y="1637868"/>
                  </a:lnTo>
                  <a:lnTo>
                    <a:pt x="27373" y="1528488"/>
                  </a:lnTo>
                  <a:lnTo>
                    <a:pt x="41515" y="1431523"/>
                  </a:lnTo>
                  <a:lnTo>
                    <a:pt x="55202" y="1346803"/>
                  </a:lnTo>
                  <a:lnTo>
                    <a:pt x="69345" y="1260477"/>
                  </a:lnTo>
                  <a:lnTo>
                    <a:pt x="83031" y="1178250"/>
                  </a:lnTo>
                  <a:lnTo>
                    <a:pt x="97174" y="1119962"/>
                  </a:lnTo>
                  <a:lnTo>
                    <a:pt x="111317" y="1097111"/>
                  </a:lnTo>
                  <a:lnTo>
                    <a:pt x="125004" y="1123800"/>
                  </a:lnTo>
                  <a:lnTo>
                    <a:pt x="139147" y="1192384"/>
                  </a:lnTo>
                  <a:lnTo>
                    <a:pt x="152833" y="1262934"/>
                  </a:lnTo>
                  <a:lnTo>
                    <a:pt x="166976" y="1286675"/>
                  </a:lnTo>
                  <a:lnTo>
                    <a:pt x="181119" y="1280173"/>
                  </a:lnTo>
                  <a:lnTo>
                    <a:pt x="193893" y="1273749"/>
                  </a:lnTo>
                  <a:lnTo>
                    <a:pt x="208036" y="1268444"/>
                  </a:lnTo>
                  <a:lnTo>
                    <a:pt x="221722" y="1260573"/>
                  </a:lnTo>
                  <a:lnTo>
                    <a:pt x="235865" y="1223524"/>
                  </a:lnTo>
                  <a:lnTo>
                    <a:pt x="249552" y="1135011"/>
                  </a:lnTo>
                  <a:lnTo>
                    <a:pt x="263695" y="1011815"/>
                  </a:lnTo>
                  <a:lnTo>
                    <a:pt x="277837" y="874031"/>
                  </a:lnTo>
                  <a:lnTo>
                    <a:pt x="291524" y="736693"/>
                  </a:lnTo>
                  <a:lnTo>
                    <a:pt x="305667" y="613766"/>
                  </a:lnTo>
                  <a:lnTo>
                    <a:pt x="319353" y="522348"/>
                  </a:lnTo>
                  <a:lnTo>
                    <a:pt x="333496" y="461140"/>
                  </a:lnTo>
                  <a:lnTo>
                    <a:pt x="347639" y="388392"/>
                  </a:lnTo>
                  <a:lnTo>
                    <a:pt x="360413" y="288656"/>
                  </a:lnTo>
                  <a:lnTo>
                    <a:pt x="374556" y="173540"/>
                  </a:lnTo>
                  <a:lnTo>
                    <a:pt x="388243" y="60875"/>
                  </a:lnTo>
                  <a:lnTo>
                    <a:pt x="402385" y="1339"/>
                  </a:lnTo>
                  <a:lnTo>
                    <a:pt x="416072" y="0"/>
                  </a:lnTo>
                  <a:lnTo>
                    <a:pt x="430215" y="33387"/>
                  </a:lnTo>
                  <a:lnTo>
                    <a:pt x="444358" y="98240"/>
                  </a:lnTo>
                  <a:lnTo>
                    <a:pt x="458044" y="155184"/>
                  </a:lnTo>
                  <a:lnTo>
                    <a:pt x="472187" y="159015"/>
                  </a:lnTo>
                  <a:lnTo>
                    <a:pt x="485874" y="112583"/>
                  </a:lnTo>
                  <a:lnTo>
                    <a:pt x="500016" y="87533"/>
                  </a:lnTo>
                  <a:lnTo>
                    <a:pt x="514159" y="153250"/>
                  </a:lnTo>
                  <a:lnTo>
                    <a:pt x="526933" y="299849"/>
                  </a:lnTo>
                  <a:lnTo>
                    <a:pt x="541076" y="438943"/>
                  </a:lnTo>
                  <a:lnTo>
                    <a:pt x="554763" y="524346"/>
                  </a:lnTo>
                  <a:lnTo>
                    <a:pt x="568906" y="580250"/>
                  </a:lnTo>
                  <a:lnTo>
                    <a:pt x="582592" y="625130"/>
                  </a:lnTo>
                  <a:lnTo>
                    <a:pt x="596735" y="665808"/>
                  </a:lnTo>
                  <a:lnTo>
                    <a:pt x="610878" y="689423"/>
                  </a:lnTo>
                  <a:lnTo>
                    <a:pt x="624564" y="708402"/>
                  </a:lnTo>
                  <a:lnTo>
                    <a:pt x="638707" y="734989"/>
                  </a:lnTo>
                  <a:lnTo>
                    <a:pt x="652394" y="746299"/>
                  </a:lnTo>
                  <a:lnTo>
                    <a:pt x="666537" y="762023"/>
                  </a:lnTo>
                  <a:lnTo>
                    <a:pt x="680679" y="805852"/>
                  </a:lnTo>
                  <a:lnTo>
                    <a:pt x="693910" y="846818"/>
                  </a:lnTo>
                  <a:lnTo>
                    <a:pt x="708053" y="907146"/>
                  </a:lnTo>
                  <a:lnTo>
                    <a:pt x="721739" y="1000267"/>
                  </a:lnTo>
                  <a:lnTo>
                    <a:pt x="735882" y="1086559"/>
                  </a:lnTo>
                  <a:lnTo>
                    <a:pt x="749569" y="1148758"/>
                  </a:lnTo>
                  <a:lnTo>
                    <a:pt x="763711" y="1169928"/>
                  </a:lnTo>
                  <a:lnTo>
                    <a:pt x="777854" y="1182821"/>
                  </a:lnTo>
                  <a:lnTo>
                    <a:pt x="791541" y="1240434"/>
                  </a:lnTo>
                  <a:lnTo>
                    <a:pt x="805684" y="1375666"/>
                  </a:lnTo>
                  <a:lnTo>
                    <a:pt x="819370" y="1574126"/>
                  </a:lnTo>
                  <a:lnTo>
                    <a:pt x="833513" y="1737391"/>
                  </a:lnTo>
                  <a:lnTo>
                    <a:pt x="847656" y="1813818"/>
                  </a:lnTo>
                  <a:lnTo>
                    <a:pt x="860430" y="1824783"/>
                  </a:lnTo>
                  <a:lnTo>
                    <a:pt x="874573" y="1778170"/>
                  </a:lnTo>
                  <a:lnTo>
                    <a:pt x="888259" y="1685452"/>
                  </a:lnTo>
                  <a:lnTo>
                    <a:pt x="902402" y="1572984"/>
                  </a:lnTo>
                  <a:lnTo>
                    <a:pt x="916089" y="1469774"/>
                  </a:lnTo>
                  <a:lnTo>
                    <a:pt x="930232" y="1404346"/>
                  </a:lnTo>
                  <a:lnTo>
                    <a:pt x="944374" y="1366527"/>
                  </a:lnTo>
                  <a:lnTo>
                    <a:pt x="958061" y="1328507"/>
                  </a:lnTo>
                  <a:lnTo>
                    <a:pt x="972204" y="1273109"/>
                  </a:lnTo>
                  <a:lnTo>
                    <a:pt x="985890" y="1207717"/>
                  </a:lnTo>
                  <a:lnTo>
                    <a:pt x="1000033" y="1148011"/>
                  </a:lnTo>
                  <a:lnTo>
                    <a:pt x="1014176" y="1077552"/>
                  </a:lnTo>
                  <a:lnTo>
                    <a:pt x="1026950" y="1007908"/>
                  </a:lnTo>
                  <a:lnTo>
                    <a:pt x="1041093" y="980547"/>
                  </a:lnTo>
                  <a:lnTo>
                    <a:pt x="1054780" y="997319"/>
                  </a:lnTo>
                  <a:lnTo>
                    <a:pt x="1068922" y="1041745"/>
                  </a:lnTo>
                  <a:lnTo>
                    <a:pt x="1082609" y="1123153"/>
                  </a:lnTo>
                  <a:lnTo>
                    <a:pt x="1096752" y="1230048"/>
                  </a:lnTo>
                  <a:lnTo>
                    <a:pt x="1110895" y="1319569"/>
                  </a:lnTo>
                  <a:lnTo>
                    <a:pt x="1124581" y="1400110"/>
                  </a:lnTo>
                  <a:lnTo>
                    <a:pt x="1138724" y="1502399"/>
                  </a:lnTo>
                  <a:lnTo>
                    <a:pt x="1152411" y="1591087"/>
                  </a:lnTo>
                  <a:lnTo>
                    <a:pt x="1166553" y="1625942"/>
                  </a:lnTo>
                  <a:lnTo>
                    <a:pt x="1180696" y="1630058"/>
                  </a:lnTo>
                  <a:lnTo>
                    <a:pt x="1193470" y="1640428"/>
                  </a:lnTo>
                  <a:lnTo>
                    <a:pt x="1207613" y="1665956"/>
                  </a:lnTo>
                  <a:lnTo>
                    <a:pt x="1221300" y="1696486"/>
                  </a:lnTo>
                  <a:lnTo>
                    <a:pt x="1235443" y="1739253"/>
                  </a:lnTo>
                  <a:lnTo>
                    <a:pt x="1249129" y="1803929"/>
                  </a:lnTo>
                  <a:lnTo>
                    <a:pt x="1263272" y="1886444"/>
                  </a:lnTo>
                  <a:lnTo>
                    <a:pt x="1277415" y="1973037"/>
                  </a:lnTo>
                  <a:lnTo>
                    <a:pt x="1291101" y="2025878"/>
                  </a:lnTo>
                  <a:lnTo>
                    <a:pt x="1305244" y="2039863"/>
                  </a:lnTo>
                  <a:lnTo>
                    <a:pt x="1318931" y="2062202"/>
                  </a:lnTo>
                  <a:lnTo>
                    <a:pt x="1333074" y="2131413"/>
                  </a:lnTo>
                  <a:lnTo>
                    <a:pt x="1347216" y="2230914"/>
                  </a:lnTo>
                  <a:lnTo>
                    <a:pt x="1360447" y="2310711"/>
                  </a:lnTo>
                  <a:lnTo>
                    <a:pt x="1374590" y="2352345"/>
                  </a:lnTo>
                  <a:lnTo>
                    <a:pt x="1388276" y="2391932"/>
                  </a:lnTo>
                  <a:lnTo>
                    <a:pt x="1402419" y="2456473"/>
                  </a:lnTo>
                  <a:lnTo>
                    <a:pt x="1416106" y="2529717"/>
                  </a:lnTo>
                  <a:lnTo>
                    <a:pt x="1430248" y="2582471"/>
                  </a:lnTo>
                  <a:lnTo>
                    <a:pt x="1444391" y="2613943"/>
                  </a:lnTo>
                  <a:lnTo>
                    <a:pt x="1458078" y="2646210"/>
                  </a:lnTo>
                  <a:lnTo>
                    <a:pt x="1472221" y="2665607"/>
                  </a:lnTo>
                  <a:lnTo>
                    <a:pt x="1485907" y="2643504"/>
                  </a:lnTo>
                  <a:lnTo>
                    <a:pt x="1500050" y="2593212"/>
                  </a:lnTo>
                  <a:lnTo>
                    <a:pt x="1514193" y="2557497"/>
                  </a:lnTo>
                  <a:lnTo>
                    <a:pt x="1526967" y="2566122"/>
                  </a:lnTo>
                  <a:lnTo>
                    <a:pt x="1541110" y="2618549"/>
                  </a:lnTo>
                  <a:lnTo>
                    <a:pt x="1554796" y="2682940"/>
                  </a:lnTo>
                  <a:lnTo>
                    <a:pt x="1568939" y="2710339"/>
                  </a:lnTo>
                  <a:lnTo>
                    <a:pt x="1582626" y="2679962"/>
                  </a:lnTo>
                  <a:lnTo>
                    <a:pt x="1596769" y="2643321"/>
                  </a:lnTo>
                  <a:lnTo>
                    <a:pt x="1610911" y="2646923"/>
                  </a:lnTo>
                  <a:lnTo>
                    <a:pt x="1624598" y="2687257"/>
                  </a:lnTo>
                  <a:lnTo>
                    <a:pt x="1638741" y="2732403"/>
                  </a:lnTo>
                  <a:lnTo>
                    <a:pt x="1652427" y="2747756"/>
                  </a:lnTo>
                  <a:lnTo>
                    <a:pt x="1666570" y="2719369"/>
                  </a:lnTo>
                  <a:lnTo>
                    <a:pt x="1680713" y="2649889"/>
                  </a:lnTo>
                  <a:lnTo>
                    <a:pt x="1693487" y="2558312"/>
                  </a:lnTo>
                  <a:lnTo>
                    <a:pt x="1707630" y="2476877"/>
                  </a:lnTo>
                  <a:lnTo>
                    <a:pt x="1721317" y="2444226"/>
                  </a:lnTo>
                  <a:lnTo>
                    <a:pt x="1735459" y="2474519"/>
                  </a:lnTo>
                  <a:lnTo>
                    <a:pt x="1749146" y="2545117"/>
                  </a:lnTo>
                  <a:lnTo>
                    <a:pt x="1763289" y="2612173"/>
                  </a:lnTo>
                  <a:lnTo>
                    <a:pt x="1777432" y="2656885"/>
                  </a:lnTo>
                  <a:lnTo>
                    <a:pt x="1791118" y="2665092"/>
                  </a:lnTo>
                  <a:lnTo>
                    <a:pt x="1805261" y="2642689"/>
                  </a:lnTo>
                  <a:lnTo>
                    <a:pt x="1818948" y="2639148"/>
                  </a:lnTo>
                  <a:lnTo>
                    <a:pt x="1833091" y="2680227"/>
                  </a:lnTo>
                  <a:lnTo>
                    <a:pt x="1847233" y="2763094"/>
                  </a:lnTo>
                  <a:lnTo>
                    <a:pt x="1860007" y="2886888"/>
                  </a:lnTo>
                  <a:lnTo>
                    <a:pt x="1874150" y="3017308"/>
                  </a:lnTo>
                  <a:lnTo>
                    <a:pt x="1887837" y="3095556"/>
                  </a:lnTo>
                  <a:lnTo>
                    <a:pt x="1901980" y="3130029"/>
                  </a:lnTo>
                  <a:lnTo>
                    <a:pt x="1915666" y="3168255"/>
                  </a:lnTo>
                  <a:lnTo>
                    <a:pt x="1929809" y="3220778"/>
                  </a:lnTo>
                  <a:lnTo>
                    <a:pt x="1943952" y="3259267"/>
                  </a:lnTo>
                  <a:lnTo>
                    <a:pt x="1957639" y="3255373"/>
                  </a:lnTo>
                  <a:lnTo>
                    <a:pt x="1971781" y="3227988"/>
                  </a:lnTo>
                  <a:lnTo>
                    <a:pt x="1985468" y="3235062"/>
                  </a:lnTo>
                  <a:lnTo>
                    <a:pt x="1999611" y="3284334"/>
                  </a:lnTo>
                  <a:lnTo>
                    <a:pt x="2013754" y="3316231"/>
                  </a:lnTo>
                  <a:lnTo>
                    <a:pt x="2026984" y="3281133"/>
                  </a:lnTo>
                  <a:lnTo>
                    <a:pt x="2041127" y="3175254"/>
                  </a:lnTo>
                  <a:lnTo>
                    <a:pt x="2054813" y="3054107"/>
                  </a:lnTo>
                  <a:lnTo>
                    <a:pt x="2068956" y="2972708"/>
                  </a:lnTo>
                  <a:lnTo>
                    <a:pt x="2082643" y="2924155"/>
                  </a:lnTo>
                  <a:lnTo>
                    <a:pt x="2096786" y="2862152"/>
                  </a:lnTo>
                  <a:lnTo>
                    <a:pt x="2110928" y="2768411"/>
                  </a:lnTo>
                  <a:lnTo>
                    <a:pt x="2124615" y="2662440"/>
                  </a:lnTo>
                  <a:lnTo>
                    <a:pt x="2138758" y="2559341"/>
                  </a:lnTo>
                  <a:lnTo>
                    <a:pt x="2152444" y="2460216"/>
                  </a:lnTo>
                  <a:lnTo>
                    <a:pt x="2166587" y="2370042"/>
                  </a:lnTo>
                  <a:lnTo>
                    <a:pt x="2180730" y="2300707"/>
                  </a:lnTo>
                  <a:lnTo>
                    <a:pt x="2193504" y="2263748"/>
                  </a:lnTo>
                  <a:lnTo>
                    <a:pt x="2207647" y="2249903"/>
                  </a:lnTo>
                  <a:lnTo>
                    <a:pt x="2221334" y="2208152"/>
                  </a:lnTo>
                  <a:lnTo>
                    <a:pt x="2235476" y="2105717"/>
                  </a:lnTo>
                  <a:lnTo>
                    <a:pt x="2249163" y="1969203"/>
                  </a:lnTo>
                  <a:lnTo>
                    <a:pt x="2263306" y="1868017"/>
                  </a:lnTo>
                  <a:lnTo>
                    <a:pt x="2277449" y="1850656"/>
                  </a:lnTo>
                  <a:lnTo>
                    <a:pt x="2291135" y="1914450"/>
                  </a:lnTo>
                  <a:lnTo>
                    <a:pt x="2305278" y="2022548"/>
                  </a:lnTo>
                  <a:lnTo>
                    <a:pt x="2318965" y="2089542"/>
                  </a:lnTo>
                  <a:lnTo>
                    <a:pt x="2333107" y="2074721"/>
                  </a:lnTo>
                  <a:lnTo>
                    <a:pt x="2347250" y="2033819"/>
                  </a:lnTo>
                  <a:lnTo>
                    <a:pt x="2360024" y="1988737"/>
                  </a:lnTo>
                  <a:lnTo>
                    <a:pt x="2374167" y="1959949"/>
                  </a:lnTo>
                  <a:lnTo>
                    <a:pt x="2387854" y="1980276"/>
                  </a:lnTo>
                  <a:lnTo>
                    <a:pt x="2401997" y="2036823"/>
                  </a:lnTo>
                  <a:lnTo>
                    <a:pt x="2415683" y="2118700"/>
                  </a:lnTo>
                  <a:lnTo>
                    <a:pt x="2429826" y="2198263"/>
                  </a:lnTo>
                  <a:lnTo>
                    <a:pt x="2443969" y="2235702"/>
                  </a:lnTo>
                  <a:lnTo>
                    <a:pt x="2457655" y="2212687"/>
                  </a:lnTo>
                  <a:lnTo>
                    <a:pt x="2471798" y="2139373"/>
                  </a:lnTo>
                  <a:lnTo>
                    <a:pt x="2485485" y="2051228"/>
                  </a:lnTo>
                  <a:lnTo>
                    <a:pt x="2499628" y="2001880"/>
                  </a:lnTo>
                  <a:lnTo>
                    <a:pt x="2513770" y="1995385"/>
                  </a:lnTo>
                  <a:lnTo>
                    <a:pt x="2526545" y="1997893"/>
                  </a:lnTo>
                  <a:lnTo>
                    <a:pt x="2540687" y="1989672"/>
                  </a:lnTo>
                  <a:lnTo>
                    <a:pt x="2554374" y="1972314"/>
                  </a:lnTo>
                  <a:lnTo>
                    <a:pt x="2568517" y="1968166"/>
                  </a:lnTo>
                  <a:lnTo>
                    <a:pt x="2582203" y="1948329"/>
                  </a:lnTo>
                  <a:lnTo>
                    <a:pt x="2596346" y="1862032"/>
                  </a:lnTo>
                  <a:lnTo>
                    <a:pt x="2610489" y="1738491"/>
                  </a:lnTo>
                  <a:lnTo>
                    <a:pt x="2624176" y="1656741"/>
                  </a:lnTo>
                  <a:lnTo>
                    <a:pt x="2638318" y="1641021"/>
                  </a:lnTo>
                  <a:lnTo>
                    <a:pt x="2652005" y="1669937"/>
                  </a:lnTo>
                  <a:lnTo>
                    <a:pt x="2666148" y="1704923"/>
                  </a:lnTo>
                  <a:lnTo>
                    <a:pt x="2680291" y="1722009"/>
                  </a:lnTo>
                  <a:lnTo>
                    <a:pt x="2693521" y="1753120"/>
                  </a:lnTo>
                  <a:lnTo>
                    <a:pt x="2707664" y="1800298"/>
                  </a:lnTo>
                  <a:lnTo>
                    <a:pt x="2721350" y="1829160"/>
                  </a:lnTo>
                  <a:lnTo>
                    <a:pt x="2735493" y="1833069"/>
                  </a:lnTo>
                  <a:lnTo>
                    <a:pt x="2749180" y="1830940"/>
                  </a:lnTo>
                  <a:lnTo>
                    <a:pt x="2763323" y="1842447"/>
                  </a:lnTo>
                  <a:lnTo>
                    <a:pt x="2777465" y="1859821"/>
                  </a:lnTo>
                  <a:lnTo>
                    <a:pt x="2791152" y="1863640"/>
                  </a:lnTo>
                  <a:lnTo>
                    <a:pt x="2805295" y="1861864"/>
                  </a:lnTo>
                  <a:lnTo>
                    <a:pt x="2818981" y="1881042"/>
                  </a:lnTo>
                  <a:lnTo>
                    <a:pt x="2833124" y="1922325"/>
                  </a:lnTo>
                  <a:lnTo>
                    <a:pt x="2847267" y="1945437"/>
                  </a:lnTo>
                  <a:lnTo>
                    <a:pt x="2860041" y="1909484"/>
                  </a:lnTo>
                  <a:lnTo>
                    <a:pt x="2874184" y="1833261"/>
                  </a:lnTo>
                  <a:lnTo>
                    <a:pt x="2887871" y="1765136"/>
                  </a:lnTo>
                  <a:lnTo>
                    <a:pt x="2902013" y="1709858"/>
                  </a:lnTo>
                  <a:lnTo>
                    <a:pt x="2915700" y="1658257"/>
                  </a:lnTo>
                  <a:lnTo>
                    <a:pt x="2929843" y="1629030"/>
                  </a:lnTo>
                  <a:lnTo>
                    <a:pt x="2943986" y="1631860"/>
                  </a:lnTo>
                  <a:lnTo>
                    <a:pt x="2957672" y="1638162"/>
                  </a:lnTo>
                  <a:lnTo>
                    <a:pt x="2971815" y="1628515"/>
                  </a:lnTo>
                  <a:lnTo>
                    <a:pt x="2985502" y="1624349"/>
                  </a:lnTo>
                  <a:lnTo>
                    <a:pt x="2999644" y="1610034"/>
                  </a:lnTo>
                  <a:lnTo>
                    <a:pt x="3013787" y="1571694"/>
                  </a:lnTo>
                  <a:lnTo>
                    <a:pt x="3026561" y="1542854"/>
                  </a:lnTo>
                  <a:lnTo>
                    <a:pt x="3040704" y="1549377"/>
                  </a:lnTo>
                  <a:lnTo>
                    <a:pt x="3054391" y="1594161"/>
                  </a:lnTo>
                  <a:lnTo>
                    <a:pt x="3068534" y="1655395"/>
                  </a:lnTo>
                  <a:lnTo>
                    <a:pt x="3082220" y="1701123"/>
                  </a:lnTo>
                  <a:lnTo>
                    <a:pt x="3096363" y="1724321"/>
                  </a:lnTo>
                  <a:lnTo>
                    <a:pt x="3110506" y="1740157"/>
                  </a:lnTo>
                  <a:lnTo>
                    <a:pt x="3124192" y="1758436"/>
                  </a:lnTo>
                  <a:lnTo>
                    <a:pt x="3138335" y="1761311"/>
                  </a:lnTo>
                  <a:lnTo>
                    <a:pt x="3152022" y="1742649"/>
                  </a:lnTo>
                  <a:lnTo>
                    <a:pt x="3166165" y="1753123"/>
                  </a:lnTo>
                  <a:lnTo>
                    <a:pt x="3180307" y="1816375"/>
                  </a:lnTo>
                  <a:lnTo>
                    <a:pt x="3193082" y="1887399"/>
                  </a:lnTo>
                  <a:lnTo>
                    <a:pt x="3207224" y="1922521"/>
                  </a:lnTo>
                  <a:lnTo>
                    <a:pt x="3220911" y="1919858"/>
                  </a:lnTo>
                  <a:lnTo>
                    <a:pt x="3235054" y="1888409"/>
                  </a:lnTo>
                  <a:lnTo>
                    <a:pt x="3248740" y="1867966"/>
                  </a:lnTo>
                  <a:lnTo>
                    <a:pt x="3262883" y="1892709"/>
                  </a:lnTo>
                  <a:lnTo>
                    <a:pt x="3277026" y="1931386"/>
                  </a:lnTo>
                  <a:lnTo>
                    <a:pt x="3290713" y="1945334"/>
                  </a:lnTo>
                  <a:lnTo>
                    <a:pt x="3304855" y="1952674"/>
                  </a:lnTo>
                  <a:lnTo>
                    <a:pt x="3318542" y="1966388"/>
                  </a:lnTo>
                  <a:lnTo>
                    <a:pt x="3332685" y="1948140"/>
                  </a:lnTo>
                  <a:lnTo>
                    <a:pt x="3346828" y="1879718"/>
                  </a:lnTo>
                  <a:lnTo>
                    <a:pt x="3360058" y="1804985"/>
                  </a:lnTo>
                  <a:lnTo>
                    <a:pt x="3374201" y="1764301"/>
                  </a:lnTo>
                  <a:lnTo>
                    <a:pt x="3387887" y="1745755"/>
                  </a:lnTo>
                  <a:lnTo>
                    <a:pt x="3402030" y="1749077"/>
                  </a:lnTo>
                  <a:lnTo>
                    <a:pt x="3415717" y="1749838"/>
                  </a:lnTo>
                  <a:lnTo>
                    <a:pt x="3429860" y="1736143"/>
                  </a:lnTo>
                  <a:lnTo>
                    <a:pt x="3444003" y="1734124"/>
                  </a:lnTo>
                  <a:lnTo>
                    <a:pt x="3457689" y="1762023"/>
                  </a:lnTo>
                  <a:lnTo>
                    <a:pt x="3471832" y="1813088"/>
                  </a:lnTo>
                  <a:lnTo>
                    <a:pt x="3485519" y="1847188"/>
                  </a:lnTo>
                  <a:lnTo>
                    <a:pt x="3499661" y="1846715"/>
                  </a:lnTo>
                  <a:lnTo>
                    <a:pt x="3513804" y="1838166"/>
                  </a:lnTo>
                  <a:lnTo>
                    <a:pt x="3526578" y="1847580"/>
                  </a:lnTo>
                  <a:lnTo>
                    <a:pt x="3540721" y="1885631"/>
                  </a:lnTo>
                  <a:lnTo>
                    <a:pt x="3554408" y="1946271"/>
                  </a:lnTo>
                  <a:lnTo>
                    <a:pt x="3568550" y="1990368"/>
                  </a:lnTo>
                  <a:lnTo>
                    <a:pt x="3582237" y="2011333"/>
                  </a:lnTo>
                  <a:lnTo>
                    <a:pt x="3596380" y="2019072"/>
                  </a:lnTo>
                  <a:lnTo>
                    <a:pt x="3610523" y="2006636"/>
                  </a:lnTo>
                  <a:lnTo>
                    <a:pt x="3624209" y="1975789"/>
                  </a:lnTo>
                  <a:lnTo>
                    <a:pt x="3638352" y="1939874"/>
                  </a:lnTo>
                  <a:lnTo>
                    <a:pt x="3652039" y="1904949"/>
                  </a:lnTo>
                  <a:lnTo>
                    <a:pt x="3666182" y="1890939"/>
                  </a:lnTo>
                  <a:lnTo>
                    <a:pt x="3680324" y="1916179"/>
                  </a:lnTo>
                  <a:lnTo>
                    <a:pt x="3693098" y="1971091"/>
                  </a:lnTo>
                  <a:lnTo>
                    <a:pt x="3707241" y="1967783"/>
                  </a:lnTo>
                  <a:lnTo>
                    <a:pt x="3720928" y="1878229"/>
                  </a:lnTo>
                  <a:lnTo>
                    <a:pt x="3735071" y="1785393"/>
                  </a:lnTo>
                  <a:lnTo>
                    <a:pt x="3748757" y="1732224"/>
                  </a:lnTo>
                  <a:lnTo>
                    <a:pt x="3762900" y="1709191"/>
                  </a:lnTo>
                  <a:lnTo>
                    <a:pt x="3777043" y="1696234"/>
                  </a:lnTo>
                  <a:lnTo>
                    <a:pt x="3790730" y="1666955"/>
                  </a:lnTo>
                  <a:lnTo>
                    <a:pt x="3804872" y="1618051"/>
                  </a:lnTo>
                  <a:lnTo>
                    <a:pt x="3818559" y="1612356"/>
                  </a:lnTo>
                  <a:lnTo>
                    <a:pt x="3832702" y="1649459"/>
                  </a:lnTo>
                  <a:lnTo>
                    <a:pt x="3846845" y="1665862"/>
                  </a:lnTo>
                  <a:lnTo>
                    <a:pt x="3859619" y="1623746"/>
                  </a:lnTo>
                  <a:lnTo>
                    <a:pt x="3873762" y="1607063"/>
                  </a:lnTo>
                  <a:lnTo>
                    <a:pt x="3887448" y="1657844"/>
                  </a:lnTo>
                  <a:lnTo>
                    <a:pt x="3901591" y="1688928"/>
                  </a:lnTo>
                  <a:lnTo>
                    <a:pt x="3915278" y="1674219"/>
                  </a:lnTo>
                  <a:lnTo>
                    <a:pt x="3929420" y="1655424"/>
                  </a:lnTo>
                  <a:lnTo>
                    <a:pt x="3943563" y="1672194"/>
                  </a:lnTo>
                  <a:lnTo>
                    <a:pt x="3957250" y="1749311"/>
                  </a:lnTo>
                  <a:lnTo>
                    <a:pt x="3971393" y="1844325"/>
                  </a:lnTo>
                  <a:lnTo>
                    <a:pt x="3985079" y="1871915"/>
                  </a:lnTo>
                  <a:lnTo>
                    <a:pt x="3999222" y="1830037"/>
                  </a:lnTo>
                  <a:lnTo>
                    <a:pt x="4013365" y="1768377"/>
                  </a:lnTo>
                  <a:lnTo>
                    <a:pt x="4026595" y="1733141"/>
                  </a:lnTo>
                  <a:lnTo>
                    <a:pt x="4040738" y="1723774"/>
                  </a:lnTo>
                  <a:lnTo>
                    <a:pt x="4054425" y="1720129"/>
                  </a:lnTo>
                  <a:lnTo>
                    <a:pt x="4068567" y="1743850"/>
                  </a:lnTo>
                  <a:lnTo>
                    <a:pt x="4082254" y="1799707"/>
                  </a:lnTo>
                  <a:lnTo>
                    <a:pt x="4096397" y="1825358"/>
                  </a:lnTo>
                  <a:lnTo>
                    <a:pt x="4110540" y="1800987"/>
                  </a:lnTo>
                  <a:lnTo>
                    <a:pt x="4124226" y="1764863"/>
                  </a:lnTo>
                  <a:lnTo>
                    <a:pt x="4138369" y="1756639"/>
                  </a:lnTo>
                  <a:lnTo>
                    <a:pt x="4152056" y="1792139"/>
                  </a:lnTo>
                  <a:lnTo>
                    <a:pt x="4166198" y="1841375"/>
                  </a:lnTo>
                  <a:lnTo>
                    <a:pt x="4180341" y="1880145"/>
                  </a:lnTo>
                  <a:lnTo>
                    <a:pt x="4193115" y="1903100"/>
                  </a:lnTo>
                  <a:lnTo>
                    <a:pt x="4207258" y="1895457"/>
                  </a:lnTo>
                  <a:lnTo>
                    <a:pt x="4220945" y="1866223"/>
                  </a:lnTo>
                  <a:lnTo>
                    <a:pt x="4235088" y="1855059"/>
                  </a:lnTo>
                  <a:lnTo>
                    <a:pt x="4248774" y="1866288"/>
                  </a:lnTo>
                  <a:lnTo>
                    <a:pt x="4262917" y="1895522"/>
                  </a:lnTo>
                  <a:lnTo>
                    <a:pt x="4277060" y="1911023"/>
                  </a:lnTo>
                  <a:lnTo>
                    <a:pt x="4290746" y="1903443"/>
                  </a:lnTo>
                  <a:lnTo>
                    <a:pt x="4304889" y="1876997"/>
                  </a:lnTo>
                  <a:lnTo>
                    <a:pt x="4318576" y="1823279"/>
                  </a:lnTo>
                  <a:lnTo>
                    <a:pt x="4332719" y="1789279"/>
                  </a:lnTo>
                  <a:lnTo>
                    <a:pt x="4346861" y="1792760"/>
                  </a:lnTo>
                  <a:lnTo>
                    <a:pt x="4359636" y="1797604"/>
                  </a:lnTo>
                  <a:lnTo>
                    <a:pt x="4373778" y="1795511"/>
                  </a:lnTo>
                  <a:lnTo>
                    <a:pt x="4387465" y="1810999"/>
                  </a:lnTo>
                  <a:lnTo>
                    <a:pt x="4401608" y="1818459"/>
                  </a:lnTo>
                  <a:lnTo>
                    <a:pt x="4415294" y="1800926"/>
                  </a:lnTo>
                  <a:lnTo>
                    <a:pt x="4429437" y="1788484"/>
                  </a:lnTo>
                  <a:lnTo>
                    <a:pt x="4443580" y="1789167"/>
                  </a:lnTo>
                  <a:lnTo>
                    <a:pt x="4457267" y="1783245"/>
                  </a:lnTo>
                  <a:lnTo>
                    <a:pt x="4471409" y="1765458"/>
                  </a:lnTo>
                  <a:lnTo>
                    <a:pt x="4485096" y="1765524"/>
                  </a:lnTo>
                  <a:lnTo>
                    <a:pt x="4499239" y="1784169"/>
                  </a:lnTo>
                  <a:lnTo>
                    <a:pt x="4513382" y="1812156"/>
                  </a:lnTo>
                  <a:lnTo>
                    <a:pt x="4526156" y="1850821"/>
                  </a:lnTo>
                  <a:lnTo>
                    <a:pt x="4540299" y="1894510"/>
                  </a:lnTo>
                  <a:lnTo>
                    <a:pt x="4553985" y="1909389"/>
                  </a:lnTo>
                  <a:lnTo>
                    <a:pt x="4568128" y="1886657"/>
                  </a:lnTo>
                  <a:lnTo>
                    <a:pt x="4581815" y="1848386"/>
                  </a:lnTo>
                  <a:lnTo>
                    <a:pt x="4595957" y="1808175"/>
                  </a:lnTo>
                  <a:lnTo>
                    <a:pt x="4610100" y="1805473"/>
                  </a:lnTo>
                  <a:lnTo>
                    <a:pt x="4623787" y="1818962"/>
                  </a:lnTo>
                  <a:lnTo>
                    <a:pt x="4637930" y="1831582"/>
                  </a:lnTo>
                  <a:lnTo>
                    <a:pt x="4651616" y="1852389"/>
                  </a:lnTo>
                  <a:lnTo>
                    <a:pt x="4665759" y="1858357"/>
                  </a:lnTo>
                  <a:lnTo>
                    <a:pt x="4679902" y="1838376"/>
                  </a:lnTo>
                  <a:lnTo>
                    <a:pt x="4693132" y="1799388"/>
                  </a:lnTo>
                  <a:lnTo>
                    <a:pt x="4707275" y="1763454"/>
                  </a:lnTo>
                  <a:lnTo>
                    <a:pt x="4720962" y="1753543"/>
                  </a:lnTo>
                  <a:lnTo>
                    <a:pt x="4735104" y="1772514"/>
                  </a:lnTo>
                  <a:lnTo>
                    <a:pt x="4748791" y="1815454"/>
                  </a:lnTo>
                  <a:lnTo>
                    <a:pt x="4762934" y="1860987"/>
                  </a:lnTo>
                  <a:lnTo>
                    <a:pt x="4777077" y="1854943"/>
                  </a:lnTo>
                  <a:lnTo>
                    <a:pt x="4790763" y="1821097"/>
                  </a:lnTo>
                  <a:lnTo>
                    <a:pt x="4804906" y="1810979"/>
                  </a:lnTo>
                  <a:lnTo>
                    <a:pt x="4818593" y="1808686"/>
                  </a:lnTo>
                  <a:lnTo>
                    <a:pt x="4832735" y="1801018"/>
                  </a:lnTo>
                  <a:lnTo>
                    <a:pt x="4846878" y="1773408"/>
                  </a:lnTo>
                  <a:lnTo>
                    <a:pt x="4859652" y="1729902"/>
                  </a:lnTo>
                  <a:lnTo>
                    <a:pt x="4873795" y="1697480"/>
                  </a:lnTo>
                  <a:lnTo>
                    <a:pt x="4887482" y="1677999"/>
                  </a:lnTo>
                  <a:lnTo>
                    <a:pt x="4901625" y="1656036"/>
                  </a:lnTo>
                  <a:lnTo>
                    <a:pt x="4915311" y="1630268"/>
                  </a:lnTo>
                  <a:lnTo>
                    <a:pt x="4929454" y="1620679"/>
                  </a:lnTo>
                  <a:lnTo>
                    <a:pt x="4943597" y="1630451"/>
                  </a:lnTo>
                  <a:lnTo>
                    <a:pt x="4957283" y="1655591"/>
                  </a:lnTo>
                  <a:lnTo>
                    <a:pt x="4971426" y="1647374"/>
                  </a:lnTo>
                  <a:lnTo>
                    <a:pt x="4985113" y="1601008"/>
                  </a:lnTo>
                  <a:lnTo>
                    <a:pt x="4999256" y="1562395"/>
                  </a:lnTo>
                  <a:lnTo>
                    <a:pt x="5013398" y="1560024"/>
                  </a:lnTo>
                  <a:lnTo>
                    <a:pt x="5026173" y="1592216"/>
                  </a:lnTo>
                  <a:lnTo>
                    <a:pt x="5040315" y="1599829"/>
                  </a:lnTo>
                  <a:lnTo>
                    <a:pt x="5054002" y="1597684"/>
                  </a:lnTo>
                  <a:lnTo>
                    <a:pt x="5068145" y="1635240"/>
                  </a:lnTo>
                  <a:lnTo>
                    <a:pt x="5081831" y="1687622"/>
                  </a:lnTo>
                  <a:lnTo>
                    <a:pt x="5095974" y="1702920"/>
                  </a:lnTo>
                  <a:lnTo>
                    <a:pt x="5110117" y="1706126"/>
                  </a:lnTo>
                  <a:lnTo>
                    <a:pt x="5123804" y="1722483"/>
                  </a:lnTo>
                  <a:lnTo>
                    <a:pt x="5137946" y="1750394"/>
                  </a:lnTo>
                  <a:lnTo>
                    <a:pt x="5151633" y="1764467"/>
                  </a:lnTo>
                  <a:lnTo>
                    <a:pt x="5165776" y="1770318"/>
                  </a:lnTo>
                  <a:lnTo>
                    <a:pt x="5179919" y="1799199"/>
                  </a:lnTo>
                  <a:lnTo>
                    <a:pt x="5192693" y="1836766"/>
                  </a:lnTo>
                  <a:lnTo>
                    <a:pt x="5206836" y="1889261"/>
                  </a:lnTo>
                  <a:lnTo>
                    <a:pt x="5220522" y="1912584"/>
                  </a:lnTo>
                  <a:lnTo>
                    <a:pt x="5234665" y="1870213"/>
                  </a:lnTo>
                  <a:lnTo>
                    <a:pt x="5248352" y="1802907"/>
                  </a:lnTo>
                  <a:lnTo>
                    <a:pt x="5262494" y="1752586"/>
                  </a:lnTo>
                  <a:lnTo>
                    <a:pt x="5276637" y="1751759"/>
                  </a:lnTo>
                  <a:lnTo>
                    <a:pt x="5290324" y="1807315"/>
                  </a:lnTo>
                  <a:lnTo>
                    <a:pt x="5304467" y="1900698"/>
                  </a:lnTo>
                  <a:lnTo>
                    <a:pt x="5318153" y="2023976"/>
                  </a:lnTo>
                  <a:lnTo>
                    <a:pt x="5332296" y="2128797"/>
                  </a:lnTo>
                  <a:lnTo>
                    <a:pt x="5346439" y="2168117"/>
                  </a:lnTo>
                  <a:lnTo>
                    <a:pt x="5359669" y="2154133"/>
                  </a:lnTo>
                  <a:lnTo>
                    <a:pt x="5373812" y="2123632"/>
                  </a:lnTo>
                  <a:lnTo>
                    <a:pt x="5387499" y="2104185"/>
                  </a:lnTo>
                  <a:lnTo>
                    <a:pt x="5401642" y="2108864"/>
                  </a:lnTo>
                  <a:lnTo>
                    <a:pt x="5415328" y="2143924"/>
                  </a:lnTo>
                  <a:lnTo>
                    <a:pt x="5429471" y="2235844"/>
                  </a:lnTo>
                  <a:lnTo>
                    <a:pt x="5443614" y="2348592"/>
                  </a:lnTo>
                  <a:lnTo>
                    <a:pt x="5457300" y="2397004"/>
                  </a:lnTo>
                  <a:lnTo>
                    <a:pt x="5471443" y="2402093"/>
                  </a:lnTo>
                  <a:lnTo>
                    <a:pt x="5485130" y="2392222"/>
                  </a:lnTo>
                  <a:lnTo>
                    <a:pt x="5499273" y="2350457"/>
                  </a:lnTo>
                  <a:lnTo>
                    <a:pt x="5513415" y="2308355"/>
                  </a:lnTo>
                  <a:lnTo>
                    <a:pt x="5526190" y="2298754"/>
                  </a:lnTo>
                  <a:lnTo>
                    <a:pt x="5540332" y="2320981"/>
                  </a:lnTo>
                  <a:lnTo>
                    <a:pt x="5554019" y="2383579"/>
                  </a:lnTo>
                  <a:lnTo>
                    <a:pt x="5568162" y="2446529"/>
                  </a:lnTo>
                  <a:lnTo>
                    <a:pt x="5581848" y="2437927"/>
                  </a:lnTo>
                  <a:lnTo>
                    <a:pt x="5595991" y="2339968"/>
                  </a:lnTo>
                  <a:lnTo>
                    <a:pt x="5610134" y="2198341"/>
                  </a:lnTo>
                  <a:lnTo>
                    <a:pt x="5623821" y="2088155"/>
                  </a:lnTo>
                  <a:lnTo>
                    <a:pt x="5637963" y="2018296"/>
                  </a:lnTo>
                  <a:lnTo>
                    <a:pt x="5651650" y="1994313"/>
                  </a:lnTo>
                  <a:lnTo>
                    <a:pt x="5665793" y="2037952"/>
                  </a:lnTo>
                  <a:lnTo>
                    <a:pt x="5679936" y="2105153"/>
                  </a:lnTo>
                  <a:lnTo>
                    <a:pt x="5692710" y="2138215"/>
                  </a:lnTo>
                  <a:lnTo>
                    <a:pt x="5706853" y="2119716"/>
                  </a:lnTo>
                  <a:lnTo>
                    <a:pt x="5720539" y="2084183"/>
                  </a:lnTo>
                  <a:lnTo>
                    <a:pt x="5734682" y="2072970"/>
                  </a:lnTo>
                  <a:lnTo>
                    <a:pt x="5748369" y="2120208"/>
                  </a:lnTo>
                  <a:lnTo>
                    <a:pt x="5762511" y="2233025"/>
                  </a:lnTo>
                  <a:lnTo>
                    <a:pt x="5776654" y="2353249"/>
                  </a:lnTo>
                  <a:lnTo>
                    <a:pt x="5790341" y="2427531"/>
                  </a:lnTo>
                  <a:lnTo>
                    <a:pt x="5804484" y="2473172"/>
                  </a:lnTo>
                  <a:lnTo>
                    <a:pt x="5818170" y="2514808"/>
                  </a:lnTo>
                  <a:lnTo>
                    <a:pt x="5832313" y="2548035"/>
                  </a:lnTo>
                  <a:lnTo>
                    <a:pt x="5846456" y="2557650"/>
                  </a:lnTo>
                  <a:lnTo>
                    <a:pt x="5859230" y="2541622"/>
                  </a:lnTo>
                  <a:lnTo>
                    <a:pt x="5873373" y="2503479"/>
                  </a:lnTo>
                  <a:lnTo>
                    <a:pt x="5887059" y="2446213"/>
                  </a:lnTo>
                  <a:lnTo>
                    <a:pt x="5901202" y="2417494"/>
                  </a:lnTo>
                  <a:lnTo>
                    <a:pt x="5914889" y="2432891"/>
                  </a:lnTo>
                  <a:lnTo>
                    <a:pt x="5929032" y="2447973"/>
                  </a:lnTo>
                  <a:lnTo>
                    <a:pt x="5943174" y="2448641"/>
                  </a:lnTo>
                  <a:lnTo>
                    <a:pt x="5956861" y="2436148"/>
                  </a:lnTo>
                  <a:lnTo>
                    <a:pt x="5971004" y="2380727"/>
                  </a:lnTo>
                  <a:lnTo>
                    <a:pt x="5984690" y="2276496"/>
                  </a:lnTo>
                  <a:lnTo>
                    <a:pt x="5998833" y="2160175"/>
                  </a:lnTo>
                  <a:lnTo>
                    <a:pt x="6012976" y="2070738"/>
                  </a:lnTo>
                  <a:lnTo>
                    <a:pt x="6026206" y="2038045"/>
                  </a:lnTo>
                  <a:lnTo>
                    <a:pt x="6040349" y="2076308"/>
                  </a:lnTo>
                  <a:lnTo>
                    <a:pt x="6054036" y="2138197"/>
                  </a:lnTo>
                  <a:lnTo>
                    <a:pt x="6068179" y="2153059"/>
                  </a:lnTo>
                  <a:lnTo>
                    <a:pt x="6081865" y="2106456"/>
                  </a:lnTo>
                  <a:lnTo>
                    <a:pt x="6096008" y="1998362"/>
                  </a:lnTo>
                  <a:lnTo>
                    <a:pt x="6110151" y="1882175"/>
                  </a:lnTo>
                  <a:lnTo>
                    <a:pt x="6123837" y="1819637"/>
                  </a:lnTo>
                  <a:lnTo>
                    <a:pt x="6137980" y="1821735"/>
                  </a:lnTo>
                  <a:lnTo>
                    <a:pt x="6151667" y="1850265"/>
                  </a:lnTo>
                  <a:lnTo>
                    <a:pt x="6165810" y="1850631"/>
                  </a:lnTo>
                  <a:lnTo>
                    <a:pt x="6179952" y="1837505"/>
                  </a:lnTo>
                  <a:lnTo>
                    <a:pt x="6192727" y="1836372"/>
                  </a:lnTo>
                  <a:lnTo>
                    <a:pt x="6206869" y="1832631"/>
                  </a:lnTo>
                  <a:lnTo>
                    <a:pt x="6220556" y="1810781"/>
                  </a:lnTo>
                  <a:lnTo>
                    <a:pt x="6234699" y="1776013"/>
                  </a:lnTo>
                  <a:lnTo>
                    <a:pt x="6248385" y="1760580"/>
                  </a:lnTo>
                  <a:lnTo>
                    <a:pt x="6262528" y="1796797"/>
                  </a:lnTo>
                  <a:lnTo>
                    <a:pt x="6276671" y="1851783"/>
                  </a:lnTo>
                  <a:lnTo>
                    <a:pt x="6290358" y="1891189"/>
                  </a:lnTo>
                  <a:lnTo>
                    <a:pt x="6304500" y="1892927"/>
                  </a:lnTo>
                  <a:lnTo>
                    <a:pt x="6318187" y="1869178"/>
                  </a:lnTo>
                  <a:lnTo>
                    <a:pt x="6332330" y="1877485"/>
                  </a:lnTo>
                  <a:lnTo>
                    <a:pt x="6346473" y="1909381"/>
                  </a:lnTo>
                  <a:lnTo>
                    <a:pt x="6359247" y="1912773"/>
                  </a:lnTo>
                  <a:lnTo>
                    <a:pt x="6373390" y="1885630"/>
                  </a:lnTo>
                  <a:lnTo>
                    <a:pt x="6387076" y="1878223"/>
                  </a:lnTo>
                  <a:lnTo>
                    <a:pt x="6401219" y="1900533"/>
                  </a:lnTo>
                  <a:lnTo>
                    <a:pt x="6414906" y="1904364"/>
                  </a:lnTo>
                  <a:lnTo>
                    <a:pt x="6429048" y="1864757"/>
                  </a:lnTo>
                  <a:lnTo>
                    <a:pt x="6443191" y="1794122"/>
                  </a:lnTo>
                  <a:lnTo>
                    <a:pt x="6456878" y="1724858"/>
                  </a:lnTo>
                  <a:lnTo>
                    <a:pt x="6471021" y="1694650"/>
                  </a:lnTo>
                  <a:lnTo>
                    <a:pt x="6484707" y="1701731"/>
                  </a:lnTo>
                  <a:lnTo>
                    <a:pt x="6498850" y="1697142"/>
                  </a:lnTo>
                  <a:lnTo>
                    <a:pt x="6512993" y="1691968"/>
                  </a:lnTo>
                  <a:lnTo>
                    <a:pt x="6525767" y="1733500"/>
                  </a:lnTo>
                  <a:lnTo>
                    <a:pt x="6539910" y="1773968"/>
                  </a:lnTo>
                  <a:lnTo>
                    <a:pt x="6553596" y="1742868"/>
                  </a:lnTo>
                  <a:lnTo>
                    <a:pt x="6567739" y="1689106"/>
                  </a:lnTo>
                  <a:lnTo>
                    <a:pt x="6581426" y="1696717"/>
                  </a:lnTo>
                  <a:lnTo>
                    <a:pt x="6595569" y="1757806"/>
                  </a:lnTo>
                  <a:lnTo>
                    <a:pt x="6609711" y="1828718"/>
                  </a:lnTo>
                  <a:lnTo>
                    <a:pt x="6623398" y="1877374"/>
                  </a:lnTo>
                  <a:lnTo>
                    <a:pt x="6637541" y="1905573"/>
                  </a:lnTo>
                  <a:lnTo>
                    <a:pt x="6651227" y="1918308"/>
                  </a:lnTo>
                  <a:lnTo>
                    <a:pt x="6665370" y="1929921"/>
                  </a:lnTo>
                  <a:lnTo>
                    <a:pt x="6679513" y="1936832"/>
                  </a:lnTo>
                  <a:lnTo>
                    <a:pt x="6692743" y="1939476"/>
                  </a:lnTo>
                  <a:lnTo>
                    <a:pt x="6706886" y="1979528"/>
                  </a:lnTo>
                  <a:lnTo>
                    <a:pt x="6720573" y="2051737"/>
                  </a:lnTo>
                  <a:lnTo>
                    <a:pt x="6734716" y="2092470"/>
                  </a:lnTo>
                  <a:lnTo>
                    <a:pt x="6748402" y="2063701"/>
                  </a:lnTo>
                  <a:lnTo>
                    <a:pt x="6762545" y="2014992"/>
                  </a:lnTo>
                  <a:lnTo>
                    <a:pt x="6776688" y="2002200"/>
                  </a:lnTo>
                  <a:lnTo>
                    <a:pt x="6790374" y="2026473"/>
                  </a:lnTo>
                  <a:lnTo>
                    <a:pt x="6804517" y="2038527"/>
                  </a:lnTo>
                  <a:lnTo>
                    <a:pt x="6818204" y="2021550"/>
                  </a:lnTo>
                  <a:lnTo>
                    <a:pt x="6832347" y="1990776"/>
                  </a:lnTo>
                  <a:lnTo>
                    <a:pt x="6846490" y="1940718"/>
                  </a:lnTo>
                  <a:lnTo>
                    <a:pt x="6859264" y="1876352"/>
                  </a:lnTo>
                  <a:lnTo>
                    <a:pt x="6873406" y="1817480"/>
                  </a:lnTo>
                  <a:lnTo>
                    <a:pt x="6887093" y="1779144"/>
                  </a:lnTo>
                  <a:lnTo>
                    <a:pt x="6901236" y="1742200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1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756269"/>
                  </a:moveTo>
                  <a:lnTo>
                    <a:pt x="14142" y="1637868"/>
                  </a:lnTo>
                  <a:lnTo>
                    <a:pt x="27373" y="1528488"/>
                  </a:lnTo>
                  <a:lnTo>
                    <a:pt x="41515" y="1431523"/>
                  </a:lnTo>
                  <a:lnTo>
                    <a:pt x="55202" y="1346803"/>
                  </a:lnTo>
                  <a:lnTo>
                    <a:pt x="69345" y="1260477"/>
                  </a:lnTo>
                  <a:lnTo>
                    <a:pt x="83031" y="1178250"/>
                  </a:lnTo>
                  <a:lnTo>
                    <a:pt x="97174" y="1119962"/>
                  </a:lnTo>
                  <a:lnTo>
                    <a:pt x="111317" y="1097111"/>
                  </a:lnTo>
                  <a:lnTo>
                    <a:pt x="125004" y="1123800"/>
                  </a:lnTo>
                  <a:lnTo>
                    <a:pt x="139147" y="1192384"/>
                  </a:lnTo>
                  <a:lnTo>
                    <a:pt x="152833" y="1262934"/>
                  </a:lnTo>
                  <a:lnTo>
                    <a:pt x="166976" y="1286675"/>
                  </a:lnTo>
                  <a:lnTo>
                    <a:pt x="181119" y="1280173"/>
                  </a:lnTo>
                  <a:lnTo>
                    <a:pt x="193893" y="1273749"/>
                  </a:lnTo>
                  <a:lnTo>
                    <a:pt x="208036" y="1268444"/>
                  </a:lnTo>
                  <a:lnTo>
                    <a:pt x="221722" y="1260573"/>
                  </a:lnTo>
                  <a:lnTo>
                    <a:pt x="235865" y="1223524"/>
                  </a:lnTo>
                  <a:lnTo>
                    <a:pt x="249552" y="1135011"/>
                  </a:lnTo>
                  <a:lnTo>
                    <a:pt x="263695" y="1011815"/>
                  </a:lnTo>
                  <a:lnTo>
                    <a:pt x="277837" y="874031"/>
                  </a:lnTo>
                  <a:lnTo>
                    <a:pt x="291524" y="736693"/>
                  </a:lnTo>
                  <a:lnTo>
                    <a:pt x="305667" y="613766"/>
                  </a:lnTo>
                  <a:lnTo>
                    <a:pt x="319353" y="522348"/>
                  </a:lnTo>
                  <a:lnTo>
                    <a:pt x="333496" y="461140"/>
                  </a:lnTo>
                  <a:lnTo>
                    <a:pt x="347639" y="388392"/>
                  </a:lnTo>
                  <a:lnTo>
                    <a:pt x="360413" y="288656"/>
                  </a:lnTo>
                  <a:lnTo>
                    <a:pt x="374556" y="173540"/>
                  </a:lnTo>
                  <a:lnTo>
                    <a:pt x="388243" y="60875"/>
                  </a:lnTo>
                  <a:lnTo>
                    <a:pt x="402385" y="1339"/>
                  </a:lnTo>
                  <a:lnTo>
                    <a:pt x="416072" y="0"/>
                  </a:lnTo>
                  <a:lnTo>
                    <a:pt x="430215" y="33387"/>
                  </a:lnTo>
                  <a:lnTo>
                    <a:pt x="444358" y="98240"/>
                  </a:lnTo>
                  <a:lnTo>
                    <a:pt x="458044" y="155184"/>
                  </a:lnTo>
                  <a:lnTo>
                    <a:pt x="472187" y="159015"/>
                  </a:lnTo>
                  <a:lnTo>
                    <a:pt x="485874" y="112583"/>
                  </a:lnTo>
                  <a:lnTo>
                    <a:pt x="500016" y="87533"/>
                  </a:lnTo>
                  <a:lnTo>
                    <a:pt x="514159" y="153250"/>
                  </a:lnTo>
                  <a:lnTo>
                    <a:pt x="526933" y="299849"/>
                  </a:lnTo>
                  <a:lnTo>
                    <a:pt x="541076" y="438943"/>
                  </a:lnTo>
                  <a:lnTo>
                    <a:pt x="554763" y="524346"/>
                  </a:lnTo>
                  <a:lnTo>
                    <a:pt x="568906" y="580250"/>
                  </a:lnTo>
                  <a:lnTo>
                    <a:pt x="582592" y="625130"/>
                  </a:lnTo>
                  <a:lnTo>
                    <a:pt x="596735" y="665808"/>
                  </a:lnTo>
                  <a:lnTo>
                    <a:pt x="610878" y="689423"/>
                  </a:lnTo>
                  <a:lnTo>
                    <a:pt x="624564" y="708402"/>
                  </a:lnTo>
                  <a:lnTo>
                    <a:pt x="638707" y="734989"/>
                  </a:lnTo>
                  <a:lnTo>
                    <a:pt x="652394" y="746299"/>
                  </a:lnTo>
                  <a:lnTo>
                    <a:pt x="666537" y="762023"/>
                  </a:lnTo>
                  <a:lnTo>
                    <a:pt x="680679" y="805852"/>
                  </a:lnTo>
                  <a:lnTo>
                    <a:pt x="693910" y="846818"/>
                  </a:lnTo>
                  <a:lnTo>
                    <a:pt x="708053" y="907146"/>
                  </a:lnTo>
                  <a:lnTo>
                    <a:pt x="721739" y="1000267"/>
                  </a:lnTo>
                  <a:lnTo>
                    <a:pt x="735882" y="1086559"/>
                  </a:lnTo>
                  <a:lnTo>
                    <a:pt x="749569" y="1148758"/>
                  </a:lnTo>
                  <a:lnTo>
                    <a:pt x="763711" y="1169928"/>
                  </a:lnTo>
                  <a:lnTo>
                    <a:pt x="777854" y="1182821"/>
                  </a:lnTo>
                  <a:lnTo>
                    <a:pt x="791541" y="1240434"/>
                  </a:lnTo>
                  <a:lnTo>
                    <a:pt x="805684" y="1375666"/>
                  </a:lnTo>
                  <a:lnTo>
                    <a:pt x="819370" y="1574126"/>
                  </a:lnTo>
                  <a:lnTo>
                    <a:pt x="833513" y="1737391"/>
                  </a:lnTo>
                  <a:lnTo>
                    <a:pt x="847656" y="1813818"/>
                  </a:lnTo>
                  <a:lnTo>
                    <a:pt x="860430" y="1824783"/>
                  </a:lnTo>
                  <a:lnTo>
                    <a:pt x="874573" y="1778170"/>
                  </a:lnTo>
                  <a:lnTo>
                    <a:pt x="888259" y="1685452"/>
                  </a:lnTo>
                  <a:lnTo>
                    <a:pt x="902402" y="1572984"/>
                  </a:lnTo>
                  <a:lnTo>
                    <a:pt x="916089" y="1469774"/>
                  </a:lnTo>
                  <a:lnTo>
                    <a:pt x="930232" y="1404346"/>
                  </a:lnTo>
                  <a:lnTo>
                    <a:pt x="944374" y="1366527"/>
                  </a:lnTo>
                  <a:lnTo>
                    <a:pt x="958061" y="1328507"/>
                  </a:lnTo>
                  <a:lnTo>
                    <a:pt x="972204" y="1273109"/>
                  </a:lnTo>
                  <a:lnTo>
                    <a:pt x="985890" y="1207717"/>
                  </a:lnTo>
                  <a:lnTo>
                    <a:pt x="1000033" y="1148011"/>
                  </a:lnTo>
                  <a:lnTo>
                    <a:pt x="1014176" y="1077552"/>
                  </a:lnTo>
                  <a:lnTo>
                    <a:pt x="1026950" y="1007908"/>
                  </a:lnTo>
                  <a:lnTo>
                    <a:pt x="1041093" y="980547"/>
                  </a:lnTo>
                  <a:lnTo>
                    <a:pt x="1054780" y="997319"/>
                  </a:lnTo>
                  <a:lnTo>
                    <a:pt x="1068922" y="1041745"/>
                  </a:lnTo>
                  <a:lnTo>
                    <a:pt x="1082609" y="1123153"/>
                  </a:lnTo>
                  <a:lnTo>
                    <a:pt x="1096752" y="1230048"/>
                  </a:lnTo>
                  <a:lnTo>
                    <a:pt x="1110895" y="1319569"/>
                  </a:lnTo>
                  <a:lnTo>
                    <a:pt x="1124581" y="1400110"/>
                  </a:lnTo>
                  <a:lnTo>
                    <a:pt x="1138724" y="1502399"/>
                  </a:lnTo>
                  <a:lnTo>
                    <a:pt x="1152411" y="1591087"/>
                  </a:lnTo>
                  <a:lnTo>
                    <a:pt x="1166553" y="1625942"/>
                  </a:lnTo>
                  <a:lnTo>
                    <a:pt x="1180696" y="1630058"/>
                  </a:lnTo>
                  <a:lnTo>
                    <a:pt x="1193470" y="1640428"/>
                  </a:lnTo>
                  <a:lnTo>
                    <a:pt x="1207613" y="1665956"/>
                  </a:lnTo>
                  <a:lnTo>
                    <a:pt x="1221300" y="1696486"/>
                  </a:lnTo>
                  <a:lnTo>
                    <a:pt x="1235443" y="1739253"/>
                  </a:lnTo>
                  <a:lnTo>
                    <a:pt x="1249129" y="1803929"/>
                  </a:lnTo>
                  <a:lnTo>
                    <a:pt x="1263272" y="1886444"/>
                  </a:lnTo>
                  <a:lnTo>
                    <a:pt x="1277415" y="1973037"/>
                  </a:lnTo>
                  <a:lnTo>
                    <a:pt x="1291101" y="2025878"/>
                  </a:lnTo>
                  <a:lnTo>
                    <a:pt x="1305244" y="2039863"/>
                  </a:lnTo>
                  <a:lnTo>
                    <a:pt x="1318931" y="2062202"/>
                  </a:lnTo>
                  <a:lnTo>
                    <a:pt x="1333074" y="2131413"/>
                  </a:lnTo>
                  <a:lnTo>
                    <a:pt x="1347216" y="2226370"/>
                  </a:lnTo>
                  <a:lnTo>
                    <a:pt x="1360447" y="2226370"/>
                  </a:lnTo>
                  <a:lnTo>
                    <a:pt x="1374590" y="2226370"/>
                  </a:lnTo>
                  <a:lnTo>
                    <a:pt x="1388276" y="2226370"/>
                  </a:lnTo>
                  <a:lnTo>
                    <a:pt x="1402419" y="2226370"/>
                  </a:lnTo>
                  <a:lnTo>
                    <a:pt x="1416106" y="2226370"/>
                  </a:lnTo>
                  <a:lnTo>
                    <a:pt x="1430248" y="2226370"/>
                  </a:lnTo>
                  <a:lnTo>
                    <a:pt x="1444391" y="2226370"/>
                  </a:lnTo>
                  <a:lnTo>
                    <a:pt x="1458078" y="2226370"/>
                  </a:lnTo>
                  <a:lnTo>
                    <a:pt x="1472221" y="2226370"/>
                  </a:lnTo>
                  <a:lnTo>
                    <a:pt x="1485907" y="2226370"/>
                  </a:lnTo>
                  <a:lnTo>
                    <a:pt x="1500050" y="2226370"/>
                  </a:lnTo>
                  <a:lnTo>
                    <a:pt x="1514193" y="2226370"/>
                  </a:lnTo>
                  <a:lnTo>
                    <a:pt x="1526967" y="2226370"/>
                  </a:lnTo>
                  <a:lnTo>
                    <a:pt x="1541110" y="2226370"/>
                  </a:lnTo>
                  <a:lnTo>
                    <a:pt x="1554796" y="2226370"/>
                  </a:lnTo>
                  <a:lnTo>
                    <a:pt x="1568939" y="2226370"/>
                  </a:lnTo>
                  <a:lnTo>
                    <a:pt x="1582626" y="2226370"/>
                  </a:lnTo>
                  <a:lnTo>
                    <a:pt x="1596769" y="2226370"/>
                  </a:lnTo>
                  <a:lnTo>
                    <a:pt x="1610911" y="2226370"/>
                  </a:lnTo>
                  <a:lnTo>
                    <a:pt x="1624598" y="2226370"/>
                  </a:lnTo>
                  <a:lnTo>
                    <a:pt x="1638741" y="2226370"/>
                  </a:lnTo>
                  <a:lnTo>
                    <a:pt x="1652427" y="2226370"/>
                  </a:lnTo>
                  <a:lnTo>
                    <a:pt x="1666570" y="2226370"/>
                  </a:lnTo>
                  <a:lnTo>
                    <a:pt x="1680713" y="2226370"/>
                  </a:lnTo>
                  <a:lnTo>
                    <a:pt x="1693487" y="2226370"/>
                  </a:lnTo>
                  <a:lnTo>
                    <a:pt x="1707630" y="2226370"/>
                  </a:lnTo>
                  <a:lnTo>
                    <a:pt x="1721317" y="2226370"/>
                  </a:lnTo>
                  <a:lnTo>
                    <a:pt x="1735459" y="2226370"/>
                  </a:lnTo>
                  <a:lnTo>
                    <a:pt x="1749146" y="2226370"/>
                  </a:lnTo>
                  <a:lnTo>
                    <a:pt x="1763289" y="2226370"/>
                  </a:lnTo>
                  <a:lnTo>
                    <a:pt x="1777432" y="2226370"/>
                  </a:lnTo>
                  <a:lnTo>
                    <a:pt x="1791118" y="2226370"/>
                  </a:lnTo>
                  <a:lnTo>
                    <a:pt x="1805261" y="2226370"/>
                  </a:lnTo>
                  <a:lnTo>
                    <a:pt x="1818948" y="2226370"/>
                  </a:lnTo>
                  <a:lnTo>
                    <a:pt x="1833091" y="2226370"/>
                  </a:lnTo>
                  <a:lnTo>
                    <a:pt x="1847233" y="2226370"/>
                  </a:lnTo>
                  <a:lnTo>
                    <a:pt x="1860007" y="2226370"/>
                  </a:lnTo>
                  <a:lnTo>
                    <a:pt x="1874150" y="2226370"/>
                  </a:lnTo>
                  <a:lnTo>
                    <a:pt x="1887837" y="2226370"/>
                  </a:lnTo>
                  <a:lnTo>
                    <a:pt x="1901980" y="2226370"/>
                  </a:lnTo>
                  <a:lnTo>
                    <a:pt x="1915666" y="2226370"/>
                  </a:lnTo>
                  <a:lnTo>
                    <a:pt x="1929809" y="2226370"/>
                  </a:lnTo>
                  <a:lnTo>
                    <a:pt x="1943952" y="2226370"/>
                  </a:lnTo>
                  <a:lnTo>
                    <a:pt x="1957639" y="2226370"/>
                  </a:lnTo>
                  <a:lnTo>
                    <a:pt x="1971781" y="2226370"/>
                  </a:lnTo>
                  <a:lnTo>
                    <a:pt x="1985468" y="2226370"/>
                  </a:lnTo>
                  <a:lnTo>
                    <a:pt x="1999611" y="2226370"/>
                  </a:lnTo>
                  <a:lnTo>
                    <a:pt x="2013754" y="2226370"/>
                  </a:lnTo>
                  <a:lnTo>
                    <a:pt x="2026984" y="2226370"/>
                  </a:lnTo>
                  <a:lnTo>
                    <a:pt x="2041127" y="2226370"/>
                  </a:lnTo>
                  <a:lnTo>
                    <a:pt x="2054813" y="2226370"/>
                  </a:lnTo>
                  <a:lnTo>
                    <a:pt x="2068956" y="2226370"/>
                  </a:lnTo>
                  <a:lnTo>
                    <a:pt x="2082643" y="2226370"/>
                  </a:lnTo>
                  <a:lnTo>
                    <a:pt x="2096786" y="2226370"/>
                  </a:lnTo>
                  <a:lnTo>
                    <a:pt x="2110928" y="2226370"/>
                  </a:lnTo>
                  <a:lnTo>
                    <a:pt x="2124615" y="2226370"/>
                  </a:lnTo>
                  <a:lnTo>
                    <a:pt x="2138758" y="2226370"/>
                  </a:lnTo>
                  <a:lnTo>
                    <a:pt x="2152444" y="2226370"/>
                  </a:lnTo>
                  <a:lnTo>
                    <a:pt x="2166587" y="2226370"/>
                  </a:lnTo>
                  <a:lnTo>
                    <a:pt x="2180730" y="2226370"/>
                  </a:lnTo>
                  <a:lnTo>
                    <a:pt x="2193504" y="2226370"/>
                  </a:lnTo>
                  <a:lnTo>
                    <a:pt x="2207647" y="2226370"/>
                  </a:lnTo>
                  <a:lnTo>
                    <a:pt x="2221334" y="2208152"/>
                  </a:lnTo>
                  <a:lnTo>
                    <a:pt x="2235476" y="2105717"/>
                  </a:lnTo>
                  <a:lnTo>
                    <a:pt x="2249163" y="1969203"/>
                  </a:lnTo>
                  <a:lnTo>
                    <a:pt x="2263306" y="1868017"/>
                  </a:lnTo>
                  <a:lnTo>
                    <a:pt x="2277449" y="1850656"/>
                  </a:lnTo>
                  <a:lnTo>
                    <a:pt x="2291135" y="1914450"/>
                  </a:lnTo>
                  <a:lnTo>
                    <a:pt x="2305278" y="2022548"/>
                  </a:lnTo>
                  <a:lnTo>
                    <a:pt x="2318965" y="2089542"/>
                  </a:lnTo>
                  <a:lnTo>
                    <a:pt x="2333107" y="2074721"/>
                  </a:lnTo>
                  <a:lnTo>
                    <a:pt x="2347250" y="2033819"/>
                  </a:lnTo>
                  <a:lnTo>
                    <a:pt x="2360024" y="1988737"/>
                  </a:lnTo>
                  <a:lnTo>
                    <a:pt x="2374167" y="1959949"/>
                  </a:lnTo>
                  <a:lnTo>
                    <a:pt x="2387854" y="1980276"/>
                  </a:lnTo>
                  <a:lnTo>
                    <a:pt x="2401997" y="2036823"/>
                  </a:lnTo>
                  <a:lnTo>
                    <a:pt x="2415683" y="2118700"/>
                  </a:lnTo>
                  <a:lnTo>
                    <a:pt x="2429826" y="2198263"/>
                  </a:lnTo>
                  <a:lnTo>
                    <a:pt x="2443969" y="2226370"/>
                  </a:lnTo>
                  <a:lnTo>
                    <a:pt x="2457655" y="2212687"/>
                  </a:lnTo>
                  <a:lnTo>
                    <a:pt x="2471798" y="2139373"/>
                  </a:lnTo>
                  <a:lnTo>
                    <a:pt x="2485485" y="2051228"/>
                  </a:lnTo>
                  <a:lnTo>
                    <a:pt x="2499628" y="2001880"/>
                  </a:lnTo>
                  <a:lnTo>
                    <a:pt x="2513770" y="1995385"/>
                  </a:lnTo>
                  <a:lnTo>
                    <a:pt x="2526545" y="1997893"/>
                  </a:lnTo>
                  <a:lnTo>
                    <a:pt x="2540687" y="1989672"/>
                  </a:lnTo>
                  <a:lnTo>
                    <a:pt x="2554374" y="1972314"/>
                  </a:lnTo>
                  <a:lnTo>
                    <a:pt x="2568517" y="1968166"/>
                  </a:lnTo>
                  <a:lnTo>
                    <a:pt x="2582203" y="1948329"/>
                  </a:lnTo>
                  <a:lnTo>
                    <a:pt x="2596346" y="1862032"/>
                  </a:lnTo>
                  <a:lnTo>
                    <a:pt x="2610489" y="1738491"/>
                  </a:lnTo>
                  <a:lnTo>
                    <a:pt x="2624176" y="1656741"/>
                  </a:lnTo>
                  <a:lnTo>
                    <a:pt x="2638318" y="1641021"/>
                  </a:lnTo>
                  <a:lnTo>
                    <a:pt x="2652005" y="1669937"/>
                  </a:lnTo>
                  <a:lnTo>
                    <a:pt x="2666148" y="1704923"/>
                  </a:lnTo>
                  <a:lnTo>
                    <a:pt x="2680291" y="1722009"/>
                  </a:lnTo>
                  <a:lnTo>
                    <a:pt x="2693521" y="1753120"/>
                  </a:lnTo>
                  <a:lnTo>
                    <a:pt x="2707664" y="1800298"/>
                  </a:lnTo>
                  <a:lnTo>
                    <a:pt x="2721350" y="1829160"/>
                  </a:lnTo>
                  <a:lnTo>
                    <a:pt x="2735493" y="1833069"/>
                  </a:lnTo>
                  <a:lnTo>
                    <a:pt x="2749180" y="1830940"/>
                  </a:lnTo>
                  <a:lnTo>
                    <a:pt x="2763323" y="1842447"/>
                  </a:lnTo>
                  <a:lnTo>
                    <a:pt x="2777465" y="1859821"/>
                  </a:lnTo>
                  <a:lnTo>
                    <a:pt x="2791152" y="1863640"/>
                  </a:lnTo>
                  <a:lnTo>
                    <a:pt x="2805295" y="1861864"/>
                  </a:lnTo>
                  <a:lnTo>
                    <a:pt x="2818981" y="1881042"/>
                  </a:lnTo>
                  <a:lnTo>
                    <a:pt x="2833124" y="1922325"/>
                  </a:lnTo>
                  <a:lnTo>
                    <a:pt x="2847267" y="1945437"/>
                  </a:lnTo>
                  <a:lnTo>
                    <a:pt x="2860041" y="1909484"/>
                  </a:lnTo>
                  <a:lnTo>
                    <a:pt x="2874184" y="1833261"/>
                  </a:lnTo>
                  <a:lnTo>
                    <a:pt x="2887871" y="1765136"/>
                  </a:lnTo>
                  <a:lnTo>
                    <a:pt x="2902013" y="1709858"/>
                  </a:lnTo>
                  <a:lnTo>
                    <a:pt x="2915700" y="1658257"/>
                  </a:lnTo>
                  <a:lnTo>
                    <a:pt x="2929843" y="1629030"/>
                  </a:lnTo>
                  <a:lnTo>
                    <a:pt x="2943986" y="1631860"/>
                  </a:lnTo>
                  <a:lnTo>
                    <a:pt x="2957672" y="1638162"/>
                  </a:lnTo>
                  <a:lnTo>
                    <a:pt x="2971815" y="1628515"/>
                  </a:lnTo>
                  <a:lnTo>
                    <a:pt x="2985502" y="1624349"/>
                  </a:lnTo>
                  <a:lnTo>
                    <a:pt x="2999644" y="1610034"/>
                  </a:lnTo>
                  <a:lnTo>
                    <a:pt x="3013787" y="1571694"/>
                  </a:lnTo>
                  <a:lnTo>
                    <a:pt x="3026561" y="1542854"/>
                  </a:lnTo>
                  <a:lnTo>
                    <a:pt x="3040704" y="1549377"/>
                  </a:lnTo>
                  <a:lnTo>
                    <a:pt x="3054391" y="1594161"/>
                  </a:lnTo>
                  <a:lnTo>
                    <a:pt x="3068534" y="1655395"/>
                  </a:lnTo>
                  <a:lnTo>
                    <a:pt x="3082220" y="1701123"/>
                  </a:lnTo>
                  <a:lnTo>
                    <a:pt x="3096363" y="1724321"/>
                  </a:lnTo>
                  <a:lnTo>
                    <a:pt x="3110506" y="1740157"/>
                  </a:lnTo>
                  <a:lnTo>
                    <a:pt x="3124192" y="1758436"/>
                  </a:lnTo>
                  <a:lnTo>
                    <a:pt x="3138335" y="1761311"/>
                  </a:lnTo>
                  <a:lnTo>
                    <a:pt x="3152022" y="1742649"/>
                  </a:lnTo>
                  <a:lnTo>
                    <a:pt x="3166165" y="1753123"/>
                  </a:lnTo>
                  <a:lnTo>
                    <a:pt x="3180307" y="1816375"/>
                  </a:lnTo>
                  <a:lnTo>
                    <a:pt x="3193082" y="1887399"/>
                  </a:lnTo>
                  <a:lnTo>
                    <a:pt x="3207224" y="1922521"/>
                  </a:lnTo>
                  <a:lnTo>
                    <a:pt x="3220911" y="1919858"/>
                  </a:lnTo>
                  <a:lnTo>
                    <a:pt x="3235054" y="1888409"/>
                  </a:lnTo>
                  <a:lnTo>
                    <a:pt x="3248740" y="1867966"/>
                  </a:lnTo>
                  <a:lnTo>
                    <a:pt x="3262883" y="1892709"/>
                  </a:lnTo>
                  <a:lnTo>
                    <a:pt x="3277026" y="1931386"/>
                  </a:lnTo>
                  <a:lnTo>
                    <a:pt x="3290713" y="1945334"/>
                  </a:lnTo>
                  <a:lnTo>
                    <a:pt x="3304855" y="1952674"/>
                  </a:lnTo>
                  <a:lnTo>
                    <a:pt x="3318542" y="1966388"/>
                  </a:lnTo>
                  <a:lnTo>
                    <a:pt x="3332685" y="1948140"/>
                  </a:lnTo>
                  <a:lnTo>
                    <a:pt x="3346828" y="1879718"/>
                  </a:lnTo>
                  <a:lnTo>
                    <a:pt x="3360058" y="1804985"/>
                  </a:lnTo>
                  <a:lnTo>
                    <a:pt x="3374201" y="1764301"/>
                  </a:lnTo>
                  <a:lnTo>
                    <a:pt x="3387887" y="1745755"/>
                  </a:lnTo>
                  <a:lnTo>
                    <a:pt x="3402030" y="1749077"/>
                  </a:lnTo>
                  <a:lnTo>
                    <a:pt x="3415717" y="1749838"/>
                  </a:lnTo>
                  <a:lnTo>
                    <a:pt x="3429860" y="1736143"/>
                  </a:lnTo>
                  <a:lnTo>
                    <a:pt x="3444003" y="1734124"/>
                  </a:lnTo>
                  <a:lnTo>
                    <a:pt x="3457689" y="1762023"/>
                  </a:lnTo>
                  <a:lnTo>
                    <a:pt x="3471832" y="1813088"/>
                  </a:lnTo>
                  <a:lnTo>
                    <a:pt x="3485519" y="1847188"/>
                  </a:lnTo>
                  <a:lnTo>
                    <a:pt x="3499661" y="1846715"/>
                  </a:lnTo>
                  <a:lnTo>
                    <a:pt x="3513804" y="1838166"/>
                  </a:lnTo>
                  <a:lnTo>
                    <a:pt x="3526578" y="1847580"/>
                  </a:lnTo>
                  <a:lnTo>
                    <a:pt x="3540721" y="1885631"/>
                  </a:lnTo>
                  <a:lnTo>
                    <a:pt x="3554408" y="1946271"/>
                  </a:lnTo>
                  <a:lnTo>
                    <a:pt x="3568550" y="1990368"/>
                  </a:lnTo>
                  <a:lnTo>
                    <a:pt x="3582237" y="2011333"/>
                  </a:lnTo>
                  <a:lnTo>
                    <a:pt x="3596380" y="2019072"/>
                  </a:lnTo>
                  <a:lnTo>
                    <a:pt x="3610523" y="2006636"/>
                  </a:lnTo>
                  <a:lnTo>
                    <a:pt x="3624209" y="1975789"/>
                  </a:lnTo>
                  <a:lnTo>
                    <a:pt x="3638352" y="1939874"/>
                  </a:lnTo>
                  <a:lnTo>
                    <a:pt x="3652039" y="1904949"/>
                  </a:lnTo>
                  <a:lnTo>
                    <a:pt x="3666182" y="1890939"/>
                  </a:lnTo>
                  <a:lnTo>
                    <a:pt x="3680324" y="1916179"/>
                  </a:lnTo>
                  <a:lnTo>
                    <a:pt x="3693098" y="1971091"/>
                  </a:lnTo>
                  <a:lnTo>
                    <a:pt x="3707241" y="1967783"/>
                  </a:lnTo>
                  <a:lnTo>
                    <a:pt x="3720928" y="1878229"/>
                  </a:lnTo>
                  <a:lnTo>
                    <a:pt x="3735071" y="1785393"/>
                  </a:lnTo>
                  <a:lnTo>
                    <a:pt x="3748757" y="1732224"/>
                  </a:lnTo>
                  <a:lnTo>
                    <a:pt x="3762900" y="1709191"/>
                  </a:lnTo>
                  <a:lnTo>
                    <a:pt x="3777043" y="1696234"/>
                  </a:lnTo>
                  <a:lnTo>
                    <a:pt x="3790730" y="1666955"/>
                  </a:lnTo>
                  <a:lnTo>
                    <a:pt x="3804872" y="1618051"/>
                  </a:lnTo>
                  <a:lnTo>
                    <a:pt x="3818559" y="1612356"/>
                  </a:lnTo>
                  <a:lnTo>
                    <a:pt x="3832702" y="1649459"/>
                  </a:lnTo>
                  <a:lnTo>
                    <a:pt x="3846845" y="1665862"/>
                  </a:lnTo>
                  <a:lnTo>
                    <a:pt x="3859619" y="1623746"/>
                  </a:lnTo>
                  <a:lnTo>
                    <a:pt x="3873762" y="1607063"/>
                  </a:lnTo>
                  <a:lnTo>
                    <a:pt x="3887448" y="1657844"/>
                  </a:lnTo>
                  <a:lnTo>
                    <a:pt x="3901591" y="1688928"/>
                  </a:lnTo>
                  <a:lnTo>
                    <a:pt x="3915278" y="1674219"/>
                  </a:lnTo>
                  <a:lnTo>
                    <a:pt x="3929420" y="1655424"/>
                  </a:lnTo>
                  <a:lnTo>
                    <a:pt x="3943563" y="1672194"/>
                  </a:lnTo>
                  <a:lnTo>
                    <a:pt x="3957250" y="1749311"/>
                  </a:lnTo>
                  <a:lnTo>
                    <a:pt x="3971393" y="1844325"/>
                  </a:lnTo>
                  <a:lnTo>
                    <a:pt x="3985079" y="1871915"/>
                  </a:lnTo>
                  <a:lnTo>
                    <a:pt x="3999222" y="1830037"/>
                  </a:lnTo>
                  <a:lnTo>
                    <a:pt x="4013365" y="1768377"/>
                  </a:lnTo>
                  <a:lnTo>
                    <a:pt x="4026595" y="1733141"/>
                  </a:lnTo>
                  <a:lnTo>
                    <a:pt x="4040738" y="1723774"/>
                  </a:lnTo>
                  <a:lnTo>
                    <a:pt x="4054425" y="1720129"/>
                  </a:lnTo>
                  <a:lnTo>
                    <a:pt x="4068567" y="1743850"/>
                  </a:lnTo>
                  <a:lnTo>
                    <a:pt x="4082254" y="1799707"/>
                  </a:lnTo>
                  <a:lnTo>
                    <a:pt x="4096397" y="1825358"/>
                  </a:lnTo>
                  <a:lnTo>
                    <a:pt x="4110540" y="1800987"/>
                  </a:lnTo>
                  <a:lnTo>
                    <a:pt x="4124226" y="1764863"/>
                  </a:lnTo>
                  <a:lnTo>
                    <a:pt x="4138369" y="1756639"/>
                  </a:lnTo>
                  <a:lnTo>
                    <a:pt x="4152056" y="1792139"/>
                  </a:lnTo>
                  <a:lnTo>
                    <a:pt x="4166198" y="1841375"/>
                  </a:lnTo>
                  <a:lnTo>
                    <a:pt x="4180341" y="1880145"/>
                  </a:lnTo>
                  <a:lnTo>
                    <a:pt x="4193115" y="1903100"/>
                  </a:lnTo>
                  <a:lnTo>
                    <a:pt x="4207258" y="1895457"/>
                  </a:lnTo>
                  <a:lnTo>
                    <a:pt x="4220945" y="1866223"/>
                  </a:lnTo>
                  <a:lnTo>
                    <a:pt x="4235088" y="1855059"/>
                  </a:lnTo>
                  <a:lnTo>
                    <a:pt x="4248774" y="1866288"/>
                  </a:lnTo>
                  <a:lnTo>
                    <a:pt x="4262917" y="1895522"/>
                  </a:lnTo>
                  <a:lnTo>
                    <a:pt x="4277060" y="1911023"/>
                  </a:lnTo>
                  <a:lnTo>
                    <a:pt x="4290746" y="1903443"/>
                  </a:lnTo>
                  <a:lnTo>
                    <a:pt x="4304889" y="1876997"/>
                  </a:lnTo>
                  <a:lnTo>
                    <a:pt x="4318576" y="1823279"/>
                  </a:lnTo>
                  <a:lnTo>
                    <a:pt x="4332719" y="1789279"/>
                  </a:lnTo>
                  <a:lnTo>
                    <a:pt x="4346861" y="1792760"/>
                  </a:lnTo>
                  <a:lnTo>
                    <a:pt x="4359636" y="1797604"/>
                  </a:lnTo>
                  <a:lnTo>
                    <a:pt x="4373778" y="1795511"/>
                  </a:lnTo>
                  <a:lnTo>
                    <a:pt x="4387465" y="1810999"/>
                  </a:lnTo>
                  <a:lnTo>
                    <a:pt x="4401608" y="1818459"/>
                  </a:lnTo>
                  <a:lnTo>
                    <a:pt x="4415294" y="1800926"/>
                  </a:lnTo>
                  <a:lnTo>
                    <a:pt x="4429437" y="1788484"/>
                  </a:lnTo>
                  <a:lnTo>
                    <a:pt x="4443580" y="1789167"/>
                  </a:lnTo>
                  <a:lnTo>
                    <a:pt x="4457267" y="1783245"/>
                  </a:lnTo>
                  <a:lnTo>
                    <a:pt x="4471409" y="1765458"/>
                  </a:lnTo>
                  <a:lnTo>
                    <a:pt x="4485096" y="1765524"/>
                  </a:lnTo>
                  <a:lnTo>
                    <a:pt x="4499239" y="1784169"/>
                  </a:lnTo>
                  <a:lnTo>
                    <a:pt x="4513382" y="1812156"/>
                  </a:lnTo>
                  <a:lnTo>
                    <a:pt x="4526156" y="1850821"/>
                  </a:lnTo>
                  <a:lnTo>
                    <a:pt x="4540299" y="1894510"/>
                  </a:lnTo>
                  <a:lnTo>
                    <a:pt x="4553985" y="1909389"/>
                  </a:lnTo>
                  <a:lnTo>
                    <a:pt x="4568128" y="1886657"/>
                  </a:lnTo>
                  <a:lnTo>
                    <a:pt x="4581815" y="1848386"/>
                  </a:lnTo>
                  <a:lnTo>
                    <a:pt x="4595957" y="1808175"/>
                  </a:lnTo>
                  <a:lnTo>
                    <a:pt x="4610100" y="1805473"/>
                  </a:lnTo>
                  <a:lnTo>
                    <a:pt x="4623787" y="1818962"/>
                  </a:lnTo>
                  <a:lnTo>
                    <a:pt x="4637930" y="1831582"/>
                  </a:lnTo>
                  <a:lnTo>
                    <a:pt x="4651616" y="1852389"/>
                  </a:lnTo>
                  <a:lnTo>
                    <a:pt x="4665759" y="1858357"/>
                  </a:lnTo>
                  <a:lnTo>
                    <a:pt x="4679902" y="1838376"/>
                  </a:lnTo>
                  <a:lnTo>
                    <a:pt x="4693132" y="1799388"/>
                  </a:lnTo>
                  <a:lnTo>
                    <a:pt x="4707275" y="1763454"/>
                  </a:lnTo>
                  <a:lnTo>
                    <a:pt x="4720962" y="1753543"/>
                  </a:lnTo>
                  <a:lnTo>
                    <a:pt x="4735104" y="1772514"/>
                  </a:lnTo>
                  <a:lnTo>
                    <a:pt x="4748791" y="1815454"/>
                  </a:lnTo>
                  <a:lnTo>
                    <a:pt x="4762934" y="1860987"/>
                  </a:lnTo>
                  <a:lnTo>
                    <a:pt x="4777077" y="1854943"/>
                  </a:lnTo>
                  <a:lnTo>
                    <a:pt x="4790763" y="1821097"/>
                  </a:lnTo>
                  <a:lnTo>
                    <a:pt x="4804906" y="1810979"/>
                  </a:lnTo>
                  <a:lnTo>
                    <a:pt x="4818593" y="1808686"/>
                  </a:lnTo>
                  <a:lnTo>
                    <a:pt x="4832735" y="1801018"/>
                  </a:lnTo>
                  <a:lnTo>
                    <a:pt x="4846878" y="1773408"/>
                  </a:lnTo>
                  <a:lnTo>
                    <a:pt x="4859652" y="1729902"/>
                  </a:lnTo>
                  <a:lnTo>
                    <a:pt x="4873795" y="1697480"/>
                  </a:lnTo>
                  <a:lnTo>
                    <a:pt x="4887482" y="1677999"/>
                  </a:lnTo>
                  <a:lnTo>
                    <a:pt x="4901625" y="1656036"/>
                  </a:lnTo>
                  <a:lnTo>
                    <a:pt x="4915311" y="1630268"/>
                  </a:lnTo>
                  <a:lnTo>
                    <a:pt x="4929454" y="1620679"/>
                  </a:lnTo>
                  <a:lnTo>
                    <a:pt x="4943597" y="1630451"/>
                  </a:lnTo>
                  <a:lnTo>
                    <a:pt x="4957283" y="1655591"/>
                  </a:lnTo>
                  <a:lnTo>
                    <a:pt x="4971426" y="1647374"/>
                  </a:lnTo>
                  <a:lnTo>
                    <a:pt x="4985113" y="1601008"/>
                  </a:lnTo>
                  <a:lnTo>
                    <a:pt x="4999256" y="1562395"/>
                  </a:lnTo>
                  <a:lnTo>
                    <a:pt x="5013398" y="1560024"/>
                  </a:lnTo>
                  <a:lnTo>
                    <a:pt x="5026173" y="1592216"/>
                  </a:lnTo>
                  <a:lnTo>
                    <a:pt x="5040315" y="1599829"/>
                  </a:lnTo>
                  <a:lnTo>
                    <a:pt x="5054002" y="1597684"/>
                  </a:lnTo>
                  <a:lnTo>
                    <a:pt x="5068145" y="1635240"/>
                  </a:lnTo>
                  <a:lnTo>
                    <a:pt x="5081831" y="1687622"/>
                  </a:lnTo>
                  <a:lnTo>
                    <a:pt x="5095974" y="1702920"/>
                  </a:lnTo>
                  <a:lnTo>
                    <a:pt x="5110117" y="1706126"/>
                  </a:lnTo>
                  <a:lnTo>
                    <a:pt x="5123804" y="1722483"/>
                  </a:lnTo>
                  <a:lnTo>
                    <a:pt x="5137946" y="1750394"/>
                  </a:lnTo>
                  <a:lnTo>
                    <a:pt x="5151633" y="1764467"/>
                  </a:lnTo>
                  <a:lnTo>
                    <a:pt x="5165776" y="1770318"/>
                  </a:lnTo>
                  <a:lnTo>
                    <a:pt x="5179919" y="1799199"/>
                  </a:lnTo>
                  <a:lnTo>
                    <a:pt x="5192693" y="1836766"/>
                  </a:lnTo>
                  <a:lnTo>
                    <a:pt x="5206836" y="1889261"/>
                  </a:lnTo>
                  <a:lnTo>
                    <a:pt x="5220522" y="1912584"/>
                  </a:lnTo>
                  <a:lnTo>
                    <a:pt x="5234665" y="1870213"/>
                  </a:lnTo>
                  <a:lnTo>
                    <a:pt x="5248352" y="1802907"/>
                  </a:lnTo>
                  <a:lnTo>
                    <a:pt x="5262494" y="1752586"/>
                  </a:lnTo>
                  <a:lnTo>
                    <a:pt x="5276637" y="1751759"/>
                  </a:lnTo>
                  <a:lnTo>
                    <a:pt x="5290324" y="1807315"/>
                  </a:lnTo>
                  <a:lnTo>
                    <a:pt x="5304467" y="1900698"/>
                  </a:lnTo>
                  <a:lnTo>
                    <a:pt x="5318153" y="2023976"/>
                  </a:lnTo>
                  <a:lnTo>
                    <a:pt x="5332296" y="2128797"/>
                  </a:lnTo>
                  <a:lnTo>
                    <a:pt x="5346439" y="2168117"/>
                  </a:lnTo>
                  <a:lnTo>
                    <a:pt x="5359669" y="2154133"/>
                  </a:lnTo>
                  <a:lnTo>
                    <a:pt x="5373812" y="2123632"/>
                  </a:lnTo>
                  <a:lnTo>
                    <a:pt x="5387499" y="2104185"/>
                  </a:lnTo>
                  <a:lnTo>
                    <a:pt x="5401642" y="2108864"/>
                  </a:lnTo>
                  <a:lnTo>
                    <a:pt x="5415328" y="2143924"/>
                  </a:lnTo>
                  <a:lnTo>
                    <a:pt x="5429471" y="2226370"/>
                  </a:lnTo>
                  <a:lnTo>
                    <a:pt x="5443614" y="2226370"/>
                  </a:lnTo>
                  <a:lnTo>
                    <a:pt x="5457300" y="2226370"/>
                  </a:lnTo>
                  <a:lnTo>
                    <a:pt x="5471443" y="2226370"/>
                  </a:lnTo>
                  <a:lnTo>
                    <a:pt x="5485130" y="2226370"/>
                  </a:lnTo>
                  <a:lnTo>
                    <a:pt x="5499273" y="2226370"/>
                  </a:lnTo>
                  <a:lnTo>
                    <a:pt x="5513415" y="2226370"/>
                  </a:lnTo>
                  <a:lnTo>
                    <a:pt x="5526190" y="2226370"/>
                  </a:lnTo>
                  <a:lnTo>
                    <a:pt x="5540332" y="2226370"/>
                  </a:lnTo>
                  <a:lnTo>
                    <a:pt x="5554019" y="2226370"/>
                  </a:lnTo>
                  <a:lnTo>
                    <a:pt x="5568162" y="2226370"/>
                  </a:lnTo>
                  <a:lnTo>
                    <a:pt x="5581848" y="2226370"/>
                  </a:lnTo>
                  <a:lnTo>
                    <a:pt x="5595991" y="2226370"/>
                  </a:lnTo>
                  <a:lnTo>
                    <a:pt x="5610134" y="2198341"/>
                  </a:lnTo>
                  <a:lnTo>
                    <a:pt x="5623821" y="2088155"/>
                  </a:lnTo>
                  <a:lnTo>
                    <a:pt x="5637963" y="2018296"/>
                  </a:lnTo>
                  <a:lnTo>
                    <a:pt x="5651650" y="1994313"/>
                  </a:lnTo>
                  <a:lnTo>
                    <a:pt x="5665793" y="2037952"/>
                  </a:lnTo>
                  <a:lnTo>
                    <a:pt x="5679936" y="2105153"/>
                  </a:lnTo>
                  <a:lnTo>
                    <a:pt x="5692710" y="2138215"/>
                  </a:lnTo>
                  <a:lnTo>
                    <a:pt x="5706853" y="2119716"/>
                  </a:lnTo>
                  <a:lnTo>
                    <a:pt x="5720539" y="2084183"/>
                  </a:lnTo>
                  <a:lnTo>
                    <a:pt x="5734682" y="2072970"/>
                  </a:lnTo>
                  <a:lnTo>
                    <a:pt x="5748369" y="2120208"/>
                  </a:lnTo>
                  <a:lnTo>
                    <a:pt x="5762511" y="2226370"/>
                  </a:lnTo>
                  <a:lnTo>
                    <a:pt x="5776654" y="2226370"/>
                  </a:lnTo>
                  <a:lnTo>
                    <a:pt x="5790341" y="2226370"/>
                  </a:lnTo>
                  <a:lnTo>
                    <a:pt x="5804484" y="2226370"/>
                  </a:lnTo>
                  <a:lnTo>
                    <a:pt x="5818170" y="2226370"/>
                  </a:lnTo>
                  <a:lnTo>
                    <a:pt x="5832313" y="2226370"/>
                  </a:lnTo>
                  <a:lnTo>
                    <a:pt x="5846456" y="2226370"/>
                  </a:lnTo>
                  <a:lnTo>
                    <a:pt x="5859230" y="2226370"/>
                  </a:lnTo>
                  <a:lnTo>
                    <a:pt x="5873373" y="2226370"/>
                  </a:lnTo>
                  <a:lnTo>
                    <a:pt x="5887059" y="2226370"/>
                  </a:lnTo>
                  <a:lnTo>
                    <a:pt x="5901202" y="2226370"/>
                  </a:lnTo>
                  <a:lnTo>
                    <a:pt x="5914889" y="2226370"/>
                  </a:lnTo>
                  <a:lnTo>
                    <a:pt x="5929032" y="2226370"/>
                  </a:lnTo>
                  <a:lnTo>
                    <a:pt x="5943174" y="2226370"/>
                  </a:lnTo>
                  <a:lnTo>
                    <a:pt x="5956861" y="2226370"/>
                  </a:lnTo>
                  <a:lnTo>
                    <a:pt x="5971004" y="2226370"/>
                  </a:lnTo>
                  <a:lnTo>
                    <a:pt x="5984690" y="2226370"/>
                  </a:lnTo>
                  <a:lnTo>
                    <a:pt x="5998833" y="2160175"/>
                  </a:lnTo>
                  <a:lnTo>
                    <a:pt x="6012976" y="2070738"/>
                  </a:lnTo>
                  <a:lnTo>
                    <a:pt x="6026206" y="2038045"/>
                  </a:lnTo>
                  <a:lnTo>
                    <a:pt x="6040349" y="2076308"/>
                  </a:lnTo>
                  <a:lnTo>
                    <a:pt x="6054036" y="2138197"/>
                  </a:lnTo>
                  <a:lnTo>
                    <a:pt x="6068179" y="2153059"/>
                  </a:lnTo>
                  <a:lnTo>
                    <a:pt x="6081865" y="2106456"/>
                  </a:lnTo>
                  <a:lnTo>
                    <a:pt x="6096008" y="1998362"/>
                  </a:lnTo>
                  <a:lnTo>
                    <a:pt x="6110151" y="1882175"/>
                  </a:lnTo>
                  <a:lnTo>
                    <a:pt x="6123837" y="1819637"/>
                  </a:lnTo>
                  <a:lnTo>
                    <a:pt x="6137980" y="1821735"/>
                  </a:lnTo>
                  <a:lnTo>
                    <a:pt x="6151667" y="1850265"/>
                  </a:lnTo>
                  <a:lnTo>
                    <a:pt x="6165810" y="1850631"/>
                  </a:lnTo>
                  <a:lnTo>
                    <a:pt x="6179952" y="1837505"/>
                  </a:lnTo>
                  <a:lnTo>
                    <a:pt x="6192727" y="1836372"/>
                  </a:lnTo>
                  <a:lnTo>
                    <a:pt x="6206869" y="1832631"/>
                  </a:lnTo>
                  <a:lnTo>
                    <a:pt x="6220556" y="1810781"/>
                  </a:lnTo>
                  <a:lnTo>
                    <a:pt x="6234699" y="1776013"/>
                  </a:lnTo>
                  <a:lnTo>
                    <a:pt x="6248385" y="1760580"/>
                  </a:lnTo>
                  <a:lnTo>
                    <a:pt x="6262528" y="1796797"/>
                  </a:lnTo>
                  <a:lnTo>
                    <a:pt x="6276671" y="1851783"/>
                  </a:lnTo>
                  <a:lnTo>
                    <a:pt x="6290358" y="1891189"/>
                  </a:lnTo>
                  <a:lnTo>
                    <a:pt x="6304500" y="1892927"/>
                  </a:lnTo>
                  <a:lnTo>
                    <a:pt x="6318187" y="1869178"/>
                  </a:lnTo>
                  <a:lnTo>
                    <a:pt x="6332330" y="1877485"/>
                  </a:lnTo>
                  <a:lnTo>
                    <a:pt x="6346473" y="1909381"/>
                  </a:lnTo>
                  <a:lnTo>
                    <a:pt x="6359247" y="1912773"/>
                  </a:lnTo>
                  <a:lnTo>
                    <a:pt x="6373390" y="1885630"/>
                  </a:lnTo>
                  <a:lnTo>
                    <a:pt x="6387076" y="1878223"/>
                  </a:lnTo>
                  <a:lnTo>
                    <a:pt x="6401219" y="1900533"/>
                  </a:lnTo>
                  <a:lnTo>
                    <a:pt x="6414906" y="1904364"/>
                  </a:lnTo>
                  <a:lnTo>
                    <a:pt x="6429048" y="1864757"/>
                  </a:lnTo>
                  <a:lnTo>
                    <a:pt x="6443191" y="1794122"/>
                  </a:lnTo>
                  <a:lnTo>
                    <a:pt x="6456878" y="1724858"/>
                  </a:lnTo>
                  <a:lnTo>
                    <a:pt x="6471021" y="1694650"/>
                  </a:lnTo>
                  <a:lnTo>
                    <a:pt x="6484707" y="1701731"/>
                  </a:lnTo>
                  <a:lnTo>
                    <a:pt x="6498850" y="1697142"/>
                  </a:lnTo>
                  <a:lnTo>
                    <a:pt x="6512993" y="1691968"/>
                  </a:lnTo>
                  <a:lnTo>
                    <a:pt x="6525767" y="1733500"/>
                  </a:lnTo>
                  <a:lnTo>
                    <a:pt x="6539910" y="1773968"/>
                  </a:lnTo>
                  <a:lnTo>
                    <a:pt x="6553596" y="1742868"/>
                  </a:lnTo>
                  <a:lnTo>
                    <a:pt x="6567739" y="1689106"/>
                  </a:lnTo>
                  <a:lnTo>
                    <a:pt x="6581426" y="1696717"/>
                  </a:lnTo>
                  <a:lnTo>
                    <a:pt x="6595569" y="1757806"/>
                  </a:lnTo>
                  <a:lnTo>
                    <a:pt x="6609711" y="1828718"/>
                  </a:lnTo>
                  <a:lnTo>
                    <a:pt x="6623398" y="1877374"/>
                  </a:lnTo>
                  <a:lnTo>
                    <a:pt x="6637541" y="1905573"/>
                  </a:lnTo>
                  <a:lnTo>
                    <a:pt x="6651227" y="1918308"/>
                  </a:lnTo>
                  <a:lnTo>
                    <a:pt x="6665370" y="1929921"/>
                  </a:lnTo>
                  <a:lnTo>
                    <a:pt x="6679513" y="1936832"/>
                  </a:lnTo>
                  <a:lnTo>
                    <a:pt x="6692743" y="1939476"/>
                  </a:lnTo>
                  <a:lnTo>
                    <a:pt x="6706886" y="1979528"/>
                  </a:lnTo>
                  <a:lnTo>
                    <a:pt x="6720573" y="2051737"/>
                  </a:lnTo>
                  <a:lnTo>
                    <a:pt x="6734716" y="2092470"/>
                  </a:lnTo>
                  <a:lnTo>
                    <a:pt x="6748402" y="2063701"/>
                  </a:lnTo>
                  <a:lnTo>
                    <a:pt x="6762545" y="2014992"/>
                  </a:lnTo>
                  <a:lnTo>
                    <a:pt x="6776688" y="2002200"/>
                  </a:lnTo>
                  <a:lnTo>
                    <a:pt x="6790374" y="2026473"/>
                  </a:lnTo>
                  <a:lnTo>
                    <a:pt x="6804517" y="2038527"/>
                  </a:lnTo>
                  <a:lnTo>
                    <a:pt x="6818204" y="2021550"/>
                  </a:lnTo>
                  <a:lnTo>
                    <a:pt x="6832347" y="1990776"/>
                  </a:lnTo>
                  <a:lnTo>
                    <a:pt x="6846490" y="1940718"/>
                  </a:lnTo>
                  <a:lnTo>
                    <a:pt x="6859264" y="1876352"/>
                  </a:lnTo>
                  <a:lnTo>
                    <a:pt x="6873406" y="1817480"/>
                  </a:lnTo>
                  <a:lnTo>
                    <a:pt x="6887093" y="1779144"/>
                  </a:lnTo>
                  <a:lnTo>
                    <a:pt x="6901236" y="1742200"/>
                  </a:lnTo>
                  <a:lnTo>
                    <a:pt x="6901236" y="2226370"/>
                  </a:lnTo>
                  <a:lnTo>
                    <a:pt x="6887093" y="2226370"/>
                  </a:lnTo>
                  <a:lnTo>
                    <a:pt x="6873406" y="2226370"/>
                  </a:lnTo>
                  <a:lnTo>
                    <a:pt x="6859264" y="2226370"/>
                  </a:lnTo>
                  <a:lnTo>
                    <a:pt x="6846490" y="2226370"/>
                  </a:lnTo>
                  <a:lnTo>
                    <a:pt x="6832347" y="2226370"/>
                  </a:lnTo>
                  <a:lnTo>
                    <a:pt x="6818204" y="2226370"/>
                  </a:lnTo>
                  <a:lnTo>
                    <a:pt x="6804517" y="2226370"/>
                  </a:lnTo>
                  <a:lnTo>
                    <a:pt x="6790374" y="2226370"/>
                  </a:lnTo>
                  <a:lnTo>
                    <a:pt x="6776688" y="2226370"/>
                  </a:lnTo>
                  <a:lnTo>
                    <a:pt x="6762545" y="2226370"/>
                  </a:lnTo>
                  <a:lnTo>
                    <a:pt x="6748402" y="2226370"/>
                  </a:lnTo>
                  <a:lnTo>
                    <a:pt x="6734716" y="2226370"/>
                  </a:lnTo>
                  <a:lnTo>
                    <a:pt x="6720573" y="2226370"/>
                  </a:lnTo>
                  <a:lnTo>
                    <a:pt x="6706886" y="2226370"/>
                  </a:lnTo>
                  <a:lnTo>
                    <a:pt x="6692743" y="2226370"/>
                  </a:lnTo>
                  <a:lnTo>
                    <a:pt x="6679513" y="2226370"/>
                  </a:lnTo>
                  <a:lnTo>
                    <a:pt x="6665370" y="2226370"/>
                  </a:lnTo>
                  <a:lnTo>
                    <a:pt x="6651227" y="2226370"/>
                  </a:lnTo>
                  <a:lnTo>
                    <a:pt x="6637541" y="2226370"/>
                  </a:lnTo>
                  <a:lnTo>
                    <a:pt x="6623398" y="2226370"/>
                  </a:lnTo>
                  <a:lnTo>
                    <a:pt x="6609711" y="2226370"/>
                  </a:lnTo>
                  <a:lnTo>
                    <a:pt x="6595569" y="2226370"/>
                  </a:lnTo>
                  <a:lnTo>
                    <a:pt x="6581426" y="2226370"/>
                  </a:lnTo>
                  <a:lnTo>
                    <a:pt x="6567739" y="2226370"/>
                  </a:lnTo>
                  <a:lnTo>
                    <a:pt x="6553596" y="2226370"/>
                  </a:lnTo>
                  <a:lnTo>
                    <a:pt x="6539910" y="2226370"/>
                  </a:lnTo>
                  <a:lnTo>
                    <a:pt x="6525767" y="2226370"/>
                  </a:lnTo>
                  <a:lnTo>
                    <a:pt x="6512993" y="2226370"/>
                  </a:lnTo>
                  <a:lnTo>
                    <a:pt x="6498850" y="2226370"/>
                  </a:lnTo>
                  <a:lnTo>
                    <a:pt x="6484707" y="2226370"/>
                  </a:lnTo>
                  <a:lnTo>
                    <a:pt x="6471021" y="2226370"/>
                  </a:lnTo>
                  <a:lnTo>
                    <a:pt x="6456878" y="2226370"/>
                  </a:lnTo>
                  <a:lnTo>
                    <a:pt x="6443191" y="2226370"/>
                  </a:lnTo>
                  <a:lnTo>
                    <a:pt x="6429048" y="2226370"/>
                  </a:lnTo>
                  <a:lnTo>
                    <a:pt x="6414906" y="2226370"/>
                  </a:lnTo>
                  <a:lnTo>
                    <a:pt x="6401219" y="2226370"/>
                  </a:lnTo>
                  <a:lnTo>
                    <a:pt x="6387076" y="2226370"/>
                  </a:lnTo>
                  <a:lnTo>
                    <a:pt x="6373390" y="2226370"/>
                  </a:lnTo>
                  <a:lnTo>
                    <a:pt x="6359247" y="2226370"/>
                  </a:lnTo>
                  <a:lnTo>
                    <a:pt x="6346473" y="2226370"/>
                  </a:lnTo>
                  <a:lnTo>
                    <a:pt x="6332330" y="2226370"/>
                  </a:lnTo>
                  <a:lnTo>
                    <a:pt x="6318187" y="2226370"/>
                  </a:lnTo>
                  <a:lnTo>
                    <a:pt x="6304500" y="2226370"/>
                  </a:lnTo>
                  <a:lnTo>
                    <a:pt x="6290358" y="2226370"/>
                  </a:lnTo>
                  <a:lnTo>
                    <a:pt x="6276671" y="2226370"/>
                  </a:lnTo>
                  <a:lnTo>
                    <a:pt x="6262528" y="2226370"/>
                  </a:lnTo>
                  <a:lnTo>
                    <a:pt x="6248385" y="2226370"/>
                  </a:lnTo>
                  <a:lnTo>
                    <a:pt x="6234699" y="2226370"/>
                  </a:lnTo>
                  <a:lnTo>
                    <a:pt x="6220556" y="2226370"/>
                  </a:lnTo>
                  <a:lnTo>
                    <a:pt x="6206869" y="2226370"/>
                  </a:lnTo>
                  <a:lnTo>
                    <a:pt x="6192727" y="2226370"/>
                  </a:lnTo>
                  <a:lnTo>
                    <a:pt x="6179952" y="2226370"/>
                  </a:lnTo>
                  <a:lnTo>
                    <a:pt x="6165810" y="2226370"/>
                  </a:lnTo>
                  <a:lnTo>
                    <a:pt x="6151667" y="2226370"/>
                  </a:lnTo>
                  <a:lnTo>
                    <a:pt x="6137980" y="2226370"/>
                  </a:lnTo>
                  <a:lnTo>
                    <a:pt x="6123837" y="2226370"/>
                  </a:lnTo>
                  <a:lnTo>
                    <a:pt x="6110151" y="2226370"/>
                  </a:lnTo>
                  <a:lnTo>
                    <a:pt x="6096008" y="2226370"/>
                  </a:lnTo>
                  <a:lnTo>
                    <a:pt x="6081865" y="2226370"/>
                  </a:lnTo>
                  <a:lnTo>
                    <a:pt x="6068179" y="2226370"/>
                  </a:lnTo>
                  <a:lnTo>
                    <a:pt x="6054036" y="2226370"/>
                  </a:lnTo>
                  <a:lnTo>
                    <a:pt x="6040349" y="2226370"/>
                  </a:lnTo>
                  <a:lnTo>
                    <a:pt x="6026206" y="2226370"/>
                  </a:lnTo>
                  <a:lnTo>
                    <a:pt x="6012976" y="2226370"/>
                  </a:lnTo>
                  <a:lnTo>
                    <a:pt x="5998833" y="2226370"/>
                  </a:lnTo>
                  <a:lnTo>
                    <a:pt x="5984690" y="2276496"/>
                  </a:lnTo>
                  <a:lnTo>
                    <a:pt x="5971004" y="2380727"/>
                  </a:lnTo>
                  <a:lnTo>
                    <a:pt x="5956861" y="2436148"/>
                  </a:lnTo>
                  <a:lnTo>
                    <a:pt x="5943174" y="2448641"/>
                  </a:lnTo>
                  <a:lnTo>
                    <a:pt x="5929032" y="2447973"/>
                  </a:lnTo>
                  <a:lnTo>
                    <a:pt x="5914889" y="2432891"/>
                  </a:lnTo>
                  <a:lnTo>
                    <a:pt x="5901202" y="2417494"/>
                  </a:lnTo>
                  <a:lnTo>
                    <a:pt x="5887059" y="2446213"/>
                  </a:lnTo>
                  <a:lnTo>
                    <a:pt x="5873373" y="2503479"/>
                  </a:lnTo>
                  <a:lnTo>
                    <a:pt x="5859230" y="2541622"/>
                  </a:lnTo>
                  <a:lnTo>
                    <a:pt x="5846456" y="2557650"/>
                  </a:lnTo>
                  <a:lnTo>
                    <a:pt x="5832313" y="2548035"/>
                  </a:lnTo>
                  <a:lnTo>
                    <a:pt x="5818170" y="2514808"/>
                  </a:lnTo>
                  <a:lnTo>
                    <a:pt x="5804484" y="2473172"/>
                  </a:lnTo>
                  <a:lnTo>
                    <a:pt x="5790341" y="2427531"/>
                  </a:lnTo>
                  <a:lnTo>
                    <a:pt x="5776654" y="2353249"/>
                  </a:lnTo>
                  <a:lnTo>
                    <a:pt x="5762511" y="2233025"/>
                  </a:lnTo>
                  <a:lnTo>
                    <a:pt x="5748369" y="2226370"/>
                  </a:lnTo>
                  <a:lnTo>
                    <a:pt x="5734682" y="2226370"/>
                  </a:lnTo>
                  <a:lnTo>
                    <a:pt x="5720539" y="2226370"/>
                  </a:lnTo>
                  <a:lnTo>
                    <a:pt x="5706853" y="2226370"/>
                  </a:lnTo>
                  <a:lnTo>
                    <a:pt x="5692710" y="2226370"/>
                  </a:lnTo>
                  <a:lnTo>
                    <a:pt x="5679936" y="2226370"/>
                  </a:lnTo>
                  <a:lnTo>
                    <a:pt x="5665793" y="2226370"/>
                  </a:lnTo>
                  <a:lnTo>
                    <a:pt x="5651650" y="2226370"/>
                  </a:lnTo>
                  <a:lnTo>
                    <a:pt x="5637963" y="2226370"/>
                  </a:lnTo>
                  <a:lnTo>
                    <a:pt x="5623821" y="2226370"/>
                  </a:lnTo>
                  <a:lnTo>
                    <a:pt x="5610134" y="2226370"/>
                  </a:lnTo>
                  <a:lnTo>
                    <a:pt x="5595991" y="2339968"/>
                  </a:lnTo>
                  <a:lnTo>
                    <a:pt x="5581848" y="2437927"/>
                  </a:lnTo>
                  <a:lnTo>
                    <a:pt x="5568162" y="2446529"/>
                  </a:lnTo>
                  <a:lnTo>
                    <a:pt x="5554019" y="2383579"/>
                  </a:lnTo>
                  <a:lnTo>
                    <a:pt x="5540332" y="2320981"/>
                  </a:lnTo>
                  <a:lnTo>
                    <a:pt x="5526190" y="2298754"/>
                  </a:lnTo>
                  <a:lnTo>
                    <a:pt x="5513415" y="2308355"/>
                  </a:lnTo>
                  <a:lnTo>
                    <a:pt x="5499273" y="2350457"/>
                  </a:lnTo>
                  <a:lnTo>
                    <a:pt x="5485130" y="2392222"/>
                  </a:lnTo>
                  <a:lnTo>
                    <a:pt x="5471443" y="2402093"/>
                  </a:lnTo>
                  <a:lnTo>
                    <a:pt x="5457300" y="2397004"/>
                  </a:lnTo>
                  <a:lnTo>
                    <a:pt x="5443614" y="2348592"/>
                  </a:lnTo>
                  <a:lnTo>
                    <a:pt x="5429471" y="2235844"/>
                  </a:lnTo>
                  <a:lnTo>
                    <a:pt x="5415328" y="2226370"/>
                  </a:lnTo>
                  <a:lnTo>
                    <a:pt x="5401642" y="2226370"/>
                  </a:lnTo>
                  <a:lnTo>
                    <a:pt x="5387499" y="2226370"/>
                  </a:lnTo>
                  <a:lnTo>
                    <a:pt x="5373812" y="2226370"/>
                  </a:lnTo>
                  <a:lnTo>
                    <a:pt x="5359669" y="2226370"/>
                  </a:lnTo>
                  <a:lnTo>
                    <a:pt x="5346439" y="2226370"/>
                  </a:lnTo>
                  <a:lnTo>
                    <a:pt x="5332296" y="2226370"/>
                  </a:lnTo>
                  <a:lnTo>
                    <a:pt x="5318153" y="2226370"/>
                  </a:lnTo>
                  <a:lnTo>
                    <a:pt x="5304467" y="2226370"/>
                  </a:lnTo>
                  <a:lnTo>
                    <a:pt x="5290324" y="2226370"/>
                  </a:lnTo>
                  <a:lnTo>
                    <a:pt x="5276637" y="2226370"/>
                  </a:lnTo>
                  <a:lnTo>
                    <a:pt x="5262494" y="2226370"/>
                  </a:lnTo>
                  <a:lnTo>
                    <a:pt x="5248352" y="2226370"/>
                  </a:lnTo>
                  <a:lnTo>
                    <a:pt x="5234665" y="2226370"/>
                  </a:lnTo>
                  <a:lnTo>
                    <a:pt x="5220522" y="2226370"/>
                  </a:lnTo>
                  <a:lnTo>
                    <a:pt x="5206836" y="2226370"/>
                  </a:lnTo>
                  <a:lnTo>
                    <a:pt x="5192693" y="2226370"/>
                  </a:lnTo>
                  <a:lnTo>
                    <a:pt x="5179919" y="2226370"/>
                  </a:lnTo>
                  <a:lnTo>
                    <a:pt x="5165776" y="2226370"/>
                  </a:lnTo>
                  <a:lnTo>
                    <a:pt x="5151633" y="2226370"/>
                  </a:lnTo>
                  <a:lnTo>
                    <a:pt x="5137946" y="2226370"/>
                  </a:lnTo>
                  <a:lnTo>
                    <a:pt x="5123804" y="2226370"/>
                  </a:lnTo>
                  <a:lnTo>
                    <a:pt x="5110117" y="2226370"/>
                  </a:lnTo>
                  <a:lnTo>
                    <a:pt x="5095974" y="2226370"/>
                  </a:lnTo>
                  <a:lnTo>
                    <a:pt x="5081831" y="2226370"/>
                  </a:lnTo>
                  <a:lnTo>
                    <a:pt x="5068145" y="2226370"/>
                  </a:lnTo>
                  <a:lnTo>
                    <a:pt x="5054002" y="2226370"/>
                  </a:lnTo>
                  <a:lnTo>
                    <a:pt x="5040315" y="2226370"/>
                  </a:lnTo>
                  <a:lnTo>
                    <a:pt x="5026173" y="2226370"/>
                  </a:lnTo>
                  <a:lnTo>
                    <a:pt x="5013398" y="2226370"/>
                  </a:lnTo>
                  <a:lnTo>
                    <a:pt x="4999256" y="2226370"/>
                  </a:lnTo>
                  <a:lnTo>
                    <a:pt x="4985113" y="2226370"/>
                  </a:lnTo>
                  <a:lnTo>
                    <a:pt x="4971426" y="2226370"/>
                  </a:lnTo>
                  <a:lnTo>
                    <a:pt x="4957283" y="2226370"/>
                  </a:lnTo>
                  <a:lnTo>
                    <a:pt x="4943597" y="2226370"/>
                  </a:lnTo>
                  <a:lnTo>
                    <a:pt x="4929454" y="2226370"/>
                  </a:lnTo>
                  <a:lnTo>
                    <a:pt x="4915311" y="2226370"/>
                  </a:lnTo>
                  <a:lnTo>
                    <a:pt x="4901625" y="2226370"/>
                  </a:lnTo>
                  <a:lnTo>
                    <a:pt x="4887482" y="2226370"/>
                  </a:lnTo>
                  <a:lnTo>
                    <a:pt x="4873795" y="2226370"/>
                  </a:lnTo>
                  <a:lnTo>
                    <a:pt x="4859652" y="2226370"/>
                  </a:lnTo>
                  <a:lnTo>
                    <a:pt x="4846878" y="2226370"/>
                  </a:lnTo>
                  <a:lnTo>
                    <a:pt x="4832735" y="2226370"/>
                  </a:lnTo>
                  <a:lnTo>
                    <a:pt x="4818593" y="2226370"/>
                  </a:lnTo>
                  <a:lnTo>
                    <a:pt x="4804906" y="2226370"/>
                  </a:lnTo>
                  <a:lnTo>
                    <a:pt x="4790763" y="2226370"/>
                  </a:lnTo>
                  <a:lnTo>
                    <a:pt x="4777077" y="2226370"/>
                  </a:lnTo>
                  <a:lnTo>
                    <a:pt x="4762934" y="2226370"/>
                  </a:lnTo>
                  <a:lnTo>
                    <a:pt x="4748791" y="2226370"/>
                  </a:lnTo>
                  <a:lnTo>
                    <a:pt x="4735104" y="2226370"/>
                  </a:lnTo>
                  <a:lnTo>
                    <a:pt x="4720962" y="2226370"/>
                  </a:lnTo>
                  <a:lnTo>
                    <a:pt x="4707275" y="2226370"/>
                  </a:lnTo>
                  <a:lnTo>
                    <a:pt x="4693132" y="2226370"/>
                  </a:lnTo>
                  <a:lnTo>
                    <a:pt x="4679902" y="2226370"/>
                  </a:lnTo>
                  <a:lnTo>
                    <a:pt x="4665759" y="2226370"/>
                  </a:lnTo>
                  <a:lnTo>
                    <a:pt x="4651616" y="2226370"/>
                  </a:lnTo>
                  <a:lnTo>
                    <a:pt x="4637930" y="2226370"/>
                  </a:lnTo>
                  <a:lnTo>
                    <a:pt x="4623787" y="2226370"/>
                  </a:lnTo>
                  <a:lnTo>
                    <a:pt x="4610100" y="2226370"/>
                  </a:lnTo>
                  <a:lnTo>
                    <a:pt x="4595957" y="2226370"/>
                  </a:lnTo>
                  <a:lnTo>
                    <a:pt x="4581815" y="2226370"/>
                  </a:lnTo>
                  <a:lnTo>
                    <a:pt x="4568128" y="2226370"/>
                  </a:lnTo>
                  <a:lnTo>
                    <a:pt x="4553985" y="2226370"/>
                  </a:lnTo>
                  <a:lnTo>
                    <a:pt x="4540299" y="2226370"/>
                  </a:lnTo>
                  <a:lnTo>
                    <a:pt x="4526156" y="2226370"/>
                  </a:lnTo>
                  <a:lnTo>
                    <a:pt x="4513382" y="2226370"/>
                  </a:lnTo>
                  <a:lnTo>
                    <a:pt x="4499239" y="2226370"/>
                  </a:lnTo>
                  <a:lnTo>
                    <a:pt x="4485096" y="2226370"/>
                  </a:lnTo>
                  <a:lnTo>
                    <a:pt x="4471409" y="2226370"/>
                  </a:lnTo>
                  <a:lnTo>
                    <a:pt x="4457267" y="2226370"/>
                  </a:lnTo>
                  <a:lnTo>
                    <a:pt x="4443580" y="2226370"/>
                  </a:lnTo>
                  <a:lnTo>
                    <a:pt x="4429437" y="2226370"/>
                  </a:lnTo>
                  <a:lnTo>
                    <a:pt x="4415294" y="2226370"/>
                  </a:lnTo>
                  <a:lnTo>
                    <a:pt x="4401608" y="2226370"/>
                  </a:lnTo>
                  <a:lnTo>
                    <a:pt x="4387465" y="2226370"/>
                  </a:lnTo>
                  <a:lnTo>
                    <a:pt x="4373778" y="2226370"/>
                  </a:lnTo>
                  <a:lnTo>
                    <a:pt x="4359636" y="2226370"/>
                  </a:lnTo>
                  <a:lnTo>
                    <a:pt x="4346861" y="2226370"/>
                  </a:lnTo>
                  <a:lnTo>
                    <a:pt x="4332719" y="2226370"/>
                  </a:lnTo>
                  <a:lnTo>
                    <a:pt x="4318576" y="2226370"/>
                  </a:lnTo>
                  <a:lnTo>
                    <a:pt x="4304889" y="2226370"/>
                  </a:lnTo>
                  <a:lnTo>
                    <a:pt x="4290746" y="2226370"/>
                  </a:lnTo>
                  <a:lnTo>
                    <a:pt x="4277060" y="2226370"/>
                  </a:lnTo>
                  <a:lnTo>
                    <a:pt x="4262917" y="2226370"/>
                  </a:lnTo>
                  <a:lnTo>
                    <a:pt x="4248774" y="2226370"/>
                  </a:lnTo>
                  <a:lnTo>
                    <a:pt x="4235088" y="2226370"/>
                  </a:lnTo>
                  <a:lnTo>
                    <a:pt x="4220945" y="2226370"/>
                  </a:lnTo>
                  <a:lnTo>
                    <a:pt x="4207258" y="2226370"/>
                  </a:lnTo>
                  <a:lnTo>
                    <a:pt x="4193115" y="2226370"/>
                  </a:lnTo>
                  <a:lnTo>
                    <a:pt x="4180341" y="2226370"/>
                  </a:lnTo>
                  <a:lnTo>
                    <a:pt x="4166198" y="2226370"/>
                  </a:lnTo>
                  <a:lnTo>
                    <a:pt x="4152056" y="2226370"/>
                  </a:lnTo>
                  <a:lnTo>
                    <a:pt x="4138369" y="2226370"/>
                  </a:lnTo>
                  <a:lnTo>
                    <a:pt x="4124226" y="2226370"/>
                  </a:lnTo>
                  <a:lnTo>
                    <a:pt x="4110540" y="2226370"/>
                  </a:lnTo>
                  <a:lnTo>
                    <a:pt x="4096397" y="2226370"/>
                  </a:lnTo>
                  <a:lnTo>
                    <a:pt x="4082254" y="2226370"/>
                  </a:lnTo>
                  <a:lnTo>
                    <a:pt x="4068567" y="2226370"/>
                  </a:lnTo>
                  <a:lnTo>
                    <a:pt x="4054425" y="2226370"/>
                  </a:lnTo>
                  <a:lnTo>
                    <a:pt x="4040738" y="2226370"/>
                  </a:lnTo>
                  <a:lnTo>
                    <a:pt x="4026595" y="2226370"/>
                  </a:lnTo>
                  <a:lnTo>
                    <a:pt x="4013365" y="2226370"/>
                  </a:lnTo>
                  <a:lnTo>
                    <a:pt x="3999222" y="2226370"/>
                  </a:lnTo>
                  <a:lnTo>
                    <a:pt x="3985079" y="2226370"/>
                  </a:lnTo>
                  <a:lnTo>
                    <a:pt x="3971393" y="2226370"/>
                  </a:lnTo>
                  <a:lnTo>
                    <a:pt x="3957250" y="2226370"/>
                  </a:lnTo>
                  <a:lnTo>
                    <a:pt x="3943563" y="2226370"/>
                  </a:lnTo>
                  <a:lnTo>
                    <a:pt x="3929420" y="2226370"/>
                  </a:lnTo>
                  <a:lnTo>
                    <a:pt x="3915278" y="2226370"/>
                  </a:lnTo>
                  <a:lnTo>
                    <a:pt x="3901591" y="2226370"/>
                  </a:lnTo>
                  <a:lnTo>
                    <a:pt x="3887448" y="2226370"/>
                  </a:lnTo>
                  <a:lnTo>
                    <a:pt x="3873762" y="2226370"/>
                  </a:lnTo>
                  <a:lnTo>
                    <a:pt x="3859619" y="2226370"/>
                  </a:lnTo>
                  <a:lnTo>
                    <a:pt x="3846845" y="2226370"/>
                  </a:lnTo>
                  <a:lnTo>
                    <a:pt x="3832702" y="2226370"/>
                  </a:lnTo>
                  <a:lnTo>
                    <a:pt x="3818559" y="2226370"/>
                  </a:lnTo>
                  <a:lnTo>
                    <a:pt x="3804872" y="2226370"/>
                  </a:lnTo>
                  <a:lnTo>
                    <a:pt x="3790730" y="2226370"/>
                  </a:lnTo>
                  <a:lnTo>
                    <a:pt x="3777043" y="2226370"/>
                  </a:lnTo>
                  <a:lnTo>
                    <a:pt x="3762900" y="2226370"/>
                  </a:lnTo>
                  <a:lnTo>
                    <a:pt x="3748757" y="2226370"/>
                  </a:lnTo>
                  <a:lnTo>
                    <a:pt x="3735071" y="2226370"/>
                  </a:lnTo>
                  <a:lnTo>
                    <a:pt x="3720928" y="2226370"/>
                  </a:lnTo>
                  <a:lnTo>
                    <a:pt x="3707241" y="2226370"/>
                  </a:lnTo>
                  <a:lnTo>
                    <a:pt x="3693098" y="2226370"/>
                  </a:lnTo>
                  <a:lnTo>
                    <a:pt x="3680324" y="2226370"/>
                  </a:lnTo>
                  <a:lnTo>
                    <a:pt x="3666182" y="2226370"/>
                  </a:lnTo>
                  <a:lnTo>
                    <a:pt x="3652039" y="2226370"/>
                  </a:lnTo>
                  <a:lnTo>
                    <a:pt x="3638352" y="2226370"/>
                  </a:lnTo>
                  <a:lnTo>
                    <a:pt x="3624209" y="2226370"/>
                  </a:lnTo>
                  <a:lnTo>
                    <a:pt x="3610523" y="2226370"/>
                  </a:lnTo>
                  <a:lnTo>
                    <a:pt x="3596380" y="2226370"/>
                  </a:lnTo>
                  <a:lnTo>
                    <a:pt x="3582237" y="2226370"/>
                  </a:lnTo>
                  <a:lnTo>
                    <a:pt x="3568550" y="2226370"/>
                  </a:lnTo>
                  <a:lnTo>
                    <a:pt x="3554408" y="2226370"/>
                  </a:lnTo>
                  <a:lnTo>
                    <a:pt x="3540721" y="2226370"/>
                  </a:lnTo>
                  <a:lnTo>
                    <a:pt x="3526578" y="2226370"/>
                  </a:lnTo>
                  <a:lnTo>
                    <a:pt x="3513804" y="2226370"/>
                  </a:lnTo>
                  <a:lnTo>
                    <a:pt x="3499661" y="2226370"/>
                  </a:lnTo>
                  <a:lnTo>
                    <a:pt x="3485519" y="2226370"/>
                  </a:lnTo>
                  <a:lnTo>
                    <a:pt x="3471832" y="2226370"/>
                  </a:lnTo>
                  <a:lnTo>
                    <a:pt x="3457689" y="2226370"/>
                  </a:lnTo>
                  <a:lnTo>
                    <a:pt x="3444003" y="2226370"/>
                  </a:lnTo>
                  <a:lnTo>
                    <a:pt x="3429860" y="2226370"/>
                  </a:lnTo>
                  <a:lnTo>
                    <a:pt x="3415717" y="2226370"/>
                  </a:lnTo>
                  <a:lnTo>
                    <a:pt x="3402030" y="2226370"/>
                  </a:lnTo>
                  <a:lnTo>
                    <a:pt x="3387887" y="2226370"/>
                  </a:lnTo>
                  <a:lnTo>
                    <a:pt x="3374201" y="2226370"/>
                  </a:lnTo>
                  <a:lnTo>
                    <a:pt x="3360058" y="2226370"/>
                  </a:lnTo>
                  <a:lnTo>
                    <a:pt x="3346828" y="2226370"/>
                  </a:lnTo>
                  <a:lnTo>
                    <a:pt x="3332685" y="2226370"/>
                  </a:lnTo>
                  <a:lnTo>
                    <a:pt x="3318542" y="2226370"/>
                  </a:lnTo>
                  <a:lnTo>
                    <a:pt x="3304855" y="2226370"/>
                  </a:lnTo>
                  <a:lnTo>
                    <a:pt x="3290713" y="2226370"/>
                  </a:lnTo>
                  <a:lnTo>
                    <a:pt x="3277026" y="2226370"/>
                  </a:lnTo>
                  <a:lnTo>
                    <a:pt x="3262883" y="2226370"/>
                  </a:lnTo>
                  <a:lnTo>
                    <a:pt x="3248740" y="2226370"/>
                  </a:lnTo>
                  <a:lnTo>
                    <a:pt x="3235054" y="2226370"/>
                  </a:lnTo>
                  <a:lnTo>
                    <a:pt x="3220911" y="2226370"/>
                  </a:lnTo>
                  <a:lnTo>
                    <a:pt x="3207224" y="2226370"/>
                  </a:lnTo>
                  <a:lnTo>
                    <a:pt x="3193082" y="2226370"/>
                  </a:lnTo>
                  <a:lnTo>
                    <a:pt x="3180307" y="2226370"/>
                  </a:lnTo>
                  <a:lnTo>
                    <a:pt x="3166165" y="2226370"/>
                  </a:lnTo>
                  <a:lnTo>
                    <a:pt x="3152022" y="2226370"/>
                  </a:lnTo>
                  <a:lnTo>
                    <a:pt x="3138335" y="2226370"/>
                  </a:lnTo>
                  <a:lnTo>
                    <a:pt x="3124192" y="2226370"/>
                  </a:lnTo>
                  <a:lnTo>
                    <a:pt x="3110506" y="2226370"/>
                  </a:lnTo>
                  <a:lnTo>
                    <a:pt x="3096363" y="2226370"/>
                  </a:lnTo>
                  <a:lnTo>
                    <a:pt x="3082220" y="2226370"/>
                  </a:lnTo>
                  <a:lnTo>
                    <a:pt x="3068534" y="2226370"/>
                  </a:lnTo>
                  <a:lnTo>
                    <a:pt x="3054391" y="2226370"/>
                  </a:lnTo>
                  <a:lnTo>
                    <a:pt x="3040704" y="2226370"/>
                  </a:lnTo>
                  <a:lnTo>
                    <a:pt x="3026561" y="2226370"/>
                  </a:lnTo>
                  <a:lnTo>
                    <a:pt x="3013787" y="2226370"/>
                  </a:lnTo>
                  <a:lnTo>
                    <a:pt x="2999644" y="2226370"/>
                  </a:lnTo>
                  <a:lnTo>
                    <a:pt x="2985502" y="2226370"/>
                  </a:lnTo>
                  <a:lnTo>
                    <a:pt x="2971815" y="2226370"/>
                  </a:lnTo>
                  <a:lnTo>
                    <a:pt x="2957672" y="2226370"/>
                  </a:lnTo>
                  <a:lnTo>
                    <a:pt x="2943986" y="2226370"/>
                  </a:lnTo>
                  <a:lnTo>
                    <a:pt x="2929843" y="2226370"/>
                  </a:lnTo>
                  <a:lnTo>
                    <a:pt x="2915700" y="2226370"/>
                  </a:lnTo>
                  <a:lnTo>
                    <a:pt x="2902013" y="2226370"/>
                  </a:lnTo>
                  <a:lnTo>
                    <a:pt x="2887871" y="2226370"/>
                  </a:lnTo>
                  <a:lnTo>
                    <a:pt x="2874184" y="2226370"/>
                  </a:lnTo>
                  <a:lnTo>
                    <a:pt x="2860041" y="2226370"/>
                  </a:lnTo>
                  <a:lnTo>
                    <a:pt x="2847267" y="2226370"/>
                  </a:lnTo>
                  <a:lnTo>
                    <a:pt x="2833124" y="2226370"/>
                  </a:lnTo>
                  <a:lnTo>
                    <a:pt x="2818981" y="2226370"/>
                  </a:lnTo>
                  <a:lnTo>
                    <a:pt x="2805295" y="2226370"/>
                  </a:lnTo>
                  <a:lnTo>
                    <a:pt x="2791152" y="2226370"/>
                  </a:lnTo>
                  <a:lnTo>
                    <a:pt x="2777465" y="2226370"/>
                  </a:lnTo>
                  <a:lnTo>
                    <a:pt x="2763323" y="2226370"/>
                  </a:lnTo>
                  <a:lnTo>
                    <a:pt x="2749180" y="2226370"/>
                  </a:lnTo>
                  <a:lnTo>
                    <a:pt x="2735493" y="2226370"/>
                  </a:lnTo>
                  <a:lnTo>
                    <a:pt x="2721350" y="2226370"/>
                  </a:lnTo>
                  <a:lnTo>
                    <a:pt x="2707664" y="2226370"/>
                  </a:lnTo>
                  <a:lnTo>
                    <a:pt x="2693521" y="2226370"/>
                  </a:lnTo>
                  <a:lnTo>
                    <a:pt x="2680291" y="2226370"/>
                  </a:lnTo>
                  <a:lnTo>
                    <a:pt x="2666148" y="2226370"/>
                  </a:lnTo>
                  <a:lnTo>
                    <a:pt x="2652005" y="2226370"/>
                  </a:lnTo>
                  <a:lnTo>
                    <a:pt x="2638318" y="2226370"/>
                  </a:lnTo>
                  <a:lnTo>
                    <a:pt x="2624176" y="2226370"/>
                  </a:lnTo>
                  <a:lnTo>
                    <a:pt x="2610489" y="2226370"/>
                  </a:lnTo>
                  <a:lnTo>
                    <a:pt x="2596346" y="2226370"/>
                  </a:lnTo>
                  <a:lnTo>
                    <a:pt x="2582203" y="2226370"/>
                  </a:lnTo>
                  <a:lnTo>
                    <a:pt x="2568517" y="2226370"/>
                  </a:lnTo>
                  <a:lnTo>
                    <a:pt x="2554374" y="2226370"/>
                  </a:lnTo>
                  <a:lnTo>
                    <a:pt x="2540687" y="2226370"/>
                  </a:lnTo>
                  <a:lnTo>
                    <a:pt x="2526545" y="2226370"/>
                  </a:lnTo>
                  <a:lnTo>
                    <a:pt x="2513770" y="2226370"/>
                  </a:lnTo>
                  <a:lnTo>
                    <a:pt x="2499628" y="2226370"/>
                  </a:lnTo>
                  <a:lnTo>
                    <a:pt x="2485485" y="2226370"/>
                  </a:lnTo>
                  <a:lnTo>
                    <a:pt x="2471798" y="2226370"/>
                  </a:lnTo>
                  <a:lnTo>
                    <a:pt x="2457655" y="2226370"/>
                  </a:lnTo>
                  <a:lnTo>
                    <a:pt x="2443969" y="2235702"/>
                  </a:lnTo>
                  <a:lnTo>
                    <a:pt x="2429826" y="2226370"/>
                  </a:lnTo>
                  <a:lnTo>
                    <a:pt x="2415683" y="2226370"/>
                  </a:lnTo>
                  <a:lnTo>
                    <a:pt x="2401997" y="2226370"/>
                  </a:lnTo>
                  <a:lnTo>
                    <a:pt x="2387854" y="2226370"/>
                  </a:lnTo>
                  <a:lnTo>
                    <a:pt x="2374167" y="2226370"/>
                  </a:lnTo>
                  <a:lnTo>
                    <a:pt x="2360024" y="2226370"/>
                  </a:lnTo>
                  <a:lnTo>
                    <a:pt x="2347250" y="2226370"/>
                  </a:lnTo>
                  <a:lnTo>
                    <a:pt x="2333107" y="2226370"/>
                  </a:lnTo>
                  <a:lnTo>
                    <a:pt x="2318965" y="2226370"/>
                  </a:lnTo>
                  <a:lnTo>
                    <a:pt x="2305278" y="2226370"/>
                  </a:lnTo>
                  <a:lnTo>
                    <a:pt x="2291135" y="2226370"/>
                  </a:lnTo>
                  <a:lnTo>
                    <a:pt x="2277449" y="2226370"/>
                  </a:lnTo>
                  <a:lnTo>
                    <a:pt x="2263306" y="2226370"/>
                  </a:lnTo>
                  <a:lnTo>
                    <a:pt x="2249163" y="2226370"/>
                  </a:lnTo>
                  <a:lnTo>
                    <a:pt x="2235476" y="2226370"/>
                  </a:lnTo>
                  <a:lnTo>
                    <a:pt x="2221334" y="2226370"/>
                  </a:lnTo>
                  <a:lnTo>
                    <a:pt x="2207647" y="2249903"/>
                  </a:lnTo>
                  <a:lnTo>
                    <a:pt x="2193504" y="2263748"/>
                  </a:lnTo>
                  <a:lnTo>
                    <a:pt x="2180730" y="2300707"/>
                  </a:lnTo>
                  <a:lnTo>
                    <a:pt x="2166587" y="2370042"/>
                  </a:lnTo>
                  <a:lnTo>
                    <a:pt x="2152444" y="2460216"/>
                  </a:lnTo>
                  <a:lnTo>
                    <a:pt x="2138758" y="2559341"/>
                  </a:lnTo>
                  <a:lnTo>
                    <a:pt x="2124615" y="2662440"/>
                  </a:lnTo>
                  <a:lnTo>
                    <a:pt x="2110928" y="2768411"/>
                  </a:lnTo>
                  <a:lnTo>
                    <a:pt x="2096786" y="2862152"/>
                  </a:lnTo>
                  <a:lnTo>
                    <a:pt x="2082643" y="2924155"/>
                  </a:lnTo>
                  <a:lnTo>
                    <a:pt x="2068956" y="2972708"/>
                  </a:lnTo>
                  <a:lnTo>
                    <a:pt x="2054813" y="3054107"/>
                  </a:lnTo>
                  <a:lnTo>
                    <a:pt x="2041127" y="3175254"/>
                  </a:lnTo>
                  <a:lnTo>
                    <a:pt x="2026984" y="3281133"/>
                  </a:lnTo>
                  <a:lnTo>
                    <a:pt x="2013754" y="3316231"/>
                  </a:lnTo>
                  <a:lnTo>
                    <a:pt x="1999611" y="3284334"/>
                  </a:lnTo>
                  <a:lnTo>
                    <a:pt x="1985468" y="3235062"/>
                  </a:lnTo>
                  <a:lnTo>
                    <a:pt x="1971781" y="3227988"/>
                  </a:lnTo>
                  <a:lnTo>
                    <a:pt x="1957639" y="3255373"/>
                  </a:lnTo>
                  <a:lnTo>
                    <a:pt x="1943952" y="3259267"/>
                  </a:lnTo>
                  <a:lnTo>
                    <a:pt x="1929809" y="3220778"/>
                  </a:lnTo>
                  <a:lnTo>
                    <a:pt x="1915666" y="3168255"/>
                  </a:lnTo>
                  <a:lnTo>
                    <a:pt x="1901980" y="3130029"/>
                  </a:lnTo>
                  <a:lnTo>
                    <a:pt x="1887837" y="3095556"/>
                  </a:lnTo>
                  <a:lnTo>
                    <a:pt x="1874150" y="3017308"/>
                  </a:lnTo>
                  <a:lnTo>
                    <a:pt x="1860007" y="2886888"/>
                  </a:lnTo>
                  <a:lnTo>
                    <a:pt x="1847233" y="2763094"/>
                  </a:lnTo>
                  <a:lnTo>
                    <a:pt x="1833091" y="2680227"/>
                  </a:lnTo>
                  <a:lnTo>
                    <a:pt x="1818948" y="2639148"/>
                  </a:lnTo>
                  <a:lnTo>
                    <a:pt x="1805261" y="2642689"/>
                  </a:lnTo>
                  <a:lnTo>
                    <a:pt x="1791118" y="2665092"/>
                  </a:lnTo>
                  <a:lnTo>
                    <a:pt x="1777432" y="2656885"/>
                  </a:lnTo>
                  <a:lnTo>
                    <a:pt x="1763289" y="2612173"/>
                  </a:lnTo>
                  <a:lnTo>
                    <a:pt x="1749146" y="2545117"/>
                  </a:lnTo>
                  <a:lnTo>
                    <a:pt x="1735459" y="2474519"/>
                  </a:lnTo>
                  <a:lnTo>
                    <a:pt x="1721317" y="2444226"/>
                  </a:lnTo>
                  <a:lnTo>
                    <a:pt x="1707630" y="2476877"/>
                  </a:lnTo>
                  <a:lnTo>
                    <a:pt x="1693487" y="2558312"/>
                  </a:lnTo>
                  <a:lnTo>
                    <a:pt x="1680713" y="2649889"/>
                  </a:lnTo>
                  <a:lnTo>
                    <a:pt x="1666570" y="2719369"/>
                  </a:lnTo>
                  <a:lnTo>
                    <a:pt x="1652427" y="2747756"/>
                  </a:lnTo>
                  <a:lnTo>
                    <a:pt x="1638741" y="2732403"/>
                  </a:lnTo>
                  <a:lnTo>
                    <a:pt x="1624598" y="2687257"/>
                  </a:lnTo>
                  <a:lnTo>
                    <a:pt x="1610911" y="2646923"/>
                  </a:lnTo>
                  <a:lnTo>
                    <a:pt x="1596769" y="2643321"/>
                  </a:lnTo>
                  <a:lnTo>
                    <a:pt x="1582626" y="2679962"/>
                  </a:lnTo>
                  <a:lnTo>
                    <a:pt x="1568939" y="2710339"/>
                  </a:lnTo>
                  <a:lnTo>
                    <a:pt x="1554796" y="2682940"/>
                  </a:lnTo>
                  <a:lnTo>
                    <a:pt x="1541110" y="2618549"/>
                  </a:lnTo>
                  <a:lnTo>
                    <a:pt x="1526967" y="2566122"/>
                  </a:lnTo>
                  <a:lnTo>
                    <a:pt x="1514193" y="2557497"/>
                  </a:lnTo>
                  <a:lnTo>
                    <a:pt x="1500050" y="2593212"/>
                  </a:lnTo>
                  <a:lnTo>
                    <a:pt x="1485907" y="2643504"/>
                  </a:lnTo>
                  <a:lnTo>
                    <a:pt x="1472221" y="2665607"/>
                  </a:lnTo>
                  <a:lnTo>
                    <a:pt x="1458078" y="2646210"/>
                  </a:lnTo>
                  <a:lnTo>
                    <a:pt x="1444391" y="2613943"/>
                  </a:lnTo>
                  <a:lnTo>
                    <a:pt x="1430248" y="2582471"/>
                  </a:lnTo>
                  <a:lnTo>
                    <a:pt x="1416106" y="2529717"/>
                  </a:lnTo>
                  <a:lnTo>
                    <a:pt x="1402419" y="2456473"/>
                  </a:lnTo>
                  <a:lnTo>
                    <a:pt x="1388276" y="2391932"/>
                  </a:lnTo>
                  <a:lnTo>
                    <a:pt x="1374590" y="2352345"/>
                  </a:lnTo>
                  <a:lnTo>
                    <a:pt x="1360447" y="2310711"/>
                  </a:lnTo>
                  <a:lnTo>
                    <a:pt x="1347216" y="2230914"/>
                  </a:lnTo>
                  <a:lnTo>
                    <a:pt x="1333074" y="2226370"/>
                  </a:lnTo>
                  <a:lnTo>
                    <a:pt x="1318931" y="2226370"/>
                  </a:lnTo>
                  <a:lnTo>
                    <a:pt x="1305244" y="2226370"/>
                  </a:lnTo>
                  <a:lnTo>
                    <a:pt x="1291101" y="2226370"/>
                  </a:lnTo>
                  <a:lnTo>
                    <a:pt x="1277415" y="2226370"/>
                  </a:lnTo>
                  <a:lnTo>
                    <a:pt x="1263272" y="2226370"/>
                  </a:lnTo>
                  <a:lnTo>
                    <a:pt x="1249129" y="2226370"/>
                  </a:lnTo>
                  <a:lnTo>
                    <a:pt x="1235443" y="2226370"/>
                  </a:lnTo>
                  <a:lnTo>
                    <a:pt x="1221300" y="2226370"/>
                  </a:lnTo>
                  <a:lnTo>
                    <a:pt x="1207613" y="2226370"/>
                  </a:lnTo>
                  <a:lnTo>
                    <a:pt x="1193470" y="2226370"/>
                  </a:lnTo>
                  <a:lnTo>
                    <a:pt x="1180696" y="2226370"/>
                  </a:lnTo>
                  <a:lnTo>
                    <a:pt x="1166553" y="2226370"/>
                  </a:lnTo>
                  <a:lnTo>
                    <a:pt x="1152411" y="2226370"/>
                  </a:lnTo>
                  <a:lnTo>
                    <a:pt x="1138724" y="2226370"/>
                  </a:lnTo>
                  <a:lnTo>
                    <a:pt x="1124581" y="2226370"/>
                  </a:lnTo>
                  <a:lnTo>
                    <a:pt x="1110895" y="2226370"/>
                  </a:lnTo>
                  <a:lnTo>
                    <a:pt x="1096752" y="2226370"/>
                  </a:lnTo>
                  <a:lnTo>
                    <a:pt x="1082609" y="2226370"/>
                  </a:lnTo>
                  <a:lnTo>
                    <a:pt x="1068922" y="2226370"/>
                  </a:lnTo>
                  <a:lnTo>
                    <a:pt x="1054780" y="2226370"/>
                  </a:lnTo>
                  <a:lnTo>
                    <a:pt x="1041093" y="2226370"/>
                  </a:lnTo>
                  <a:lnTo>
                    <a:pt x="1026950" y="2226370"/>
                  </a:lnTo>
                  <a:lnTo>
                    <a:pt x="1014176" y="2226370"/>
                  </a:lnTo>
                  <a:lnTo>
                    <a:pt x="1000033" y="2226370"/>
                  </a:lnTo>
                  <a:lnTo>
                    <a:pt x="985890" y="2226370"/>
                  </a:lnTo>
                  <a:lnTo>
                    <a:pt x="972204" y="2226370"/>
                  </a:lnTo>
                  <a:lnTo>
                    <a:pt x="958061" y="2226370"/>
                  </a:lnTo>
                  <a:lnTo>
                    <a:pt x="944374" y="2226370"/>
                  </a:lnTo>
                  <a:lnTo>
                    <a:pt x="930232" y="2226370"/>
                  </a:lnTo>
                  <a:lnTo>
                    <a:pt x="916089" y="2226370"/>
                  </a:lnTo>
                  <a:lnTo>
                    <a:pt x="902402" y="2226370"/>
                  </a:lnTo>
                  <a:lnTo>
                    <a:pt x="888259" y="2226370"/>
                  </a:lnTo>
                  <a:lnTo>
                    <a:pt x="874573" y="2226370"/>
                  </a:lnTo>
                  <a:lnTo>
                    <a:pt x="860430" y="2226370"/>
                  </a:lnTo>
                  <a:lnTo>
                    <a:pt x="847656" y="2226370"/>
                  </a:lnTo>
                  <a:lnTo>
                    <a:pt x="833513" y="2226370"/>
                  </a:lnTo>
                  <a:lnTo>
                    <a:pt x="819370" y="2226370"/>
                  </a:lnTo>
                  <a:lnTo>
                    <a:pt x="805684" y="2226370"/>
                  </a:lnTo>
                  <a:lnTo>
                    <a:pt x="791541" y="2226370"/>
                  </a:lnTo>
                  <a:lnTo>
                    <a:pt x="777854" y="2226370"/>
                  </a:lnTo>
                  <a:lnTo>
                    <a:pt x="763711" y="2226370"/>
                  </a:lnTo>
                  <a:lnTo>
                    <a:pt x="749569" y="2226370"/>
                  </a:lnTo>
                  <a:lnTo>
                    <a:pt x="735882" y="2226370"/>
                  </a:lnTo>
                  <a:lnTo>
                    <a:pt x="721739" y="2226370"/>
                  </a:lnTo>
                  <a:lnTo>
                    <a:pt x="708053" y="2226370"/>
                  </a:lnTo>
                  <a:lnTo>
                    <a:pt x="693910" y="2226370"/>
                  </a:lnTo>
                  <a:lnTo>
                    <a:pt x="680679" y="2226370"/>
                  </a:lnTo>
                  <a:lnTo>
                    <a:pt x="666537" y="2226370"/>
                  </a:lnTo>
                  <a:lnTo>
                    <a:pt x="652394" y="2226370"/>
                  </a:lnTo>
                  <a:lnTo>
                    <a:pt x="638707" y="2226370"/>
                  </a:lnTo>
                  <a:lnTo>
                    <a:pt x="624564" y="2226370"/>
                  </a:lnTo>
                  <a:lnTo>
                    <a:pt x="610878" y="2226370"/>
                  </a:lnTo>
                  <a:lnTo>
                    <a:pt x="596735" y="2226370"/>
                  </a:lnTo>
                  <a:lnTo>
                    <a:pt x="582592" y="2226370"/>
                  </a:lnTo>
                  <a:lnTo>
                    <a:pt x="568906" y="2226370"/>
                  </a:lnTo>
                  <a:lnTo>
                    <a:pt x="554763" y="2226370"/>
                  </a:lnTo>
                  <a:lnTo>
                    <a:pt x="541076" y="2226370"/>
                  </a:lnTo>
                  <a:lnTo>
                    <a:pt x="526933" y="2226370"/>
                  </a:lnTo>
                  <a:lnTo>
                    <a:pt x="514159" y="2226370"/>
                  </a:lnTo>
                  <a:lnTo>
                    <a:pt x="500016" y="2226370"/>
                  </a:lnTo>
                  <a:lnTo>
                    <a:pt x="485874" y="2226370"/>
                  </a:lnTo>
                  <a:lnTo>
                    <a:pt x="472187" y="2226370"/>
                  </a:lnTo>
                  <a:lnTo>
                    <a:pt x="458044" y="2226370"/>
                  </a:lnTo>
                  <a:lnTo>
                    <a:pt x="444358" y="2226370"/>
                  </a:lnTo>
                  <a:lnTo>
                    <a:pt x="430215" y="2226370"/>
                  </a:lnTo>
                  <a:lnTo>
                    <a:pt x="416072" y="2226370"/>
                  </a:lnTo>
                  <a:lnTo>
                    <a:pt x="402385" y="2226370"/>
                  </a:lnTo>
                  <a:lnTo>
                    <a:pt x="388243" y="2226370"/>
                  </a:lnTo>
                  <a:lnTo>
                    <a:pt x="374556" y="2226370"/>
                  </a:lnTo>
                  <a:lnTo>
                    <a:pt x="360413" y="2226370"/>
                  </a:lnTo>
                  <a:lnTo>
                    <a:pt x="347639" y="2226370"/>
                  </a:lnTo>
                  <a:lnTo>
                    <a:pt x="333496" y="2226370"/>
                  </a:lnTo>
                  <a:lnTo>
                    <a:pt x="319353" y="2226370"/>
                  </a:lnTo>
                  <a:lnTo>
                    <a:pt x="305667" y="2226370"/>
                  </a:lnTo>
                  <a:lnTo>
                    <a:pt x="291524" y="2226370"/>
                  </a:lnTo>
                  <a:lnTo>
                    <a:pt x="277837" y="2226370"/>
                  </a:lnTo>
                  <a:lnTo>
                    <a:pt x="263695" y="2226370"/>
                  </a:lnTo>
                  <a:lnTo>
                    <a:pt x="249552" y="2226370"/>
                  </a:lnTo>
                  <a:lnTo>
                    <a:pt x="235865" y="2226370"/>
                  </a:lnTo>
                  <a:lnTo>
                    <a:pt x="221722" y="2226370"/>
                  </a:lnTo>
                  <a:lnTo>
                    <a:pt x="208036" y="2226370"/>
                  </a:lnTo>
                  <a:lnTo>
                    <a:pt x="193893" y="2226370"/>
                  </a:lnTo>
                  <a:lnTo>
                    <a:pt x="181119" y="2226370"/>
                  </a:lnTo>
                  <a:lnTo>
                    <a:pt x="166976" y="2226370"/>
                  </a:lnTo>
                  <a:lnTo>
                    <a:pt x="152833" y="2226370"/>
                  </a:lnTo>
                  <a:lnTo>
                    <a:pt x="139147" y="2226370"/>
                  </a:lnTo>
                  <a:lnTo>
                    <a:pt x="125004" y="2226370"/>
                  </a:lnTo>
                  <a:lnTo>
                    <a:pt x="111317" y="2226370"/>
                  </a:lnTo>
                  <a:lnTo>
                    <a:pt x="97174" y="2226370"/>
                  </a:lnTo>
                  <a:lnTo>
                    <a:pt x="83031" y="2226370"/>
                  </a:lnTo>
                  <a:lnTo>
                    <a:pt x="69345" y="2226370"/>
                  </a:lnTo>
                  <a:lnTo>
                    <a:pt x="55202" y="2226370"/>
                  </a:lnTo>
                  <a:lnTo>
                    <a:pt x="41515" y="2226370"/>
                  </a:lnTo>
                  <a:lnTo>
                    <a:pt x="27373" y="2226370"/>
                  </a:lnTo>
                  <a:lnTo>
                    <a:pt x="14142" y="2226370"/>
                  </a:lnTo>
                  <a:lnTo>
                    <a:pt x="0" y="2226370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025850" y="476155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696390" y="5800606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98021" y="4716306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34453" y="3632007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34453" y="2547708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08843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409101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309359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025850" y="558714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25850" y="458972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359230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259488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368029"/>
                  </a:moveTo>
                  <a:lnTo>
                    <a:pt x="14142" y="573593"/>
                  </a:lnTo>
                  <a:lnTo>
                    <a:pt x="27373" y="720649"/>
                  </a:lnTo>
                  <a:lnTo>
                    <a:pt x="41515" y="804965"/>
                  </a:lnTo>
                  <a:lnTo>
                    <a:pt x="55202" y="844624"/>
                  </a:lnTo>
                  <a:lnTo>
                    <a:pt x="69345" y="841704"/>
                  </a:lnTo>
                  <a:lnTo>
                    <a:pt x="83031" y="803879"/>
                  </a:lnTo>
                  <a:lnTo>
                    <a:pt x="97174" y="741978"/>
                  </a:lnTo>
                  <a:lnTo>
                    <a:pt x="111317" y="661188"/>
                  </a:lnTo>
                  <a:lnTo>
                    <a:pt x="125004" y="555298"/>
                  </a:lnTo>
                  <a:lnTo>
                    <a:pt x="139147" y="414766"/>
                  </a:lnTo>
                  <a:lnTo>
                    <a:pt x="152833" y="269663"/>
                  </a:lnTo>
                  <a:lnTo>
                    <a:pt x="166976" y="169228"/>
                  </a:lnTo>
                  <a:lnTo>
                    <a:pt x="181119" y="138468"/>
                  </a:lnTo>
                  <a:lnTo>
                    <a:pt x="193893" y="162844"/>
                  </a:lnTo>
                  <a:lnTo>
                    <a:pt x="208036" y="175303"/>
                  </a:lnTo>
                  <a:lnTo>
                    <a:pt x="221722" y="136319"/>
                  </a:lnTo>
                  <a:lnTo>
                    <a:pt x="235865" y="79683"/>
                  </a:lnTo>
                  <a:lnTo>
                    <a:pt x="249552" y="40379"/>
                  </a:lnTo>
                  <a:lnTo>
                    <a:pt x="263695" y="24066"/>
                  </a:lnTo>
                  <a:lnTo>
                    <a:pt x="277837" y="35888"/>
                  </a:lnTo>
                  <a:lnTo>
                    <a:pt x="291524" y="86069"/>
                  </a:lnTo>
                  <a:lnTo>
                    <a:pt x="305667" y="164940"/>
                  </a:lnTo>
                  <a:lnTo>
                    <a:pt x="319353" y="237129"/>
                  </a:lnTo>
                  <a:lnTo>
                    <a:pt x="333496" y="252598"/>
                  </a:lnTo>
                  <a:lnTo>
                    <a:pt x="347639" y="191215"/>
                  </a:lnTo>
                  <a:lnTo>
                    <a:pt x="360413" y="92711"/>
                  </a:lnTo>
                  <a:lnTo>
                    <a:pt x="374556" y="10974"/>
                  </a:lnTo>
                  <a:lnTo>
                    <a:pt x="388243" y="0"/>
                  </a:lnTo>
                  <a:lnTo>
                    <a:pt x="402385" y="51146"/>
                  </a:lnTo>
                  <a:lnTo>
                    <a:pt x="416072" y="109174"/>
                  </a:lnTo>
                  <a:lnTo>
                    <a:pt x="430215" y="151371"/>
                  </a:lnTo>
                  <a:lnTo>
                    <a:pt x="444358" y="172521"/>
                  </a:lnTo>
                  <a:lnTo>
                    <a:pt x="458044" y="158670"/>
                  </a:lnTo>
                  <a:lnTo>
                    <a:pt x="472187" y="130017"/>
                  </a:lnTo>
                  <a:lnTo>
                    <a:pt x="485874" y="130275"/>
                  </a:lnTo>
                  <a:lnTo>
                    <a:pt x="500016" y="184134"/>
                  </a:lnTo>
                  <a:lnTo>
                    <a:pt x="514159" y="293265"/>
                  </a:lnTo>
                  <a:lnTo>
                    <a:pt x="526933" y="432302"/>
                  </a:lnTo>
                  <a:lnTo>
                    <a:pt x="541076" y="574328"/>
                  </a:lnTo>
                  <a:lnTo>
                    <a:pt x="554763" y="680666"/>
                  </a:lnTo>
                  <a:lnTo>
                    <a:pt x="568906" y="757598"/>
                  </a:lnTo>
                  <a:lnTo>
                    <a:pt x="582592" y="824400"/>
                  </a:lnTo>
                  <a:lnTo>
                    <a:pt x="596735" y="866164"/>
                  </a:lnTo>
                  <a:lnTo>
                    <a:pt x="610878" y="892553"/>
                  </a:lnTo>
                  <a:lnTo>
                    <a:pt x="624564" y="950035"/>
                  </a:lnTo>
                  <a:lnTo>
                    <a:pt x="638707" y="1050542"/>
                  </a:lnTo>
                  <a:lnTo>
                    <a:pt x="652394" y="1158063"/>
                  </a:lnTo>
                  <a:lnTo>
                    <a:pt x="666537" y="1241278"/>
                  </a:lnTo>
                  <a:lnTo>
                    <a:pt x="680679" y="1280347"/>
                  </a:lnTo>
                  <a:lnTo>
                    <a:pt x="693910" y="1282638"/>
                  </a:lnTo>
                  <a:lnTo>
                    <a:pt x="708053" y="1287324"/>
                  </a:lnTo>
                  <a:lnTo>
                    <a:pt x="721739" y="1320591"/>
                  </a:lnTo>
                  <a:lnTo>
                    <a:pt x="735882" y="1358065"/>
                  </a:lnTo>
                  <a:lnTo>
                    <a:pt x="749569" y="1394559"/>
                  </a:lnTo>
                  <a:lnTo>
                    <a:pt x="763711" y="1464199"/>
                  </a:lnTo>
                  <a:lnTo>
                    <a:pt x="777854" y="1570621"/>
                  </a:lnTo>
                  <a:lnTo>
                    <a:pt x="791541" y="1684669"/>
                  </a:lnTo>
                  <a:lnTo>
                    <a:pt x="805684" y="1786167"/>
                  </a:lnTo>
                  <a:lnTo>
                    <a:pt x="819370" y="1867891"/>
                  </a:lnTo>
                  <a:lnTo>
                    <a:pt x="833513" y="1924227"/>
                  </a:lnTo>
                  <a:lnTo>
                    <a:pt x="847656" y="1972329"/>
                  </a:lnTo>
                  <a:lnTo>
                    <a:pt x="860430" y="2034603"/>
                  </a:lnTo>
                  <a:lnTo>
                    <a:pt x="874573" y="2120020"/>
                  </a:lnTo>
                  <a:lnTo>
                    <a:pt x="888259" y="2244329"/>
                  </a:lnTo>
                  <a:lnTo>
                    <a:pt x="902402" y="2422756"/>
                  </a:lnTo>
                  <a:lnTo>
                    <a:pt x="916089" y="2633244"/>
                  </a:lnTo>
                  <a:lnTo>
                    <a:pt x="930232" y="2824570"/>
                  </a:lnTo>
                  <a:lnTo>
                    <a:pt x="944374" y="2962546"/>
                  </a:lnTo>
                  <a:lnTo>
                    <a:pt x="958061" y="3029896"/>
                  </a:lnTo>
                  <a:lnTo>
                    <a:pt x="972204" y="3011852"/>
                  </a:lnTo>
                  <a:lnTo>
                    <a:pt x="985890" y="2919211"/>
                  </a:lnTo>
                  <a:lnTo>
                    <a:pt x="1000033" y="2793559"/>
                  </a:lnTo>
                  <a:lnTo>
                    <a:pt x="1014176" y="2663105"/>
                  </a:lnTo>
                  <a:lnTo>
                    <a:pt x="1026950" y="2533702"/>
                  </a:lnTo>
                  <a:lnTo>
                    <a:pt x="1041093" y="2401038"/>
                  </a:lnTo>
                  <a:lnTo>
                    <a:pt x="1054780" y="2257352"/>
                  </a:lnTo>
                  <a:lnTo>
                    <a:pt x="1068922" y="2091745"/>
                  </a:lnTo>
                  <a:lnTo>
                    <a:pt x="1082609" y="1895311"/>
                  </a:lnTo>
                  <a:lnTo>
                    <a:pt x="1096752" y="1670835"/>
                  </a:lnTo>
                  <a:lnTo>
                    <a:pt x="1110895" y="1431244"/>
                  </a:lnTo>
                  <a:lnTo>
                    <a:pt x="1124581" y="1217971"/>
                  </a:lnTo>
                  <a:lnTo>
                    <a:pt x="1138724" y="1091673"/>
                  </a:lnTo>
                  <a:lnTo>
                    <a:pt x="1152411" y="1082859"/>
                  </a:lnTo>
                  <a:lnTo>
                    <a:pt x="1166553" y="1173222"/>
                  </a:lnTo>
                  <a:lnTo>
                    <a:pt x="1180696" y="1321185"/>
                  </a:lnTo>
                  <a:lnTo>
                    <a:pt x="1193470" y="1490711"/>
                  </a:lnTo>
                  <a:lnTo>
                    <a:pt x="1207613" y="1658734"/>
                  </a:lnTo>
                  <a:lnTo>
                    <a:pt x="1221300" y="1803111"/>
                  </a:lnTo>
                  <a:lnTo>
                    <a:pt x="1235443" y="1917518"/>
                  </a:lnTo>
                  <a:lnTo>
                    <a:pt x="1249129" y="2018479"/>
                  </a:lnTo>
                  <a:lnTo>
                    <a:pt x="1263272" y="2121658"/>
                  </a:lnTo>
                  <a:lnTo>
                    <a:pt x="1277415" y="2221191"/>
                  </a:lnTo>
                  <a:lnTo>
                    <a:pt x="1291101" y="2304095"/>
                  </a:lnTo>
                  <a:lnTo>
                    <a:pt x="1305244" y="2363122"/>
                  </a:lnTo>
                  <a:lnTo>
                    <a:pt x="1318931" y="2405386"/>
                  </a:lnTo>
                  <a:lnTo>
                    <a:pt x="1333074" y="2444872"/>
                  </a:lnTo>
                  <a:lnTo>
                    <a:pt x="1347216" y="2474751"/>
                  </a:lnTo>
                  <a:lnTo>
                    <a:pt x="1360447" y="2486086"/>
                  </a:lnTo>
                  <a:lnTo>
                    <a:pt x="1374590" y="2484477"/>
                  </a:lnTo>
                  <a:lnTo>
                    <a:pt x="1388276" y="2479577"/>
                  </a:lnTo>
                  <a:lnTo>
                    <a:pt x="1402419" y="2478168"/>
                  </a:lnTo>
                  <a:lnTo>
                    <a:pt x="1416106" y="2473691"/>
                  </a:lnTo>
                  <a:lnTo>
                    <a:pt x="1430248" y="2425757"/>
                  </a:lnTo>
                  <a:lnTo>
                    <a:pt x="1444391" y="2296045"/>
                  </a:lnTo>
                  <a:lnTo>
                    <a:pt x="1458078" y="2100763"/>
                  </a:lnTo>
                  <a:lnTo>
                    <a:pt x="1472221" y="1905278"/>
                  </a:lnTo>
                  <a:lnTo>
                    <a:pt x="1485907" y="1793995"/>
                  </a:lnTo>
                  <a:lnTo>
                    <a:pt x="1500050" y="1814600"/>
                  </a:lnTo>
                  <a:lnTo>
                    <a:pt x="1514193" y="1910385"/>
                  </a:lnTo>
                  <a:lnTo>
                    <a:pt x="1526967" y="1998230"/>
                  </a:lnTo>
                  <a:lnTo>
                    <a:pt x="1541110" y="2051853"/>
                  </a:lnTo>
                  <a:lnTo>
                    <a:pt x="1554796" y="2079898"/>
                  </a:lnTo>
                  <a:lnTo>
                    <a:pt x="1568939" y="2086934"/>
                  </a:lnTo>
                  <a:lnTo>
                    <a:pt x="1582626" y="2057132"/>
                  </a:lnTo>
                  <a:lnTo>
                    <a:pt x="1596769" y="2036788"/>
                  </a:lnTo>
                  <a:lnTo>
                    <a:pt x="1610911" y="2109355"/>
                  </a:lnTo>
                  <a:lnTo>
                    <a:pt x="1624598" y="2265873"/>
                  </a:lnTo>
                  <a:lnTo>
                    <a:pt x="1638741" y="2446471"/>
                  </a:lnTo>
                  <a:lnTo>
                    <a:pt x="1652427" y="2594186"/>
                  </a:lnTo>
                  <a:lnTo>
                    <a:pt x="1666570" y="2635720"/>
                  </a:lnTo>
                  <a:lnTo>
                    <a:pt x="1680713" y="2597417"/>
                  </a:lnTo>
                  <a:lnTo>
                    <a:pt x="1693487" y="2529168"/>
                  </a:lnTo>
                  <a:lnTo>
                    <a:pt x="1707630" y="2353610"/>
                  </a:lnTo>
                  <a:lnTo>
                    <a:pt x="1721317" y="2100427"/>
                  </a:lnTo>
                  <a:lnTo>
                    <a:pt x="1735459" y="1925482"/>
                  </a:lnTo>
                  <a:lnTo>
                    <a:pt x="1749146" y="1910988"/>
                  </a:lnTo>
                  <a:lnTo>
                    <a:pt x="1763289" y="2040166"/>
                  </a:lnTo>
                  <a:lnTo>
                    <a:pt x="1777432" y="2206465"/>
                  </a:lnTo>
                  <a:lnTo>
                    <a:pt x="1791118" y="2247767"/>
                  </a:lnTo>
                  <a:lnTo>
                    <a:pt x="1805261" y="2159102"/>
                  </a:lnTo>
                  <a:lnTo>
                    <a:pt x="1818948" y="2037854"/>
                  </a:lnTo>
                  <a:lnTo>
                    <a:pt x="1833091" y="1908753"/>
                  </a:lnTo>
                  <a:lnTo>
                    <a:pt x="1847233" y="1775941"/>
                  </a:lnTo>
                  <a:lnTo>
                    <a:pt x="1860007" y="1686745"/>
                  </a:lnTo>
                  <a:lnTo>
                    <a:pt x="1874150" y="1758876"/>
                  </a:lnTo>
                  <a:lnTo>
                    <a:pt x="1887837" y="1937080"/>
                  </a:lnTo>
                  <a:lnTo>
                    <a:pt x="1901980" y="2069979"/>
                  </a:lnTo>
                  <a:lnTo>
                    <a:pt x="1915666" y="2096029"/>
                  </a:lnTo>
                  <a:lnTo>
                    <a:pt x="1929809" y="1996630"/>
                  </a:lnTo>
                  <a:lnTo>
                    <a:pt x="1943952" y="1846000"/>
                  </a:lnTo>
                  <a:lnTo>
                    <a:pt x="1957639" y="1829410"/>
                  </a:lnTo>
                  <a:lnTo>
                    <a:pt x="1971781" y="1946483"/>
                  </a:lnTo>
                  <a:lnTo>
                    <a:pt x="1985468" y="2040176"/>
                  </a:lnTo>
                  <a:lnTo>
                    <a:pt x="1999611" y="2080922"/>
                  </a:lnTo>
                  <a:lnTo>
                    <a:pt x="2013754" y="2089369"/>
                  </a:lnTo>
                  <a:lnTo>
                    <a:pt x="2026984" y="2055884"/>
                  </a:lnTo>
                  <a:lnTo>
                    <a:pt x="2041127" y="1981444"/>
                  </a:lnTo>
                  <a:lnTo>
                    <a:pt x="2054813" y="1894964"/>
                  </a:lnTo>
                  <a:lnTo>
                    <a:pt x="2068956" y="1784912"/>
                  </a:lnTo>
                  <a:lnTo>
                    <a:pt x="2082643" y="1648873"/>
                  </a:lnTo>
                  <a:lnTo>
                    <a:pt x="2096786" y="1553107"/>
                  </a:lnTo>
                  <a:lnTo>
                    <a:pt x="2110928" y="1537665"/>
                  </a:lnTo>
                  <a:lnTo>
                    <a:pt x="2124615" y="1555124"/>
                  </a:lnTo>
                  <a:lnTo>
                    <a:pt x="2138758" y="1524422"/>
                  </a:lnTo>
                  <a:lnTo>
                    <a:pt x="2152444" y="1442467"/>
                  </a:lnTo>
                  <a:lnTo>
                    <a:pt x="2166587" y="1363977"/>
                  </a:lnTo>
                  <a:lnTo>
                    <a:pt x="2180730" y="1306782"/>
                  </a:lnTo>
                  <a:lnTo>
                    <a:pt x="2193504" y="1281989"/>
                  </a:lnTo>
                  <a:lnTo>
                    <a:pt x="2207647" y="1294286"/>
                  </a:lnTo>
                  <a:lnTo>
                    <a:pt x="2221334" y="1289670"/>
                  </a:lnTo>
                  <a:lnTo>
                    <a:pt x="2235476" y="1239788"/>
                  </a:lnTo>
                  <a:lnTo>
                    <a:pt x="2249163" y="1218592"/>
                  </a:lnTo>
                  <a:lnTo>
                    <a:pt x="2263306" y="1245822"/>
                  </a:lnTo>
                  <a:lnTo>
                    <a:pt x="2277449" y="1233508"/>
                  </a:lnTo>
                  <a:lnTo>
                    <a:pt x="2291135" y="1138973"/>
                  </a:lnTo>
                  <a:lnTo>
                    <a:pt x="2305278" y="1028900"/>
                  </a:lnTo>
                  <a:lnTo>
                    <a:pt x="2318965" y="950900"/>
                  </a:lnTo>
                  <a:lnTo>
                    <a:pt x="2333107" y="877760"/>
                  </a:lnTo>
                  <a:lnTo>
                    <a:pt x="2347250" y="793551"/>
                  </a:lnTo>
                  <a:lnTo>
                    <a:pt x="2360024" y="692629"/>
                  </a:lnTo>
                  <a:lnTo>
                    <a:pt x="2374167" y="573956"/>
                  </a:lnTo>
                  <a:lnTo>
                    <a:pt x="2387854" y="494434"/>
                  </a:lnTo>
                  <a:lnTo>
                    <a:pt x="2401997" y="477554"/>
                  </a:lnTo>
                  <a:lnTo>
                    <a:pt x="2415683" y="454646"/>
                  </a:lnTo>
                  <a:lnTo>
                    <a:pt x="2429826" y="388896"/>
                  </a:lnTo>
                  <a:lnTo>
                    <a:pt x="2443969" y="336939"/>
                  </a:lnTo>
                  <a:lnTo>
                    <a:pt x="2457655" y="361887"/>
                  </a:lnTo>
                  <a:lnTo>
                    <a:pt x="2471798" y="470964"/>
                  </a:lnTo>
                  <a:lnTo>
                    <a:pt x="2485485" y="608383"/>
                  </a:lnTo>
                  <a:lnTo>
                    <a:pt x="2499628" y="716923"/>
                  </a:lnTo>
                  <a:lnTo>
                    <a:pt x="2513770" y="805800"/>
                  </a:lnTo>
                  <a:lnTo>
                    <a:pt x="2526545" y="897671"/>
                  </a:lnTo>
                  <a:lnTo>
                    <a:pt x="2540687" y="989734"/>
                  </a:lnTo>
                  <a:lnTo>
                    <a:pt x="2554374" y="1071535"/>
                  </a:lnTo>
                  <a:lnTo>
                    <a:pt x="2568517" y="1156014"/>
                  </a:lnTo>
                  <a:lnTo>
                    <a:pt x="2582203" y="1233030"/>
                  </a:lnTo>
                  <a:lnTo>
                    <a:pt x="2596346" y="1296996"/>
                  </a:lnTo>
                  <a:lnTo>
                    <a:pt x="2610489" y="1348278"/>
                  </a:lnTo>
                  <a:lnTo>
                    <a:pt x="2624176" y="1359432"/>
                  </a:lnTo>
                  <a:lnTo>
                    <a:pt x="2638318" y="1304076"/>
                  </a:lnTo>
                  <a:lnTo>
                    <a:pt x="2652005" y="1211944"/>
                  </a:lnTo>
                  <a:lnTo>
                    <a:pt x="2666148" y="1147974"/>
                  </a:lnTo>
                  <a:lnTo>
                    <a:pt x="2680291" y="1117506"/>
                  </a:lnTo>
                  <a:lnTo>
                    <a:pt x="2693521" y="1115650"/>
                  </a:lnTo>
                  <a:lnTo>
                    <a:pt x="2707664" y="1143880"/>
                  </a:lnTo>
                  <a:lnTo>
                    <a:pt x="2721350" y="1161422"/>
                  </a:lnTo>
                  <a:lnTo>
                    <a:pt x="2735493" y="1162611"/>
                  </a:lnTo>
                  <a:lnTo>
                    <a:pt x="2749180" y="1192680"/>
                  </a:lnTo>
                  <a:lnTo>
                    <a:pt x="2763323" y="1215218"/>
                  </a:lnTo>
                  <a:lnTo>
                    <a:pt x="2777465" y="1178414"/>
                  </a:lnTo>
                  <a:lnTo>
                    <a:pt x="2791152" y="1128340"/>
                  </a:lnTo>
                  <a:lnTo>
                    <a:pt x="2805295" y="1124472"/>
                  </a:lnTo>
                  <a:lnTo>
                    <a:pt x="2818981" y="1168571"/>
                  </a:lnTo>
                  <a:lnTo>
                    <a:pt x="2833124" y="1229516"/>
                  </a:lnTo>
                  <a:lnTo>
                    <a:pt x="2847267" y="1270208"/>
                  </a:lnTo>
                  <a:lnTo>
                    <a:pt x="2860041" y="1264798"/>
                  </a:lnTo>
                  <a:lnTo>
                    <a:pt x="2874184" y="1232835"/>
                  </a:lnTo>
                  <a:lnTo>
                    <a:pt x="2887871" y="1208637"/>
                  </a:lnTo>
                  <a:lnTo>
                    <a:pt x="2902013" y="1175804"/>
                  </a:lnTo>
                  <a:lnTo>
                    <a:pt x="2915700" y="1127558"/>
                  </a:lnTo>
                  <a:lnTo>
                    <a:pt x="2929843" y="1107883"/>
                  </a:lnTo>
                  <a:lnTo>
                    <a:pt x="2943986" y="1129693"/>
                  </a:lnTo>
                  <a:lnTo>
                    <a:pt x="2957672" y="1162035"/>
                  </a:lnTo>
                  <a:lnTo>
                    <a:pt x="2971815" y="1188310"/>
                  </a:lnTo>
                  <a:lnTo>
                    <a:pt x="2985502" y="1182080"/>
                  </a:lnTo>
                  <a:lnTo>
                    <a:pt x="2999644" y="1123087"/>
                  </a:lnTo>
                  <a:lnTo>
                    <a:pt x="3013787" y="1040058"/>
                  </a:lnTo>
                  <a:lnTo>
                    <a:pt x="3026561" y="966454"/>
                  </a:lnTo>
                  <a:lnTo>
                    <a:pt x="3040704" y="916805"/>
                  </a:lnTo>
                  <a:lnTo>
                    <a:pt x="3054391" y="911456"/>
                  </a:lnTo>
                  <a:lnTo>
                    <a:pt x="3068534" y="951267"/>
                  </a:lnTo>
                  <a:lnTo>
                    <a:pt x="3082220" y="993448"/>
                  </a:lnTo>
                  <a:lnTo>
                    <a:pt x="3096363" y="995572"/>
                  </a:lnTo>
                  <a:lnTo>
                    <a:pt x="3110506" y="978324"/>
                  </a:lnTo>
                  <a:lnTo>
                    <a:pt x="3124192" y="981014"/>
                  </a:lnTo>
                  <a:lnTo>
                    <a:pt x="3138335" y="976561"/>
                  </a:lnTo>
                  <a:lnTo>
                    <a:pt x="3152022" y="959241"/>
                  </a:lnTo>
                  <a:lnTo>
                    <a:pt x="3166165" y="965670"/>
                  </a:lnTo>
                  <a:lnTo>
                    <a:pt x="3180307" y="1005983"/>
                  </a:lnTo>
                  <a:lnTo>
                    <a:pt x="3193082" y="1088458"/>
                  </a:lnTo>
                  <a:lnTo>
                    <a:pt x="3207224" y="1178426"/>
                  </a:lnTo>
                  <a:lnTo>
                    <a:pt x="3220911" y="1230710"/>
                  </a:lnTo>
                  <a:lnTo>
                    <a:pt x="3235054" y="1269201"/>
                  </a:lnTo>
                  <a:lnTo>
                    <a:pt x="3248740" y="1279790"/>
                  </a:lnTo>
                  <a:lnTo>
                    <a:pt x="3262883" y="1272246"/>
                  </a:lnTo>
                  <a:lnTo>
                    <a:pt x="3277026" y="1310373"/>
                  </a:lnTo>
                  <a:lnTo>
                    <a:pt x="3290713" y="1361546"/>
                  </a:lnTo>
                  <a:lnTo>
                    <a:pt x="3304855" y="1394403"/>
                  </a:lnTo>
                  <a:lnTo>
                    <a:pt x="3318542" y="1433924"/>
                  </a:lnTo>
                  <a:lnTo>
                    <a:pt x="3332685" y="1477079"/>
                  </a:lnTo>
                  <a:lnTo>
                    <a:pt x="3346828" y="1484064"/>
                  </a:lnTo>
                  <a:lnTo>
                    <a:pt x="3360058" y="1420680"/>
                  </a:lnTo>
                  <a:lnTo>
                    <a:pt x="3374201" y="1347647"/>
                  </a:lnTo>
                  <a:lnTo>
                    <a:pt x="3387887" y="1320333"/>
                  </a:lnTo>
                  <a:lnTo>
                    <a:pt x="3402030" y="1302426"/>
                  </a:lnTo>
                  <a:lnTo>
                    <a:pt x="3415717" y="1311828"/>
                  </a:lnTo>
                  <a:lnTo>
                    <a:pt x="3429860" y="1347277"/>
                  </a:lnTo>
                  <a:lnTo>
                    <a:pt x="3444003" y="1345193"/>
                  </a:lnTo>
                  <a:lnTo>
                    <a:pt x="3457689" y="1340485"/>
                  </a:lnTo>
                  <a:lnTo>
                    <a:pt x="3471832" y="1353933"/>
                  </a:lnTo>
                  <a:lnTo>
                    <a:pt x="3485519" y="1337321"/>
                  </a:lnTo>
                  <a:lnTo>
                    <a:pt x="3499661" y="1309056"/>
                  </a:lnTo>
                  <a:lnTo>
                    <a:pt x="3513804" y="1321042"/>
                  </a:lnTo>
                  <a:lnTo>
                    <a:pt x="3526578" y="1379836"/>
                  </a:lnTo>
                  <a:lnTo>
                    <a:pt x="3540721" y="1435921"/>
                  </a:lnTo>
                  <a:lnTo>
                    <a:pt x="3554408" y="1479302"/>
                  </a:lnTo>
                  <a:lnTo>
                    <a:pt x="3568550" y="1516547"/>
                  </a:lnTo>
                  <a:lnTo>
                    <a:pt x="3582237" y="1516179"/>
                  </a:lnTo>
                  <a:lnTo>
                    <a:pt x="3596380" y="1516704"/>
                  </a:lnTo>
                  <a:lnTo>
                    <a:pt x="3610523" y="1547360"/>
                  </a:lnTo>
                  <a:lnTo>
                    <a:pt x="3624209" y="1567937"/>
                  </a:lnTo>
                  <a:lnTo>
                    <a:pt x="3638352" y="1589837"/>
                  </a:lnTo>
                  <a:lnTo>
                    <a:pt x="3652039" y="1660418"/>
                  </a:lnTo>
                  <a:lnTo>
                    <a:pt x="3666182" y="1733952"/>
                  </a:lnTo>
                  <a:lnTo>
                    <a:pt x="3680324" y="1750679"/>
                  </a:lnTo>
                  <a:lnTo>
                    <a:pt x="3693098" y="1729284"/>
                  </a:lnTo>
                  <a:lnTo>
                    <a:pt x="3707241" y="1707499"/>
                  </a:lnTo>
                  <a:lnTo>
                    <a:pt x="3720928" y="1697529"/>
                  </a:lnTo>
                  <a:lnTo>
                    <a:pt x="3735071" y="1697312"/>
                  </a:lnTo>
                  <a:lnTo>
                    <a:pt x="3748757" y="1716209"/>
                  </a:lnTo>
                  <a:lnTo>
                    <a:pt x="3762900" y="1723824"/>
                  </a:lnTo>
                  <a:lnTo>
                    <a:pt x="3777043" y="1713824"/>
                  </a:lnTo>
                  <a:lnTo>
                    <a:pt x="3790730" y="1715114"/>
                  </a:lnTo>
                  <a:lnTo>
                    <a:pt x="3804872" y="1715791"/>
                  </a:lnTo>
                  <a:lnTo>
                    <a:pt x="3818559" y="1690920"/>
                  </a:lnTo>
                  <a:lnTo>
                    <a:pt x="3832702" y="1660045"/>
                  </a:lnTo>
                  <a:lnTo>
                    <a:pt x="3846845" y="1661255"/>
                  </a:lnTo>
                  <a:lnTo>
                    <a:pt x="3859619" y="1694995"/>
                  </a:lnTo>
                  <a:lnTo>
                    <a:pt x="3873762" y="1727301"/>
                  </a:lnTo>
                  <a:lnTo>
                    <a:pt x="3887448" y="1721538"/>
                  </a:lnTo>
                  <a:lnTo>
                    <a:pt x="3901591" y="1706436"/>
                  </a:lnTo>
                  <a:lnTo>
                    <a:pt x="3915278" y="1704537"/>
                  </a:lnTo>
                  <a:lnTo>
                    <a:pt x="3929420" y="1700292"/>
                  </a:lnTo>
                  <a:lnTo>
                    <a:pt x="3943563" y="1711234"/>
                  </a:lnTo>
                  <a:lnTo>
                    <a:pt x="3957250" y="1725086"/>
                  </a:lnTo>
                  <a:lnTo>
                    <a:pt x="3971393" y="1713837"/>
                  </a:lnTo>
                  <a:lnTo>
                    <a:pt x="3985079" y="1676131"/>
                  </a:lnTo>
                  <a:lnTo>
                    <a:pt x="3999222" y="1656021"/>
                  </a:lnTo>
                  <a:lnTo>
                    <a:pt x="4013365" y="1664522"/>
                  </a:lnTo>
                  <a:lnTo>
                    <a:pt x="4026595" y="1666905"/>
                  </a:lnTo>
                  <a:lnTo>
                    <a:pt x="4040738" y="1664690"/>
                  </a:lnTo>
                  <a:lnTo>
                    <a:pt x="4054425" y="1658394"/>
                  </a:lnTo>
                  <a:lnTo>
                    <a:pt x="4068567" y="1667779"/>
                  </a:lnTo>
                  <a:lnTo>
                    <a:pt x="4082254" y="1692780"/>
                  </a:lnTo>
                  <a:lnTo>
                    <a:pt x="4096397" y="1722630"/>
                  </a:lnTo>
                  <a:lnTo>
                    <a:pt x="4110540" y="1737575"/>
                  </a:lnTo>
                  <a:lnTo>
                    <a:pt x="4124226" y="1726821"/>
                  </a:lnTo>
                  <a:lnTo>
                    <a:pt x="4138369" y="1742090"/>
                  </a:lnTo>
                  <a:lnTo>
                    <a:pt x="4152056" y="1795678"/>
                  </a:lnTo>
                  <a:lnTo>
                    <a:pt x="4166198" y="1816675"/>
                  </a:lnTo>
                  <a:lnTo>
                    <a:pt x="4180341" y="1800588"/>
                  </a:lnTo>
                  <a:lnTo>
                    <a:pt x="4193115" y="1783082"/>
                  </a:lnTo>
                  <a:lnTo>
                    <a:pt x="4207258" y="1771639"/>
                  </a:lnTo>
                  <a:lnTo>
                    <a:pt x="4220945" y="1764613"/>
                  </a:lnTo>
                  <a:lnTo>
                    <a:pt x="4235088" y="1727993"/>
                  </a:lnTo>
                  <a:lnTo>
                    <a:pt x="4248774" y="1678424"/>
                  </a:lnTo>
                  <a:lnTo>
                    <a:pt x="4262917" y="1654838"/>
                  </a:lnTo>
                  <a:lnTo>
                    <a:pt x="4277060" y="1644798"/>
                  </a:lnTo>
                  <a:lnTo>
                    <a:pt x="4290746" y="1643881"/>
                  </a:lnTo>
                  <a:lnTo>
                    <a:pt x="4304889" y="1618014"/>
                  </a:lnTo>
                  <a:lnTo>
                    <a:pt x="4318576" y="1571794"/>
                  </a:lnTo>
                  <a:lnTo>
                    <a:pt x="4332719" y="1560003"/>
                  </a:lnTo>
                  <a:lnTo>
                    <a:pt x="4346861" y="1569458"/>
                  </a:lnTo>
                  <a:lnTo>
                    <a:pt x="4359636" y="1576675"/>
                  </a:lnTo>
                  <a:lnTo>
                    <a:pt x="4373778" y="1555972"/>
                  </a:lnTo>
                  <a:lnTo>
                    <a:pt x="4387465" y="1527026"/>
                  </a:lnTo>
                  <a:lnTo>
                    <a:pt x="4401608" y="1512232"/>
                  </a:lnTo>
                  <a:lnTo>
                    <a:pt x="4415294" y="1503357"/>
                  </a:lnTo>
                  <a:lnTo>
                    <a:pt x="4429437" y="1486498"/>
                  </a:lnTo>
                  <a:lnTo>
                    <a:pt x="4443580" y="1464494"/>
                  </a:lnTo>
                  <a:lnTo>
                    <a:pt x="4457267" y="1437801"/>
                  </a:lnTo>
                  <a:lnTo>
                    <a:pt x="4471409" y="1433003"/>
                  </a:lnTo>
                  <a:lnTo>
                    <a:pt x="4485096" y="1453574"/>
                  </a:lnTo>
                  <a:lnTo>
                    <a:pt x="4499239" y="1462184"/>
                  </a:lnTo>
                  <a:lnTo>
                    <a:pt x="4513382" y="1474306"/>
                  </a:lnTo>
                  <a:lnTo>
                    <a:pt x="4526156" y="1480149"/>
                  </a:lnTo>
                  <a:lnTo>
                    <a:pt x="4540299" y="1467569"/>
                  </a:lnTo>
                  <a:lnTo>
                    <a:pt x="4553985" y="1448270"/>
                  </a:lnTo>
                  <a:lnTo>
                    <a:pt x="4568128" y="1433940"/>
                  </a:lnTo>
                  <a:lnTo>
                    <a:pt x="4581815" y="1424819"/>
                  </a:lnTo>
                  <a:lnTo>
                    <a:pt x="4595957" y="1399348"/>
                  </a:lnTo>
                  <a:lnTo>
                    <a:pt x="4610100" y="1364964"/>
                  </a:lnTo>
                  <a:lnTo>
                    <a:pt x="4623787" y="1354046"/>
                  </a:lnTo>
                  <a:lnTo>
                    <a:pt x="4637930" y="1353906"/>
                  </a:lnTo>
                  <a:lnTo>
                    <a:pt x="4651616" y="1354751"/>
                  </a:lnTo>
                  <a:lnTo>
                    <a:pt x="4665759" y="1345644"/>
                  </a:lnTo>
                  <a:lnTo>
                    <a:pt x="4679902" y="1303698"/>
                  </a:lnTo>
                  <a:lnTo>
                    <a:pt x="4693132" y="1238556"/>
                  </a:lnTo>
                  <a:lnTo>
                    <a:pt x="4707275" y="1193091"/>
                  </a:lnTo>
                  <a:lnTo>
                    <a:pt x="4720962" y="1152081"/>
                  </a:lnTo>
                  <a:lnTo>
                    <a:pt x="4735104" y="1087957"/>
                  </a:lnTo>
                  <a:lnTo>
                    <a:pt x="4748791" y="1021220"/>
                  </a:lnTo>
                  <a:lnTo>
                    <a:pt x="4762934" y="980040"/>
                  </a:lnTo>
                  <a:lnTo>
                    <a:pt x="4777077" y="960190"/>
                  </a:lnTo>
                  <a:lnTo>
                    <a:pt x="4790763" y="932407"/>
                  </a:lnTo>
                  <a:lnTo>
                    <a:pt x="4804906" y="890971"/>
                  </a:lnTo>
                  <a:lnTo>
                    <a:pt x="4818593" y="836990"/>
                  </a:lnTo>
                  <a:lnTo>
                    <a:pt x="4832735" y="780318"/>
                  </a:lnTo>
                  <a:lnTo>
                    <a:pt x="4846878" y="737219"/>
                  </a:lnTo>
                  <a:lnTo>
                    <a:pt x="4859652" y="693108"/>
                  </a:lnTo>
                  <a:lnTo>
                    <a:pt x="4873795" y="607061"/>
                  </a:lnTo>
                  <a:lnTo>
                    <a:pt x="4887482" y="523332"/>
                  </a:lnTo>
                  <a:lnTo>
                    <a:pt x="4901625" y="449170"/>
                  </a:lnTo>
                  <a:lnTo>
                    <a:pt x="4915311" y="355183"/>
                  </a:lnTo>
                  <a:lnTo>
                    <a:pt x="4929454" y="260318"/>
                  </a:lnTo>
                  <a:lnTo>
                    <a:pt x="4943597" y="174893"/>
                  </a:lnTo>
                  <a:lnTo>
                    <a:pt x="4957283" y="103861"/>
                  </a:lnTo>
                  <a:lnTo>
                    <a:pt x="4971426" y="55652"/>
                  </a:lnTo>
                  <a:lnTo>
                    <a:pt x="4985113" y="38981"/>
                  </a:lnTo>
                  <a:lnTo>
                    <a:pt x="4999256" y="40289"/>
                  </a:lnTo>
                  <a:lnTo>
                    <a:pt x="5013398" y="36822"/>
                  </a:lnTo>
                  <a:lnTo>
                    <a:pt x="5026173" y="53020"/>
                  </a:lnTo>
                  <a:lnTo>
                    <a:pt x="5040315" y="118583"/>
                  </a:lnTo>
                  <a:lnTo>
                    <a:pt x="5054002" y="204551"/>
                  </a:lnTo>
                  <a:lnTo>
                    <a:pt x="5068145" y="295443"/>
                  </a:lnTo>
                  <a:lnTo>
                    <a:pt x="5081831" y="413099"/>
                  </a:lnTo>
                  <a:lnTo>
                    <a:pt x="5095974" y="578602"/>
                  </a:lnTo>
                  <a:lnTo>
                    <a:pt x="5110117" y="767700"/>
                  </a:lnTo>
                  <a:lnTo>
                    <a:pt x="5123804" y="945600"/>
                  </a:lnTo>
                  <a:lnTo>
                    <a:pt x="5137946" y="1096584"/>
                  </a:lnTo>
                  <a:lnTo>
                    <a:pt x="5151633" y="1196333"/>
                  </a:lnTo>
                  <a:lnTo>
                    <a:pt x="5165776" y="1255976"/>
                  </a:lnTo>
                  <a:lnTo>
                    <a:pt x="5179919" y="1299011"/>
                  </a:lnTo>
                  <a:lnTo>
                    <a:pt x="5192693" y="1349100"/>
                  </a:lnTo>
                  <a:lnTo>
                    <a:pt x="5206836" y="1422768"/>
                  </a:lnTo>
                  <a:lnTo>
                    <a:pt x="5220522" y="1509015"/>
                  </a:lnTo>
                  <a:lnTo>
                    <a:pt x="5234665" y="1616528"/>
                  </a:lnTo>
                  <a:lnTo>
                    <a:pt x="5248352" y="1747527"/>
                  </a:lnTo>
                  <a:lnTo>
                    <a:pt x="5262494" y="1864534"/>
                  </a:lnTo>
                  <a:lnTo>
                    <a:pt x="5276637" y="1938996"/>
                  </a:lnTo>
                  <a:lnTo>
                    <a:pt x="5290324" y="1990018"/>
                  </a:lnTo>
                  <a:lnTo>
                    <a:pt x="5304467" y="2051733"/>
                  </a:lnTo>
                  <a:lnTo>
                    <a:pt x="5318153" y="2139893"/>
                  </a:lnTo>
                  <a:lnTo>
                    <a:pt x="5332296" y="2252440"/>
                  </a:lnTo>
                  <a:lnTo>
                    <a:pt x="5346439" y="2372185"/>
                  </a:lnTo>
                  <a:lnTo>
                    <a:pt x="5359669" y="2476394"/>
                  </a:lnTo>
                  <a:lnTo>
                    <a:pt x="5373812" y="2565589"/>
                  </a:lnTo>
                  <a:lnTo>
                    <a:pt x="5387499" y="2634506"/>
                  </a:lnTo>
                  <a:lnTo>
                    <a:pt x="5401642" y="2691599"/>
                  </a:lnTo>
                  <a:lnTo>
                    <a:pt x="5415328" y="2740837"/>
                  </a:lnTo>
                  <a:lnTo>
                    <a:pt x="5429471" y="2780382"/>
                  </a:lnTo>
                  <a:lnTo>
                    <a:pt x="5443614" y="2845492"/>
                  </a:lnTo>
                  <a:lnTo>
                    <a:pt x="5457300" y="2948966"/>
                  </a:lnTo>
                  <a:lnTo>
                    <a:pt x="5471443" y="3052673"/>
                  </a:lnTo>
                  <a:lnTo>
                    <a:pt x="5485130" y="3113830"/>
                  </a:lnTo>
                  <a:lnTo>
                    <a:pt x="5499273" y="3123844"/>
                  </a:lnTo>
                  <a:lnTo>
                    <a:pt x="5513415" y="3138720"/>
                  </a:lnTo>
                  <a:lnTo>
                    <a:pt x="5526190" y="3201586"/>
                  </a:lnTo>
                  <a:lnTo>
                    <a:pt x="5540332" y="3275883"/>
                  </a:lnTo>
                  <a:lnTo>
                    <a:pt x="5554019" y="3316231"/>
                  </a:lnTo>
                  <a:lnTo>
                    <a:pt x="5568162" y="3288861"/>
                  </a:lnTo>
                  <a:lnTo>
                    <a:pt x="5581848" y="3211277"/>
                  </a:lnTo>
                  <a:lnTo>
                    <a:pt x="5595991" y="3125203"/>
                  </a:lnTo>
                  <a:lnTo>
                    <a:pt x="5610134" y="3023118"/>
                  </a:lnTo>
                  <a:lnTo>
                    <a:pt x="5623821" y="2910174"/>
                  </a:lnTo>
                  <a:lnTo>
                    <a:pt x="5637963" y="2821507"/>
                  </a:lnTo>
                  <a:lnTo>
                    <a:pt x="5651650" y="2778647"/>
                  </a:lnTo>
                  <a:lnTo>
                    <a:pt x="5665793" y="2766155"/>
                  </a:lnTo>
                  <a:lnTo>
                    <a:pt x="5679936" y="2724469"/>
                  </a:lnTo>
                  <a:lnTo>
                    <a:pt x="5692710" y="2608684"/>
                  </a:lnTo>
                  <a:lnTo>
                    <a:pt x="5706853" y="2461459"/>
                  </a:lnTo>
                  <a:lnTo>
                    <a:pt x="5720539" y="2398969"/>
                  </a:lnTo>
                  <a:lnTo>
                    <a:pt x="5734682" y="2476978"/>
                  </a:lnTo>
                  <a:lnTo>
                    <a:pt x="5748369" y="2617923"/>
                  </a:lnTo>
                  <a:lnTo>
                    <a:pt x="5762511" y="2732110"/>
                  </a:lnTo>
                  <a:lnTo>
                    <a:pt x="5776654" y="2809649"/>
                  </a:lnTo>
                  <a:lnTo>
                    <a:pt x="5790341" y="2851450"/>
                  </a:lnTo>
                  <a:lnTo>
                    <a:pt x="5804484" y="2868841"/>
                  </a:lnTo>
                  <a:lnTo>
                    <a:pt x="5818170" y="2895618"/>
                  </a:lnTo>
                  <a:lnTo>
                    <a:pt x="5832313" y="2942010"/>
                  </a:lnTo>
                  <a:lnTo>
                    <a:pt x="5846456" y="2987848"/>
                  </a:lnTo>
                  <a:lnTo>
                    <a:pt x="5859230" y="3026747"/>
                  </a:lnTo>
                  <a:lnTo>
                    <a:pt x="5873373" y="3058029"/>
                  </a:lnTo>
                  <a:lnTo>
                    <a:pt x="5887059" y="3034642"/>
                  </a:lnTo>
                  <a:lnTo>
                    <a:pt x="5901202" y="2912813"/>
                  </a:lnTo>
                  <a:lnTo>
                    <a:pt x="5914889" y="2733395"/>
                  </a:lnTo>
                  <a:lnTo>
                    <a:pt x="5929032" y="2599698"/>
                  </a:lnTo>
                  <a:lnTo>
                    <a:pt x="5943174" y="2533233"/>
                  </a:lnTo>
                  <a:lnTo>
                    <a:pt x="5956861" y="2483006"/>
                  </a:lnTo>
                  <a:lnTo>
                    <a:pt x="5971004" y="2428813"/>
                  </a:lnTo>
                  <a:lnTo>
                    <a:pt x="5984690" y="2382119"/>
                  </a:lnTo>
                  <a:lnTo>
                    <a:pt x="5998833" y="2338528"/>
                  </a:lnTo>
                  <a:lnTo>
                    <a:pt x="6012976" y="2285333"/>
                  </a:lnTo>
                  <a:lnTo>
                    <a:pt x="6026206" y="2204037"/>
                  </a:lnTo>
                  <a:lnTo>
                    <a:pt x="6040349" y="2081459"/>
                  </a:lnTo>
                  <a:lnTo>
                    <a:pt x="6054036" y="1967207"/>
                  </a:lnTo>
                  <a:lnTo>
                    <a:pt x="6068179" y="1914314"/>
                  </a:lnTo>
                  <a:lnTo>
                    <a:pt x="6081865" y="1899328"/>
                  </a:lnTo>
                  <a:lnTo>
                    <a:pt x="6096008" y="1834341"/>
                  </a:lnTo>
                  <a:lnTo>
                    <a:pt x="6110151" y="1709003"/>
                  </a:lnTo>
                  <a:lnTo>
                    <a:pt x="6123837" y="1595794"/>
                  </a:lnTo>
                  <a:lnTo>
                    <a:pt x="6137980" y="1500619"/>
                  </a:lnTo>
                  <a:lnTo>
                    <a:pt x="6151667" y="1376495"/>
                  </a:lnTo>
                  <a:lnTo>
                    <a:pt x="6165810" y="1233747"/>
                  </a:lnTo>
                  <a:lnTo>
                    <a:pt x="6179952" y="1095673"/>
                  </a:lnTo>
                  <a:lnTo>
                    <a:pt x="6192727" y="970399"/>
                  </a:lnTo>
                  <a:lnTo>
                    <a:pt x="6206869" y="889225"/>
                  </a:lnTo>
                  <a:lnTo>
                    <a:pt x="6220556" y="844243"/>
                  </a:lnTo>
                  <a:lnTo>
                    <a:pt x="6234699" y="789140"/>
                  </a:lnTo>
                  <a:lnTo>
                    <a:pt x="6248385" y="728133"/>
                  </a:lnTo>
                  <a:lnTo>
                    <a:pt x="6262528" y="726467"/>
                  </a:lnTo>
                  <a:lnTo>
                    <a:pt x="6276671" y="764753"/>
                  </a:lnTo>
                  <a:lnTo>
                    <a:pt x="6290358" y="808009"/>
                  </a:lnTo>
                  <a:lnTo>
                    <a:pt x="6304500" y="854802"/>
                  </a:lnTo>
                  <a:lnTo>
                    <a:pt x="6318187" y="887984"/>
                  </a:lnTo>
                  <a:lnTo>
                    <a:pt x="6332330" y="895927"/>
                  </a:lnTo>
                  <a:lnTo>
                    <a:pt x="6346473" y="901507"/>
                  </a:lnTo>
                  <a:lnTo>
                    <a:pt x="6359247" y="975140"/>
                  </a:lnTo>
                  <a:lnTo>
                    <a:pt x="6373390" y="1114501"/>
                  </a:lnTo>
                  <a:lnTo>
                    <a:pt x="6387076" y="1229723"/>
                  </a:lnTo>
                  <a:lnTo>
                    <a:pt x="6401219" y="1296294"/>
                  </a:lnTo>
                  <a:lnTo>
                    <a:pt x="6414906" y="1362311"/>
                  </a:lnTo>
                  <a:lnTo>
                    <a:pt x="6429048" y="1432177"/>
                  </a:lnTo>
                  <a:lnTo>
                    <a:pt x="6443191" y="1488023"/>
                  </a:lnTo>
                  <a:lnTo>
                    <a:pt x="6456878" y="1469455"/>
                  </a:lnTo>
                  <a:lnTo>
                    <a:pt x="6471021" y="1395292"/>
                  </a:lnTo>
                  <a:lnTo>
                    <a:pt x="6484707" y="1364240"/>
                  </a:lnTo>
                  <a:lnTo>
                    <a:pt x="6498850" y="1393903"/>
                  </a:lnTo>
                  <a:lnTo>
                    <a:pt x="6512993" y="1442097"/>
                  </a:lnTo>
                  <a:lnTo>
                    <a:pt x="6525767" y="1441639"/>
                  </a:lnTo>
                  <a:lnTo>
                    <a:pt x="6539910" y="1358557"/>
                  </a:lnTo>
                  <a:lnTo>
                    <a:pt x="6553596" y="1243310"/>
                  </a:lnTo>
                  <a:lnTo>
                    <a:pt x="6567739" y="1179462"/>
                  </a:lnTo>
                  <a:lnTo>
                    <a:pt x="6581426" y="1144683"/>
                  </a:lnTo>
                  <a:lnTo>
                    <a:pt x="6595569" y="1086573"/>
                  </a:lnTo>
                  <a:lnTo>
                    <a:pt x="6609711" y="1023247"/>
                  </a:lnTo>
                  <a:lnTo>
                    <a:pt x="6623398" y="999970"/>
                  </a:lnTo>
                  <a:lnTo>
                    <a:pt x="6637541" y="995836"/>
                  </a:lnTo>
                  <a:lnTo>
                    <a:pt x="6651227" y="972118"/>
                  </a:lnTo>
                  <a:lnTo>
                    <a:pt x="6665370" y="945632"/>
                  </a:lnTo>
                  <a:lnTo>
                    <a:pt x="6679513" y="926962"/>
                  </a:lnTo>
                  <a:lnTo>
                    <a:pt x="6692743" y="897420"/>
                  </a:lnTo>
                  <a:lnTo>
                    <a:pt x="6706886" y="858855"/>
                  </a:lnTo>
                  <a:lnTo>
                    <a:pt x="6720573" y="848654"/>
                  </a:lnTo>
                  <a:lnTo>
                    <a:pt x="6734716" y="866117"/>
                  </a:lnTo>
                  <a:lnTo>
                    <a:pt x="6748402" y="891860"/>
                  </a:lnTo>
                  <a:lnTo>
                    <a:pt x="6762545" y="907880"/>
                  </a:lnTo>
                  <a:lnTo>
                    <a:pt x="6776688" y="923430"/>
                  </a:lnTo>
                  <a:lnTo>
                    <a:pt x="6790374" y="964386"/>
                  </a:lnTo>
                  <a:lnTo>
                    <a:pt x="6804517" y="1006468"/>
                  </a:lnTo>
                  <a:lnTo>
                    <a:pt x="6818204" y="1028138"/>
                  </a:lnTo>
                  <a:lnTo>
                    <a:pt x="6832347" y="1017879"/>
                  </a:lnTo>
                  <a:lnTo>
                    <a:pt x="6846490" y="991753"/>
                  </a:lnTo>
                  <a:lnTo>
                    <a:pt x="6859264" y="1005978"/>
                  </a:lnTo>
                  <a:lnTo>
                    <a:pt x="6873406" y="1060460"/>
                  </a:lnTo>
                  <a:lnTo>
                    <a:pt x="6887093" y="1101886"/>
                  </a:lnTo>
                  <a:lnTo>
                    <a:pt x="6901236" y="1115959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1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368029"/>
                  </a:moveTo>
                  <a:lnTo>
                    <a:pt x="14142" y="573593"/>
                  </a:lnTo>
                  <a:lnTo>
                    <a:pt x="27373" y="720649"/>
                  </a:lnTo>
                  <a:lnTo>
                    <a:pt x="41515" y="804965"/>
                  </a:lnTo>
                  <a:lnTo>
                    <a:pt x="55202" y="844624"/>
                  </a:lnTo>
                  <a:lnTo>
                    <a:pt x="69345" y="841704"/>
                  </a:lnTo>
                  <a:lnTo>
                    <a:pt x="83031" y="803879"/>
                  </a:lnTo>
                  <a:lnTo>
                    <a:pt x="97174" y="741978"/>
                  </a:lnTo>
                  <a:lnTo>
                    <a:pt x="111317" y="661188"/>
                  </a:lnTo>
                  <a:lnTo>
                    <a:pt x="125004" y="555298"/>
                  </a:lnTo>
                  <a:lnTo>
                    <a:pt x="139147" y="414766"/>
                  </a:lnTo>
                  <a:lnTo>
                    <a:pt x="152833" y="269663"/>
                  </a:lnTo>
                  <a:lnTo>
                    <a:pt x="166976" y="169228"/>
                  </a:lnTo>
                  <a:lnTo>
                    <a:pt x="181119" y="138468"/>
                  </a:lnTo>
                  <a:lnTo>
                    <a:pt x="193893" y="162844"/>
                  </a:lnTo>
                  <a:lnTo>
                    <a:pt x="208036" y="175303"/>
                  </a:lnTo>
                  <a:lnTo>
                    <a:pt x="221722" y="136319"/>
                  </a:lnTo>
                  <a:lnTo>
                    <a:pt x="235865" y="79683"/>
                  </a:lnTo>
                  <a:lnTo>
                    <a:pt x="249552" y="40379"/>
                  </a:lnTo>
                  <a:lnTo>
                    <a:pt x="263695" y="24066"/>
                  </a:lnTo>
                  <a:lnTo>
                    <a:pt x="277837" y="35888"/>
                  </a:lnTo>
                  <a:lnTo>
                    <a:pt x="291524" y="86069"/>
                  </a:lnTo>
                  <a:lnTo>
                    <a:pt x="305667" y="164940"/>
                  </a:lnTo>
                  <a:lnTo>
                    <a:pt x="319353" y="237129"/>
                  </a:lnTo>
                  <a:lnTo>
                    <a:pt x="333496" y="252598"/>
                  </a:lnTo>
                  <a:lnTo>
                    <a:pt x="347639" y="191215"/>
                  </a:lnTo>
                  <a:lnTo>
                    <a:pt x="360413" y="92711"/>
                  </a:lnTo>
                  <a:lnTo>
                    <a:pt x="374556" y="10974"/>
                  </a:lnTo>
                  <a:lnTo>
                    <a:pt x="388243" y="0"/>
                  </a:lnTo>
                  <a:lnTo>
                    <a:pt x="402385" y="51146"/>
                  </a:lnTo>
                  <a:lnTo>
                    <a:pt x="416072" y="109174"/>
                  </a:lnTo>
                  <a:lnTo>
                    <a:pt x="430215" y="151371"/>
                  </a:lnTo>
                  <a:lnTo>
                    <a:pt x="444358" y="172521"/>
                  </a:lnTo>
                  <a:lnTo>
                    <a:pt x="458044" y="158670"/>
                  </a:lnTo>
                  <a:lnTo>
                    <a:pt x="472187" y="130017"/>
                  </a:lnTo>
                  <a:lnTo>
                    <a:pt x="485874" y="130275"/>
                  </a:lnTo>
                  <a:lnTo>
                    <a:pt x="500016" y="184134"/>
                  </a:lnTo>
                  <a:lnTo>
                    <a:pt x="514159" y="293265"/>
                  </a:lnTo>
                  <a:lnTo>
                    <a:pt x="526933" y="432302"/>
                  </a:lnTo>
                  <a:lnTo>
                    <a:pt x="541076" y="574328"/>
                  </a:lnTo>
                  <a:lnTo>
                    <a:pt x="554763" y="680666"/>
                  </a:lnTo>
                  <a:lnTo>
                    <a:pt x="568906" y="757598"/>
                  </a:lnTo>
                  <a:lnTo>
                    <a:pt x="582592" y="824400"/>
                  </a:lnTo>
                  <a:lnTo>
                    <a:pt x="596735" y="866164"/>
                  </a:lnTo>
                  <a:lnTo>
                    <a:pt x="610878" y="892553"/>
                  </a:lnTo>
                  <a:lnTo>
                    <a:pt x="624564" y="950035"/>
                  </a:lnTo>
                  <a:lnTo>
                    <a:pt x="638707" y="1050542"/>
                  </a:lnTo>
                  <a:lnTo>
                    <a:pt x="652394" y="1158063"/>
                  </a:lnTo>
                  <a:lnTo>
                    <a:pt x="666537" y="1241278"/>
                  </a:lnTo>
                  <a:lnTo>
                    <a:pt x="680679" y="1280347"/>
                  </a:lnTo>
                  <a:lnTo>
                    <a:pt x="693910" y="1282638"/>
                  </a:lnTo>
                  <a:lnTo>
                    <a:pt x="708053" y="1287324"/>
                  </a:lnTo>
                  <a:lnTo>
                    <a:pt x="721739" y="1320591"/>
                  </a:lnTo>
                  <a:lnTo>
                    <a:pt x="735882" y="1358065"/>
                  </a:lnTo>
                  <a:lnTo>
                    <a:pt x="749569" y="1394559"/>
                  </a:lnTo>
                  <a:lnTo>
                    <a:pt x="763711" y="1464199"/>
                  </a:lnTo>
                  <a:lnTo>
                    <a:pt x="777854" y="1570621"/>
                  </a:lnTo>
                  <a:lnTo>
                    <a:pt x="791541" y="1684669"/>
                  </a:lnTo>
                  <a:lnTo>
                    <a:pt x="805684" y="1786167"/>
                  </a:lnTo>
                  <a:lnTo>
                    <a:pt x="819370" y="1867891"/>
                  </a:lnTo>
                  <a:lnTo>
                    <a:pt x="833513" y="1924227"/>
                  </a:lnTo>
                  <a:lnTo>
                    <a:pt x="847656" y="1972329"/>
                  </a:lnTo>
                  <a:lnTo>
                    <a:pt x="860430" y="2034603"/>
                  </a:lnTo>
                  <a:lnTo>
                    <a:pt x="874573" y="2054541"/>
                  </a:lnTo>
                  <a:lnTo>
                    <a:pt x="888259" y="2054541"/>
                  </a:lnTo>
                  <a:lnTo>
                    <a:pt x="902402" y="2054541"/>
                  </a:lnTo>
                  <a:lnTo>
                    <a:pt x="916089" y="2054541"/>
                  </a:lnTo>
                  <a:lnTo>
                    <a:pt x="930232" y="2054541"/>
                  </a:lnTo>
                  <a:lnTo>
                    <a:pt x="944374" y="2054541"/>
                  </a:lnTo>
                  <a:lnTo>
                    <a:pt x="958061" y="2054541"/>
                  </a:lnTo>
                  <a:lnTo>
                    <a:pt x="972204" y="2054541"/>
                  </a:lnTo>
                  <a:lnTo>
                    <a:pt x="985890" y="2054541"/>
                  </a:lnTo>
                  <a:lnTo>
                    <a:pt x="1000033" y="2054541"/>
                  </a:lnTo>
                  <a:lnTo>
                    <a:pt x="1014176" y="2054541"/>
                  </a:lnTo>
                  <a:lnTo>
                    <a:pt x="1026950" y="2054541"/>
                  </a:lnTo>
                  <a:lnTo>
                    <a:pt x="1041093" y="2054541"/>
                  </a:lnTo>
                  <a:lnTo>
                    <a:pt x="1054780" y="2054541"/>
                  </a:lnTo>
                  <a:lnTo>
                    <a:pt x="1068922" y="2054541"/>
                  </a:lnTo>
                  <a:lnTo>
                    <a:pt x="1082609" y="1895311"/>
                  </a:lnTo>
                  <a:lnTo>
                    <a:pt x="1096752" y="1670835"/>
                  </a:lnTo>
                  <a:lnTo>
                    <a:pt x="1110895" y="1431244"/>
                  </a:lnTo>
                  <a:lnTo>
                    <a:pt x="1124581" y="1217971"/>
                  </a:lnTo>
                  <a:lnTo>
                    <a:pt x="1138724" y="1091673"/>
                  </a:lnTo>
                  <a:lnTo>
                    <a:pt x="1152411" y="1082859"/>
                  </a:lnTo>
                  <a:lnTo>
                    <a:pt x="1166553" y="1173222"/>
                  </a:lnTo>
                  <a:lnTo>
                    <a:pt x="1180696" y="1321185"/>
                  </a:lnTo>
                  <a:lnTo>
                    <a:pt x="1193470" y="1490711"/>
                  </a:lnTo>
                  <a:lnTo>
                    <a:pt x="1207613" y="1658734"/>
                  </a:lnTo>
                  <a:lnTo>
                    <a:pt x="1221300" y="1803111"/>
                  </a:lnTo>
                  <a:lnTo>
                    <a:pt x="1235443" y="1917518"/>
                  </a:lnTo>
                  <a:lnTo>
                    <a:pt x="1249129" y="2018479"/>
                  </a:lnTo>
                  <a:lnTo>
                    <a:pt x="1263272" y="2054541"/>
                  </a:lnTo>
                  <a:lnTo>
                    <a:pt x="1277415" y="2054541"/>
                  </a:lnTo>
                  <a:lnTo>
                    <a:pt x="1291101" y="2054541"/>
                  </a:lnTo>
                  <a:lnTo>
                    <a:pt x="1305244" y="2054541"/>
                  </a:lnTo>
                  <a:lnTo>
                    <a:pt x="1318931" y="2054541"/>
                  </a:lnTo>
                  <a:lnTo>
                    <a:pt x="1333074" y="2054541"/>
                  </a:lnTo>
                  <a:lnTo>
                    <a:pt x="1347216" y="2054541"/>
                  </a:lnTo>
                  <a:lnTo>
                    <a:pt x="1360447" y="2054541"/>
                  </a:lnTo>
                  <a:lnTo>
                    <a:pt x="1374590" y="2054541"/>
                  </a:lnTo>
                  <a:lnTo>
                    <a:pt x="1388276" y="2054541"/>
                  </a:lnTo>
                  <a:lnTo>
                    <a:pt x="1402419" y="2054541"/>
                  </a:lnTo>
                  <a:lnTo>
                    <a:pt x="1416106" y="2054541"/>
                  </a:lnTo>
                  <a:lnTo>
                    <a:pt x="1430248" y="2054541"/>
                  </a:lnTo>
                  <a:lnTo>
                    <a:pt x="1444391" y="2054541"/>
                  </a:lnTo>
                  <a:lnTo>
                    <a:pt x="1458078" y="2054541"/>
                  </a:lnTo>
                  <a:lnTo>
                    <a:pt x="1472221" y="1905278"/>
                  </a:lnTo>
                  <a:lnTo>
                    <a:pt x="1485907" y="1793995"/>
                  </a:lnTo>
                  <a:lnTo>
                    <a:pt x="1500050" y="1814600"/>
                  </a:lnTo>
                  <a:lnTo>
                    <a:pt x="1514193" y="1910385"/>
                  </a:lnTo>
                  <a:lnTo>
                    <a:pt x="1526967" y="1998230"/>
                  </a:lnTo>
                  <a:lnTo>
                    <a:pt x="1541110" y="2051853"/>
                  </a:lnTo>
                  <a:lnTo>
                    <a:pt x="1554796" y="2054541"/>
                  </a:lnTo>
                  <a:lnTo>
                    <a:pt x="1568939" y="2054541"/>
                  </a:lnTo>
                  <a:lnTo>
                    <a:pt x="1582626" y="2054541"/>
                  </a:lnTo>
                  <a:lnTo>
                    <a:pt x="1596769" y="2036788"/>
                  </a:lnTo>
                  <a:lnTo>
                    <a:pt x="1610911" y="2054541"/>
                  </a:lnTo>
                  <a:lnTo>
                    <a:pt x="1624598" y="2054541"/>
                  </a:lnTo>
                  <a:lnTo>
                    <a:pt x="1638741" y="2054541"/>
                  </a:lnTo>
                  <a:lnTo>
                    <a:pt x="1652427" y="2054541"/>
                  </a:lnTo>
                  <a:lnTo>
                    <a:pt x="1666570" y="2054541"/>
                  </a:lnTo>
                  <a:lnTo>
                    <a:pt x="1680713" y="2054541"/>
                  </a:lnTo>
                  <a:lnTo>
                    <a:pt x="1693487" y="2054541"/>
                  </a:lnTo>
                  <a:lnTo>
                    <a:pt x="1707630" y="2054541"/>
                  </a:lnTo>
                  <a:lnTo>
                    <a:pt x="1721317" y="2054541"/>
                  </a:lnTo>
                  <a:lnTo>
                    <a:pt x="1735459" y="1925482"/>
                  </a:lnTo>
                  <a:lnTo>
                    <a:pt x="1749146" y="1910988"/>
                  </a:lnTo>
                  <a:lnTo>
                    <a:pt x="1763289" y="2040166"/>
                  </a:lnTo>
                  <a:lnTo>
                    <a:pt x="1777432" y="2054541"/>
                  </a:lnTo>
                  <a:lnTo>
                    <a:pt x="1791118" y="2054541"/>
                  </a:lnTo>
                  <a:lnTo>
                    <a:pt x="1805261" y="2054541"/>
                  </a:lnTo>
                  <a:lnTo>
                    <a:pt x="1818948" y="2037854"/>
                  </a:lnTo>
                  <a:lnTo>
                    <a:pt x="1833091" y="1908753"/>
                  </a:lnTo>
                  <a:lnTo>
                    <a:pt x="1847233" y="1775941"/>
                  </a:lnTo>
                  <a:lnTo>
                    <a:pt x="1860007" y="1686745"/>
                  </a:lnTo>
                  <a:lnTo>
                    <a:pt x="1874150" y="1758876"/>
                  </a:lnTo>
                  <a:lnTo>
                    <a:pt x="1887837" y="1937080"/>
                  </a:lnTo>
                  <a:lnTo>
                    <a:pt x="1901980" y="2054541"/>
                  </a:lnTo>
                  <a:lnTo>
                    <a:pt x="1915666" y="2054541"/>
                  </a:lnTo>
                  <a:lnTo>
                    <a:pt x="1929809" y="1996630"/>
                  </a:lnTo>
                  <a:lnTo>
                    <a:pt x="1943952" y="1846000"/>
                  </a:lnTo>
                  <a:lnTo>
                    <a:pt x="1957639" y="1829410"/>
                  </a:lnTo>
                  <a:lnTo>
                    <a:pt x="1971781" y="1946483"/>
                  </a:lnTo>
                  <a:lnTo>
                    <a:pt x="1985468" y="2040176"/>
                  </a:lnTo>
                  <a:lnTo>
                    <a:pt x="1999611" y="2054541"/>
                  </a:lnTo>
                  <a:lnTo>
                    <a:pt x="2013754" y="2054541"/>
                  </a:lnTo>
                  <a:lnTo>
                    <a:pt x="2026984" y="2054541"/>
                  </a:lnTo>
                  <a:lnTo>
                    <a:pt x="2041127" y="1981444"/>
                  </a:lnTo>
                  <a:lnTo>
                    <a:pt x="2054813" y="1894964"/>
                  </a:lnTo>
                  <a:lnTo>
                    <a:pt x="2068956" y="1784912"/>
                  </a:lnTo>
                  <a:lnTo>
                    <a:pt x="2082643" y="1648873"/>
                  </a:lnTo>
                  <a:lnTo>
                    <a:pt x="2096786" y="1553107"/>
                  </a:lnTo>
                  <a:lnTo>
                    <a:pt x="2110928" y="1537665"/>
                  </a:lnTo>
                  <a:lnTo>
                    <a:pt x="2124615" y="1555124"/>
                  </a:lnTo>
                  <a:lnTo>
                    <a:pt x="2138758" y="1524422"/>
                  </a:lnTo>
                  <a:lnTo>
                    <a:pt x="2152444" y="1442467"/>
                  </a:lnTo>
                  <a:lnTo>
                    <a:pt x="2166587" y="1363977"/>
                  </a:lnTo>
                  <a:lnTo>
                    <a:pt x="2180730" y="1306782"/>
                  </a:lnTo>
                  <a:lnTo>
                    <a:pt x="2193504" y="1281989"/>
                  </a:lnTo>
                  <a:lnTo>
                    <a:pt x="2207647" y="1294286"/>
                  </a:lnTo>
                  <a:lnTo>
                    <a:pt x="2221334" y="1289670"/>
                  </a:lnTo>
                  <a:lnTo>
                    <a:pt x="2235476" y="1239788"/>
                  </a:lnTo>
                  <a:lnTo>
                    <a:pt x="2249163" y="1218592"/>
                  </a:lnTo>
                  <a:lnTo>
                    <a:pt x="2263306" y="1245822"/>
                  </a:lnTo>
                  <a:lnTo>
                    <a:pt x="2277449" y="1233508"/>
                  </a:lnTo>
                  <a:lnTo>
                    <a:pt x="2291135" y="1138973"/>
                  </a:lnTo>
                  <a:lnTo>
                    <a:pt x="2305278" y="1028900"/>
                  </a:lnTo>
                  <a:lnTo>
                    <a:pt x="2318965" y="950900"/>
                  </a:lnTo>
                  <a:lnTo>
                    <a:pt x="2333107" y="877760"/>
                  </a:lnTo>
                  <a:lnTo>
                    <a:pt x="2347250" y="793551"/>
                  </a:lnTo>
                  <a:lnTo>
                    <a:pt x="2360024" y="692629"/>
                  </a:lnTo>
                  <a:lnTo>
                    <a:pt x="2374167" y="573956"/>
                  </a:lnTo>
                  <a:lnTo>
                    <a:pt x="2387854" y="494434"/>
                  </a:lnTo>
                  <a:lnTo>
                    <a:pt x="2401997" y="477554"/>
                  </a:lnTo>
                  <a:lnTo>
                    <a:pt x="2415683" y="454646"/>
                  </a:lnTo>
                  <a:lnTo>
                    <a:pt x="2429826" y="388896"/>
                  </a:lnTo>
                  <a:lnTo>
                    <a:pt x="2443969" y="336939"/>
                  </a:lnTo>
                  <a:lnTo>
                    <a:pt x="2457655" y="361887"/>
                  </a:lnTo>
                  <a:lnTo>
                    <a:pt x="2471798" y="470964"/>
                  </a:lnTo>
                  <a:lnTo>
                    <a:pt x="2485485" y="608383"/>
                  </a:lnTo>
                  <a:lnTo>
                    <a:pt x="2499628" y="716923"/>
                  </a:lnTo>
                  <a:lnTo>
                    <a:pt x="2513770" y="805800"/>
                  </a:lnTo>
                  <a:lnTo>
                    <a:pt x="2526545" y="897671"/>
                  </a:lnTo>
                  <a:lnTo>
                    <a:pt x="2540687" y="989734"/>
                  </a:lnTo>
                  <a:lnTo>
                    <a:pt x="2554374" y="1071535"/>
                  </a:lnTo>
                  <a:lnTo>
                    <a:pt x="2568517" y="1156014"/>
                  </a:lnTo>
                  <a:lnTo>
                    <a:pt x="2582203" y="1233030"/>
                  </a:lnTo>
                  <a:lnTo>
                    <a:pt x="2596346" y="1296996"/>
                  </a:lnTo>
                  <a:lnTo>
                    <a:pt x="2610489" y="1348278"/>
                  </a:lnTo>
                  <a:lnTo>
                    <a:pt x="2624176" y="1359432"/>
                  </a:lnTo>
                  <a:lnTo>
                    <a:pt x="2638318" y="1304076"/>
                  </a:lnTo>
                  <a:lnTo>
                    <a:pt x="2652005" y="1211944"/>
                  </a:lnTo>
                  <a:lnTo>
                    <a:pt x="2666148" y="1147974"/>
                  </a:lnTo>
                  <a:lnTo>
                    <a:pt x="2680291" y="1117506"/>
                  </a:lnTo>
                  <a:lnTo>
                    <a:pt x="2693521" y="1115650"/>
                  </a:lnTo>
                  <a:lnTo>
                    <a:pt x="2707664" y="1143880"/>
                  </a:lnTo>
                  <a:lnTo>
                    <a:pt x="2721350" y="1161422"/>
                  </a:lnTo>
                  <a:lnTo>
                    <a:pt x="2735493" y="1162611"/>
                  </a:lnTo>
                  <a:lnTo>
                    <a:pt x="2749180" y="1192680"/>
                  </a:lnTo>
                  <a:lnTo>
                    <a:pt x="2763323" y="1215218"/>
                  </a:lnTo>
                  <a:lnTo>
                    <a:pt x="2777465" y="1178414"/>
                  </a:lnTo>
                  <a:lnTo>
                    <a:pt x="2791152" y="1128340"/>
                  </a:lnTo>
                  <a:lnTo>
                    <a:pt x="2805295" y="1124472"/>
                  </a:lnTo>
                  <a:lnTo>
                    <a:pt x="2818981" y="1168571"/>
                  </a:lnTo>
                  <a:lnTo>
                    <a:pt x="2833124" y="1229516"/>
                  </a:lnTo>
                  <a:lnTo>
                    <a:pt x="2847267" y="1270208"/>
                  </a:lnTo>
                  <a:lnTo>
                    <a:pt x="2860041" y="1264798"/>
                  </a:lnTo>
                  <a:lnTo>
                    <a:pt x="2874184" y="1232835"/>
                  </a:lnTo>
                  <a:lnTo>
                    <a:pt x="2887871" y="1208637"/>
                  </a:lnTo>
                  <a:lnTo>
                    <a:pt x="2902013" y="1175804"/>
                  </a:lnTo>
                  <a:lnTo>
                    <a:pt x="2915700" y="1127558"/>
                  </a:lnTo>
                  <a:lnTo>
                    <a:pt x="2929843" y="1107883"/>
                  </a:lnTo>
                  <a:lnTo>
                    <a:pt x="2943986" y="1129693"/>
                  </a:lnTo>
                  <a:lnTo>
                    <a:pt x="2957672" y="1162035"/>
                  </a:lnTo>
                  <a:lnTo>
                    <a:pt x="2971815" y="1188310"/>
                  </a:lnTo>
                  <a:lnTo>
                    <a:pt x="2985502" y="1182080"/>
                  </a:lnTo>
                  <a:lnTo>
                    <a:pt x="2999644" y="1123087"/>
                  </a:lnTo>
                  <a:lnTo>
                    <a:pt x="3013787" y="1040058"/>
                  </a:lnTo>
                  <a:lnTo>
                    <a:pt x="3026561" y="966454"/>
                  </a:lnTo>
                  <a:lnTo>
                    <a:pt x="3040704" y="916805"/>
                  </a:lnTo>
                  <a:lnTo>
                    <a:pt x="3054391" y="911456"/>
                  </a:lnTo>
                  <a:lnTo>
                    <a:pt x="3068534" y="951267"/>
                  </a:lnTo>
                  <a:lnTo>
                    <a:pt x="3082220" y="993448"/>
                  </a:lnTo>
                  <a:lnTo>
                    <a:pt x="3096363" y="995572"/>
                  </a:lnTo>
                  <a:lnTo>
                    <a:pt x="3110506" y="978324"/>
                  </a:lnTo>
                  <a:lnTo>
                    <a:pt x="3124192" y="981014"/>
                  </a:lnTo>
                  <a:lnTo>
                    <a:pt x="3138335" y="976561"/>
                  </a:lnTo>
                  <a:lnTo>
                    <a:pt x="3152022" y="959241"/>
                  </a:lnTo>
                  <a:lnTo>
                    <a:pt x="3166165" y="965670"/>
                  </a:lnTo>
                  <a:lnTo>
                    <a:pt x="3180307" y="1005983"/>
                  </a:lnTo>
                  <a:lnTo>
                    <a:pt x="3193082" y="1088458"/>
                  </a:lnTo>
                  <a:lnTo>
                    <a:pt x="3207224" y="1178426"/>
                  </a:lnTo>
                  <a:lnTo>
                    <a:pt x="3220911" y="1230710"/>
                  </a:lnTo>
                  <a:lnTo>
                    <a:pt x="3235054" y="1269201"/>
                  </a:lnTo>
                  <a:lnTo>
                    <a:pt x="3248740" y="1279790"/>
                  </a:lnTo>
                  <a:lnTo>
                    <a:pt x="3262883" y="1272246"/>
                  </a:lnTo>
                  <a:lnTo>
                    <a:pt x="3277026" y="1310373"/>
                  </a:lnTo>
                  <a:lnTo>
                    <a:pt x="3290713" y="1361546"/>
                  </a:lnTo>
                  <a:lnTo>
                    <a:pt x="3304855" y="1394403"/>
                  </a:lnTo>
                  <a:lnTo>
                    <a:pt x="3318542" y="1433924"/>
                  </a:lnTo>
                  <a:lnTo>
                    <a:pt x="3332685" y="1477079"/>
                  </a:lnTo>
                  <a:lnTo>
                    <a:pt x="3346828" y="1484064"/>
                  </a:lnTo>
                  <a:lnTo>
                    <a:pt x="3360058" y="1420680"/>
                  </a:lnTo>
                  <a:lnTo>
                    <a:pt x="3374201" y="1347647"/>
                  </a:lnTo>
                  <a:lnTo>
                    <a:pt x="3387887" y="1320333"/>
                  </a:lnTo>
                  <a:lnTo>
                    <a:pt x="3402030" y="1302426"/>
                  </a:lnTo>
                  <a:lnTo>
                    <a:pt x="3415717" y="1311828"/>
                  </a:lnTo>
                  <a:lnTo>
                    <a:pt x="3429860" y="1347277"/>
                  </a:lnTo>
                  <a:lnTo>
                    <a:pt x="3444003" y="1345193"/>
                  </a:lnTo>
                  <a:lnTo>
                    <a:pt x="3457689" y="1340485"/>
                  </a:lnTo>
                  <a:lnTo>
                    <a:pt x="3471832" y="1353933"/>
                  </a:lnTo>
                  <a:lnTo>
                    <a:pt x="3485519" y="1337321"/>
                  </a:lnTo>
                  <a:lnTo>
                    <a:pt x="3499661" y="1309056"/>
                  </a:lnTo>
                  <a:lnTo>
                    <a:pt x="3513804" y="1321042"/>
                  </a:lnTo>
                  <a:lnTo>
                    <a:pt x="3526578" y="1379836"/>
                  </a:lnTo>
                  <a:lnTo>
                    <a:pt x="3540721" y="1435921"/>
                  </a:lnTo>
                  <a:lnTo>
                    <a:pt x="3554408" y="1479302"/>
                  </a:lnTo>
                  <a:lnTo>
                    <a:pt x="3568550" y="1516547"/>
                  </a:lnTo>
                  <a:lnTo>
                    <a:pt x="3582237" y="1516179"/>
                  </a:lnTo>
                  <a:lnTo>
                    <a:pt x="3596380" y="1516704"/>
                  </a:lnTo>
                  <a:lnTo>
                    <a:pt x="3610523" y="1547360"/>
                  </a:lnTo>
                  <a:lnTo>
                    <a:pt x="3624209" y="1567937"/>
                  </a:lnTo>
                  <a:lnTo>
                    <a:pt x="3638352" y="1589837"/>
                  </a:lnTo>
                  <a:lnTo>
                    <a:pt x="3652039" y="1660418"/>
                  </a:lnTo>
                  <a:lnTo>
                    <a:pt x="3666182" y="1733952"/>
                  </a:lnTo>
                  <a:lnTo>
                    <a:pt x="3680324" y="1750679"/>
                  </a:lnTo>
                  <a:lnTo>
                    <a:pt x="3693098" y="1729284"/>
                  </a:lnTo>
                  <a:lnTo>
                    <a:pt x="3707241" y="1707499"/>
                  </a:lnTo>
                  <a:lnTo>
                    <a:pt x="3720928" y="1697529"/>
                  </a:lnTo>
                  <a:lnTo>
                    <a:pt x="3735071" y="1697312"/>
                  </a:lnTo>
                  <a:lnTo>
                    <a:pt x="3748757" y="1716209"/>
                  </a:lnTo>
                  <a:lnTo>
                    <a:pt x="3762900" y="1723824"/>
                  </a:lnTo>
                  <a:lnTo>
                    <a:pt x="3777043" y="1713824"/>
                  </a:lnTo>
                  <a:lnTo>
                    <a:pt x="3790730" y="1715114"/>
                  </a:lnTo>
                  <a:lnTo>
                    <a:pt x="3804872" y="1715791"/>
                  </a:lnTo>
                  <a:lnTo>
                    <a:pt x="3818559" y="1690920"/>
                  </a:lnTo>
                  <a:lnTo>
                    <a:pt x="3832702" y="1660045"/>
                  </a:lnTo>
                  <a:lnTo>
                    <a:pt x="3846845" y="1661255"/>
                  </a:lnTo>
                  <a:lnTo>
                    <a:pt x="3859619" y="1694995"/>
                  </a:lnTo>
                  <a:lnTo>
                    <a:pt x="3873762" y="1727301"/>
                  </a:lnTo>
                  <a:lnTo>
                    <a:pt x="3887448" y="1721538"/>
                  </a:lnTo>
                  <a:lnTo>
                    <a:pt x="3901591" y="1706436"/>
                  </a:lnTo>
                  <a:lnTo>
                    <a:pt x="3915278" y="1704537"/>
                  </a:lnTo>
                  <a:lnTo>
                    <a:pt x="3929420" y="1700292"/>
                  </a:lnTo>
                  <a:lnTo>
                    <a:pt x="3943563" y="1711234"/>
                  </a:lnTo>
                  <a:lnTo>
                    <a:pt x="3957250" y="1725086"/>
                  </a:lnTo>
                  <a:lnTo>
                    <a:pt x="3971393" y="1713837"/>
                  </a:lnTo>
                  <a:lnTo>
                    <a:pt x="3985079" y="1676131"/>
                  </a:lnTo>
                  <a:lnTo>
                    <a:pt x="3999222" y="1656021"/>
                  </a:lnTo>
                  <a:lnTo>
                    <a:pt x="4013365" y="1664522"/>
                  </a:lnTo>
                  <a:lnTo>
                    <a:pt x="4026595" y="1666905"/>
                  </a:lnTo>
                  <a:lnTo>
                    <a:pt x="4040738" y="1664690"/>
                  </a:lnTo>
                  <a:lnTo>
                    <a:pt x="4054425" y="1658394"/>
                  </a:lnTo>
                  <a:lnTo>
                    <a:pt x="4068567" y="1667779"/>
                  </a:lnTo>
                  <a:lnTo>
                    <a:pt x="4082254" y="1692780"/>
                  </a:lnTo>
                  <a:lnTo>
                    <a:pt x="4096397" y="1722630"/>
                  </a:lnTo>
                  <a:lnTo>
                    <a:pt x="4110540" y="1737575"/>
                  </a:lnTo>
                  <a:lnTo>
                    <a:pt x="4124226" y="1726821"/>
                  </a:lnTo>
                  <a:lnTo>
                    <a:pt x="4138369" y="1742090"/>
                  </a:lnTo>
                  <a:lnTo>
                    <a:pt x="4152056" y="1795678"/>
                  </a:lnTo>
                  <a:lnTo>
                    <a:pt x="4166198" y="1816675"/>
                  </a:lnTo>
                  <a:lnTo>
                    <a:pt x="4180341" y="1800588"/>
                  </a:lnTo>
                  <a:lnTo>
                    <a:pt x="4193115" y="1783082"/>
                  </a:lnTo>
                  <a:lnTo>
                    <a:pt x="4207258" y="1771639"/>
                  </a:lnTo>
                  <a:lnTo>
                    <a:pt x="4220945" y="1764613"/>
                  </a:lnTo>
                  <a:lnTo>
                    <a:pt x="4235088" y="1727993"/>
                  </a:lnTo>
                  <a:lnTo>
                    <a:pt x="4248774" y="1678424"/>
                  </a:lnTo>
                  <a:lnTo>
                    <a:pt x="4262917" y="1654838"/>
                  </a:lnTo>
                  <a:lnTo>
                    <a:pt x="4277060" y="1644798"/>
                  </a:lnTo>
                  <a:lnTo>
                    <a:pt x="4290746" y="1643881"/>
                  </a:lnTo>
                  <a:lnTo>
                    <a:pt x="4304889" y="1618014"/>
                  </a:lnTo>
                  <a:lnTo>
                    <a:pt x="4318576" y="1571794"/>
                  </a:lnTo>
                  <a:lnTo>
                    <a:pt x="4332719" y="1560003"/>
                  </a:lnTo>
                  <a:lnTo>
                    <a:pt x="4346861" y="1569458"/>
                  </a:lnTo>
                  <a:lnTo>
                    <a:pt x="4359636" y="1576675"/>
                  </a:lnTo>
                  <a:lnTo>
                    <a:pt x="4373778" y="1555972"/>
                  </a:lnTo>
                  <a:lnTo>
                    <a:pt x="4387465" y="1527026"/>
                  </a:lnTo>
                  <a:lnTo>
                    <a:pt x="4401608" y="1512232"/>
                  </a:lnTo>
                  <a:lnTo>
                    <a:pt x="4415294" y="1503357"/>
                  </a:lnTo>
                  <a:lnTo>
                    <a:pt x="4429437" y="1486498"/>
                  </a:lnTo>
                  <a:lnTo>
                    <a:pt x="4443580" y="1464494"/>
                  </a:lnTo>
                  <a:lnTo>
                    <a:pt x="4457267" y="1437801"/>
                  </a:lnTo>
                  <a:lnTo>
                    <a:pt x="4471409" y="1433003"/>
                  </a:lnTo>
                  <a:lnTo>
                    <a:pt x="4485096" y="1453574"/>
                  </a:lnTo>
                  <a:lnTo>
                    <a:pt x="4499239" y="1462184"/>
                  </a:lnTo>
                  <a:lnTo>
                    <a:pt x="4513382" y="1474306"/>
                  </a:lnTo>
                  <a:lnTo>
                    <a:pt x="4526156" y="1480149"/>
                  </a:lnTo>
                  <a:lnTo>
                    <a:pt x="4540299" y="1467569"/>
                  </a:lnTo>
                  <a:lnTo>
                    <a:pt x="4553985" y="1448270"/>
                  </a:lnTo>
                  <a:lnTo>
                    <a:pt x="4568128" y="1433940"/>
                  </a:lnTo>
                  <a:lnTo>
                    <a:pt x="4581815" y="1424819"/>
                  </a:lnTo>
                  <a:lnTo>
                    <a:pt x="4595957" y="1399348"/>
                  </a:lnTo>
                  <a:lnTo>
                    <a:pt x="4610100" y="1364964"/>
                  </a:lnTo>
                  <a:lnTo>
                    <a:pt x="4623787" y="1354046"/>
                  </a:lnTo>
                  <a:lnTo>
                    <a:pt x="4637930" y="1353906"/>
                  </a:lnTo>
                  <a:lnTo>
                    <a:pt x="4651616" y="1354751"/>
                  </a:lnTo>
                  <a:lnTo>
                    <a:pt x="4665759" y="1345644"/>
                  </a:lnTo>
                  <a:lnTo>
                    <a:pt x="4679902" y="1303698"/>
                  </a:lnTo>
                  <a:lnTo>
                    <a:pt x="4693132" y="1238556"/>
                  </a:lnTo>
                  <a:lnTo>
                    <a:pt x="4707275" y="1193091"/>
                  </a:lnTo>
                  <a:lnTo>
                    <a:pt x="4720962" y="1152081"/>
                  </a:lnTo>
                  <a:lnTo>
                    <a:pt x="4735104" y="1087957"/>
                  </a:lnTo>
                  <a:lnTo>
                    <a:pt x="4748791" y="1021220"/>
                  </a:lnTo>
                  <a:lnTo>
                    <a:pt x="4762934" y="980040"/>
                  </a:lnTo>
                  <a:lnTo>
                    <a:pt x="4777077" y="960190"/>
                  </a:lnTo>
                  <a:lnTo>
                    <a:pt x="4790763" y="932407"/>
                  </a:lnTo>
                  <a:lnTo>
                    <a:pt x="4804906" y="890971"/>
                  </a:lnTo>
                  <a:lnTo>
                    <a:pt x="4818593" y="836990"/>
                  </a:lnTo>
                  <a:lnTo>
                    <a:pt x="4832735" y="780318"/>
                  </a:lnTo>
                  <a:lnTo>
                    <a:pt x="4846878" y="737219"/>
                  </a:lnTo>
                  <a:lnTo>
                    <a:pt x="4859652" y="693108"/>
                  </a:lnTo>
                  <a:lnTo>
                    <a:pt x="4873795" y="607061"/>
                  </a:lnTo>
                  <a:lnTo>
                    <a:pt x="4887482" y="523332"/>
                  </a:lnTo>
                  <a:lnTo>
                    <a:pt x="4901625" y="449170"/>
                  </a:lnTo>
                  <a:lnTo>
                    <a:pt x="4915311" y="355183"/>
                  </a:lnTo>
                  <a:lnTo>
                    <a:pt x="4929454" y="260318"/>
                  </a:lnTo>
                  <a:lnTo>
                    <a:pt x="4943597" y="174893"/>
                  </a:lnTo>
                  <a:lnTo>
                    <a:pt x="4957283" y="103861"/>
                  </a:lnTo>
                  <a:lnTo>
                    <a:pt x="4971426" y="55652"/>
                  </a:lnTo>
                  <a:lnTo>
                    <a:pt x="4985113" y="38981"/>
                  </a:lnTo>
                  <a:lnTo>
                    <a:pt x="4999256" y="40289"/>
                  </a:lnTo>
                  <a:lnTo>
                    <a:pt x="5013398" y="36822"/>
                  </a:lnTo>
                  <a:lnTo>
                    <a:pt x="5026173" y="53020"/>
                  </a:lnTo>
                  <a:lnTo>
                    <a:pt x="5040315" y="118583"/>
                  </a:lnTo>
                  <a:lnTo>
                    <a:pt x="5054002" y="204551"/>
                  </a:lnTo>
                  <a:lnTo>
                    <a:pt x="5068145" y="295443"/>
                  </a:lnTo>
                  <a:lnTo>
                    <a:pt x="5081831" y="413099"/>
                  </a:lnTo>
                  <a:lnTo>
                    <a:pt x="5095974" y="578602"/>
                  </a:lnTo>
                  <a:lnTo>
                    <a:pt x="5110117" y="767700"/>
                  </a:lnTo>
                  <a:lnTo>
                    <a:pt x="5123804" y="945600"/>
                  </a:lnTo>
                  <a:lnTo>
                    <a:pt x="5137946" y="1096584"/>
                  </a:lnTo>
                  <a:lnTo>
                    <a:pt x="5151633" y="1196333"/>
                  </a:lnTo>
                  <a:lnTo>
                    <a:pt x="5165776" y="1255976"/>
                  </a:lnTo>
                  <a:lnTo>
                    <a:pt x="5179919" y="1299011"/>
                  </a:lnTo>
                  <a:lnTo>
                    <a:pt x="5192693" y="1349100"/>
                  </a:lnTo>
                  <a:lnTo>
                    <a:pt x="5206836" y="1422768"/>
                  </a:lnTo>
                  <a:lnTo>
                    <a:pt x="5220522" y="1509015"/>
                  </a:lnTo>
                  <a:lnTo>
                    <a:pt x="5234665" y="1616528"/>
                  </a:lnTo>
                  <a:lnTo>
                    <a:pt x="5248352" y="1747527"/>
                  </a:lnTo>
                  <a:lnTo>
                    <a:pt x="5262494" y="1864534"/>
                  </a:lnTo>
                  <a:lnTo>
                    <a:pt x="5276637" y="1938996"/>
                  </a:lnTo>
                  <a:lnTo>
                    <a:pt x="5290324" y="1990018"/>
                  </a:lnTo>
                  <a:lnTo>
                    <a:pt x="5304467" y="2051733"/>
                  </a:lnTo>
                  <a:lnTo>
                    <a:pt x="5318153" y="2054541"/>
                  </a:lnTo>
                  <a:lnTo>
                    <a:pt x="5332296" y="2054541"/>
                  </a:lnTo>
                  <a:lnTo>
                    <a:pt x="5346439" y="2054541"/>
                  </a:lnTo>
                  <a:lnTo>
                    <a:pt x="5359669" y="2054541"/>
                  </a:lnTo>
                  <a:lnTo>
                    <a:pt x="5373812" y="2054541"/>
                  </a:lnTo>
                  <a:lnTo>
                    <a:pt x="5387499" y="2054541"/>
                  </a:lnTo>
                  <a:lnTo>
                    <a:pt x="5401642" y="2054541"/>
                  </a:lnTo>
                  <a:lnTo>
                    <a:pt x="5415328" y="2054541"/>
                  </a:lnTo>
                  <a:lnTo>
                    <a:pt x="5429471" y="2054541"/>
                  </a:lnTo>
                  <a:lnTo>
                    <a:pt x="5443614" y="2054541"/>
                  </a:lnTo>
                  <a:lnTo>
                    <a:pt x="5457300" y="2054541"/>
                  </a:lnTo>
                  <a:lnTo>
                    <a:pt x="5471443" y="2054541"/>
                  </a:lnTo>
                  <a:lnTo>
                    <a:pt x="5485130" y="2054541"/>
                  </a:lnTo>
                  <a:lnTo>
                    <a:pt x="5499273" y="2054541"/>
                  </a:lnTo>
                  <a:lnTo>
                    <a:pt x="5513415" y="2054541"/>
                  </a:lnTo>
                  <a:lnTo>
                    <a:pt x="5526190" y="2054541"/>
                  </a:lnTo>
                  <a:lnTo>
                    <a:pt x="5540332" y="2054541"/>
                  </a:lnTo>
                  <a:lnTo>
                    <a:pt x="5554019" y="2054541"/>
                  </a:lnTo>
                  <a:lnTo>
                    <a:pt x="5568162" y="2054541"/>
                  </a:lnTo>
                  <a:lnTo>
                    <a:pt x="5581848" y="2054541"/>
                  </a:lnTo>
                  <a:lnTo>
                    <a:pt x="5595991" y="2054541"/>
                  </a:lnTo>
                  <a:lnTo>
                    <a:pt x="5610134" y="2054541"/>
                  </a:lnTo>
                  <a:lnTo>
                    <a:pt x="5623821" y="2054541"/>
                  </a:lnTo>
                  <a:lnTo>
                    <a:pt x="5637963" y="2054541"/>
                  </a:lnTo>
                  <a:lnTo>
                    <a:pt x="5651650" y="2054541"/>
                  </a:lnTo>
                  <a:lnTo>
                    <a:pt x="5665793" y="2054541"/>
                  </a:lnTo>
                  <a:lnTo>
                    <a:pt x="5679936" y="2054541"/>
                  </a:lnTo>
                  <a:lnTo>
                    <a:pt x="5692710" y="2054541"/>
                  </a:lnTo>
                  <a:lnTo>
                    <a:pt x="5706853" y="2054541"/>
                  </a:lnTo>
                  <a:lnTo>
                    <a:pt x="5720539" y="2054541"/>
                  </a:lnTo>
                  <a:lnTo>
                    <a:pt x="5734682" y="2054541"/>
                  </a:lnTo>
                  <a:lnTo>
                    <a:pt x="5748369" y="2054541"/>
                  </a:lnTo>
                  <a:lnTo>
                    <a:pt x="5762511" y="2054541"/>
                  </a:lnTo>
                  <a:lnTo>
                    <a:pt x="5776654" y="2054541"/>
                  </a:lnTo>
                  <a:lnTo>
                    <a:pt x="5790341" y="2054541"/>
                  </a:lnTo>
                  <a:lnTo>
                    <a:pt x="5804484" y="2054541"/>
                  </a:lnTo>
                  <a:lnTo>
                    <a:pt x="5818170" y="2054541"/>
                  </a:lnTo>
                  <a:lnTo>
                    <a:pt x="5832313" y="2054541"/>
                  </a:lnTo>
                  <a:lnTo>
                    <a:pt x="5846456" y="2054541"/>
                  </a:lnTo>
                  <a:lnTo>
                    <a:pt x="5859230" y="2054541"/>
                  </a:lnTo>
                  <a:lnTo>
                    <a:pt x="5873373" y="2054541"/>
                  </a:lnTo>
                  <a:lnTo>
                    <a:pt x="5887059" y="2054541"/>
                  </a:lnTo>
                  <a:lnTo>
                    <a:pt x="5901202" y="2054541"/>
                  </a:lnTo>
                  <a:lnTo>
                    <a:pt x="5914889" y="2054541"/>
                  </a:lnTo>
                  <a:lnTo>
                    <a:pt x="5929032" y="2054541"/>
                  </a:lnTo>
                  <a:lnTo>
                    <a:pt x="5943174" y="2054541"/>
                  </a:lnTo>
                  <a:lnTo>
                    <a:pt x="5956861" y="2054541"/>
                  </a:lnTo>
                  <a:lnTo>
                    <a:pt x="5971004" y="2054541"/>
                  </a:lnTo>
                  <a:lnTo>
                    <a:pt x="5984690" y="2054541"/>
                  </a:lnTo>
                  <a:lnTo>
                    <a:pt x="5998833" y="2054541"/>
                  </a:lnTo>
                  <a:lnTo>
                    <a:pt x="6012976" y="2054541"/>
                  </a:lnTo>
                  <a:lnTo>
                    <a:pt x="6026206" y="2054541"/>
                  </a:lnTo>
                  <a:lnTo>
                    <a:pt x="6040349" y="2054541"/>
                  </a:lnTo>
                  <a:lnTo>
                    <a:pt x="6054036" y="1967207"/>
                  </a:lnTo>
                  <a:lnTo>
                    <a:pt x="6068179" y="1914314"/>
                  </a:lnTo>
                  <a:lnTo>
                    <a:pt x="6081865" y="1899328"/>
                  </a:lnTo>
                  <a:lnTo>
                    <a:pt x="6096008" y="1834341"/>
                  </a:lnTo>
                  <a:lnTo>
                    <a:pt x="6110151" y="1709003"/>
                  </a:lnTo>
                  <a:lnTo>
                    <a:pt x="6123837" y="1595794"/>
                  </a:lnTo>
                  <a:lnTo>
                    <a:pt x="6137980" y="1500619"/>
                  </a:lnTo>
                  <a:lnTo>
                    <a:pt x="6151667" y="1376495"/>
                  </a:lnTo>
                  <a:lnTo>
                    <a:pt x="6165810" y="1233747"/>
                  </a:lnTo>
                  <a:lnTo>
                    <a:pt x="6179952" y="1095673"/>
                  </a:lnTo>
                  <a:lnTo>
                    <a:pt x="6192727" y="970399"/>
                  </a:lnTo>
                  <a:lnTo>
                    <a:pt x="6206869" y="889225"/>
                  </a:lnTo>
                  <a:lnTo>
                    <a:pt x="6220556" y="844243"/>
                  </a:lnTo>
                  <a:lnTo>
                    <a:pt x="6234699" y="789140"/>
                  </a:lnTo>
                  <a:lnTo>
                    <a:pt x="6248385" y="728133"/>
                  </a:lnTo>
                  <a:lnTo>
                    <a:pt x="6262528" y="726467"/>
                  </a:lnTo>
                  <a:lnTo>
                    <a:pt x="6276671" y="764753"/>
                  </a:lnTo>
                  <a:lnTo>
                    <a:pt x="6290358" y="808009"/>
                  </a:lnTo>
                  <a:lnTo>
                    <a:pt x="6304500" y="854802"/>
                  </a:lnTo>
                  <a:lnTo>
                    <a:pt x="6318187" y="887984"/>
                  </a:lnTo>
                  <a:lnTo>
                    <a:pt x="6332330" y="895927"/>
                  </a:lnTo>
                  <a:lnTo>
                    <a:pt x="6346473" y="901507"/>
                  </a:lnTo>
                  <a:lnTo>
                    <a:pt x="6359247" y="975140"/>
                  </a:lnTo>
                  <a:lnTo>
                    <a:pt x="6373390" y="1114501"/>
                  </a:lnTo>
                  <a:lnTo>
                    <a:pt x="6387076" y="1229723"/>
                  </a:lnTo>
                  <a:lnTo>
                    <a:pt x="6401219" y="1296294"/>
                  </a:lnTo>
                  <a:lnTo>
                    <a:pt x="6414906" y="1362311"/>
                  </a:lnTo>
                  <a:lnTo>
                    <a:pt x="6429048" y="1432177"/>
                  </a:lnTo>
                  <a:lnTo>
                    <a:pt x="6443191" y="1488023"/>
                  </a:lnTo>
                  <a:lnTo>
                    <a:pt x="6456878" y="1469455"/>
                  </a:lnTo>
                  <a:lnTo>
                    <a:pt x="6471021" y="1395292"/>
                  </a:lnTo>
                  <a:lnTo>
                    <a:pt x="6484707" y="1364240"/>
                  </a:lnTo>
                  <a:lnTo>
                    <a:pt x="6498850" y="1393903"/>
                  </a:lnTo>
                  <a:lnTo>
                    <a:pt x="6512993" y="1442097"/>
                  </a:lnTo>
                  <a:lnTo>
                    <a:pt x="6525767" y="1441639"/>
                  </a:lnTo>
                  <a:lnTo>
                    <a:pt x="6539910" y="1358557"/>
                  </a:lnTo>
                  <a:lnTo>
                    <a:pt x="6553596" y="1243310"/>
                  </a:lnTo>
                  <a:lnTo>
                    <a:pt x="6567739" y="1179462"/>
                  </a:lnTo>
                  <a:lnTo>
                    <a:pt x="6581426" y="1144683"/>
                  </a:lnTo>
                  <a:lnTo>
                    <a:pt x="6595569" y="1086573"/>
                  </a:lnTo>
                  <a:lnTo>
                    <a:pt x="6609711" y="1023247"/>
                  </a:lnTo>
                  <a:lnTo>
                    <a:pt x="6623398" y="999970"/>
                  </a:lnTo>
                  <a:lnTo>
                    <a:pt x="6637541" y="995836"/>
                  </a:lnTo>
                  <a:lnTo>
                    <a:pt x="6651227" y="972118"/>
                  </a:lnTo>
                  <a:lnTo>
                    <a:pt x="6665370" y="945632"/>
                  </a:lnTo>
                  <a:lnTo>
                    <a:pt x="6679513" y="926962"/>
                  </a:lnTo>
                  <a:lnTo>
                    <a:pt x="6692743" y="897420"/>
                  </a:lnTo>
                  <a:lnTo>
                    <a:pt x="6706886" y="858855"/>
                  </a:lnTo>
                  <a:lnTo>
                    <a:pt x="6720573" y="848654"/>
                  </a:lnTo>
                  <a:lnTo>
                    <a:pt x="6734716" y="866117"/>
                  </a:lnTo>
                  <a:lnTo>
                    <a:pt x="6748402" y="891860"/>
                  </a:lnTo>
                  <a:lnTo>
                    <a:pt x="6762545" y="907880"/>
                  </a:lnTo>
                  <a:lnTo>
                    <a:pt x="6776688" y="923430"/>
                  </a:lnTo>
                  <a:lnTo>
                    <a:pt x="6790374" y="964386"/>
                  </a:lnTo>
                  <a:lnTo>
                    <a:pt x="6804517" y="1006468"/>
                  </a:lnTo>
                  <a:lnTo>
                    <a:pt x="6818204" y="1028138"/>
                  </a:lnTo>
                  <a:lnTo>
                    <a:pt x="6832347" y="1017879"/>
                  </a:lnTo>
                  <a:lnTo>
                    <a:pt x="6846490" y="991753"/>
                  </a:lnTo>
                  <a:lnTo>
                    <a:pt x="6859264" y="1005978"/>
                  </a:lnTo>
                  <a:lnTo>
                    <a:pt x="6873406" y="1060460"/>
                  </a:lnTo>
                  <a:lnTo>
                    <a:pt x="6887093" y="1101886"/>
                  </a:lnTo>
                  <a:lnTo>
                    <a:pt x="6901236" y="1115959"/>
                  </a:lnTo>
                  <a:lnTo>
                    <a:pt x="6901236" y="2054541"/>
                  </a:lnTo>
                  <a:lnTo>
                    <a:pt x="6887093" y="2054541"/>
                  </a:lnTo>
                  <a:lnTo>
                    <a:pt x="6873406" y="2054541"/>
                  </a:lnTo>
                  <a:lnTo>
                    <a:pt x="6859264" y="2054541"/>
                  </a:lnTo>
                  <a:lnTo>
                    <a:pt x="6846490" y="2054541"/>
                  </a:lnTo>
                  <a:lnTo>
                    <a:pt x="6832347" y="2054541"/>
                  </a:lnTo>
                  <a:lnTo>
                    <a:pt x="6818204" y="2054541"/>
                  </a:lnTo>
                  <a:lnTo>
                    <a:pt x="6804517" y="2054541"/>
                  </a:lnTo>
                  <a:lnTo>
                    <a:pt x="6790374" y="2054541"/>
                  </a:lnTo>
                  <a:lnTo>
                    <a:pt x="6776688" y="2054541"/>
                  </a:lnTo>
                  <a:lnTo>
                    <a:pt x="6762545" y="2054541"/>
                  </a:lnTo>
                  <a:lnTo>
                    <a:pt x="6748402" y="2054541"/>
                  </a:lnTo>
                  <a:lnTo>
                    <a:pt x="6734716" y="2054541"/>
                  </a:lnTo>
                  <a:lnTo>
                    <a:pt x="6720573" y="2054541"/>
                  </a:lnTo>
                  <a:lnTo>
                    <a:pt x="6706886" y="2054541"/>
                  </a:lnTo>
                  <a:lnTo>
                    <a:pt x="6692743" y="2054541"/>
                  </a:lnTo>
                  <a:lnTo>
                    <a:pt x="6679513" y="2054541"/>
                  </a:lnTo>
                  <a:lnTo>
                    <a:pt x="6665370" y="2054541"/>
                  </a:lnTo>
                  <a:lnTo>
                    <a:pt x="6651227" y="2054541"/>
                  </a:lnTo>
                  <a:lnTo>
                    <a:pt x="6637541" y="2054541"/>
                  </a:lnTo>
                  <a:lnTo>
                    <a:pt x="6623398" y="2054541"/>
                  </a:lnTo>
                  <a:lnTo>
                    <a:pt x="6609711" y="2054541"/>
                  </a:lnTo>
                  <a:lnTo>
                    <a:pt x="6595569" y="2054541"/>
                  </a:lnTo>
                  <a:lnTo>
                    <a:pt x="6581426" y="2054541"/>
                  </a:lnTo>
                  <a:lnTo>
                    <a:pt x="6567739" y="2054541"/>
                  </a:lnTo>
                  <a:lnTo>
                    <a:pt x="6553596" y="2054541"/>
                  </a:lnTo>
                  <a:lnTo>
                    <a:pt x="6539910" y="2054541"/>
                  </a:lnTo>
                  <a:lnTo>
                    <a:pt x="6525767" y="2054541"/>
                  </a:lnTo>
                  <a:lnTo>
                    <a:pt x="6512993" y="2054541"/>
                  </a:lnTo>
                  <a:lnTo>
                    <a:pt x="6498850" y="2054541"/>
                  </a:lnTo>
                  <a:lnTo>
                    <a:pt x="6484707" y="2054541"/>
                  </a:lnTo>
                  <a:lnTo>
                    <a:pt x="6471021" y="2054541"/>
                  </a:lnTo>
                  <a:lnTo>
                    <a:pt x="6456878" y="2054541"/>
                  </a:lnTo>
                  <a:lnTo>
                    <a:pt x="6443191" y="2054541"/>
                  </a:lnTo>
                  <a:lnTo>
                    <a:pt x="6429048" y="2054541"/>
                  </a:lnTo>
                  <a:lnTo>
                    <a:pt x="6414906" y="2054541"/>
                  </a:lnTo>
                  <a:lnTo>
                    <a:pt x="6401219" y="2054541"/>
                  </a:lnTo>
                  <a:lnTo>
                    <a:pt x="6387076" y="2054541"/>
                  </a:lnTo>
                  <a:lnTo>
                    <a:pt x="6373390" y="2054541"/>
                  </a:lnTo>
                  <a:lnTo>
                    <a:pt x="6359247" y="2054541"/>
                  </a:lnTo>
                  <a:lnTo>
                    <a:pt x="6346473" y="2054541"/>
                  </a:lnTo>
                  <a:lnTo>
                    <a:pt x="6332330" y="2054541"/>
                  </a:lnTo>
                  <a:lnTo>
                    <a:pt x="6318187" y="2054541"/>
                  </a:lnTo>
                  <a:lnTo>
                    <a:pt x="6304500" y="2054541"/>
                  </a:lnTo>
                  <a:lnTo>
                    <a:pt x="6290358" y="2054541"/>
                  </a:lnTo>
                  <a:lnTo>
                    <a:pt x="6276671" y="2054541"/>
                  </a:lnTo>
                  <a:lnTo>
                    <a:pt x="6262528" y="2054541"/>
                  </a:lnTo>
                  <a:lnTo>
                    <a:pt x="6248385" y="2054541"/>
                  </a:lnTo>
                  <a:lnTo>
                    <a:pt x="6234699" y="2054541"/>
                  </a:lnTo>
                  <a:lnTo>
                    <a:pt x="6220556" y="2054541"/>
                  </a:lnTo>
                  <a:lnTo>
                    <a:pt x="6206869" y="2054541"/>
                  </a:lnTo>
                  <a:lnTo>
                    <a:pt x="6192727" y="2054541"/>
                  </a:lnTo>
                  <a:lnTo>
                    <a:pt x="6179952" y="2054541"/>
                  </a:lnTo>
                  <a:lnTo>
                    <a:pt x="6165810" y="2054541"/>
                  </a:lnTo>
                  <a:lnTo>
                    <a:pt x="6151667" y="2054541"/>
                  </a:lnTo>
                  <a:lnTo>
                    <a:pt x="6137980" y="2054541"/>
                  </a:lnTo>
                  <a:lnTo>
                    <a:pt x="6123837" y="2054541"/>
                  </a:lnTo>
                  <a:lnTo>
                    <a:pt x="6110151" y="2054541"/>
                  </a:lnTo>
                  <a:lnTo>
                    <a:pt x="6096008" y="2054541"/>
                  </a:lnTo>
                  <a:lnTo>
                    <a:pt x="6081865" y="2054541"/>
                  </a:lnTo>
                  <a:lnTo>
                    <a:pt x="6068179" y="2054541"/>
                  </a:lnTo>
                  <a:lnTo>
                    <a:pt x="6054036" y="2054541"/>
                  </a:lnTo>
                  <a:lnTo>
                    <a:pt x="6040349" y="2081459"/>
                  </a:lnTo>
                  <a:lnTo>
                    <a:pt x="6026206" y="2204037"/>
                  </a:lnTo>
                  <a:lnTo>
                    <a:pt x="6012976" y="2285333"/>
                  </a:lnTo>
                  <a:lnTo>
                    <a:pt x="5998833" y="2338528"/>
                  </a:lnTo>
                  <a:lnTo>
                    <a:pt x="5984690" y="2382119"/>
                  </a:lnTo>
                  <a:lnTo>
                    <a:pt x="5971004" y="2428813"/>
                  </a:lnTo>
                  <a:lnTo>
                    <a:pt x="5956861" y="2483006"/>
                  </a:lnTo>
                  <a:lnTo>
                    <a:pt x="5943174" y="2533233"/>
                  </a:lnTo>
                  <a:lnTo>
                    <a:pt x="5929032" y="2599698"/>
                  </a:lnTo>
                  <a:lnTo>
                    <a:pt x="5914889" y="2733395"/>
                  </a:lnTo>
                  <a:lnTo>
                    <a:pt x="5901202" y="2912813"/>
                  </a:lnTo>
                  <a:lnTo>
                    <a:pt x="5887059" y="3034642"/>
                  </a:lnTo>
                  <a:lnTo>
                    <a:pt x="5873373" y="3058029"/>
                  </a:lnTo>
                  <a:lnTo>
                    <a:pt x="5859230" y="3026747"/>
                  </a:lnTo>
                  <a:lnTo>
                    <a:pt x="5846456" y="2987848"/>
                  </a:lnTo>
                  <a:lnTo>
                    <a:pt x="5832313" y="2942010"/>
                  </a:lnTo>
                  <a:lnTo>
                    <a:pt x="5818170" y="2895618"/>
                  </a:lnTo>
                  <a:lnTo>
                    <a:pt x="5804484" y="2868841"/>
                  </a:lnTo>
                  <a:lnTo>
                    <a:pt x="5790341" y="2851450"/>
                  </a:lnTo>
                  <a:lnTo>
                    <a:pt x="5776654" y="2809649"/>
                  </a:lnTo>
                  <a:lnTo>
                    <a:pt x="5762511" y="2732110"/>
                  </a:lnTo>
                  <a:lnTo>
                    <a:pt x="5748369" y="2617923"/>
                  </a:lnTo>
                  <a:lnTo>
                    <a:pt x="5734682" y="2476978"/>
                  </a:lnTo>
                  <a:lnTo>
                    <a:pt x="5720539" y="2398969"/>
                  </a:lnTo>
                  <a:lnTo>
                    <a:pt x="5706853" y="2461459"/>
                  </a:lnTo>
                  <a:lnTo>
                    <a:pt x="5692710" y="2608684"/>
                  </a:lnTo>
                  <a:lnTo>
                    <a:pt x="5679936" y="2724469"/>
                  </a:lnTo>
                  <a:lnTo>
                    <a:pt x="5665793" y="2766155"/>
                  </a:lnTo>
                  <a:lnTo>
                    <a:pt x="5651650" y="2778647"/>
                  </a:lnTo>
                  <a:lnTo>
                    <a:pt x="5637963" y="2821507"/>
                  </a:lnTo>
                  <a:lnTo>
                    <a:pt x="5623821" y="2910174"/>
                  </a:lnTo>
                  <a:lnTo>
                    <a:pt x="5610134" y="3023118"/>
                  </a:lnTo>
                  <a:lnTo>
                    <a:pt x="5595991" y="3125203"/>
                  </a:lnTo>
                  <a:lnTo>
                    <a:pt x="5581848" y="3211277"/>
                  </a:lnTo>
                  <a:lnTo>
                    <a:pt x="5568162" y="3288861"/>
                  </a:lnTo>
                  <a:lnTo>
                    <a:pt x="5554019" y="3316231"/>
                  </a:lnTo>
                  <a:lnTo>
                    <a:pt x="5540332" y="3275883"/>
                  </a:lnTo>
                  <a:lnTo>
                    <a:pt x="5526190" y="3201586"/>
                  </a:lnTo>
                  <a:lnTo>
                    <a:pt x="5513415" y="3138720"/>
                  </a:lnTo>
                  <a:lnTo>
                    <a:pt x="5499273" y="3123844"/>
                  </a:lnTo>
                  <a:lnTo>
                    <a:pt x="5485130" y="3113830"/>
                  </a:lnTo>
                  <a:lnTo>
                    <a:pt x="5471443" y="3052673"/>
                  </a:lnTo>
                  <a:lnTo>
                    <a:pt x="5457300" y="2948966"/>
                  </a:lnTo>
                  <a:lnTo>
                    <a:pt x="5443614" y="2845492"/>
                  </a:lnTo>
                  <a:lnTo>
                    <a:pt x="5429471" y="2780382"/>
                  </a:lnTo>
                  <a:lnTo>
                    <a:pt x="5415328" y="2740837"/>
                  </a:lnTo>
                  <a:lnTo>
                    <a:pt x="5401642" y="2691599"/>
                  </a:lnTo>
                  <a:lnTo>
                    <a:pt x="5387499" y="2634506"/>
                  </a:lnTo>
                  <a:lnTo>
                    <a:pt x="5373812" y="2565589"/>
                  </a:lnTo>
                  <a:lnTo>
                    <a:pt x="5359669" y="2476394"/>
                  </a:lnTo>
                  <a:lnTo>
                    <a:pt x="5346439" y="2372185"/>
                  </a:lnTo>
                  <a:lnTo>
                    <a:pt x="5332296" y="2252440"/>
                  </a:lnTo>
                  <a:lnTo>
                    <a:pt x="5318153" y="2139893"/>
                  </a:lnTo>
                  <a:lnTo>
                    <a:pt x="5304467" y="2054541"/>
                  </a:lnTo>
                  <a:lnTo>
                    <a:pt x="5290324" y="2054541"/>
                  </a:lnTo>
                  <a:lnTo>
                    <a:pt x="5276637" y="2054541"/>
                  </a:lnTo>
                  <a:lnTo>
                    <a:pt x="5262494" y="2054541"/>
                  </a:lnTo>
                  <a:lnTo>
                    <a:pt x="5248352" y="2054541"/>
                  </a:lnTo>
                  <a:lnTo>
                    <a:pt x="5234665" y="2054541"/>
                  </a:lnTo>
                  <a:lnTo>
                    <a:pt x="5220522" y="2054541"/>
                  </a:lnTo>
                  <a:lnTo>
                    <a:pt x="5206836" y="2054541"/>
                  </a:lnTo>
                  <a:lnTo>
                    <a:pt x="5192693" y="2054541"/>
                  </a:lnTo>
                  <a:lnTo>
                    <a:pt x="5179919" y="2054541"/>
                  </a:lnTo>
                  <a:lnTo>
                    <a:pt x="5165776" y="2054541"/>
                  </a:lnTo>
                  <a:lnTo>
                    <a:pt x="5151633" y="2054541"/>
                  </a:lnTo>
                  <a:lnTo>
                    <a:pt x="5137946" y="2054541"/>
                  </a:lnTo>
                  <a:lnTo>
                    <a:pt x="5123804" y="2054541"/>
                  </a:lnTo>
                  <a:lnTo>
                    <a:pt x="5110117" y="2054541"/>
                  </a:lnTo>
                  <a:lnTo>
                    <a:pt x="5095974" y="2054541"/>
                  </a:lnTo>
                  <a:lnTo>
                    <a:pt x="5081831" y="2054541"/>
                  </a:lnTo>
                  <a:lnTo>
                    <a:pt x="5068145" y="2054541"/>
                  </a:lnTo>
                  <a:lnTo>
                    <a:pt x="5054002" y="2054541"/>
                  </a:lnTo>
                  <a:lnTo>
                    <a:pt x="5040315" y="2054541"/>
                  </a:lnTo>
                  <a:lnTo>
                    <a:pt x="5026173" y="2054541"/>
                  </a:lnTo>
                  <a:lnTo>
                    <a:pt x="5013398" y="2054541"/>
                  </a:lnTo>
                  <a:lnTo>
                    <a:pt x="4999256" y="2054541"/>
                  </a:lnTo>
                  <a:lnTo>
                    <a:pt x="4985113" y="2054541"/>
                  </a:lnTo>
                  <a:lnTo>
                    <a:pt x="4971426" y="2054541"/>
                  </a:lnTo>
                  <a:lnTo>
                    <a:pt x="4957283" y="2054541"/>
                  </a:lnTo>
                  <a:lnTo>
                    <a:pt x="4943597" y="2054541"/>
                  </a:lnTo>
                  <a:lnTo>
                    <a:pt x="4929454" y="2054541"/>
                  </a:lnTo>
                  <a:lnTo>
                    <a:pt x="4915311" y="2054541"/>
                  </a:lnTo>
                  <a:lnTo>
                    <a:pt x="4901625" y="2054541"/>
                  </a:lnTo>
                  <a:lnTo>
                    <a:pt x="4887482" y="2054541"/>
                  </a:lnTo>
                  <a:lnTo>
                    <a:pt x="4873795" y="2054541"/>
                  </a:lnTo>
                  <a:lnTo>
                    <a:pt x="4859652" y="2054541"/>
                  </a:lnTo>
                  <a:lnTo>
                    <a:pt x="4846878" y="2054541"/>
                  </a:lnTo>
                  <a:lnTo>
                    <a:pt x="4832735" y="2054541"/>
                  </a:lnTo>
                  <a:lnTo>
                    <a:pt x="4818593" y="2054541"/>
                  </a:lnTo>
                  <a:lnTo>
                    <a:pt x="4804906" y="2054541"/>
                  </a:lnTo>
                  <a:lnTo>
                    <a:pt x="4790763" y="2054541"/>
                  </a:lnTo>
                  <a:lnTo>
                    <a:pt x="4777077" y="2054541"/>
                  </a:lnTo>
                  <a:lnTo>
                    <a:pt x="4762934" y="2054541"/>
                  </a:lnTo>
                  <a:lnTo>
                    <a:pt x="4748791" y="2054541"/>
                  </a:lnTo>
                  <a:lnTo>
                    <a:pt x="4735104" y="2054541"/>
                  </a:lnTo>
                  <a:lnTo>
                    <a:pt x="4720962" y="2054541"/>
                  </a:lnTo>
                  <a:lnTo>
                    <a:pt x="4707275" y="2054541"/>
                  </a:lnTo>
                  <a:lnTo>
                    <a:pt x="4693132" y="2054541"/>
                  </a:lnTo>
                  <a:lnTo>
                    <a:pt x="4679902" y="2054541"/>
                  </a:lnTo>
                  <a:lnTo>
                    <a:pt x="4665759" y="2054541"/>
                  </a:lnTo>
                  <a:lnTo>
                    <a:pt x="4651616" y="2054541"/>
                  </a:lnTo>
                  <a:lnTo>
                    <a:pt x="4637930" y="2054541"/>
                  </a:lnTo>
                  <a:lnTo>
                    <a:pt x="4623787" y="2054541"/>
                  </a:lnTo>
                  <a:lnTo>
                    <a:pt x="4610100" y="2054541"/>
                  </a:lnTo>
                  <a:lnTo>
                    <a:pt x="4595957" y="2054541"/>
                  </a:lnTo>
                  <a:lnTo>
                    <a:pt x="4581815" y="2054541"/>
                  </a:lnTo>
                  <a:lnTo>
                    <a:pt x="4568128" y="2054541"/>
                  </a:lnTo>
                  <a:lnTo>
                    <a:pt x="4553985" y="2054541"/>
                  </a:lnTo>
                  <a:lnTo>
                    <a:pt x="4540299" y="2054541"/>
                  </a:lnTo>
                  <a:lnTo>
                    <a:pt x="4526156" y="2054541"/>
                  </a:lnTo>
                  <a:lnTo>
                    <a:pt x="4513382" y="2054541"/>
                  </a:lnTo>
                  <a:lnTo>
                    <a:pt x="4499239" y="2054541"/>
                  </a:lnTo>
                  <a:lnTo>
                    <a:pt x="4485096" y="2054541"/>
                  </a:lnTo>
                  <a:lnTo>
                    <a:pt x="4471409" y="2054541"/>
                  </a:lnTo>
                  <a:lnTo>
                    <a:pt x="4457267" y="2054541"/>
                  </a:lnTo>
                  <a:lnTo>
                    <a:pt x="4443580" y="2054541"/>
                  </a:lnTo>
                  <a:lnTo>
                    <a:pt x="4429437" y="2054541"/>
                  </a:lnTo>
                  <a:lnTo>
                    <a:pt x="4415294" y="2054541"/>
                  </a:lnTo>
                  <a:lnTo>
                    <a:pt x="4401608" y="2054541"/>
                  </a:lnTo>
                  <a:lnTo>
                    <a:pt x="4387465" y="2054541"/>
                  </a:lnTo>
                  <a:lnTo>
                    <a:pt x="4373778" y="2054541"/>
                  </a:lnTo>
                  <a:lnTo>
                    <a:pt x="4359636" y="2054541"/>
                  </a:lnTo>
                  <a:lnTo>
                    <a:pt x="4346861" y="2054541"/>
                  </a:lnTo>
                  <a:lnTo>
                    <a:pt x="4332719" y="2054541"/>
                  </a:lnTo>
                  <a:lnTo>
                    <a:pt x="4318576" y="2054541"/>
                  </a:lnTo>
                  <a:lnTo>
                    <a:pt x="4304889" y="2054541"/>
                  </a:lnTo>
                  <a:lnTo>
                    <a:pt x="4290746" y="2054541"/>
                  </a:lnTo>
                  <a:lnTo>
                    <a:pt x="4277060" y="2054541"/>
                  </a:lnTo>
                  <a:lnTo>
                    <a:pt x="4262917" y="2054541"/>
                  </a:lnTo>
                  <a:lnTo>
                    <a:pt x="4248774" y="2054541"/>
                  </a:lnTo>
                  <a:lnTo>
                    <a:pt x="4235088" y="2054541"/>
                  </a:lnTo>
                  <a:lnTo>
                    <a:pt x="4220945" y="2054541"/>
                  </a:lnTo>
                  <a:lnTo>
                    <a:pt x="4207258" y="2054541"/>
                  </a:lnTo>
                  <a:lnTo>
                    <a:pt x="4193115" y="2054541"/>
                  </a:lnTo>
                  <a:lnTo>
                    <a:pt x="4180341" y="2054541"/>
                  </a:lnTo>
                  <a:lnTo>
                    <a:pt x="4166198" y="2054541"/>
                  </a:lnTo>
                  <a:lnTo>
                    <a:pt x="4152056" y="2054541"/>
                  </a:lnTo>
                  <a:lnTo>
                    <a:pt x="4138369" y="2054541"/>
                  </a:lnTo>
                  <a:lnTo>
                    <a:pt x="4124226" y="2054541"/>
                  </a:lnTo>
                  <a:lnTo>
                    <a:pt x="4110540" y="2054541"/>
                  </a:lnTo>
                  <a:lnTo>
                    <a:pt x="4096397" y="2054541"/>
                  </a:lnTo>
                  <a:lnTo>
                    <a:pt x="4082254" y="2054541"/>
                  </a:lnTo>
                  <a:lnTo>
                    <a:pt x="4068567" y="2054541"/>
                  </a:lnTo>
                  <a:lnTo>
                    <a:pt x="4054425" y="2054541"/>
                  </a:lnTo>
                  <a:lnTo>
                    <a:pt x="4040738" y="2054541"/>
                  </a:lnTo>
                  <a:lnTo>
                    <a:pt x="4026595" y="2054541"/>
                  </a:lnTo>
                  <a:lnTo>
                    <a:pt x="4013365" y="2054541"/>
                  </a:lnTo>
                  <a:lnTo>
                    <a:pt x="3999222" y="2054541"/>
                  </a:lnTo>
                  <a:lnTo>
                    <a:pt x="3985079" y="2054541"/>
                  </a:lnTo>
                  <a:lnTo>
                    <a:pt x="3971393" y="2054541"/>
                  </a:lnTo>
                  <a:lnTo>
                    <a:pt x="3957250" y="2054541"/>
                  </a:lnTo>
                  <a:lnTo>
                    <a:pt x="3943563" y="2054541"/>
                  </a:lnTo>
                  <a:lnTo>
                    <a:pt x="3929420" y="2054541"/>
                  </a:lnTo>
                  <a:lnTo>
                    <a:pt x="3915278" y="2054541"/>
                  </a:lnTo>
                  <a:lnTo>
                    <a:pt x="3901591" y="2054541"/>
                  </a:lnTo>
                  <a:lnTo>
                    <a:pt x="3887448" y="2054541"/>
                  </a:lnTo>
                  <a:lnTo>
                    <a:pt x="3873762" y="2054541"/>
                  </a:lnTo>
                  <a:lnTo>
                    <a:pt x="3859619" y="2054541"/>
                  </a:lnTo>
                  <a:lnTo>
                    <a:pt x="3846845" y="2054541"/>
                  </a:lnTo>
                  <a:lnTo>
                    <a:pt x="3832702" y="2054541"/>
                  </a:lnTo>
                  <a:lnTo>
                    <a:pt x="3818559" y="2054541"/>
                  </a:lnTo>
                  <a:lnTo>
                    <a:pt x="3804872" y="2054541"/>
                  </a:lnTo>
                  <a:lnTo>
                    <a:pt x="3790730" y="2054541"/>
                  </a:lnTo>
                  <a:lnTo>
                    <a:pt x="3777043" y="2054541"/>
                  </a:lnTo>
                  <a:lnTo>
                    <a:pt x="3762900" y="2054541"/>
                  </a:lnTo>
                  <a:lnTo>
                    <a:pt x="3748757" y="2054541"/>
                  </a:lnTo>
                  <a:lnTo>
                    <a:pt x="3735071" y="2054541"/>
                  </a:lnTo>
                  <a:lnTo>
                    <a:pt x="3720928" y="2054541"/>
                  </a:lnTo>
                  <a:lnTo>
                    <a:pt x="3707241" y="2054541"/>
                  </a:lnTo>
                  <a:lnTo>
                    <a:pt x="3693098" y="2054541"/>
                  </a:lnTo>
                  <a:lnTo>
                    <a:pt x="3680324" y="2054541"/>
                  </a:lnTo>
                  <a:lnTo>
                    <a:pt x="3666182" y="2054541"/>
                  </a:lnTo>
                  <a:lnTo>
                    <a:pt x="3652039" y="2054541"/>
                  </a:lnTo>
                  <a:lnTo>
                    <a:pt x="3638352" y="2054541"/>
                  </a:lnTo>
                  <a:lnTo>
                    <a:pt x="3624209" y="2054541"/>
                  </a:lnTo>
                  <a:lnTo>
                    <a:pt x="3610523" y="2054541"/>
                  </a:lnTo>
                  <a:lnTo>
                    <a:pt x="3596380" y="2054541"/>
                  </a:lnTo>
                  <a:lnTo>
                    <a:pt x="3582237" y="2054541"/>
                  </a:lnTo>
                  <a:lnTo>
                    <a:pt x="3568550" y="2054541"/>
                  </a:lnTo>
                  <a:lnTo>
                    <a:pt x="3554408" y="2054541"/>
                  </a:lnTo>
                  <a:lnTo>
                    <a:pt x="3540721" y="2054541"/>
                  </a:lnTo>
                  <a:lnTo>
                    <a:pt x="3526578" y="2054541"/>
                  </a:lnTo>
                  <a:lnTo>
                    <a:pt x="3513804" y="2054541"/>
                  </a:lnTo>
                  <a:lnTo>
                    <a:pt x="3499661" y="2054541"/>
                  </a:lnTo>
                  <a:lnTo>
                    <a:pt x="3485519" y="2054541"/>
                  </a:lnTo>
                  <a:lnTo>
                    <a:pt x="3471832" y="2054541"/>
                  </a:lnTo>
                  <a:lnTo>
                    <a:pt x="3457689" y="2054541"/>
                  </a:lnTo>
                  <a:lnTo>
                    <a:pt x="3444003" y="2054541"/>
                  </a:lnTo>
                  <a:lnTo>
                    <a:pt x="3429860" y="2054541"/>
                  </a:lnTo>
                  <a:lnTo>
                    <a:pt x="3415717" y="2054541"/>
                  </a:lnTo>
                  <a:lnTo>
                    <a:pt x="3402030" y="2054541"/>
                  </a:lnTo>
                  <a:lnTo>
                    <a:pt x="3387887" y="2054541"/>
                  </a:lnTo>
                  <a:lnTo>
                    <a:pt x="3374201" y="2054541"/>
                  </a:lnTo>
                  <a:lnTo>
                    <a:pt x="3360058" y="2054541"/>
                  </a:lnTo>
                  <a:lnTo>
                    <a:pt x="3346828" y="2054541"/>
                  </a:lnTo>
                  <a:lnTo>
                    <a:pt x="3332685" y="2054541"/>
                  </a:lnTo>
                  <a:lnTo>
                    <a:pt x="3318542" y="2054541"/>
                  </a:lnTo>
                  <a:lnTo>
                    <a:pt x="3304855" y="2054541"/>
                  </a:lnTo>
                  <a:lnTo>
                    <a:pt x="3290713" y="2054541"/>
                  </a:lnTo>
                  <a:lnTo>
                    <a:pt x="3277026" y="2054541"/>
                  </a:lnTo>
                  <a:lnTo>
                    <a:pt x="3262883" y="2054541"/>
                  </a:lnTo>
                  <a:lnTo>
                    <a:pt x="3248740" y="2054541"/>
                  </a:lnTo>
                  <a:lnTo>
                    <a:pt x="3235054" y="2054541"/>
                  </a:lnTo>
                  <a:lnTo>
                    <a:pt x="3220911" y="2054541"/>
                  </a:lnTo>
                  <a:lnTo>
                    <a:pt x="3207224" y="2054541"/>
                  </a:lnTo>
                  <a:lnTo>
                    <a:pt x="3193082" y="2054541"/>
                  </a:lnTo>
                  <a:lnTo>
                    <a:pt x="3180307" y="2054541"/>
                  </a:lnTo>
                  <a:lnTo>
                    <a:pt x="3166165" y="2054541"/>
                  </a:lnTo>
                  <a:lnTo>
                    <a:pt x="3152022" y="2054541"/>
                  </a:lnTo>
                  <a:lnTo>
                    <a:pt x="3138335" y="2054541"/>
                  </a:lnTo>
                  <a:lnTo>
                    <a:pt x="3124192" y="2054541"/>
                  </a:lnTo>
                  <a:lnTo>
                    <a:pt x="3110506" y="2054541"/>
                  </a:lnTo>
                  <a:lnTo>
                    <a:pt x="3096363" y="2054541"/>
                  </a:lnTo>
                  <a:lnTo>
                    <a:pt x="3082220" y="2054541"/>
                  </a:lnTo>
                  <a:lnTo>
                    <a:pt x="3068534" y="2054541"/>
                  </a:lnTo>
                  <a:lnTo>
                    <a:pt x="3054391" y="2054541"/>
                  </a:lnTo>
                  <a:lnTo>
                    <a:pt x="3040704" y="2054541"/>
                  </a:lnTo>
                  <a:lnTo>
                    <a:pt x="3026561" y="2054541"/>
                  </a:lnTo>
                  <a:lnTo>
                    <a:pt x="3013787" y="2054541"/>
                  </a:lnTo>
                  <a:lnTo>
                    <a:pt x="2999644" y="2054541"/>
                  </a:lnTo>
                  <a:lnTo>
                    <a:pt x="2985502" y="2054541"/>
                  </a:lnTo>
                  <a:lnTo>
                    <a:pt x="2971815" y="2054541"/>
                  </a:lnTo>
                  <a:lnTo>
                    <a:pt x="2957672" y="2054541"/>
                  </a:lnTo>
                  <a:lnTo>
                    <a:pt x="2943986" y="2054541"/>
                  </a:lnTo>
                  <a:lnTo>
                    <a:pt x="2929843" y="2054541"/>
                  </a:lnTo>
                  <a:lnTo>
                    <a:pt x="2915700" y="2054541"/>
                  </a:lnTo>
                  <a:lnTo>
                    <a:pt x="2902013" y="2054541"/>
                  </a:lnTo>
                  <a:lnTo>
                    <a:pt x="2887871" y="2054541"/>
                  </a:lnTo>
                  <a:lnTo>
                    <a:pt x="2874184" y="2054541"/>
                  </a:lnTo>
                  <a:lnTo>
                    <a:pt x="2860041" y="2054541"/>
                  </a:lnTo>
                  <a:lnTo>
                    <a:pt x="2847267" y="2054541"/>
                  </a:lnTo>
                  <a:lnTo>
                    <a:pt x="2833124" y="2054541"/>
                  </a:lnTo>
                  <a:lnTo>
                    <a:pt x="2818981" y="2054541"/>
                  </a:lnTo>
                  <a:lnTo>
                    <a:pt x="2805295" y="2054541"/>
                  </a:lnTo>
                  <a:lnTo>
                    <a:pt x="2791152" y="2054541"/>
                  </a:lnTo>
                  <a:lnTo>
                    <a:pt x="2777465" y="2054541"/>
                  </a:lnTo>
                  <a:lnTo>
                    <a:pt x="2763323" y="2054541"/>
                  </a:lnTo>
                  <a:lnTo>
                    <a:pt x="2749180" y="2054541"/>
                  </a:lnTo>
                  <a:lnTo>
                    <a:pt x="2735493" y="2054541"/>
                  </a:lnTo>
                  <a:lnTo>
                    <a:pt x="2721350" y="2054541"/>
                  </a:lnTo>
                  <a:lnTo>
                    <a:pt x="2707664" y="2054541"/>
                  </a:lnTo>
                  <a:lnTo>
                    <a:pt x="2693521" y="2054541"/>
                  </a:lnTo>
                  <a:lnTo>
                    <a:pt x="2680291" y="2054541"/>
                  </a:lnTo>
                  <a:lnTo>
                    <a:pt x="2666148" y="2054541"/>
                  </a:lnTo>
                  <a:lnTo>
                    <a:pt x="2652005" y="2054541"/>
                  </a:lnTo>
                  <a:lnTo>
                    <a:pt x="2638318" y="2054541"/>
                  </a:lnTo>
                  <a:lnTo>
                    <a:pt x="2624176" y="2054541"/>
                  </a:lnTo>
                  <a:lnTo>
                    <a:pt x="2610489" y="2054541"/>
                  </a:lnTo>
                  <a:lnTo>
                    <a:pt x="2596346" y="2054541"/>
                  </a:lnTo>
                  <a:lnTo>
                    <a:pt x="2582203" y="2054541"/>
                  </a:lnTo>
                  <a:lnTo>
                    <a:pt x="2568517" y="2054541"/>
                  </a:lnTo>
                  <a:lnTo>
                    <a:pt x="2554374" y="2054541"/>
                  </a:lnTo>
                  <a:lnTo>
                    <a:pt x="2540687" y="2054541"/>
                  </a:lnTo>
                  <a:lnTo>
                    <a:pt x="2526545" y="2054541"/>
                  </a:lnTo>
                  <a:lnTo>
                    <a:pt x="2513770" y="2054541"/>
                  </a:lnTo>
                  <a:lnTo>
                    <a:pt x="2499628" y="2054541"/>
                  </a:lnTo>
                  <a:lnTo>
                    <a:pt x="2485485" y="2054541"/>
                  </a:lnTo>
                  <a:lnTo>
                    <a:pt x="2471798" y="2054541"/>
                  </a:lnTo>
                  <a:lnTo>
                    <a:pt x="2457655" y="2054541"/>
                  </a:lnTo>
                  <a:lnTo>
                    <a:pt x="2443969" y="2054541"/>
                  </a:lnTo>
                  <a:lnTo>
                    <a:pt x="2429826" y="2054541"/>
                  </a:lnTo>
                  <a:lnTo>
                    <a:pt x="2415683" y="2054541"/>
                  </a:lnTo>
                  <a:lnTo>
                    <a:pt x="2401997" y="2054541"/>
                  </a:lnTo>
                  <a:lnTo>
                    <a:pt x="2387854" y="2054541"/>
                  </a:lnTo>
                  <a:lnTo>
                    <a:pt x="2374167" y="2054541"/>
                  </a:lnTo>
                  <a:lnTo>
                    <a:pt x="2360024" y="2054541"/>
                  </a:lnTo>
                  <a:lnTo>
                    <a:pt x="2347250" y="2054541"/>
                  </a:lnTo>
                  <a:lnTo>
                    <a:pt x="2333107" y="2054541"/>
                  </a:lnTo>
                  <a:lnTo>
                    <a:pt x="2318965" y="2054541"/>
                  </a:lnTo>
                  <a:lnTo>
                    <a:pt x="2305278" y="2054541"/>
                  </a:lnTo>
                  <a:lnTo>
                    <a:pt x="2291135" y="2054541"/>
                  </a:lnTo>
                  <a:lnTo>
                    <a:pt x="2277449" y="2054541"/>
                  </a:lnTo>
                  <a:lnTo>
                    <a:pt x="2263306" y="2054541"/>
                  </a:lnTo>
                  <a:lnTo>
                    <a:pt x="2249163" y="2054541"/>
                  </a:lnTo>
                  <a:lnTo>
                    <a:pt x="2235476" y="2054541"/>
                  </a:lnTo>
                  <a:lnTo>
                    <a:pt x="2221334" y="2054541"/>
                  </a:lnTo>
                  <a:lnTo>
                    <a:pt x="2207647" y="2054541"/>
                  </a:lnTo>
                  <a:lnTo>
                    <a:pt x="2193504" y="2054541"/>
                  </a:lnTo>
                  <a:lnTo>
                    <a:pt x="2180730" y="2054541"/>
                  </a:lnTo>
                  <a:lnTo>
                    <a:pt x="2166587" y="2054541"/>
                  </a:lnTo>
                  <a:lnTo>
                    <a:pt x="2152444" y="2054541"/>
                  </a:lnTo>
                  <a:lnTo>
                    <a:pt x="2138758" y="2054541"/>
                  </a:lnTo>
                  <a:lnTo>
                    <a:pt x="2124615" y="2054541"/>
                  </a:lnTo>
                  <a:lnTo>
                    <a:pt x="2110928" y="2054541"/>
                  </a:lnTo>
                  <a:lnTo>
                    <a:pt x="2096786" y="2054541"/>
                  </a:lnTo>
                  <a:lnTo>
                    <a:pt x="2082643" y="2054541"/>
                  </a:lnTo>
                  <a:lnTo>
                    <a:pt x="2068956" y="2054541"/>
                  </a:lnTo>
                  <a:lnTo>
                    <a:pt x="2054813" y="2054541"/>
                  </a:lnTo>
                  <a:lnTo>
                    <a:pt x="2041127" y="2054541"/>
                  </a:lnTo>
                  <a:lnTo>
                    <a:pt x="2026984" y="2055884"/>
                  </a:lnTo>
                  <a:lnTo>
                    <a:pt x="2013754" y="2089369"/>
                  </a:lnTo>
                  <a:lnTo>
                    <a:pt x="1999611" y="2080922"/>
                  </a:lnTo>
                  <a:lnTo>
                    <a:pt x="1985468" y="2054541"/>
                  </a:lnTo>
                  <a:lnTo>
                    <a:pt x="1971781" y="2054541"/>
                  </a:lnTo>
                  <a:lnTo>
                    <a:pt x="1957639" y="2054541"/>
                  </a:lnTo>
                  <a:lnTo>
                    <a:pt x="1943952" y="2054541"/>
                  </a:lnTo>
                  <a:lnTo>
                    <a:pt x="1929809" y="2054541"/>
                  </a:lnTo>
                  <a:lnTo>
                    <a:pt x="1915666" y="2096029"/>
                  </a:lnTo>
                  <a:lnTo>
                    <a:pt x="1901980" y="2069979"/>
                  </a:lnTo>
                  <a:lnTo>
                    <a:pt x="1887837" y="2054541"/>
                  </a:lnTo>
                  <a:lnTo>
                    <a:pt x="1874150" y="2054541"/>
                  </a:lnTo>
                  <a:lnTo>
                    <a:pt x="1860007" y="2054541"/>
                  </a:lnTo>
                  <a:lnTo>
                    <a:pt x="1847233" y="2054541"/>
                  </a:lnTo>
                  <a:lnTo>
                    <a:pt x="1833091" y="2054541"/>
                  </a:lnTo>
                  <a:lnTo>
                    <a:pt x="1818948" y="2054541"/>
                  </a:lnTo>
                  <a:lnTo>
                    <a:pt x="1805261" y="2159102"/>
                  </a:lnTo>
                  <a:lnTo>
                    <a:pt x="1791118" y="2247767"/>
                  </a:lnTo>
                  <a:lnTo>
                    <a:pt x="1777432" y="2206465"/>
                  </a:lnTo>
                  <a:lnTo>
                    <a:pt x="1763289" y="2054541"/>
                  </a:lnTo>
                  <a:lnTo>
                    <a:pt x="1749146" y="2054541"/>
                  </a:lnTo>
                  <a:lnTo>
                    <a:pt x="1735459" y="2054541"/>
                  </a:lnTo>
                  <a:lnTo>
                    <a:pt x="1721317" y="2100427"/>
                  </a:lnTo>
                  <a:lnTo>
                    <a:pt x="1707630" y="2353610"/>
                  </a:lnTo>
                  <a:lnTo>
                    <a:pt x="1693487" y="2529168"/>
                  </a:lnTo>
                  <a:lnTo>
                    <a:pt x="1680713" y="2597417"/>
                  </a:lnTo>
                  <a:lnTo>
                    <a:pt x="1666570" y="2635720"/>
                  </a:lnTo>
                  <a:lnTo>
                    <a:pt x="1652427" y="2594186"/>
                  </a:lnTo>
                  <a:lnTo>
                    <a:pt x="1638741" y="2446471"/>
                  </a:lnTo>
                  <a:lnTo>
                    <a:pt x="1624598" y="2265873"/>
                  </a:lnTo>
                  <a:lnTo>
                    <a:pt x="1610911" y="2109355"/>
                  </a:lnTo>
                  <a:lnTo>
                    <a:pt x="1596769" y="2054541"/>
                  </a:lnTo>
                  <a:lnTo>
                    <a:pt x="1582626" y="2057132"/>
                  </a:lnTo>
                  <a:lnTo>
                    <a:pt x="1568939" y="2086934"/>
                  </a:lnTo>
                  <a:lnTo>
                    <a:pt x="1554796" y="2079898"/>
                  </a:lnTo>
                  <a:lnTo>
                    <a:pt x="1541110" y="2054541"/>
                  </a:lnTo>
                  <a:lnTo>
                    <a:pt x="1526967" y="2054541"/>
                  </a:lnTo>
                  <a:lnTo>
                    <a:pt x="1514193" y="2054541"/>
                  </a:lnTo>
                  <a:lnTo>
                    <a:pt x="1500050" y="2054541"/>
                  </a:lnTo>
                  <a:lnTo>
                    <a:pt x="1485907" y="2054541"/>
                  </a:lnTo>
                  <a:lnTo>
                    <a:pt x="1472221" y="2054541"/>
                  </a:lnTo>
                  <a:lnTo>
                    <a:pt x="1458078" y="2100763"/>
                  </a:lnTo>
                  <a:lnTo>
                    <a:pt x="1444391" y="2296045"/>
                  </a:lnTo>
                  <a:lnTo>
                    <a:pt x="1430248" y="2425757"/>
                  </a:lnTo>
                  <a:lnTo>
                    <a:pt x="1416106" y="2473691"/>
                  </a:lnTo>
                  <a:lnTo>
                    <a:pt x="1402419" y="2478168"/>
                  </a:lnTo>
                  <a:lnTo>
                    <a:pt x="1388276" y="2479577"/>
                  </a:lnTo>
                  <a:lnTo>
                    <a:pt x="1374590" y="2484477"/>
                  </a:lnTo>
                  <a:lnTo>
                    <a:pt x="1360447" y="2486086"/>
                  </a:lnTo>
                  <a:lnTo>
                    <a:pt x="1347216" y="2474751"/>
                  </a:lnTo>
                  <a:lnTo>
                    <a:pt x="1333074" y="2444872"/>
                  </a:lnTo>
                  <a:lnTo>
                    <a:pt x="1318931" y="2405386"/>
                  </a:lnTo>
                  <a:lnTo>
                    <a:pt x="1305244" y="2363122"/>
                  </a:lnTo>
                  <a:lnTo>
                    <a:pt x="1291101" y="2304095"/>
                  </a:lnTo>
                  <a:lnTo>
                    <a:pt x="1277415" y="2221191"/>
                  </a:lnTo>
                  <a:lnTo>
                    <a:pt x="1263272" y="2121658"/>
                  </a:lnTo>
                  <a:lnTo>
                    <a:pt x="1249129" y="2054541"/>
                  </a:lnTo>
                  <a:lnTo>
                    <a:pt x="1235443" y="2054541"/>
                  </a:lnTo>
                  <a:lnTo>
                    <a:pt x="1221300" y="2054541"/>
                  </a:lnTo>
                  <a:lnTo>
                    <a:pt x="1207613" y="2054541"/>
                  </a:lnTo>
                  <a:lnTo>
                    <a:pt x="1193470" y="2054541"/>
                  </a:lnTo>
                  <a:lnTo>
                    <a:pt x="1180696" y="2054541"/>
                  </a:lnTo>
                  <a:lnTo>
                    <a:pt x="1166553" y="2054541"/>
                  </a:lnTo>
                  <a:lnTo>
                    <a:pt x="1152411" y="2054541"/>
                  </a:lnTo>
                  <a:lnTo>
                    <a:pt x="1138724" y="2054541"/>
                  </a:lnTo>
                  <a:lnTo>
                    <a:pt x="1124581" y="2054541"/>
                  </a:lnTo>
                  <a:lnTo>
                    <a:pt x="1110895" y="2054541"/>
                  </a:lnTo>
                  <a:lnTo>
                    <a:pt x="1096752" y="2054541"/>
                  </a:lnTo>
                  <a:lnTo>
                    <a:pt x="1082609" y="2054541"/>
                  </a:lnTo>
                  <a:lnTo>
                    <a:pt x="1068922" y="2091745"/>
                  </a:lnTo>
                  <a:lnTo>
                    <a:pt x="1054780" y="2257352"/>
                  </a:lnTo>
                  <a:lnTo>
                    <a:pt x="1041093" y="2401038"/>
                  </a:lnTo>
                  <a:lnTo>
                    <a:pt x="1026950" y="2533702"/>
                  </a:lnTo>
                  <a:lnTo>
                    <a:pt x="1014176" y="2663105"/>
                  </a:lnTo>
                  <a:lnTo>
                    <a:pt x="1000033" y="2793559"/>
                  </a:lnTo>
                  <a:lnTo>
                    <a:pt x="985890" y="2919211"/>
                  </a:lnTo>
                  <a:lnTo>
                    <a:pt x="972204" y="3011852"/>
                  </a:lnTo>
                  <a:lnTo>
                    <a:pt x="958061" y="3029896"/>
                  </a:lnTo>
                  <a:lnTo>
                    <a:pt x="944374" y="2962546"/>
                  </a:lnTo>
                  <a:lnTo>
                    <a:pt x="930232" y="2824570"/>
                  </a:lnTo>
                  <a:lnTo>
                    <a:pt x="916089" y="2633244"/>
                  </a:lnTo>
                  <a:lnTo>
                    <a:pt x="902402" y="2422756"/>
                  </a:lnTo>
                  <a:lnTo>
                    <a:pt x="888259" y="2244329"/>
                  </a:lnTo>
                  <a:lnTo>
                    <a:pt x="874573" y="2120020"/>
                  </a:lnTo>
                  <a:lnTo>
                    <a:pt x="860430" y="2054541"/>
                  </a:lnTo>
                  <a:lnTo>
                    <a:pt x="847656" y="2054541"/>
                  </a:lnTo>
                  <a:lnTo>
                    <a:pt x="833513" y="2054541"/>
                  </a:lnTo>
                  <a:lnTo>
                    <a:pt x="819370" y="2054541"/>
                  </a:lnTo>
                  <a:lnTo>
                    <a:pt x="805684" y="2054541"/>
                  </a:lnTo>
                  <a:lnTo>
                    <a:pt x="791541" y="2054541"/>
                  </a:lnTo>
                  <a:lnTo>
                    <a:pt x="777854" y="2054541"/>
                  </a:lnTo>
                  <a:lnTo>
                    <a:pt x="763711" y="2054541"/>
                  </a:lnTo>
                  <a:lnTo>
                    <a:pt x="749569" y="2054541"/>
                  </a:lnTo>
                  <a:lnTo>
                    <a:pt x="735882" y="2054541"/>
                  </a:lnTo>
                  <a:lnTo>
                    <a:pt x="721739" y="2054541"/>
                  </a:lnTo>
                  <a:lnTo>
                    <a:pt x="708053" y="2054541"/>
                  </a:lnTo>
                  <a:lnTo>
                    <a:pt x="693910" y="2054541"/>
                  </a:lnTo>
                  <a:lnTo>
                    <a:pt x="680679" y="2054541"/>
                  </a:lnTo>
                  <a:lnTo>
                    <a:pt x="666537" y="2054541"/>
                  </a:lnTo>
                  <a:lnTo>
                    <a:pt x="652394" y="2054541"/>
                  </a:lnTo>
                  <a:lnTo>
                    <a:pt x="638707" y="2054541"/>
                  </a:lnTo>
                  <a:lnTo>
                    <a:pt x="624564" y="2054541"/>
                  </a:lnTo>
                  <a:lnTo>
                    <a:pt x="610878" y="2054541"/>
                  </a:lnTo>
                  <a:lnTo>
                    <a:pt x="596735" y="2054541"/>
                  </a:lnTo>
                  <a:lnTo>
                    <a:pt x="582592" y="2054541"/>
                  </a:lnTo>
                  <a:lnTo>
                    <a:pt x="568906" y="2054541"/>
                  </a:lnTo>
                  <a:lnTo>
                    <a:pt x="554763" y="2054541"/>
                  </a:lnTo>
                  <a:lnTo>
                    <a:pt x="541076" y="2054541"/>
                  </a:lnTo>
                  <a:lnTo>
                    <a:pt x="526933" y="2054541"/>
                  </a:lnTo>
                  <a:lnTo>
                    <a:pt x="514159" y="2054541"/>
                  </a:lnTo>
                  <a:lnTo>
                    <a:pt x="500016" y="2054541"/>
                  </a:lnTo>
                  <a:lnTo>
                    <a:pt x="485874" y="2054541"/>
                  </a:lnTo>
                  <a:lnTo>
                    <a:pt x="472187" y="2054541"/>
                  </a:lnTo>
                  <a:lnTo>
                    <a:pt x="458044" y="2054541"/>
                  </a:lnTo>
                  <a:lnTo>
                    <a:pt x="444358" y="2054541"/>
                  </a:lnTo>
                  <a:lnTo>
                    <a:pt x="430215" y="2054541"/>
                  </a:lnTo>
                  <a:lnTo>
                    <a:pt x="416072" y="2054541"/>
                  </a:lnTo>
                  <a:lnTo>
                    <a:pt x="402385" y="2054541"/>
                  </a:lnTo>
                  <a:lnTo>
                    <a:pt x="388243" y="2054541"/>
                  </a:lnTo>
                  <a:lnTo>
                    <a:pt x="374556" y="2054541"/>
                  </a:lnTo>
                  <a:lnTo>
                    <a:pt x="360413" y="2054541"/>
                  </a:lnTo>
                  <a:lnTo>
                    <a:pt x="347639" y="2054541"/>
                  </a:lnTo>
                  <a:lnTo>
                    <a:pt x="333496" y="2054541"/>
                  </a:lnTo>
                  <a:lnTo>
                    <a:pt x="319353" y="2054541"/>
                  </a:lnTo>
                  <a:lnTo>
                    <a:pt x="305667" y="2054541"/>
                  </a:lnTo>
                  <a:lnTo>
                    <a:pt x="291524" y="2054541"/>
                  </a:lnTo>
                  <a:lnTo>
                    <a:pt x="277837" y="2054541"/>
                  </a:lnTo>
                  <a:lnTo>
                    <a:pt x="263695" y="2054541"/>
                  </a:lnTo>
                  <a:lnTo>
                    <a:pt x="249552" y="2054541"/>
                  </a:lnTo>
                  <a:lnTo>
                    <a:pt x="235865" y="2054541"/>
                  </a:lnTo>
                  <a:lnTo>
                    <a:pt x="221722" y="2054541"/>
                  </a:lnTo>
                  <a:lnTo>
                    <a:pt x="208036" y="2054541"/>
                  </a:lnTo>
                  <a:lnTo>
                    <a:pt x="193893" y="2054541"/>
                  </a:lnTo>
                  <a:lnTo>
                    <a:pt x="181119" y="2054541"/>
                  </a:lnTo>
                  <a:lnTo>
                    <a:pt x="166976" y="2054541"/>
                  </a:lnTo>
                  <a:lnTo>
                    <a:pt x="152833" y="2054541"/>
                  </a:lnTo>
                  <a:lnTo>
                    <a:pt x="139147" y="2054541"/>
                  </a:lnTo>
                  <a:lnTo>
                    <a:pt x="125004" y="2054541"/>
                  </a:lnTo>
                  <a:lnTo>
                    <a:pt x="111317" y="2054541"/>
                  </a:lnTo>
                  <a:lnTo>
                    <a:pt x="97174" y="2054541"/>
                  </a:lnTo>
                  <a:lnTo>
                    <a:pt x="83031" y="2054541"/>
                  </a:lnTo>
                  <a:lnTo>
                    <a:pt x="69345" y="2054541"/>
                  </a:lnTo>
                  <a:lnTo>
                    <a:pt x="55202" y="2054541"/>
                  </a:lnTo>
                  <a:lnTo>
                    <a:pt x="41515" y="2054541"/>
                  </a:lnTo>
                  <a:lnTo>
                    <a:pt x="27373" y="2054541"/>
                  </a:lnTo>
                  <a:lnTo>
                    <a:pt x="14142" y="2054541"/>
                  </a:lnTo>
                  <a:lnTo>
                    <a:pt x="0" y="2054541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025850" y="458972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696390" y="5541897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98021" y="4544477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34453" y="3547058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34453" y="2549639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27018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382558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349493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87788" y="260730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571399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482637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393874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987788" y="305111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320948"/>
                  </a:moveTo>
                  <a:lnTo>
                    <a:pt x="14213" y="1353476"/>
                  </a:lnTo>
                  <a:lnTo>
                    <a:pt x="27510" y="1315575"/>
                  </a:lnTo>
                  <a:lnTo>
                    <a:pt x="41724" y="1225988"/>
                  </a:lnTo>
                  <a:lnTo>
                    <a:pt x="55479" y="1153535"/>
                  </a:lnTo>
                  <a:lnTo>
                    <a:pt x="69693" y="1124387"/>
                  </a:lnTo>
                  <a:lnTo>
                    <a:pt x="83448" y="1092810"/>
                  </a:lnTo>
                  <a:lnTo>
                    <a:pt x="97662" y="1014303"/>
                  </a:lnTo>
                  <a:lnTo>
                    <a:pt x="111875" y="899845"/>
                  </a:lnTo>
                  <a:lnTo>
                    <a:pt x="125630" y="804500"/>
                  </a:lnTo>
                  <a:lnTo>
                    <a:pt x="139844" y="761787"/>
                  </a:lnTo>
                  <a:lnTo>
                    <a:pt x="153599" y="748379"/>
                  </a:lnTo>
                  <a:lnTo>
                    <a:pt x="167813" y="719915"/>
                  </a:lnTo>
                  <a:lnTo>
                    <a:pt x="182027" y="685995"/>
                  </a:lnTo>
                  <a:lnTo>
                    <a:pt x="194865" y="691722"/>
                  </a:lnTo>
                  <a:lnTo>
                    <a:pt x="209079" y="756483"/>
                  </a:lnTo>
                  <a:lnTo>
                    <a:pt x="222834" y="837997"/>
                  </a:lnTo>
                  <a:lnTo>
                    <a:pt x="237048" y="883822"/>
                  </a:lnTo>
                  <a:lnTo>
                    <a:pt x="250803" y="883335"/>
                  </a:lnTo>
                  <a:lnTo>
                    <a:pt x="265017" y="871892"/>
                  </a:lnTo>
                  <a:lnTo>
                    <a:pt x="279230" y="850524"/>
                  </a:lnTo>
                  <a:lnTo>
                    <a:pt x="292986" y="800971"/>
                  </a:lnTo>
                  <a:lnTo>
                    <a:pt x="307199" y="758936"/>
                  </a:lnTo>
                  <a:lnTo>
                    <a:pt x="320955" y="749016"/>
                  </a:lnTo>
                  <a:lnTo>
                    <a:pt x="335168" y="761242"/>
                  </a:lnTo>
                  <a:lnTo>
                    <a:pt x="349382" y="800139"/>
                  </a:lnTo>
                  <a:lnTo>
                    <a:pt x="362220" y="866893"/>
                  </a:lnTo>
                  <a:lnTo>
                    <a:pt x="376434" y="883819"/>
                  </a:lnTo>
                  <a:lnTo>
                    <a:pt x="390189" y="794586"/>
                  </a:lnTo>
                  <a:lnTo>
                    <a:pt x="404403" y="652474"/>
                  </a:lnTo>
                  <a:lnTo>
                    <a:pt x="418158" y="528490"/>
                  </a:lnTo>
                  <a:lnTo>
                    <a:pt x="432372" y="459569"/>
                  </a:lnTo>
                  <a:lnTo>
                    <a:pt x="446586" y="436531"/>
                  </a:lnTo>
                  <a:lnTo>
                    <a:pt x="460341" y="426438"/>
                  </a:lnTo>
                  <a:lnTo>
                    <a:pt x="474554" y="401433"/>
                  </a:lnTo>
                  <a:lnTo>
                    <a:pt x="488310" y="353833"/>
                  </a:lnTo>
                  <a:lnTo>
                    <a:pt x="502523" y="315045"/>
                  </a:lnTo>
                  <a:lnTo>
                    <a:pt x="516737" y="288948"/>
                  </a:lnTo>
                  <a:lnTo>
                    <a:pt x="529575" y="248580"/>
                  </a:lnTo>
                  <a:lnTo>
                    <a:pt x="543789" y="199708"/>
                  </a:lnTo>
                  <a:lnTo>
                    <a:pt x="557544" y="169417"/>
                  </a:lnTo>
                  <a:lnTo>
                    <a:pt x="571758" y="164230"/>
                  </a:lnTo>
                  <a:lnTo>
                    <a:pt x="585513" y="152970"/>
                  </a:lnTo>
                  <a:lnTo>
                    <a:pt x="599727" y="97494"/>
                  </a:lnTo>
                  <a:lnTo>
                    <a:pt x="613941" y="17051"/>
                  </a:lnTo>
                  <a:lnTo>
                    <a:pt x="627696" y="0"/>
                  </a:lnTo>
                  <a:lnTo>
                    <a:pt x="641910" y="100520"/>
                  </a:lnTo>
                  <a:lnTo>
                    <a:pt x="655665" y="302519"/>
                  </a:lnTo>
                  <a:lnTo>
                    <a:pt x="669879" y="545014"/>
                  </a:lnTo>
                  <a:lnTo>
                    <a:pt x="684092" y="763325"/>
                  </a:lnTo>
                  <a:lnTo>
                    <a:pt x="697389" y="911337"/>
                  </a:lnTo>
                  <a:lnTo>
                    <a:pt x="711603" y="1014382"/>
                  </a:lnTo>
                  <a:lnTo>
                    <a:pt x="725358" y="1121969"/>
                  </a:lnTo>
                  <a:lnTo>
                    <a:pt x="739572" y="1222179"/>
                  </a:lnTo>
                  <a:lnTo>
                    <a:pt x="753327" y="1333867"/>
                  </a:lnTo>
                  <a:lnTo>
                    <a:pt x="767541" y="1472698"/>
                  </a:lnTo>
                  <a:lnTo>
                    <a:pt x="781754" y="1611714"/>
                  </a:lnTo>
                  <a:lnTo>
                    <a:pt x="795510" y="1673633"/>
                  </a:lnTo>
                  <a:lnTo>
                    <a:pt x="809723" y="1595911"/>
                  </a:lnTo>
                  <a:lnTo>
                    <a:pt x="823478" y="1418400"/>
                  </a:lnTo>
                  <a:lnTo>
                    <a:pt x="837692" y="1227958"/>
                  </a:lnTo>
                  <a:lnTo>
                    <a:pt x="851906" y="1082290"/>
                  </a:lnTo>
                  <a:lnTo>
                    <a:pt x="864744" y="1010956"/>
                  </a:lnTo>
                  <a:lnTo>
                    <a:pt x="878958" y="1026136"/>
                  </a:lnTo>
                  <a:lnTo>
                    <a:pt x="892713" y="1111261"/>
                  </a:lnTo>
                  <a:lnTo>
                    <a:pt x="906927" y="1268813"/>
                  </a:lnTo>
                  <a:lnTo>
                    <a:pt x="920682" y="1490516"/>
                  </a:lnTo>
                  <a:lnTo>
                    <a:pt x="934896" y="1745864"/>
                  </a:lnTo>
                  <a:lnTo>
                    <a:pt x="949109" y="2018474"/>
                  </a:lnTo>
                  <a:lnTo>
                    <a:pt x="962865" y="2319474"/>
                  </a:lnTo>
                  <a:lnTo>
                    <a:pt x="977078" y="2649920"/>
                  </a:lnTo>
                  <a:lnTo>
                    <a:pt x="990834" y="2950935"/>
                  </a:lnTo>
                  <a:lnTo>
                    <a:pt x="1005047" y="3164676"/>
                  </a:lnTo>
                  <a:lnTo>
                    <a:pt x="1019261" y="3284600"/>
                  </a:lnTo>
                  <a:lnTo>
                    <a:pt x="1032099" y="3316231"/>
                  </a:lnTo>
                  <a:lnTo>
                    <a:pt x="1046313" y="3257652"/>
                  </a:lnTo>
                  <a:lnTo>
                    <a:pt x="1060068" y="3123603"/>
                  </a:lnTo>
                  <a:lnTo>
                    <a:pt x="1074282" y="2927871"/>
                  </a:lnTo>
                  <a:lnTo>
                    <a:pt x="1088037" y="2672971"/>
                  </a:lnTo>
                  <a:lnTo>
                    <a:pt x="1102251" y="2375721"/>
                  </a:lnTo>
                  <a:lnTo>
                    <a:pt x="1116465" y="2056755"/>
                  </a:lnTo>
                  <a:lnTo>
                    <a:pt x="1130220" y="1719134"/>
                  </a:lnTo>
                  <a:lnTo>
                    <a:pt x="1144434" y="1370060"/>
                  </a:lnTo>
                  <a:lnTo>
                    <a:pt x="1158189" y="1039801"/>
                  </a:lnTo>
                  <a:lnTo>
                    <a:pt x="1172402" y="753829"/>
                  </a:lnTo>
                  <a:lnTo>
                    <a:pt x="1186616" y="526291"/>
                  </a:lnTo>
                  <a:lnTo>
                    <a:pt x="1199454" y="367958"/>
                  </a:lnTo>
                  <a:lnTo>
                    <a:pt x="1213668" y="278177"/>
                  </a:lnTo>
                  <a:lnTo>
                    <a:pt x="1227423" y="241786"/>
                  </a:lnTo>
                  <a:lnTo>
                    <a:pt x="1241637" y="257002"/>
                  </a:lnTo>
                  <a:lnTo>
                    <a:pt x="1255392" y="345976"/>
                  </a:lnTo>
                  <a:lnTo>
                    <a:pt x="1269606" y="510279"/>
                  </a:lnTo>
                  <a:lnTo>
                    <a:pt x="1283820" y="714599"/>
                  </a:lnTo>
                  <a:lnTo>
                    <a:pt x="1297575" y="918253"/>
                  </a:lnTo>
                  <a:lnTo>
                    <a:pt x="1311789" y="1097664"/>
                  </a:lnTo>
                  <a:lnTo>
                    <a:pt x="1325544" y="1266796"/>
                  </a:lnTo>
                  <a:lnTo>
                    <a:pt x="1339758" y="1459241"/>
                  </a:lnTo>
                  <a:lnTo>
                    <a:pt x="1353971" y="1663336"/>
                  </a:lnTo>
                  <a:lnTo>
                    <a:pt x="1367268" y="1850143"/>
                  </a:lnTo>
                  <a:lnTo>
                    <a:pt x="1381482" y="2031826"/>
                  </a:lnTo>
                  <a:lnTo>
                    <a:pt x="1395237" y="2231576"/>
                  </a:lnTo>
                  <a:lnTo>
                    <a:pt x="1409451" y="2423343"/>
                  </a:lnTo>
                  <a:lnTo>
                    <a:pt x="1423206" y="2544684"/>
                  </a:lnTo>
                  <a:lnTo>
                    <a:pt x="1437420" y="2547504"/>
                  </a:lnTo>
                  <a:lnTo>
                    <a:pt x="1451633" y="2435342"/>
                  </a:lnTo>
                  <a:lnTo>
                    <a:pt x="1465389" y="2258214"/>
                  </a:lnTo>
                  <a:lnTo>
                    <a:pt x="1479602" y="2084223"/>
                  </a:lnTo>
                  <a:lnTo>
                    <a:pt x="1493358" y="1953612"/>
                  </a:lnTo>
                  <a:lnTo>
                    <a:pt x="1507571" y="1861726"/>
                  </a:lnTo>
                  <a:lnTo>
                    <a:pt x="1521785" y="1835912"/>
                  </a:lnTo>
                  <a:lnTo>
                    <a:pt x="1534623" y="1907608"/>
                  </a:lnTo>
                  <a:lnTo>
                    <a:pt x="1548837" y="2020183"/>
                  </a:lnTo>
                  <a:lnTo>
                    <a:pt x="1562592" y="2057127"/>
                  </a:lnTo>
                  <a:lnTo>
                    <a:pt x="1576806" y="1946825"/>
                  </a:lnTo>
                  <a:lnTo>
                    <a:pt x="1590561" y="1746943"/>
                  </a:lnTo>
                  <a:lnTo>
                    <a:pt x="1604775" y="1593287"/>
                  </a:lnTo>
                  <a:lnTo>
                    <a:pt x="1618989" y="1545965"/>
                  </a:lnTo>
                  <a:lnTo>
                    <a:pt x="1632744" y="1583640"/>
                  </a:lnTo>
                  <a:lnTo>
                    <a:pt x="1646957" y="1668914"/>
                  </a:lnTo>
                  <a:lnTo>
                    <a:pt x="1660713" y="1756574"/>
                  </a:lnTo>
                  <a:lnTo>
                    <a:pt x="1674926" y="1829988"/>
                  </a:lnTo>
                  <a:lnTo>
                    <a:pt x="1689140" y="1850825"/>
                  </a:lnTo>
                  <a:lnTo>
                    <a:pt x="1701978" y="1746970"/>
                  </a:lnTo>
                  <a:lnTo>
                    <a:pt x="1716192" y="1577870"/>
                  </a:lnTo>
                  <a:lnTo>
                    <a:pt x="1729947" y="1499134"/>
                  </a:lnTo>
                  <a:lnTo>
                    <a:pt x="1744161" y="1592325"/>
                  </a:lnTo>
                  <a:lnTo>
                    <a:pt x="1757916" y="1785070"/>
                  </a:lnTo>
                  <a:lnTo>
                    <a:pt x="1772130" y="1915778"/>
                  </a:lnTo>
                  <a:lnTo>
                    <a:pt x="1786344" y="1950851"/>
                  </a:lnTo>
                  <a:lnTo>
                    <a:pt x="1800099" y="1981578"/>
                  </a:lnTo>
                  <a:lnTo>
                    <a:pt x="1814313" y="2032890"/>
                  </a:lnTo>
                  <a:lnTo>
                    <a:pt x="1828068" y="2060460"/>
                  </a:lnTo>
                  <a:lnTo>
                    <a:pt x="1842282" y="2014802"/>
                  </a:lnTo>
                  <a:lnTo>
                    <a:pt x="1856495" y="1899273"/>
                  </a:lnTo>
                  <a:lnTo>
                    <a:pt x="1869333" y="1798325"/>
                  </a:lnTo>
                  <a:lnTo>
                    <a:pt x="1883547" y="1740653"/>
                  </a:lnTo>
                  <a:lnTo>
                    <a:pt x="1897302" y="1714178"/>
                  </a:lnTo>
                  <a:lnTo>
                    <a:pt x="1911516" y="1727682"/>
                  </a:lnTo>
                  <a:lnTo>
                    <a:pt x="1925271" y="1794223"/>
                  </a:lnTo>
                  <a:lnTo>
                    <a:pt x="1939485" y="1937492"/>
                  </a:lnTo>
                  <a:lnTo>
                    <a:pt x="1953699" y="2124845"/>
                  </a:lnTo>
                  <a:lnTo>
                    <a:pt x="1967454" y="2266514"/>
                  </a:lnTo>
                  <a:lnTo>
                    <a:pt x="1981668" y="2332255"/>
                  </a:lnTo>
                  <a:lnTo>
                    <a:pt x="1995423" y="2357189"/>
                  </a:lnTo>
                  <a:lnTo>
                    <a:pt x="2009637" y="2387404"/>
                  </a:lnTo>
                  <a:lnTo>
                    <a:pt x="2023850" y="2447204"/>
                  </a:lnTo>
                  <a:lnTo>
                    <a:pt x="2037147" y="2519556"/>
                  </a:lnTo>
                  <a:lnTo>
                    <a:pt x="2051361" y="2572544"/>
                  </a:lnTo>
                  <a:lnTo>
                    <a:pt x="2065116" y="2588000"/>
                  </a:lnTo>
                  <a:lnTo>
                    <a:pt x="2079330" y="2569117"/>
                  </a:lnTo>
                  <a:lnTo>
                    <a:pt x="2093085" y="2528985"/>
                  </a:lnTo>
                  <a:lnTo>
                    <a:pt x="2107299" y="2469492"/>
                  </a:lnTo>
                  <a:lnTo>
                    <a:pt x="2121512" y="2366235"/>
                  </a:lnTo>
                  <a:lnTo>
                    <a:pt x="2135268" y="2214937"/>
                  </a:lnTo>
                  <a:lnTo>
                    <a:pt x="2149481" y="2063503"/>
                  </a:lnTo>
                  <a:lnTo>
                    <a:pt x="2163237" y="1975461"/>
                  </a:lnTo>
                  <a:lnTo>
                    <a:pt x="2177450" y="1967138"/>
                  </a:lnTo>
                  <a:lnTo>
                    <a:pt x="2191664" y="2011149"/>
                  </a:lnTo>
                  <a:lnTo>
                    <a:pt x="2204502" y="2094599"/>
                  </a:lnTo>
                  <a:lnTo>
                    <a:pt x="2218716" y="2196475"/>
                  </a:lnTo>
                  <a:lnTo>
                    <a:pt x="2232471" y="2249638"/>
                  </a:lnTo>
                  <a:lnTo>
                    <a:pt x="2246685" y="2218273"/>
                  </a:lnTo>
                  <a:lnTo>
                    <a:pt x="2260440" y="2137813"/>
                  </a:lnTo>
                  <a:lnTo>
                    <a:pt x="2274654" y="2058091"/>
                  </a:lnTo>
                  <a:lnTo>
                    <a:pt x="2288868" y="2028311"/>
                  </a:lnTo>
                  <a:lnTo>
                    <a:pt x="2302623" y="2068960"/>
                  </a:lnTo>
                  <a:lnTo>
                    <a:pt x="2316837" y="2146277"/>
                  </a:lnTo>
                  <a:lnTo>
                    <a:pt x="2330592" y="2200683"/>
                  </a:lnTo>
                  <a:lnTo>
                    <a:pt x="2344805" y="2201677"/>
                  </a:lnTo>
                  <a:lnTo>
                    <a:pt x="2359019" y="2157079"/>
                  </a:lnTo>
                  <a:lnTo>
                    <a:pt x="2371857" y="2087073"/>
                  </a:lnTo>
                  <a:lnTo>
                    <a:pt x="2386071" y="2018381"/>
                  </a:lnTo>
                  <a:lnTo>
                    <a:pt x="2399826" y="1974444"/>
                  </a:lnTo>
                  <a:lnTo>
                    <a:pt x="2414040" y="1969726"/>
                  </a:lnTo>
                  <a:lnTo>
                    <a:pt x="2427795" y="1981332"/>
                  </a:lnTo>
                  <a:lnTo>
                    <a:pt x="2442009" y="1973158"/>
                  </a:lnTo>
                  <a:lnTo>
                    <a:pt x="2456223" y="1956573"/>
                  </a:lnTo>
                  <a:lnTo>
                    <a:pt x="2469978" y="1941146"/>
                  </a:lnTo>
                  <a:lnTo>
                    <a:pt x="2484192" y="1908294"/>
                  </a:lnTo>
                  <a:lnTo>
                    <a:pt x="2497947" y="1880232"/>
                  </a:lnTo>
                  <a:lnTo>
                    <a:pt x="2512161" y="1902668"/>
                  </a:lnTo>
                  <a:lnTo>
                    <a:pt x="2526374" y="1980330"/>
                  </a:lnTo>
                  <a:lnTo>
                    <a:pt x="2539213" y="2060183"/>
                  </a:lnTo>
                  <a:lnTo>
                    <a:pt x="2553426" y="2110634"/>
                  </a:lnTo>
                  <a:lnTo>
                    <a:pt x="2567181" y="2148426"/>
                  </a:lnTo>
                  <a:lnTo>
                    <a:pt x="2581395" y="2176316"/>
                  </a:lnTo>
                  <a:lnTo>
                    <a:pt x="2595150" y="2202757"/>
                  </a:lnTo>
                  <a:lnTo>
                    <a:pt x="2609364" y="2223006"/>
                  </a:lnTo>
                  <a:lnTo>
                    <a:pt x="2623578" y="2181537"/>
                  </a:lnTo>
                  <a:lnTo>
                    <a:pt x="2637333" y="2085931"/>
                  </a:lnTo>
                  <a:lnTo>
                    <a:pt x="2651547" y="2000411"/>
                  </a:lnTo>
                  <a:lnTo>
                    <a:pt x="2665302" y="1922294"/>
                  </a:lnTo>
                  <a:lnTo>
                    <a:pt x="2679516" y="1824869"/>
                  </a:lnTo>
                  <a:lnTo>
                    <a:pt x="2693729" y="1730291"/>
                  </a:lnTo>
                  <a:lnTo>
                    <a:pt x="2707026" y="1693918"/>
                  </a:lnTo>
                  <a:lnTo>
                    <a:pt x="2721240" y="1712894"/>
                  </a:lnTo>
                  <a:lnTo>
                    <a:pt x="2734995" y="1715465"/>
                  </a:lnTo>
                  <a:lnTo>
                    <a:pt x="2749209" y="1662906"/>
                  </a:lnTo>
                  <a:lnTo>
                    <a:pt x="2762964" y="1571224"/>
                  </a:lnTo>
                  <a:lnTo>
                    <a:pt x="2777178" y="1504325"/>
                  </a:lnTo>
                  <a:lnTo>
                    <a:pt x="2791392" y="1517724"/>
                  </a:lnTo>
                  <a:lnTo>
                    <a:pt x="2805147" y="1577939"/>
                  </a:lnTo>
                  <a:lnTo>
                    <a:pt x="2819360" y="1629980"/>
                  </a:lnTo>
                  <a:lnTo>
                    <a:pt x="2833116" y="1686035"/>
                  </a:lnTo>
                  <a:lnTo>
                    <a:pt x="2847329" y="1752951"/>
                  </a:lnTo>
                  <a:lnTo>
                    <a:pt x="2861543" y="1762825"/>
                  </a:lnTo>
                  <a:lnTo>
                    <a:pt x="2874381" y="1672836"/>
                  </a:lnTo>
                  <a:lnTo>
                    <a:pt x="2888595" y="1523135"/>
                  </a:lnTo>
                  <a:lnTo>
                    <a:pt x="2902350" y="1387834"/>
                  </a:lnTo>
                  <a:lnTo>
                    <a:pt x="2916564" y="1315028"/>
                  </a:lnTo>
                  <a:lnTo>
                    <a:pt x="2930319" y="1296440"/>
                  </a:lnTo>
                  <a:lnTo>
                    <a:pt x="2944533" y="1300372"/>
                  </a:lnTo>
                  <a:lnTo>
                    <a:pt x="2958747" y="1333469"/>
                  </a:lnTo>
                  <a:lnTo>
                    <a:pt x="2972502" y="1398537"/>
                  </a:lnTo>
                  <a:lnTo>
                    <a:pt x="2986716" y="1439480"/>
                  </a:lnTo>
                  <a:lnTo>
                    <a:pt x="3000471" y="1405659"/>
                  </a:lnTo>
                  <a:lnTo>
                    <a:pt x="3014685" y="1297668"/>
                  </a:lnTo>
                  <a:lnTo>
                    <a:pt x="3028898" y="1178338"/>
                  </a:lnTo>
                  <a:lnTo>
                    <a:pt x="3041736" y="1102514"/>
                  </a:lnTo>
                  <a:lnTo>
                    <a:pt x="3055950" y="1071388"/>
                  </a:lnTo>
                  <a:lnTo>
                    <a:pt x="3069705" y="1091825"/>
                  </a:lnTo>
                  <a:lnTo>
                    <a:pt x="3083919" y="1155891"/>
                  </a:lnTo>
                  <a:lnTo>
                    <a:pt x="3097674" y="1219495"/>
                  </a:lnTo>
                  <a:lnTo>
                    <a:pt x="3111888" y="1231158"/>
                  </a:lnTo>
                  <a:lnTo>
                    <a:pt x="3126102" y="1186637"/>
                  </a:lnTo>
                  <a:lnTo>
                    <a:pt x="3139857" y="1123461"/>
                  </a:lnTo>
                  <a:lnTo>
                    <a:pt x="3154071" y="1102163"/>
                  </a:lnTo>
                  <a:lnTo>
                    <a:pt x="3167826" y="1146123"/>
                  </a:lnTo>
                  <a:lnTo>
                    <a:pt x="3182040" y="1218998"/>
                  </a:lnTo>
                  <a:lnTo>
                    <a:pt x="3196253" y="1284691"/>
                  </a:lnTo>
                  <a:lnTo>
                    <a:pt x="3209092" y="1345128"/>
                  </a:lnTo>
                  <a:lnTo>
                    <a:pt x="3223305" y="1428480"/>
                  </a:lnTo>
                  <a:lnTo>
                    <a:pt x="3237061" y="1514193"/>
                  </a:lnTo>
                  <a:lnTo>
                    <a:pt x="3251274" y="1560145"/>
                  </a:lnTo>
                  <a:lnTo>
                    <a:pt x="3265030" y="1553942"/>
                  </a:lnTo>
                  <a:lnTo>
                    <a:pt x="3279243" y="1550471"/>
                  </a:lnTo>
                  <a:lnTo>
                    <a:pt x="3293457" y="1571333"/>
                  </a:lnTo>
                  <a:lnTo>
                    <a:pt x="3307212" y="1597138"/>
                  </a:lnTo>
                  <a:lnTo>
                    <a:pt x="3321426" y="1639108"/>
                  </a:lnTo>
                  <a:lnTo>
                    <a:pt x="3335181" y="1684746"/>
                  </a:lnTo>
                  <a:lnTo>
                    <a:pt x="3349395" y="1724837"/>
                  </a:lnTo>
                  <a:lnTo>
                    <a:pt x="3363609" y="1759926"/>
                  </a:lnTo>
                  <a:lnTo>
                    <a:pt x="3376905" y="1778011"/>
                  </a:lnTo>
                  <a:lnTo>
                    <a:pt x="3391119" y="1745266"/>
                  </a:lnTo>
                  <a:lnTo>
                    <a:pt x="3404874" y="1672593"/>
                  </a:lnTo>
                  <a:lnTo>
                    <a:pt x="3419088" y="1638648"/>
                  </a:lnTo>
                  <a:lnTo>
                    <a:pt x="3432843" y="1703981"/>
                  </a:lnTo>
                  <a:lnTo>
                    <a:pt x="3447057" y="1828358"/>
                  </a:lnTo>
                  <a:lnTo>
                    <a:pt x="3461271" y="1901698"/>
                  </a:lnTo>
                  <a:lnTo>
                    <a:pt x="3475026" y="1899286"/>
                  </a:lnTo>
                  <a:lnTo>
                    <a:pt x="3489240" y="1863749"/>
                  </a:lnTo>
                  <a:lnTo>
                    <a:pt x="3502995" y="1830747"/>
                  </a:lnTo>
                  <a:lnTo>
                    <a:pt x="3517208" y="1811269"/>
                  </a:lnTo>
                  <a:lnTo>
                    <a:pt x="3531422" y="1789742"/>
                  </a:lnTo>
                  <a:lnTo>
                    <a:pt x="3544260" y="1772710"/>
                  </a:lnTo>
                  <a:lnTo>
                    <a:pt x="3558474" y="1792576"/>
                  </a:lnTo>
                  <a:lnTo>
                    <a:pt x="3572229" y="1861394"/>
                  </a:lnTo>
                  <a:lnTo>
                    <a:pt x="3586443" y="1930767"/>
                  </a:lnTo>
                  <a:lnTo>
                    <a:pt x="3600198" y="1954728"/>
                  </a:lnTo>
                  <a:lnTo>
                    <a:pt x="3614412" y="1941678"/>
                  </a:lnTo>
                  <a:lnTo>
                    <a:pt x="3628626" y="1967811"/>
                  </a:lnTo>
                  <a:lnTo>
                    <a:pt x="3642381" y="2011814"/>
                  </a:lnTo>
                  <a:lnTo>
                    <a:pt x="3656595" y="2028403"/>
                  </a:lnTo>
                  <a:lnTo>
                    <a:pt x="3670350" y="2039673"/>
                  </a:lnTo>
                  <a:lnTo>
                    <a:pt x="3684564" y="2067531"/>
                  </a:lnTo>
                  <a:lnTo>
                    <a:pt x="3698777" y="2153286"/>
                  </a:lnTo>
                  <a:lnTo>
                    <a:pt x="3711616" y="2274200"/>
                  </a:lnTo>
                  <a:lnTo>
                    <a:pt x="3725829" y="2330100"/>
                  </a:lnTo>
                  <a:lnTo>
                    <a:pt x="3739584" y="2235440"/>
                  </a:lnTo>
                  <a:lnTo>
                    <a:pt x="3753798" y="2045581"/>
                  </a:lnTo>
                  <a:lnTo>
                    <a:pt x="3767553" y="1873578"/>
                  </a:lnTo>
                  <a:lnTo>
                    <a:pt x="3781767" y="1775075"/>
                  </a:lnTo>
                  <a:lnTo>
                    <a:pt x="3795981" y="1699795"/>
                  </a:lnTo>
                  <a:lnTo>
                    <a:pt x="3809736" y="1642575"/>
                  </a:lnTo>
                  <a:lnTo>
                    <a:pt x="3823950" y="1610268"/>
                  </a:lnTo>
                  <a:lnTo>
                    <a:pt x="3837705" y="1597953"/>
                  </a:lnTo>
                  <a:lnTo>
                    <a:pt x="3851919" y="1604573"/>
                  </a:lnTo>
                  <a:lnTo>
                    <a:pt x="3866132" y="1597800"/>
                  </a:lnTo>
                  <a:lnTo>
                    <a:pt x="3878971" y="1552679"/>
                  </a:lnTo>
                  <a:lnTo>
                    <a:pt x="3893184" y="1488586"/>
                  </a:lnTo>
                  <a:lnTo>
                    <a:pt x="3906940" y="1493820"/>
                  </a:lnTo>
                  <a:lnTo>
                    <a:pt x="3921153" y="1584380"/>
                  </a:lnTo>
                  <a:lnTo>
                    <a:pt x="3934909" y="1699372"/>
                  </a:lnTo>
                  <a:lnTo>
                    <a:pt x="3949122" y="1757737"/>
                  </a:lnTo>
                  <a:lnTo>
                    <a:pt x="3963336" y="1764648"/>
                  </a:lnTo>
                  <a:lnTo>
                    <a:pt x="3977091" y="1775040"/>
                  </a:lnTo>
                  <a:lnTo>
                    <a:pt x="3991305" y="1823962"/>
                  </a:lnTo>
                  <a:lnTo>
                    <a:pt x="4005060" y="1845593"/>
                  </a:lnTo>
                  <a:lnTo>
                    <a:pt x="4019274" y="1793239"/>
                  </a:lnTo>
                  <a:lnTo>
                    <a:pt x="4033488" y="1692473"/>
                  </a:lnTo>
                  <a:lnTo>
                    <a:pt x="4046784" y="1575092"/>
                  </a:lnTo>
                  <a:lnTo>
                    <a:pt x="4060998" y="1528396"/>
                  </a:lnTo>
                  <a:lnTo>
                    <a:pt x="4074753" y="1572299"/>
                  </a:lnTo>
                  <a:lnTo>
                    <a:pt x="4088967" y="1650087"/>
                  </a:lnTo>
                  <a:lnTo>
                    <a:pt x="4102722" y="1736753"/>
                  </a:lnTo>
                  <a:lnTo>
                    <a:pt x="4116936" y="1802020"/>
                  </a:lnTo>
                  <a:lnTo>
                    <a:pt x="4131150" y="1799246"/>
                  </a:lnTo>
                  <a:lnTo>
                    <a:pt x="4144905" y="1766781"/>
                  </a:lnTo>
                  <a:lnTo>
                    <a:pt x="4159119" y="1719547"/>
                  </a:lnTo>
                  <a:lnTo>
                    <a:pt x="4172874" y="1663127"/>
                  </a:lnTo>
                  <a:lnTo>
                    <a:pt x="4187088" y="1646002"/>
                  </a:lnTo>
                  <a:lnTo>
                    <a:pt x="4201301" y="1692361"/>
                  </a:lnTo>
                  <a:lnTo>
                    <a:pt x="4214139" y="1788803"/>
                  </a:lnTo>
                  <a:lnTo>
                    <a:pt x="4228353" y="1869774"/>
                  </a:lnTo>
                  <a:lnTo>
                    <a:pt x="4242108" y="1888782"/>
                  </a:lnTo>
                  <a:lnTo>
                    <a:pt x="4256322" y="1814511"/>
                  </a:lnTo>
                  <a:lnTo>
                    <a:pt x="4270077" y="1663887"/>
                  </a:lnTo>
                  <a:lnTo>
                    <a:pt x="4284291" y="1561491"/>
                  </a:lnTo>
                  <a:lnTo>
                    <a:pt x="4298505" y="1594702"/>
                  </a:lnTo>
                  <a:lnTo>
                    <a:pt x="4312260" y="1679059"/>
                  </a:lnTo>
                  <a:lnTo>
                    <a:pt x="4326474" y="1719510"/>
                  </a:lnTo>
                  <a:lnTo>
                    <a:pt x="4340229" y="1726977"/>
                  </a:lnTo>
                  <a:lnTo>
                    <a:pt x="4354443" y="1716959"/>
                  </a:lnTo>
                  <a:lnTo>
                    <a:pt x="4368656" y="1687191"/>
                  </a:lnTo>
                  <a:lnTo>
                    <a:pt x="4381495" y="1664448"/>
                  </a:lnTo>
                  <a:lnTo>
                    <a:pt x="4395708" y="1641510"/>
                  </a:lnTo>
                  <a:lnTo>
                    <a:pt x="4409464" y="1592823"/>
                  </a:lnTo>
                  <a:lnTo>
                    <a:pt x="4423677" y="1571134"/>
                  </a:lnTo>
                  <a:lnTo>
                    <a:pt x="4437433" y="1596972"/>
                  </a:lnTo>
                  <a:lnTo>
                    <a:pt x="4451646" y="1635585"/>
                  </a:lnTo>
                  <a:lnTo>
                    <a:pt x="4465860" y="1640421"/>
                  </a:lnTo>
                  <a:lnTo>
                    <a:pt x="4479615" y="1583825"/>
                  </a:lnTo>
                  <a:lnTo>
                    <a:pt x="4493829" y="1532220"/>
                  </a:lnTo>
                  <a:lnTo>
                    <a:pt x="4507584" y="1539481"/>
                  </a:lnTo>
                  <a:lnTo>
                    <a:pt x="4521798" y="1559027"/>
                  </a:lnTo>
                  <a:lnTo>
                    <a:pt x="4536012" y="1567741"/>
                  </a:lnTo>
                  <a:lnTo>
                    <a:pt x="4548850" y="1568166"/>
                  </a:lnTo>
                  <a:lnTo>
                    <a:pt x="4563063" y="1553952"/>
                  </a:lnTo>
                  <a:lnTo>
                    <a:pt x="4576819" y="1524099"/>
                  </a:lnTo>
                  <a:lnTo>
                    <a:pt x="4591032" y="1478190"/>
                  </a:lnTo>
                  <a:lnTo>
                    <a:pt x="4604788" y="1422142"/>
                  </a:lnTo>
                  <a:lnTo>
                    <a:pt x="4619001" y="1348944"/>
                  </a:lnTo>
                  <a:lnTo>
                    <a:pt x="4633215" y="1303506"/>
                  </a:lnTo>
                  <a:lnTo>
                    <a:pt x="4646970" y="1338415"/>
                  </a:lnTo>
                  <a:lnTo>
                    <a:pt x="4661184" y="1394130"/>
                  </a:lnTo>
                  <a:lnTo>
                    <a:pt x="4674939" y="1419574"/>
                  </a:lnTo>
                  <a:lnTo>
                    <a:pt x="4689153" y="1420469"/>
                  </a:lnTo>
                  <a:lnTo>
                    <a:pt x="4703367" y="1377927"/>
                  </a:lnTo>
                  <a:lnTo>
                    <a:pt x="4716663" y="1297186"/>
                  </a:lnTo>
                  <a:lnTo>
                    <a:pt x="4730877" y="1218215"/>
                  </a:lnTo>
                  <a:lnTo>
                    <a:pt x="4744632" y="1165625"/>
                  </a:lnTo>
                  <a:lnTo>
                    <a:pt x="4758846" y="1154964"/>
                  </a:lnTo>
                  <a:lnTo>
                    <a:pt x="4772601" y="1189058"/>
                  </a:lnTo>
                  <a:lnTo>
                    <a:pt x="4786815" y="1234741"/>
                  </a:lnTo>
                  <a:lnTo>
                    <a:pt x="4801029" y="1264048"/>
                  </a:lnTo>
                  <a:lnTo>
                    <a:pt x="4814784" y="1268048"/>
                  </a:lnTo>
                  <a:lnTo>
                    <a:pt x="4828998" y="1253441"/>
                  </a:lnTo>
                  <a:lnTo>
                    <a:pt x="4842753" y="1213969"/>
                  </a:lnTo>
                  <a:lnTo>
                    <a:pt x="4856967" y="1182757"/>
                  </a:lnTo>
                  <a:lnTo>
                    <a:pt x="4871180" y="1190517"/>
                  </a:lnTo>
                  <a:lnTo>
                    <a:pt x="4884019" y="1223440"/>
                  </a:lnTo>
                  <a:lnTo>
                    <a:pt x="4898232" y="1258586"/>
                  </a:lnTo>
                  <a:lnTo>
                    <a:pt x="4911987" y="1283637"/>
                  </a:lnTo>
                  <a:lnTo>
                    <a:pt x="4926201" y="1282907"/>
                  </a:lnTo>
                  <a:lnTo>
                    <a:pt x="4939956" y="1227488"/>
                  </a:lnTo>
                  <a:lnTo>
                    <a:pt x="4954170" y="1139198"/>
                  </a:lnTo>
                  <a:lnTo>
                    <a:pt x="4968384" y="1047412"/>
                  </a:lnTo>
                  <a:lnTo>
                    <a:pt x="4982139" y="974993"/>
                  </a:lnTo>
                  <a:lnTo>
                    <a:pt x="4996353" y="955034"/>
                  </a:lnTo>
                  <a:lnTo>
                    <a:pt x="5010108" y="1019150"/>
                  </a:lnTo>
                  <a:lnTo>
                    <a:pt x="5024322" y="1116558"/>
                  </a:lnTo>
                  <a:lnTo>
                    <a:pt x="5038535" y="1176398"/>
                  </a:lnTo>
                  <a:lnTo>
                    <a:pt x="5051374" y="1166525"/>
                  </a:lnTo>
                  <a:lnTo>
                    <a:pt x="5065587" y="1129135"/>
                  </a:lnTo>
                  <a:lnTo>
                    <a:pt x="5079343" y="1144387"/>
                  </a:lnTo>
                  <a:lnTo>
                    <a:pt x="5093556" y="1226178"/>
                  </a:lnTo>
                  <a:lnTo>
                    <a:pt x="5107312" y="1337912"/>
                  </a:lnTo>
                  <a:lnTo>
                    <a:pt x="5121525" y="1459954"/>
                  </a:lnTo>
                  <a:lnTo>
                    <a:pt x="5135739" y="1604959"/>
                  </a:lnTo>
                  <a:lnTo>
                    <a:pt x="5149494" y="1734798"/>
                  </a:lnTo>
                  <a:lnTo>
                    <a:pt x="5163708" y="1796864"/>
                  </a:lnTo>
                  <a:lnTo>
                    <a:pt x="5177463" y="1775978"/>
                  </a:lnTo>
                  <a:lnTo>
                    <a:pt x="5191677" y="1749986"/>
                  </a:lnTo>
                  <a:lnTo>
                    <a:pt x="5205891" y="1760790"/>
                  </a:lnTo>
                  <a:lnTo>
                    <a:pt x="5218729" y="1778460"/>
                  </a:lnTo>
                  <a:lnTo>
                    <a:pt x="5232943" y="1799907"/>
                  </a:lnTo>
                  <a:lnTo>
                    <a:pt x="5246698" y="1856299"/>
                  </a:lnTo>
                  <a:lnTo>
                    <a:pt x="5260911" y="1917553"/>
                  </a:lnTo>
                  <a:lnTo>
                    <a:pt x="5274667" y="1951169"/>
                  </a:lnTo>
                  <a:lnTo>
                    <a:pt x="5288880" y="1992077"/>
                  </a:lnTo>
                  <a:lnTo>
                    <a:pt x="5303094" y="2017517"/>
                  </a:lnTo>
                  <a:lnTo>
                    <a:pt x="5316849" y="2025976"/>
                  </a:lnTo>
                  <a:lnTo>
                    <a:pt x="5331063" y="2079701"/>
                  </a:lnTo>
                  <a:lnTo>
                    <a:pt x="5344818" y="2208582"/>
                  </a:lnTo>
                  <a:lnTo>
                    <a:pt x="5359032" y="2364736"/>
                  </a:lnTo>
                  <a:lnTo>
                    <a:pt x="5373246" y="2518993"/>
                  </a:lnTo>
                  <a:lnTo>
                    <a:pt x="5386542" y="2659036"/>
                  </a:lnTo>
                  <a:lnTo>
                    <a:pt x="5400756" y="2768198"/>
                  </a:lnTo>
                  <a:lnTo>
                    <a:pt x="5414511" y="2794984"/>
                  </a:lnTo>
                  <a:lnTo>
                    <a:pt x="5428725" y="2762140"/>
                  </a:lnTo>
                  <a:lnTo>
                    <a:pt x="5442480" y="2732391"/>
                  </a:lnTo>
                  <a:lnTo>
                    <a:pt x="5456694" y="2710128"/>
                  </a:lnTo>
                  <a:lnTo>
                    <a:pt x="5470908" y="2753253"/>
                  </a:lnTo>
                  <a:lnTo>
                    <a:pt x="5484663" y="2854617"/>
                  </a:lnTo>
                  <a:lnTo>
                    <a:pt x="5498877" y="2938647"/>
                  </a:lnTo>
                  <a:lnTo>
                    <a:pt x="5512632" y="2963750"/>
                  </a:lnTo>
                  <a:lnTo>
                    <a:pt x="5526846" y="2924453"/>
                  </a:lnTo>
                  <a:lnTo>
                    <a:pt x="5541059" y="2868098"/>
                  </a:lnTo>
                  <a:lnTo>
                    <a:pt x="5553898" y="2861209"/>
                  </a:lnTo>
                  <a:lnTo>
                    <a:pt x="5568111" y="2886276"/>
                  </a:lnTo>
                  <a:lnTo>
                    <a:pt x="5581867" y="2911958"/>
                  </a:lnTo>
                  <a:lnTo>
                    <a:pt x="5596080" y="2923549"/>
                  </a:lnTo>
                  <a:lnTo>
                    <a:pt x="5609835" y="2913114"/>
                  </a:lnTo>
                  <a:lnTo>
                    <a:pt x="5624049" y="2875249"/>
                  </a:lnTo>
                  <a:lnTo>
                    <a:pt x="5638263" y="2767918"/>
                  </a:lnTo>
                  <a:lnTo>
                    <a:pt x="5652018" y="2638995"/>
                  </a:lnTo>
                  <a:lnTo>
                    <a:pt x="5666232" y="2561195"/>
                  </a:lnTo>
                  <a:lnTo>
                    <a:pt x="5679987" y="2547303"/>
                  </a:lnTo>
                  <a:lnTo>
                    <a:pt x="5694201" y="2562539"/>
                  </a:lnTo>
                  <a:lnTo>
                    <a:pt x="5708415" y="2556998"/>
                  </a:lnTo>
                  <a:lnTo>
                    <a:pt x="5721253" y="2520327"/>
                  </a:lnTo>
                  <a:lnTo>
                    <a:pt x="5735466" y="2456963"/>
                  </a:lnTo>
                  <a:lnTo>
                    <a:pt x="5749222" y="2422463"/>
                  </a:lnTo>
                  <a:lnTo>
                    <a:pt x="5763435" y="2489239"/>
                  </a:lnTo>
                  <a:lnTo>
                    <a:pt x="5777191" y="2645464"/>
                  </a:lnTo>
                  <a:lnTo>
                    <a:pt x="5791404" y="2843089"/>
                  </a:lnTo>
                  <a:lnTo>
                    <a:pt x="5805618" y="3020976"/>
                  </a:lnTo>
                  <a:lnTo>
                    <a:pt x="5819373" y="3101443"/>
                  </a:lnTo>
                  <a:lnTo>
                    <a:pt x="5833587" y="3076886"/>
                  </a:lnTo>
                  <a:lnTo>
                    <a:pt x="5847342" y="2976082"/>
                  </a:lnTo>
                  <a:lnTo>
                    <a:pt x="5861556" y="2851809"/>
                  </a:lnTo>
                  <a:lnTo>
                    <a:pt x="5875770" y="2780191"/>
                  </a:lnTo>
                  <a:lnTo>
                    <a:pt x="5888608" y="2766264"/>
                  </a:lnTo>
                  <a:lnTo>
                    <a:pt x="5902822" y="2791148"/>
                  </a:lnTo>
                  <a:lnTo>
                    <a:pt x="5916577" y="2803658"/>
                  </a:lnTo>
                  <a:lnTo>
                    <a:pt x="5930791" y="2728163"/>
                  </a:lnTo>
                  <a:lnTo>
                    <a:pt x="5944546" y="2595907"/>
                  </a:lnTo>
                  <a:lnTo>
                    <a:pt x="5958760" y="2435816"/>
                  </a:lnTo>
                  <a:lnTo>
                    <a:pt x="5972973" y="2259209"/>
                  </a:lnTo>
                  <a:lnTo>
                    <a:pt x="5986728" y="2137510"/>
                  </a:lnTo>
                  <a:lnTo>
                    <a:pt x="6000942" y="2107051"/>
                  </a:lnTo>
                  <a:lnTo>
                    <a:pt x="6014697" y="2148921"/>
                  </a:lnTo>
                  <a:lnTo>
                    <a:pt x="6028911" y="2183388"/>
                  </a:lnTo>
                  <a:lnTo>
                    <a:pt x="6043125" y="2137256"/>
                  </a:lnTo>
                  <a:lnTo>
                    <a:pt x="6056422" y="2033631"/>
                  </a:lnTo>
                  <a:lnTo>
                    <a:pt x="6070635" y="1927800"/>
                  </a:lnTo>
                  <a:lnTo>
                    <a:pt x="6084390" y="1856472"/>
                  </a:lnTo>
                  <a:lnTo>
                    <a:pt x="6098604" y="1832475"/>
                  </a:lnTo>
                  <a:lnTo>
                    <a:pt x="6112359" y="1830060"/>
                  </a:lnTo>
                  <a:lnTo>
                    <a:pt x="6126573" y="1875025"/>
                  </a:lnTo>
                  <a:lnTo>
                    <a:pt x="6140787" y="1968433"/>
                  </a:lnTo>
                  <a:lnTo>
                    <a:pt x="6154542" y="2015317"/>
                  </a:lnTo>
                  <a:lnTo>
                    <a:pt x="6168756" y="1955179"/>
                  </a:lnTo>
                  <a:lnTo>
                    <a:pt x="6182511" y="1812043"/>
                  </a:lnTo>
                  <a:lnTo>
                    <a:pt x="6196725" y="1687096"/>
                  </a:lnTo>
                  <a:lnTo>
                    <a:pt x="6210938" y="1653920"/>
                  </a:lnTo>
                  <a:lnTo>
                    <a:pt x="6223777" y="1693315"/>
                  </a:lnTo>
                  <a:lnTo>
                    <a:pt x="6237990" y="1748208"/>
                  </a:lnTo>
                  <a:lnTo>
                    <a:pt x="6251746" y="1782261"/>
                  </a:lnTo>
                  <a:lnTo>
                    <a:pt x="6265959" y="1814041"/>
                  </a:lnTo>
                  <a:lnTo>
                    <a:pt x="6279715" y="1857423"/>
                  </a:lnTo>
                  <a:lnTo>
                    <a:pt x="6293928" y="1869680"/>
                  </a:lnTo>
                  <a:lnTo>
                    <a:pt x="6308142" y="1856790"/>
                  </a:lnTo>
                  <a:lnTo>
                    <a:pt x="6321897" y="1885066"/>
                  </a:lnTo>
                  <a:lnTo>
                    <a:pt x="6336111" y="1946145"/>
                  </a:lnTo>
                  <a:lnTo>
                    <a:pt x="6349866" y="2017763"/>
                  </a:lnTo>
                  <a:lnTo>
                    <a:pt x="6364080" y="2098382"/>
                  </a:lnTo>
                  <a:lnTo>
                    <a:pt x="6378294" y="2150376"/>
                  </a:lnTo>
                  <a:lnTo>
                    <a:pt x="6391132" y="2184617"/>
                  </a:lnTo>
                  <a:lnTo>
                    <a:pt x="6405346" y="2219167"/>
                  </a:lnTo>
                  <a:lnTo>
                    <a:pt x="6419101" y="2239580"/>
                  </a:lnTo>
                  <a:lnTo>
                    <a:pt x="6433314" y="2216369"/>
                  </a:lnTo>
                  <a:lnTo>
                    <a:pt x="6447070" y="2107397"/>
                  </a:lnTo>
                  <a:lnTo>
                    <a:pt x="6461283" y="1935922"/>
                  </a:lnTo>
                  <a:lnTo>
                    <a:pt x="6475497" y="1803008"/>
                  </a:lnTo>
                  <a:lnTo>
                    <a:pt x="6489252" y="1754174"/>
                  </a:lnTo>
                  <a:lnTo>
                    <a:pt x="6503466" y="1803392"/>
                  </a:lnTo>
                  <a:lnTo>
                    <a:pt x="6517221" y="1910672"/>
                  </a:lnTo>
                  <a:lnTo>
                    <a:pt x="6531435" y="1997047"/>
                  </a:lnTo>
                  <a:lnTo>
                    <a:pt x="6545649" y="2037214"/>
                  </a:lnTo>
                  <a:lnTo>
                    <a:pt x="6558487" y="2010689"/>
                  </a:lnTo>
                  <a:lnTo>
                    <a:pt x="6572701" y="1934440"/>
                  </a:lnTo>
                  <a:lnTo>
                    <a:pt x="6586456" y="1854620"/>
                  </a:lnTo>
                  <a:lnTo>
                    <a:pt x="6600670" y="1807159"/>
                  </a:lnTo>
                  <a:lnTo>
                    <a:pt x="6614425" y="1805616"/>
                  </a:lnTo>
                  <a:lnTo>
                    <a:pt x="6628639" y="1827278"/>
                  </a:lnTo>
                  <a:lnTo>
                    <a:pt x="6642852" y="1828601"/>
                  </a:lnTo>
                  <a:lnTo>
                    <a:pt x="6656608" y="1813897"/>
                  </a:lnTo>
                  <a:lnTo>
                    <a:pt x="6670821" y="1790401"/>
                  </a:lnTo>
                  <a:lnTo>
                    <a:pt x="6684576" y="1769682"/>
                  </a:lnTo>
                  <a:lnTo>
                    <a:pt x="6698790" y="1771399"/>
                  </a:lnTo>
                  <a:lnTo>
                    <a:pt x="6713004" y="1771795"/>
                  </a:lnTo>
                  <a:lnTo>
                    <a:pt x="6726301" y="1744325"/>
                  </a:lnTo>
                  <a:lnTo>
                    <a:pt x="6740514" y="1721183"/>
                  </a:lnTo>
                  <a:lnTo>
                    <a:pt x="6754270" y="1726384"/>
                  </a:lnTo>
                  <a:lnTo>
                    <a:pt x="6768483" y="1730687"/>
                  </a:lnTo>
                  <a:lnTo>
                    <a:pt x="6782238" y="1760835"/>
                  </a:lnTo>
                  <a:lnTo>
                    <a:pt x="6796452" y="1836971"/>
                  </a:lnTo>
                  <a:lnTo>
                    <a:pt x="6810666" y="1909657"/>
                  </a:lnTo>
                  <a:lnTo>
                    <a:pt x="6824421" y="1941753"/>
                  </a:lnTo>
                  <a:lnTo>
                    <a:pt x="6838635" y="1905034"/>
                  </a:lnTo>
                  <a:lnTo>
                    <a:pt x="6852390" y="1802873"/>
                  </a:lnTo>
                  <a:lnTo>
                    <a:pt x="6866604" y="1693648"/>
                  </a:lnTo>
                  <a:lnTo>
                    <a:pt x="6880818" y="1627585"/>
                  </a:lnTo>
                  <a:lnTo>
                    <a:pt x="6893656" y="1609515"/>
                  </a:lnTo>
                  <a:lnTo>
                    <a:pt x="6907869" y="1608626"/>
                  </a:lnTo>
                  <a:lnTo>
                    <a:pt x="6921625" y="1603817"/>
                  </a:lnTo>
                  <a:lnTo>
                    <a:pt x="6935838" y="1590133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2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320948"/>
                  </a:moveTo>
                  <a:lnTo>
                    <a:pt x="14213" y="1353476"/>
                  </a:lnTo>
                  <a:lnTo>
                    <a:pt x="27510" y="1315575"/>
                  </a:lnTo>
                  <a:lnTo>
                    <a:pt x="41724" y="1225988"/>
                  </a:lnTo>
                  <a:lnTo>
                    <a:pt x="55479" y="1153535"/>
                  </a:lnTo>
                  <a:lnTo>
                    <a:pt x="69693" y="1124387"/>
                  </a:lnTo>
                  <a:lnTo>
                    <a:pt x="83448" y="1092810"/>
                  </a:lnTo>
                  <a:lnTo>
                    <a:pt x="97662" y="1014303"/>
                  </a:lnTo>
                  <a:lnTo>
                    <a:pt x="111875" y="899845"/>
                  </a:lnTo>
                  <a:lnTo>
                    <a:pt x="125630" y="804500"/>
                  </a:lnTo>
                  <a:lnTo>
                    <a:pt x="139844" y="761787"/>
                  </a:lnTo>
                  <a:lnTo>
                    <a:pt x="153599" y="748379"/>
                  </a:lnTo>
                  <a:lnTo>
                    <a:pt x="167813" y="719915"/>
                  </a:lnTo>
                  <a:lnTo>
                    <a:pt x="182027" y="685995"/>
                  </a:lnTo>
                  <a:lnTo>
                    <a:pt x="194865" y="691722"/>
                  </a:lnTo>
                  <a:lnTo>
                    <a:pt x="209079" y="756483"/>
                  </a:lnTo>
                  <a:lnTo>
                    <a:pt x="222834" y="837997"/>
                  </a:lnTo>
                  <a:lnTo>
                    <a:pt x="237048" y="883822"/>
                  </a:lnTo>
                  <a:lnTo>
                    <a:pt x="250803" y="883335"/>
                  </a:lnTo>
                  <a:lnTo>
                    <a:pt x="265017" y="871892"/>
                  </a:lnTo>
                  <a:lnTo>
                    <a:pt x="279230" y="850524"/>
                  </a:lnTo>
                  <a:lnTo>
                    <a:pt x="292986" y="800971"/>
                  </a:lnTo>
                  <a:lnTo>
                    <a:pt x="307199" y="758936"/>
                  </a:lnTo>
                  <a:lnTo>
                    <a:pt x="320955" y="749016"/>
                  </a:lnTo>
                  <a:lnTo>
                    <a:pt x="335168" y="761242"/>
                  </a:lnTo>
                  <a:lnTo>
                    <a:pt x="349382" y="800139"/>
                  </a:lnTo>
                  <a:lnTo>
                    <a:pt x="362220" y="866893"/>
                  </a:lnTo>
                  <a:lnTo>
                    <a:pt x="376434" y="883819"/>
                  </a:lnTo>
                  <a:lnTo>
                    <a:pt x="390189" y="794586"/>
                  </a:lnTo>
                  <a:lnTo>
                    <a:pt x="404403" y="652474"/>
                  </a:lnTo>
                  <a:lnTo>
                    <a:pt x="418158" y="528490"/>
                  </a:lnTo>
                  <a:lnTo>
                    <a:pt x="432372" y="459569"/>
                  </a:lnTo>
                  <a:lnTo>
                    <a:pt x="446586" y="436531"/>
                  </a:lnTo>
                  <a:lnTo>
                    <a:pt x="460341" y="426438"/>
                  </a:lnTo>
                  <a:lnTo>
                    <a:pt x="474554" y="401433"/>
                  </a:lnTo>
                  <a:lnTo>
                    <a:pt x="488310" y="353833"/>
                  </a:lnTo>
                  <a:lnTo>
                    <a:pt x="502523" y="315045"/>
                  </a:lnTo>
                  <a:lnTo>
                    <a:pt x="516737" y="288948"/>
                  </a:lnTo>
                  <a:lnTo>
                    <a:pt x="529575" y="248580"/>
                  </a:lnTo>
                  <a:lnTo>
                    <a:pt x="543789" y="199708"/>
                  </a:lnTo>
                  <a:lnTo>
                    <a:pt x="557544" y="169417"/>
                  </a:lnTo>
                  <a:lnTo>
                    <a:pt x="571758" y="164230"/>
                  </a:lnTo>
                  <a:lnTo>
                    <a:pt x="585513" y="152970"/>
                  </a:lnTo>
                  <a:lnTo>
                    <a:pt x="599727" y="97494"/>
                  </a:lnTo>
                  <a:lnTo>
                    <a:pt x="613941" y="17051"/>
                  </a:lnTo>
                  <a:lnTo>
                    <a:pt x="627696" y="0"/>
                  </a:lnTo>
                  <a:lnTo>
                    <a:pt x="641910" y="100520"/>
                  </a:lnTo>
                  <a:lnTo>
                    <a:pt x="655665" y="302519"/>
                  </a:lnTo>
                  <a:lnTo>
                    <a:pt x="669879" y="545014"/>
                  </a:lnTo>
                  <a:lnTo>
                    <a:pt x="684092" y="763325"/>
                  </a:lnTo>
                  <a:lnTo>
                    <a:pt x="697389" y="911337"/>
                  </a:lnTo>
                  <a:lnTo>
                    <a:pt x="711603" y="1014382"/>
                  </a:lnTo>
                  <a:lnTo>
                    <a:pt x="725358" y="1121969"/>
                  </a:lnTo>
                  <a:lnTo>
                    <a:pt x="739572" y="1222179"/>
                  </a:lnTo>
                  <a:lnTo>
                    <a:pt x="753327" y="1333867"/>
                  </a:lnTo>
                  <a:lnTo>
                    <a:pt x="767541" y="1472698"/>
                  </a:lnTo>
                  <a:lnTo>
                    <a:pt x="781754" y="1611714"/>
                  </a:lnTo>
                  <a:lnTo>
                    <a:pt x="795510" y="1673633"/>
                  </a:lnTo>
                  <a:lnTo>
                    <a:pt x="809723" y="1595911"/>
                  </a:lnTo>
                  <a:lnTo>
                    <a:pt x="823478" y="1418400"/>
                  </a:lnTo>
                  <a:lnTo>
                    <a:pt x="837692" y="1227958"/>
                  </a:lnTo>
                  <a:lnTo>
                    <a:pt x="851906" y="1082290"/>
                  </a:lnTo>
                  <a:lnTo>
                    <a:pt x="864744" y="1010956"/>
                  </a:lnTo>
                  <a:lnTo>
                    <a:pt x="878958" y="1026136"/>
                  </a:lnTo>
                  <a:lnTo>
                    <a:pt x="892713" y="1111261"/>
                  </a:lnTo>
                  <a:lnTo>
                    <a:pt x="906927" y="1268813"/>
                  </a:lnTo>
                  <a:lnTo>
                    <a:pt x="920682" y="1490516"/>
                  </a:lnTo>
                  <a:lnTo>
                    <a:pt x="934896" y="1745864"/>
                  </a:lnTo>
                  <a:lnTo>
                    <a:pt x="949109" y="2018474"/>
                  </a:lnTo>
                  <a:lnTo>
                    <a:pt x="962865" y="2291192"/>
                  </a:lnTo>
                  <a:lnTo>
                    <a:pt x="977078" y="2291192"/>
                  </a:lnTo>
                  <a:lnTo>
                    <a:pt x="990834" y="2291192"/>
                  </a:lnTo>
                  <a:lnTo>
                    <a:pt x="1005047" y="2291192"/>
                  </a:lnTo>
                  <a:lnTo>
                    <a:pt x="1019261" y="2291192"/>
                  </a:lnTo>
                  <a:lnTo>
                    <a:pt x="1032099" y="2291192"/>
                  </a:lnTo>
                  <a:lnTo>
                    <a:pt x="1046313" y="2291192"/>
                  </a:lnTo>
                  <a:lnTo>
                    <a:pt x="1060068" y="2291192"/>
                  </a:lnTo>
                  <a:lnTo>
                    <a:pt x="1074282" y="2291192"/>
                  </a:lnTo>
                  <a:lnTo>
                    <a:pt x="1088037" y="2291192"/>
                  </a:lnTo>
                  <a:lnTo>
                    <a:pt x="1102251" y="2291192"/>
                  </a:lnTo>
                  <a:lnTo>
                    <a:pt x="1116465" y="2056755"/>
                  </a:lnTo>
                  <a:lnTo>
                    <a:pt x="1130220" y="1719134"/>
                  </a:lnTo>
                  <a:lnTo>
                    <a:pt x="1144434" y="1370060"/>
                  </a:lnTo>
                  <a:lnTo>
                    <a:pt x="1158189" y="1039801"/>
                  </a:lnTo>
                  <a:lnTo>
                    <a:pt x="1172402" y="753829"/>
                  </a:lnTo>
                  <a:lnTo>
                    <a:pt x="1186616" y="526291"/>
                  </a:lnTo>
                  <a:lnTo>
                    <a:pt x="1199454" y="367958"/>
                  </a:lnTo>
                  <a:lnTo>
                    <a:pt x="1213668" y="278177"/>
                  </a:lnTo>
                  <a:lnTo>
                    <a:pt x="1227423" y="241786"/>
                  </a:lnTo>
                  <a:lnTo>
                    <a:pt x="1241637" y="257002"/>
                  </a:lnTo>
                  <a:lnTo>
                    <a:pt x="1255392" y="345976"/>
                  </a:lnTo>
                  <a:lnTo>
                    <a:pt x="1269606" y="510279"/>
                  </a:lnTo>
                  <a:lnTo>
                    <a:pt x="1283820" y="714599"/>
                  </a:lnTo>
                  <a:lnTo>
                    <a:pt x="1297575" y="918253"/>
                  </a:lnTo>
                  <a:lnTo>
                    <a:pt x="1311789" y="1097664"/>
                  </a:lnTo>
                  <a:lnTo>
                    <a:pt x="1325544" y="1266796"/>
                  </a:lnTo>
                  <a:lnTo>
                    <a:pt x="1339758" y="1459241"/>
                  </a:lnTo>
                  <a:lnTo>
                    <a:pt x="1353971" y="1663336"/>
                  </a:lnTo>
                  <a:lnTo>
                    <a:pt x="1367268" y="1850143"/>
                  </a:lnTo>
                  <a:lnTo>
                    <a:pt x="1381482" y="2031826"/>
                  </a:lnTo>
                  <a:lnTo>
                    <a:pt x="1395237" y="2231576"/>
                  </a:lnTo>
                  <a:lnTo>
                    <a:pt x="1409451" y="2291192"/>
                  </a:lnTo>
                  <a:lnTo>
                    <a:pt x="1423206" y="2291192"/>
                  </a:lnTo>
                  <a:lnTo>
                    <a:pt x="1437420" y="2291192"/>
                  </a:lnTo>
                  <a:lnTo>
                    <a:pt x="1451633" y="2291192"/>
                  </a:lnTo>
                  <a:lnTo>
                    <a:pt x="1465389" y="2258214"/>
                  </a:lnTo>
                  <a:lnTo>
                    <a:pt x="1479602" y="2084223"/>
                  </a:lnTo>
                  <a:lnTo>
                    <a:pt x="1493358" y="1953612"/>
                  </a:lnTo>
                  <a:lnTo>
                    <a:pt x="1507571" y="1861726"/>
                  </a:lnTo>
                  <a:lnTo>
                    <a:pt x="1521785" y="1835912"/>
                  </a:lnTo>
                  <a:lnTo>
                    <a:pt x="1534623" y="1907608"/>
                  </a:lnTo>
                  <a:lnTo>
                    <a:pt x="1548837" y="2020183"/>
                  </a:lnTo>
                  <a:lnTo>
                    <a:pt x="1562592" y="2057127"/>
                  </a:lnTo>
                  <a:lnTo>
                    <a:pt x="1576806" y="1946825"/>
                  </a:lnTo>
                  <a:lnTo>
                    <a:pt x="1590561" y="1746943"/>
                  </a:lnTo>
                  <a:lnTo>
                    <a:pt x="1604775" y="1593287"/>
                  </a:lnTo>
                  <a:lnTo>
                    <a:pt x="1618989" y="1545965"/>
                  </a:lnTo>
                  <a:lnTo>
                    <a:pt x="1632744" y="1583640"/>
                  </a:lnTo>
                  <a:lnTo>
                    <a:pt x="1646957" y="1668914"/>
                  </a:lnTo>
                  <a:lnTo>
                    <a:pt x="1660713" y="1756574"/>
                  </a:lnTo>
                  <a:lnTo>
                    <a:pt x="1674926" y="1829988"/>
                  </a:lnTo>
                  <a:lnTo>
                    <a:pt x="1689140" y="1850825"/>
                  </a:lnTo>
                  <a:lnTo>
                    <a:pt x="1701978" y="1746970"/>
                  </a:lnTo>
                  <a:lnTo>
                    <a:pt x="1716192" y="1577870"/>
                  </a:lnTo>
                  <a:lnTo>
                    <a:pt x="1729947" y="1499134"/>
                  </a:lnTo>
                  <a:lnTo>
                    <a:pt x="1744161" y="1592325"/>
                  </a:lnTo>
                  <a:lnTo>
                    <a:pt x="1757916" y="1785070"/>
                  </a:lnTo>
                  <a:lnTo>
                    <a:pt x="1772130" y="1915778"/>
                  </a:lnTo>
                  <a:lnTo>
                    <a:pt x="1786344" y="1950851"/>
                  </a:lnTo>
                  <a:lnTo>
                    <a:pt x="1800099" y="1981578"/>
                  </a:lnTo>
                  <a:lnTo>
                    <a:pt x="1814313" y="2032890"/>
                  </a:lnTo>
                  <a:lnTo>
                    <a:pt x="1828068" y="2060460"/>
                  </a:lnTo>
                  <a:lnTo>
                    <a:pt x="1842282" y="2014802"/>
                  </a:lnTo>
                  <a:lnTo>
                    <a:pt x="1856495" y="1899273"/>
                  </a:lnTo>
                  <a:lnTo>
                    <a:pt x="1869333" y="1798325"/>
                  </a:lnTo>
                  <a:lnTo>
                    <a:pt x="1883547" y="1740653"/>
                  </a:lnTo>
                  <a:lnTo>
                    <a:pt x="1897302" y="1714178"/>
                  </a:lnTo>
                  <a:lnTo>
                    <a:pt x="1911516" y="1727682"/>
                  </a:lnTo>
                  <a:lnTo>
                    <a:pt x="1925271" y="1794223"/>
                  </a:lnTo>
                  <a:lnTo>
                    <a:pt x="1939485" y="1937492"/>
                  </a:lnTo>
                  <a:lnTo>
                    <a:pt x="1953699" y="2124845"/>
                  </a:lnTo>
                  <a:lnTo>
                    <a:pt x="1967454" y="2266514"/>
                  </a:lnTo>
                  <a:lnTo>
                    <a:pt x="1981668" y="2291192"/>
                  </a:lnTo>
                  <a:lnTo>
                    <a:pt x="1995423" y="2291192"/>
                  </a:lnTo>
                  <a:lnTo>
                    <a:pt x="2009637" y="2291192"/>
                  </a:lnTo>
                  <a:lnTo>
                    <a:pt x="2023850" y="2291192"/>
                  </a:lnTo>
                  <a:lnTo>
                    <a:pt x="2037147" y="2291192"/>
                  </a:lnTo>
                  <a:lnTo>
                    <a:pt x="2051361" y="2291192"/>
                  </a:lnTo>
                  <a:lnTo>
                    <a:pt x="2065116" y="2291192"/>
                  </a:lnTo>
                  <a:lnTo>
                    <a:pt x="2079330" y="2291192"/>
                  </a:lnTo>
                  <a:lnTo>
                    <a:pt x="2093085" y="2291192"/>
                  </a:lnTo>
                  <a:lnTo>
                    <a:pt x="2107299" y="2291192"/>
                  </a:lnTo>
                  <a:lnTo>
                    <a:pt x="2121512" y="2291192"/>
                  </a:lnTo>
                  <a:lnTo>
                    <a:pt x="2135268" y="2214937"/>
                  </a:lnTo>
                  <a:lnTo>
                    <a:pt x="2149481" y="2063503"/>
                  </a:lnTo>
                  <a:lnTo>
                    <a:pt x="2163237" y="1975461"/>
                  </a:lnTo>
                  <a:lnTo>
                    <a:pt x="2177450" y="1967138"/>
                  </a:lnTo>
                  <a:lnTo>
                    <a:pt x="2191664" y="2011149"/>
                  </a:lnTo>
                  <a:lnTo>
                    <a:pt x="2204502" y="2094599"/>
                  </a:lnTo>
                  <a:lnTo>
                    <a:pt x="2218716" y="2196475"/>
                  </a:lnTo>
                  <a:lnTo>
                    <a:pt x="2232471" y="2249638"/>
                  </a:lnTo>
                  <a:lnTo>
                    <a:pt x="2246685" y="2218273"/>
                  </a:lnTo>
                  <a:lnTo>
                    <a:pt x="2260440" y="2137813"/>
                  </a:lnTo>
                  <a:lnTo>
                    <a:pt x="2274654" y="2058091"/>
                  </a:lnTo>
                  <a:lnTo>
                    <a:pt x="2288868" y="2028311"/>
                  </a:lnTo>
                  <a:lnTo>
                    <a:pt x="2302623" y="2068960"/>
                  </a:lnTo>
                  <a:lnTo>
                    <a:pt x="2316837" y="2146277"/>
                  </a:lnTo>
                  <a:lnTo>
                    <a:pt x="2330592" y="2200683"/>
                  </a:lnTo>
                  <a:lnTo>
                    <a:pt x="2344805" y="2201677"/>
                  </a:lnTo>
                  <a:lnTo>
                    <a:pt x="2359019" y="2157079"/>
                  </a:lnTo>
                  <a:lnTo>
                    <a:pt x="2371857" y="2087073"/>
                  </a:lnTo>
                  <a:lnTo>
                    <a:pt x="2386071" y="2018381"/>
                  </a:lnTo>
                  <a:lnTo>
                    <a:pt x="2399826" y="1974444"/>
                  </a:lnTo>
                  <a:lnTo>
                    <a:pt x="2414040" y="1969726"/>
                  </a:lnTo>
                  <a:lnTo>
                    <a:pt x="2427795" y="1981332"/>
                  </a:lnTo>
                  <a:lnTo>
                    <a:pt x="2442009" y="1973158"/>
                  </a:lnTo>
                  <a:lnTo>
                    <a:pt x="2456223" y="1956573"/>
                  </a:lnTo>
                  <a:lnTo>
                    <a:pt x="2469978" y="1941146"/>
                  </a:lnTo>
                  <a:lnTo>
                    <a:pt x="2484192" y="1908294"/>
                  </a:lnTo>
                  <a:lnTo>
                    <a:pt x="2497947" y="1880232"/>
                  </a:lnTo>
                  <a:lnTo>
                    <a:pt x="2512161" y="1902668"/>
                  </a:lnTo>
                  <a:lnTo>
                    <a:pt x="2526374" y="1980330"/>
                  </a:lnTo>
                  <a:lnTo>
                    <a:pt x="2539213" y="2060183"/>
                  </a:lnTo>
                  <a:lnTo>
                    <a:pt x="2553426" y="2110634"/>
                  </a:lnTo>
                  <a:lnTo>
                    <a:pt x="2567181" y="2148426"/>
                  </a:lnTo>
                  <a:lnTo>
                    <a:pt x="2581395" y="2176316"/>
                  </a:lnTo>
                  <a:lnTo>
                    <a:pt x="2595150" y="2202757"/>
                  </a:lnTo>
                  <a:lnTo>
                    <a:pt x="2609364" y="2223006"/>
                  </a:lnTo>
                  <a:lnTo>
                    <a:pt x="2623578" y="2181537"/>
                  </a:lnTo>
                  <a:lnTo>
                    <a:pt x="2637333" y="2085931"/>
                  </a:lnTo>
                  <a:lnTo>
                    <a:pt x="2651547" y="2000411"/>
                  </a:lnTo>
                  <a:lnTo>
                    <a:pt x="2665302" y="1922294"/>
                  </a:lnTo>
                  <a:lnTo>
                    <a:pt x="2679516" y="1824869"/>
                  </a:lnTo>
                  <a:lnTo>
                    <a:pt x="2693729" y="1730291"/>
                  </a:lnTo>
                  <a:lnTo>
                    <a:pt x="2707026" y="1693918"/>
                  </a:lnTo>
                  <a:lnTo>
                    <a:pt x="2721240" y="1712894"/>
                  </a:lnTo>
                  <a:lnTo>
                    <a:pt x="2734995" y="1715465"/>
                  </a:lnTo>
                  <a:lnTo>
                    <a:pt x="2749209" y="1662906"/>
                  </a:lnTo>
                  <a:lnTo>
                    <a:pt x="2762964" y="1571224"/>
                  </a:lnTo>
                  <a:lnTo>
                    <a:pt x="2777178" y="1504325"/>
                  </a:lnTo>
                  <a:lnTo>
                    <a:pt x="2791392" y="1517724"/>
                  </a:lnTo>
                  <a:lnTo>
                    <a:pt x="2805147" y="1577939"/>
                  </a:lnTo>
                  <a:lnTo>
                    <a:pt x="2819360" y="1629980"/>
                  </a:lnTo>
                  <a:lnTo>
                    <a:pt x="2833116" y="1686035"/>
                  </a:lnTo>
                  <a:lnTo>
                    <a:pt x="2847329" y="1752951"/>
                  </a:lnTo>
                  <a:lnTo>
                    <a:pt x="2861543" y="1762825"/>
                  </a:lnTo>
                  <a:lnTo>
                    <a:pt x="2874381" y="1672836"/>
                  </a:lnTo>
                  <a:lnTo>
                    <a:pt x="2888595" y="1523135"/>
                  </a:lnTo>
                  <a:lnTo>
                    <a:pt x="2902350" y="1387834"/>
                  </a:lnTo>
                  <a:lnTo>
                    <a:pt x="2916564" y="1315028"/>
                  </a:lnTo>
                  <a:lnTo>
                    <a:pt x="2930319" y="1296440"/>
                  </a:lnTo>
                  <a:lnTo>
                    <a:pt x="2944533" y="1300372"/>
                  </a:lnTo>
                  <a:lnTo>
                    <a:pt x="2958747" y="1333469"/>
                  </a:lnTo>
                  <a:lnTo>
                    <a:pt x="2972502" y="1398537"/>
                  </a:lnTo>
                  <a:lnTo>
                    <a:pt x="2986716" y="1439480"/>
                  </a:lnTo>
                  <a:lnTo>
                    <a:pt x="3000471" y="1405659"/>
                  </a:lnTo>
                  <a:lnTo>
                    <a:pt x="3014685" y="1297668"/>
                  </a:lnTo>
                  <a:lnTo>
                    <a:pt x="3028898" y="1178338"/>
                  </a:lnTo>
                  <a:lnTo>
                    <a:pt x="3041736" y="1102514"/>
                  </a:lnTo>
                  <a:lnTo>
                    <a:pt x="3055950" y="1071388"/>
                  </a:lnTo>
                  <a:lnTo>
                    <a:pt x="3069705" y="1091825"/>
                  </a:lnTo>
                  <a:lnTo>
                    <a:pt x="3083919" y="1155891"/>
                  </a:lnTo>
                  <a:lnTo>
                    <a:pt x="3097674" y="1219495"/>
                  </a:lnTo>
                  <a:lnTo>
                    <a:pt x="3111888" y="1231158"/>
                  </a:lnTo>
                  <a:lnTo>
                    <a:pt x="3126102" y="1186637"/>
                  </a:lnTo>
                  <a:lnTo>
                    <a:pt x="3139857" y="1123461"/>
                  </a:lnTo>
                  <a:lnTo>
                    <a:pt x="3154071" y="1102163"/>
                  </a:lnTo>
                  <a:lnTo>
                    <a:pt x="3167826" y="1146123"/>
                  </a:lnTo>
                  <a:lnTo>
                    <a:pt x="3182040" y="1218998"/>
                  </a:lnTo>
                  <a:lnTo>
                    <a:pt x="3196253" y="1284691"/>
                  </a:lnTo>
                  <a:lnTo>
                    <a:pt x="3209092" y="1345128"/>
                  </a:lnTo>
                  <a:lnTo>
                    <a:pt x="3223305" y="1428480"/>
                  </a:lnTo>
                  <a:lnTo>
                    <a:pt x="3237061" y="1514193"/>
                  </a:lnTo>
                  <a:lnTo>
                    <a:pt x="3251274" y="1560145"/>
                  </a:lnTo>
                  <a:lnTo>
                    <a:pt x="3265030" y="1553942"/>
                  </a:lnTo>
                  <a:lnTo>
                    <a:pt x="3279243" y="1550471"/>
                  </a:lnTo>
                  <a:lnTo>
                    <a:pt x="3293457" y="1571333"/>
                  </a:lnTo>
                  <a:lnTo>
                    <a:pt x="3307212" y="1597138"/>
                  </a:lnTo>
                  <a:lnTo>
                    <a:pt x="3321426" y="1639108"/>
                  </a:lnTo>
                  <a:lnTo>
                    <a:pt x="3335181" y="1684746"/>
                  </a:lnTo>
                  <a:lnTo>
                    <a:pt x="3349395" y="1724837"/>
                  </a:lnTo>
                  <a:lnTo>
                    <a:pt x="3363609" y="1759926"/>
                  </a:lnTo>
                  <a:lnTo>
                    <a:pt x="3376905" y="1778011"/>
                  </a:lnTo>
                  <a:lnTo>
                    <a:pt x="3391119" y="1745266"/>
                  </a:lnTo>
                  <a:lnTo>
                    <a:pt x="3404874" y="1672593"/>
                  </a:lnTo>
                  <a:lnTo>
                    <a:pt x="3419088" y="1638648"/>
                  </a:lnTo>
                  <a:lnTo>
                    <a:pt x="3432843" y="1703981"/>
                  </a:lnTo>
                  <a:lnTo>
                    <a:pt x="3447057" y="1828358"/>
                  </a:lnTo>
                  <a:lnTo>
                    <a:pt x="3461271" y="1901698"/>
                  </a:lnTo>
                  <a:lnTo>
                    <a:pt x="3475026" y="1899286"/>
                  </a:lnTo>
                  <a:lnTo>
                    <a:pt x="3489240" y="1863749"/>
                  </a:lnTo>
                  <a:lnTo>
                    <a:pt x="3502995" y="1830747"/>
                  </a:lnTo>
                  <a:lnTo>
                    <a:pt x="3517208" y="1811269"/>
                  </a:lnTo>
                  <a:lnTo>
                    <a:pt x="3531422" y="1789742"/>
                  </a:lnTo>
                  <a:lnTo>
                    <a:pt x="3544260" y="1772710"/>
                  </a:lnTo>
                  <a:lnTo>
                    <a:pt x="3558474" y="1792576"/>
                  </a:lnTo>
                  <a:lnTo>
                    <a:pt x="3572229" y="1861394"/>
                  </a:lnTo>
                  <a:lnTo>
                    <a:pt x="3586443" y="1930767"/>
                  </a:lnTo>
                  <a:lnTo>
                    <a:pt x="3600198" y="1954728"/>
                  </a:lnTo>
                  <a:lnTo>
                    <a:pt x="3614412" y="1941678"/>
                  </a:lnTo>
                  <a:lnTo>
                    <a:pt x="3628626" y="1967811"/>
                  </a:lnTo>
                  <a:lnTo>
                    <a:pt x="3642381" y="2011814"/>
                  </a:lnTo>
                  <a:lnTo>
                    <a:pt x="3656595" y="2028403"/>
                  </a:lnTo>
                  <a:lnTo>
                    <a:pt x="3670350" y="2039673"/>
                  </a:lnTo>
                  <a:lnTo>
                    <a:pt x="3684564" y="2067531"/>
                  </a:lnTo>
                  <a:lnTo>
                    <a:pt x="3698777" y="2153286"/>
                  </a:lnTo>
                  <a:lnTo>
                    <a:pt x="3711616" y="2274200"/>
                  </a:lnTo>
                  <a:lnTo>
                    <a:pt x="3725829" y="2291192"/>
                  </a:lnTo>
                  <a:lnTo>
                    <a:pt x="3739584" y="2235440"/>
                  </a:lnTo>
                  <a:lnTo>
                    <a:pt x="3753798" y="2045581"/>
                  </a:lnTo>
                  <a:lnTo>
                    <a:pt x="3767553" y="1873578"/>
                  </a:lnTo>
                  <a:lnTo>
                    <a:pt x="3781767" y="1775075"/>
                  </a:lnTo>
                  <a:lnTo>
                    <a:pt x="3795981" y="1699795"/>
                  </a:lnTo>
                  <a:lnTo>
                    <a:pt x="3809736" y="1642575"/>
                  </a:lnTo>
                  <a:lnTo>
                    <a:pt x="3823950" y="1610268"/>
                  </a:lnTo>
                  <a:lnTo>
                    <a:pt x="3837705" y="1597953"/>
                  </a:lnTo>
                  <a:lnTo>
                    <a:pt x="3851919" y="1604573"/>
                  </a:lnTo>
                  <a:lnTo>
                    <a:pt x="3866132" y="1597800"/>
                  </a:lnTo>
                  <a:lnTo>
                    <a:pt x="3878971" y="1552679"/>
                  </a:lnTo>
                  <a:lnTo>
                    <a:pt x="3893184" y="1488586"/>
                  </a:lnTo>
                  <a:lnTo>
                    <a:pt x="3906940" y="1493820"/>
                  </a:lnTo>
                  <a:lnTo>
                    <a:pt x="3921153" y="1584380"/>
                  </a:lnTo>
                  <a:lnTo>
                    <a:pt x="3934909" y="1699372"/>
                  </a:lnTo>
                  <a:lnTo>
                    <a:pt x="3949122" y="1757737"/>
                  </a:lnTo>
                  <a:lnTo>
                    <a:pt x="3963336" y="1764648"/>
                  </a:lnTo>
                  <a:lnTo>
                    <a:pt x="3977091" y="1775040"/>
                  </a:lnTo>
                  <a:lnTo>
                    <a:pt x="3991305" y="1823962"/>
                  </a:lnTo>
                  <a:lnTo>
                    <a:pt x="4005060" y="1845593"/>
                  </a:lnTo>
                  <a:lnTo>
                    <a:pt x="4019274" y="1793239"/>
                  </a:lnTo>
                  <a:lnTo>
                    <a:pt x="4033488" y="1692473"/>
                  </a:lnTo>
                  <a:lnTo>
                    <a:pt x="4046784" y="1575092"/>
                  </a:lnTo>
                  <a:lnTo>
                    <a:pt x="4060998" y="1528396"/>
                  </a:lnTo>
                  <a:lnTo>
                    <a:pt x="4074753" y="1572299"/>
                  </a:lnTo>
                  <a:lnTo>
                    <a:pt x="4088967" y="1650087"/>
                  </a:lnTo>
                  <a:lnTo>
                    <a:pt x="4102722" y="1736753"/>
                  </a:lnTo>
                  <a:lnTo>
                    <a:pt x="4116936" y="1802020"/>
                  </a:lnTo>
                  <a:lnTo>
                    <a:pt x="4131150" y="1799246"/>
                  </a:lnTo>
                  <a:lnTo>
                    <a:pt x="4144905" y="1766781"/>
                  </a:lnTo>
                  <a:lnTo>
                    <a:pt x="4159119" y="1719547"/>
                  </a:lnTo>
                  <a:lnTo>
                    <a:pt x="4172874" y="1663127"/>
                  </a:lnTo>
                  <a:lnTo>
                    <a:pt x="4187088" y="1646002"/>
                  </a:lnTo>
                  <a:lnTo>
                    <a:pt x="4201301" y="1692361"/>
                  </a:lnTo>
                  <a:lnTo>
                    <a:pt x="4214139" y="1788803"/>
                  </a:lnTo>
                  <a:lnTo>
                    <a:pt x="4228353" y="1869774"/>
                  </a:lnTo>
                  <a:lnTo>
                    <a:pt x="4242108" y="1888782"/>
                  </a:lnTo>
                  <a:lnTo>
                    <a:pt x="4256322" y="1814511"/>
                  </a:lnTo>
                  <a:lnTo>
                    <a:pt x="4270077" y="1663887"/>
                  </a:lnTo>
                  <a:lnTo>
                    <a:pt x="4284291" y="1561491"/>
                  </a:lnTo>
                  <a:lnTo>
                    <a:pt x="4298505" y="1594702"/>
                  </a:lnTo>
                  <a:lnTo>
                    <a:pt x="4312260" y="1679059"/>
                  </a:lnTo>
                  <a:lnTo>
                    <a:pt x="4326474" y="1719510"/>
                  </a:lnTo>
                  <a:lnTo>
                    <a:pt x="4340229" y="1726977"/>
                  </a:lnTo>
                  <a:lnTo>
                    <a:pt x="4354443" y="1716959"/>
                  </a:lnTo>
                  <a:lnTo>
                    <a:pt x="4368656" y="1687191"/>
                  </a:lnTo>
                  <a:lnTo>
                    <a:pt x="4381495" y="1664448"/>
                  </a:lnTo>
                  <a:lnTo>
                    <a:pt x="4395708" y="1641510"/>
                  </a:lnTo>
                  <a:lnTo>
                    <a:pt x="4409464" y="1592823"/>
                  </a:lnTo>
                  <a:lnTo>
                    <a:pt x="4423677" y="1571134"/>
                  </a:lnTo>
                  <a:lnTo>
                    <a:pt x="4437433" y="1596972"/>
                  </a:lnTo>
                  <a:lnTo>
                    <a:pt x="4451646" y="1635585"/>
                  </a:lnTo>
                  <a:lnTo>
                    <a:pt x="4465860" y="1640421"/>
                  </a:lnTo>
                  <a:lnTo>
                    <a:pt x="4479615" y="1583825"/>
                  </a:lnTo>
                  <a:lnTo>
                    <a:pt x="4493829" y="1532220"/>
                  </a:lnTo>
                  <a:lnTo>
                    <a:pt x="4507584" y="1539481"/>
                  </a:lnTo>
                  <a:lnTo>
                    <a:pt x="4521798" y="1559027"/>
                  </a:lnTo>
                  <a:lnTo>
                    <a:pt x="4536012" y="1567741"/>
                  </a:lnTo>
                  <a:lnTo>
                    <a:pt x="4548850" y="1568166"/>
                  </a:lnTo>
                  <a:lnTo>
                    <a:pt x="4563063" y="1553952"/>
                  </a:lnTo>
                  <a:lnTo>
                    <a:pt x="4576819" y="1524099"/>
                  </a:lnTo>
                  <a:lnTo>
                    <a:pt x="4591032" y="1478190"/>
                  </a:lnTo>
                  <a:lnTo>
                    <a:pt x="4604788" y="1422142"/>
                  </a:lnTo>
                  <a:lnTo>
                    <a:pt x="4619001" y="1348944"/>
                  </a:lnTo>
                  <a:lnTo>
                    <a:pt x="4633215" y="1303506"/>
                  </a:lnTo>
                  <a:lnTo>
                    <a:pt x="4646970" y="1338415"/>
                  </a:lnTo>
                  <a:lnTo>
                    <a:pt x="4661184" y="1394130"/>
                  </a:lnTo>
                  <a:lnTo>
                    <a:pt x="4674939" y="1419574"/>
                  </a:lnTo>
                  <a:lnTo>
                    <a:pt x="4689153" y="1420469"/>
                  </a:lnTo>
                  <a:lnTo>
                    <a:pt x="4703367" y="1377927"/>
                  </a:lnTo>
                  <a:lnTo>
                    <a:pt x="4716663" y="1297186"/>
                  </a:lnTo>
                  <a:lnTo>
                    <a:pt x="4730877" y="1218215"/>
                  </a:lnTo>
                  <a:lnTo>
                    <a:pt x="4744632" y="1165625"/>
                  </a:lnTo>
                  <a:lnTo>
                    <a:pt x="4758846" y="1154964"/>
                  </a:lnTo>
                  <a:lnTo>
                    <a:pt x="4772601" y="1189058"/>
                  </a:lnTo>
                  <a:lnTo>
                    <a:pt x="4786815" y="1234741"/>
                  </a:lnTo>
                  <a:lnTo>
                    <a:pt x="4801029" y="1264048"/>
                  </a:lnTo>
                  <a:lnTo>
                    <a:pt x="4814784" y="1268048"/>
                  </a:lnTo>
                  <a:lnTo>
                    <a:pt x="4828998" y="1253441"/>
                  </a:lnTo>
                  <a:lnTo>
                    <a:pt x="4842753" y="1213969"/>
                  </a:lnTo>
                  <a:lnTo>
                    <a:pt x="4856967" y="1182757"/>
                  </a:lnTo>
                  <a:lnTo>
                    <a:pt x="4871180" y="1190517"/>
                  </a:lnTo>
                  <a:lnTo>
                    <a:pt x="4884019" y="1223440"/>
                  </a:lnTo>
                  <a:lnTo>
                    <a:pt x="4898232" y="1258586"/>
                  </a:lnTo>
                  <a:lnTo>
                    <a:pt x="4911987" y="1283637"/>
                  </a:lnTo>
                  <a:lnTo>
                    <a:pt x="4926201" y="1282907"/>
                  </a:lnTo>
                  <a:lnTo>
                    <a:pt x="4939956" y="1227488"/>
                  </a:lnTo>
                  <a:lnTo>
                    <a:pt x="4954170" y="1139198"/>
                  </a:lnTo>
                  <a:lnTo>
                    <a:pt x="4968384" y="1047412"/>
                  </a:lnTo>
                  <a:lnTo>
                    <a:pt x="4982139" y="974993"/>
                  </a:lnTo>
                  <a:lnTo>
                    <a:pt x="4996353" y="955034"/>
                  </a:lnTo>
                  <a:lnTo>
                    <a:pt x="5010108" y="1019150"/>
                  </a:lnTo>
                  <a:lnTo>
                    <a:pt x="5024322" y="1116558"/>
                  </a:lnTo>
                  <a:lnTo>
                    <a:pt x="5038535" y="1176398"/>
                  </a:lnTo>
                  <a:lnTo>
                    <a:pt x="5051374" y="1166525"/>
                  </a:lnTo>
                  <a:lnTo>
                    <a:pt x="5065587" y="1129135"/>
                  </a:lnTo>
                  <a:lnTo>
                    <a:pt x="5079343" y="1144387"/>
                  </a:lnTo>
                  <a:lnTo>
                    <a:pt x="5093556" y="1226178"/>
                  </a:lnTo>
                  <a:lnTo>
                    <a:pt x="5107312" y="1337912"/>
                  </a:lnTo>
                  <a:lnTo>
                    <a:pt x="5121525" y="1459954"/>
                  </a:lnTo>
                  <a:lnTo>
                    <a:pt x="5135739" y="1604959"/>
                  </a:lnTo>
                  <a:lnTo>
                    <a:pt x="5149494" y="1734798"/>
                  </a:lnTo>
                  <a:lnTo>
                    <a:pt x="5163708" y="1796864"/>
                  </a:lnTo>
                  <a:lnTo>
                    <a:pt x="5177463" y="1775978"/>
                  </a:lnTo>
                  <a:lnTo>
                    <a:pt x="5191677" y="1749986"/>
                  </a:lnTo>
                  <a:lnTo>
                    <a:pt x="5205891" y="1760790"/>
                  </a:lnTo>
                  <a:lnTo>
                    <a:pt x="5218729" y="1778460"/>
                  </a:lnTo>
                  <a:lnTo>
                    <a:pt x="5232943" y="1799907"/>
                  </a:lnTo>
                  <a:lnTo>
                    <a:pt x="5246698" y="1856299"/>
                  </a:lnTo>
                  <a:lnTo>
                    <a:pt x="5260911" y="1917553"/>
                  </a:lnTo>
                  <a:lnTo>
                    <a:pt x="5274667" y="1951169"/>
                  </a:lnTo>
                  <a:lnTo>
                    <a:pt x="5288880" y="1992077"/>
                  </a:lnTo>
                  <a:lnTo>
                    <a:pt x="5303094" y="2017517"/>
                  </a:lnTo>
                  <a:lnTo>
                    <a:pt x="5316849" y="2025976"/>
                  </a:lnTo>
                  <a:lnTo>
                    <a:pt x="5331063" y="2079701"/>
                  </a:lnTo>
                  <a:lnTo>
                    <a:pt x="5344818" y="2208582"/>
                  </a:lnTo>
                  <a:lnTo>
                    <a:pt x="5359032" y="2291192"/>
                  </a:lnTo>
                  <a:lnTo>
                    <a:pt x="5373246" y="2291192"/>
                  </a:lnTo>
                  <a:lnTo>
                    <a:pt x="5386542" y="2291192"/>
                  </a:lnTo>
                  <a:lnTo>
                    <a:pt x="5400756" y="2291192"/>
                  </a:lnTo>
                  <a:lnTo>
                    <a:pt x="5414511" y="2291192"/>
                  </a:lnTo>
                  <a:lnTo>
                    <a:pt x="5428725" y="2291192"/>
                  </a:lnTo>
                  <a:lnTo>
                    <a:pt x="5442480" y="2291192"/>
                  </a:lnTo>
                  <a:lnTo>
                    <a:pt x="5456694" y="2291192"/>
                  </a:lnTo>
                  <a:lnTo>
                    <a:pt x="5470908" y="2291192"/>
                  </a:lnTo>
                  <a:lnTo>
                    <a:pt x="5484663" y="2291192"/>
                  </a:lnTo>
                  <a:lnTo>
                    <a:pt x="5498877" y="2291192"/>
                  </a:lnTo>
                  <a:lnTo>
                    <a:pt x="5512632" y="2291192"/>
                  </a:lnTo>
                  <a:lnTo>
                    <a:pt x="5526846" y="2291192"/>
                  </a:lnTo>
                  <a:lnTo>
                    <a:pt x="5541059" y="2291192"/>
                  </a:lnTo>
                  <a:lnTo>
                    <a:pt x="5553898" y="2291192"/>
                  </a:lnTo>
                  <a:lnTo>
                    <a:pt x="5568111" y="2291192"/>
                  </a:lnTo>
                  <a:lnTo>
                    <a:pt x="5581867" y="2291192"/>
                  </a:lnTo>
                  <a:lnTo>
                    <a:pt x="5596080" y="2291192"/>
                  </a:lnTo>
                  <a:lnTo>
                    <a:pt x="5609835" y="2291192"/>
                  </a:lnTo>
                  <a:lnTo>
                    <a:pt x="5624049" y="2291192"/>
                  </a:lnTo>
                  <a:lnTo>
                    <a:pt x="5638263" y="2291192"/>
                  </a:lnTo>
                  <a:lnTo>
                    <a:pt x="5652018" y="2291192"/>
                  </a:lnTo>
                  <a:lnTo>
                    <a:pt x="5666232" y="2291192"/>
                  </a:lnTo>
                  <a:lnTo>
                    <a:pt x="5679987" y="2291192"/>
                  </a:lnTo>
                  <a:lnTo>
                    <a:pt x="5694201" y="2291192"/>
                  </a:lnTo>
                  <a:lnTo>
                    <a:pt x="5708415" y="2291192"/>
                  </a:lnTo>
                  <a:lnTo>
                    <a:pt x="5721253" y="2291192"/>
                  </a:lnTo>
                  <a:lnTo>
                    <a:pt x="5735466" y="2291192"/>
                  </a:lnTo>
                  <a:lnTo>
                    <a:pt x="5749222" y="2291192"/>
                  </a:lnTo>
                  <a:lnTo>
                    <a:pt x="5763435" y="2291192"/>
                  </a:lnTo>
                  <a:lnTo>
                    <a:pt x="5777191" y="2291192"/>
                  </a:lnTo>
                  <a:lnTo>
                    <a:pt x="5791404" y="2291192"/>
                  </a:lnTo>
                  <a:lnTo>
                    <a:pt x="5805618" y="2291192"/>
                  </a:lnTo>
                  <a:lnTo>
                    <a:pt x="5819373" y="2291192"/>
                  </a:lnTo>
                  <a:lnTo>
                    <a:pt x="5833587" y="2291192"/>
                  </a:lnTo>
                  <a:lnTo>
                    <a:pt x="5847342" y="2291192"/>
                  </a:lnTo>
                  <a:lnTo>
                    <a:pt x="5861556" y="2291192"/>
                  </a:lnTo>
                  <a:lnTo>
                    <a:pt x="5875770" y="2291192"/>
                  </a:lnTo>
                  <a:lnTo>
                    <a:pt x="5888608" y="2291192"/>
                  </a:lnTo>
                  <a:lnTo>
                    <a:pt x="5902822" y="2291192"/>
                  </a:lnTo>
                  <a:lnTo>
                    <a:pt x="5916577" y="2291192"/>
                  </a:lnTo>
                  <a:lnTo>
                    <a:pt x="5930791" y="2291192"/>
                  </a:lnTo>
                  <a:lnTo>
                    <a:pt x="5944546" y="2291192"/>
                  </a:lnTo>
                  <a:lnTo>
                    <a:pt x="5958760" y="2291192"/>
                  </a:lnTo>
                  <a:lnTo>
                    <a:pt x="5972973" y="2259209"/>
                  </a:lnTo>
                  <a:lnTo>
                    <a:pt x="5986728" y="2137510"/>
                  </a:lnTo>
                  <a:lnTo>
                    <a:pt x="6000942" y="2107051"/>
                  </a:lnTo>
                  <a:lnTo>
                    <a:pt x="6014697" y="2148921"/>
                  </a:lnTo>
                  <a:lnTo>
                    <a:pt x="6028911" y="2183388"/>
                  </a:lnTo>
                  <a:lnTo>
                    <a:pt x="6043125" y="2137256"/>
                  </a:lnTo>
                  <a:lnTo>
                    <a:pt x="6056422" y="2033631"/>
                  </a:lnTo>
                  <a:lnTo>
                    <a:pt x="6070635" y="1927800"/>
                  </a:lnTo>
                  <a:lnTo>
                    <a:pt x="6084390" y="1856472"/>
                  </a:lnTo>
                  <a:lnTo>
                    <a:pt x="6098604" y="1832475"/>
                  </a:lnTo>
                  <a:lnTo>
                    <a:pt x="6112359" y="1830060"/>
                  </a:lnTo>
                  <a:lnTo>
                    <a:pt x="6126573" y="1875025"/>
                  </a:lnTo>
                  <a:lnTo>
                    <a:pt x="6140787" y="1968433"/>
                  </a:lnTo>
                  <a:lnTo>
                    <a:pt x="6154542" y="2015317"/>
                  </a:lnTo>
                  <a:lnTo>
                    <a:pt x="6168756" y="1955179"/>
                  </a:lnTo>
                  <a:lnTo>
                    <a:pt x="6182511" y="1812043"/>
                  </a:lnTo>
                  <a:lnTo>
                    <a:pt x="6196725" y="1687096"/>
                  </a:lnTo>
                  <a:lnTo>
                    <a:pt x="6210938" y="1653920"/>
                  </a:lnTo>
                  <a:lnTo>
                    <a:pt x="6223777" y="1693315"/>
                  </a:lnTo>
                  <a:lnTo>
                    <a:pt x="6237990" y="1748208"/>
                  </a:lnTo>
                  <a:lnTo>
                    <a:pt x="6251746" y="1782261"/>
                  </a:lnTo>
                  <a:lnTo>
                    <a:pt x="6265959" y="1814041"/>
                  </a:lnTo>
                  <a:lnTo>
                    <a:pt x="6279715" y="1857423"/>
                  </a:lnTo>
                  <a:lnTo>
                    <a:pt x="6293928" y="1869680"/>
                  </a:lnTo>
                  <a:lnTo>
                    <a:pt x="6308142" y="1856790"/>
                  </a:lnTo>
                  <a:lnTo>
                    <a:pt x="6321897" y="1885066"/>
                  </a:lnTo>
                  <a:lnTo>
                    <a:pt x="6336111" y="1946145"/>
                  </a:lnTo>
                  <a:lnTo>
                    <a:pt x="6349866" y="2017763"/>
                  </a:lnTo>
                  <a:lnTo>
                    <a:pt x="6364080" y="2098382"/>
                  </a:lnTo>
                  <a:lnTo>
                    <a:pt x="6378294" y="2150376"/>
                  </a:lnTo>
                  <a:lnTo>
                    <a:pt x="6391132" y="2184617"/>
                  </a:lnTo>
                  <a:lnTo>
                    <a:pt x="6405346" y="2219167"/>
                  </a:lnTo>
                  <a:lnTo>
                    <a:pt x="6419101" y="2239580"/>
                  </a:lnTo>
                  <a:lnTo>
                    <a:pt x="6433314" y="2216369"/>
                  </a:lnTo>
                  <a:lnTo>
                    <a:pt x="6447070" y="2107397"/>
                  </a:lnTo>
                  <a:lnTo>
                    <a:pt x="6461283" y="1935922"/>
                  </a:lnTo>
                  <a:lnTo>
                    <a:pt x="6475497" y="1803008"/>
                  </a:lnTo>
                  <a:lnTo>
                    <a:pt x="6489252" y="1754174"/>
                  </a:lnTo>
                  <a:lnTo>
                    <a:pt x="6503466" y="1803392"/>
                  </a:lnTo>
                  <a:lnTo>
                    <a:pt x="6517221" y="1910672"/>
                  </a:lnTo>
                  <a:lnTo>
                    <a:pt x="6531435" y="1997047"/>
                  </a:lnTo>
                  <a:lnTo>
                    <a:pt x="6545649" y="2037214"/>
                  </a:lnTo>
                  <a:lnTo>
                    <a:pt x="6558487" y="2010689"/>
                  </a:lnTo>
                  <a:lnTo>
                    <a:pt x="6572701" y="1934440"/>
                  </a:lnTo>
                  <a:lnTo>
                    <a:pt x="6586456" y="1854620"/>
                  </a:lnTo>
                  <a:lnTo>
                    <a:pt x="6600670" y="1807159"/>
                  </a:lnTo>
                  <a:lnTo>
                    <a:pt x="6614425" y="1805616"/>
                  </a:lnTo>
                  <a:lnTo>
                    <a:pt x="6628639" y="1827278"/>
                  </a:lnTo>
                  <a:lnTo>
                    <a:pt x="6642852" y="1828601"/>
                  </a:lnTo>
                  <a:lnTo>
                    <a:pt x="6656608" y="1813897"/>
                  </a:lnTo>
                  <a:lnTo>
                    <a:pt x="6670821" y="1790401"/>
                  </a:lnTo>
                  <a:lnTo>
                    <a:pt x="6684576" y="1769682"/>
                  </a:lnTo>
                  <a:lnTo>
                    <a:pt x="6698790" y="1771399"/>
                  </a:lnTo>
                  <a:lnTo>
                    <a:pt x="6713004" y="1771795"/>
                  </a:lnTo>
                  <a:lnTo>
                    <a:pt x="6726301" y="1744325"/>
                  </a:lnTo>
                  <a:lnTo>
                    <a:pt x="6740514" y="1721183"/>
                  </a:lnTo>
                  <a:lnTo>
                    <a:pt x="6754270" y="1726384"/>
                  </a:lnTo>
                  <a:lnTo>
                    <a:pt x="6768483" y="1730687"/>
                  </a:lnTo>
                  <a:lnTo>
                    <a:pt x="6782238" y="1760835"/>
                  </a:lnTo>
                  <a:lnTo>
                    <a:pt x="6796452" y="1836971"/>
                  </a:lnTo>
                  <a:lnTo>
                    <a:pt x="6810666" y="1909657"/>
                  </a:lnTo>
                  <a:lnTo>
                    <a:pt x="6824421" y="1941753"/>
                  </a:lnTo>
                  <a:lnTo>
                    <a:pt x="6838635" y="1905034"/>
                  </a:lnTo>
                  <a:lnTo>
                    <a:pt x="6852390" y="1802873"/>
                  </a:lnTo>
                  <a:lnTo>
                    <a:pt x="6866604" y="1693648"/>
                  </a:lnTo>
                  <a:lnTo>
                    <a:pt x="6880818" y="1627585"/>
                  </a:lnTo>
                  <a:lnTo>
                    <a:pt x="6893656" y="1609515"/>
                  </a:lnTo>
                  <a:lnTo>
                    <a:pt x="6907869" y="1608626"/>
                  </a:lnTo>
                  <a:lnTo>
                    <a:pt x="6921625" y="1603817"/>
                  </a:lnTo>
                  <a:lnTo>
                    <a:pt x="6935838" y="1590133"/>
                  </a:lnTo>
                  <a:lnTo>
                    <a:pt x="6935838" y="2291192"/>
                  </a:lnTo>
                  <a:lnTo>
                    <a:pt x="6921625" y="2291192"/>
                  </a:lnTo>
                  <a:lnTo>
                    <a:pt x="6907869" y="2291192"/>
                  </a:lnTo>
                  <a:lnTo>
                    <a:pt x="6893656" y="2291192"/>
                  </a:lnTo>
                  <a:lnTo>
                    <a:pt x="6880818" y="2291192"/>
                  </a:lnTo>
                  <a:lnTo>
                    <a:pt x="6866604" y="2291192"/>
                  </a:lnTo>
                  <a:lnTo>
                    <a:pt x="6852390" y="2291192"/>
                  </a:lnTo>
                  <a:lnTo>
                    <a:pt x="6838635" y="2291192"/>
                  </a:lnTo>
                  <a:lnTo>
                    <a:pt x="6824421" y="2291192"/>
                  </a:lnTo>
                  <a:lnTo>
                    <a:pt x="6810666" y="2291192"/>
                  </a:lnTo>
                  <a:lnTo>
                    <a:pt x="6796452" y="2291192"/>
                  </a:lnTo>
                  <a:lnTo>
                    <a:pt x="6782238" y="2291192"/>
                  </a:lnTo>
                  <a:lnTo>
                    <a:pt x="6768483" y="2291192"/>
                  </a:lnTo>
                  <a:lnTo>
                    <a:pt x="6754270" y="2291192"/>
                  </a:lnTo>
                  <a:lnTo>
                    <a:pt x="6740514" y="2291192"/>
                  </a:lnTo>
                  <a:lnTo>
                    <a:pt x="6726301" y="2291192"/>
                  </a:lnTo>
                  <a:lnTo>
                    <a:pt x="6713004" y="2291192"/>
                  </a:lnTo>
                  <a:lnTo>
                    <a:pt x="6698790" y="2291192"/>
                  </a:lnTo>
                  <a:lnTo>
                    <a:pt x="6684576" y="2291192"/>
                  </a:lnTo>
                  <a:lnTo>
                    <a:pt x="6670821" y="2291192"/>
                  </a:lnTo>
                  <a:lnTo>
                    <a:pt x="6656608" y="2291192"/>
                  </a:lnTo>
                  <a:lnTo>
                    <a:pt x="6642852" y="2291192"/>
                  </a:lnTo>
                  <a:lnTo>
                    <a:pt x="6628639" y="2291192"/>
                  </a:lnTo>
                  <a:lnTo>
                    <a:pt x="6614425" y="2291192"/>
                  </a:lnTo>
                  <a:lnTo>
                    <a:pt x="6600670" y="2291192"/>
                  </a:lnTo>
                  <a:lnTo>
                    <a:pt x="6586456" y="2291192"/>
                  </a:lnTo>
                  <a:lnTo>
                    <a:pt x="6572701" y="2291192"/>
                  </a:lnTo>
                  <a:lnTo>
                    <a:pt x="6558487" y="2291192"/>
                  </a:lnTo>
                  <a:lnTo>
                    <a:pt x="6545649" y="2291192"/>
                  </a:lnTo>
                  <a:lnTo>
                    <a:pt x="6531435" y="2291192"/>
                  </a:lnTo>
                  <a:lnTo>
                    <a:pt x="6517221" y="2291192"/>
                  </a:lnTo>
                  <a:lnTo>
                    <a:pt x="6503466" y="2291192"/>
                  </a:lnTo>
                  <a:lnTo>
                    <a:pt x="6489252" y="2291192"/>
                  </a:lnTo>
                  <a:lnTo>
                    <a:pt x="6475497" y="2291192"/>
                  </a:lnTo>
                  <a:lnTo>
                    <a:pt x="6461283" y="2291192"/>
                  </a:lnTo>
                  <a:lnTo>
                    <a:pt x="6447070" y="2291192"/>
                  </a:lnTo>
                  <a:lnTo>
                    <a:pt x="6433314" y="2291192"/>
                  </a:lnTo>
                  <a:lnTo>
                    <a:pt x="6419101" y="2291192"/>
                  </a:lnTo>
                  <a:lnTo>
                    <a:pt x="6405346" y="2291192"/>
                  </a:lnTo>
                  <a:lnTo>
                    <a:pt x="6391132" y="2291192"/>
                  </a:lnTo>
                  <a:lnTo>
                    <a:pt x="6378294" y="2291192"/>
                  </a:lnTo>
                  <a:lnTo>
                    <a:pt x="6364080" y="2291192"/>
                  </a:lnTo>
                  <a:lnTo>
                    <a:pt x="6349866" y="2291192"/>
                  </a:lnTo>
                  <a:lnTo>
                    <a:pt x="6336111" y="2291192"/>
                  </a:lnTo>
                  <a:lnTo>
                    <a:pt x="6321897" y="2291192"/>
                  </a:lnTo>
                  <a:lnTo>
                    <a:pt x="6308142" y="2291192"/>
                  </a:lnTo>
                  <a:lnTo>
                    <a:pt x="6293928" y="2291192"/>
                  </a:lnTo>
                  <a:lnTo>
                    <a:pt x="6279715" y="2291192"/>
                  </a:lnTo>
                  <a:lnTo>
                    <a:pt x="6265959" y="2291192"/>
                  </a:lnTo>
                  <a:lnTo>
                    <a:pt x="6251746" y="2291192"/>
                  </a:lnTo>
                  <a:lnTo>
                    <a:pt x="6237990" y="2291192"/>
                  </a:lnTo>
                  <a:lnTo>
                    <a:pt x="6223777" y="2291192"/>
                  </a:lnTo>
                  <a:lnTo>
                    <a:pt x="6210938" y="2291192"/>
                  </a:lnTo>
                  <a:lnTo>
                    <a:pt x="6196725" y="2291192"/>
                  </a:lnTo>
                  <a:lnTo>
                    <a:pt x="6182511" y="2291192"/>
                  </a:lnTo>
                  <a:lnTo>
                    <a:pt x="6168756" y="2291192"/>
                  </a:lnTo>
                  <a:lnTo>
                    <a:pt x="6154542" y="2291192"/>
                  </a:lnTo>
                  <a:lnTo>
                    <a:pt x="6140787" y="2291192"/>
                  </a:lnTo>
                  <a:lnTo>
                    <a:pt x="6126573" y="2291192"/>
                  </a:lnTo>
                  <a:lnTo>
                    <a:pt x="6112359" y="2291192"/>
                  </a:lnTo>
                  <a:lnTo>
                    <a:pt x="6098604" y="2291192"/>
                  </a:lnTo>
                  <a:lnTo>
                    <a:pt x="6084390" y="2291192"/>
                  </a:lnTo>
                  <a:lnTo>
                    <a:pt x="6070635" y="2291192"/>
                  </a:lnTo>
                  <a:lnTo>
                    <a:pt x="6056422" y="2291192"/>
                  </a:lnTo>
                  <a:lnTo>
                    <a:pt x="6043125" y="2291192"/>
                  </a:lnTo>
                  <a:lnTo>
                    <a:pt x="6028911" y="2291192"/>
                  </a:lnTo>
                  <a:lnTo>
                    <a:pt x="6014697" y="2291192"/>
                  </a:lnTo>
                  <a:lnTo>
                    <a:pt x="6000942" y="2291192"/>
                  </a:lnTo>
                  <a:lnTo>
                    <a:pt x="5986728" y="2291192"/>
                  </a:lnTo>
                  <a:lnTo>
                    <a:pt x="5972973" y="2291192"/>
                  </a:lnTo>
                  <a:lnTo>
                    <a:pt x="5958760" y="2435816"/>
                  </a:lnTo>
                  <a:lnTo>
                    <a:pt x="5944546" y="2595907"/>
                  </a:lnTo>
                  <a:lnTo>
                    <a:pt x="5930791" y="2728163"/>
                  </a:lnTo>
                  <a:lnTo>
                    <a:pt x="5916577" y="2803658"/>
                  </a:lnTo>
                  <a:lnTo>
                    <a:pt x="5902822" y="2791148"/>
                  </a:lnTo>
                  <a:lnTo>
                    <a:pt x="5888608" y="2766264"/>
                  </a:lnTo>
                  <a:lnTo>
                    <a:pt x="5875770" y="2780191"/>
                  </a:lnTo>
                  <a:lnTo>
                    <a:pt x="5861556" y="2851809"/>
                  </a:lnTo>
                  <a:lnTo>
                    <a:pt x="5847342" y="2976082"/>
                  </a:lnTo>
                  <a:lnTo>
                    <a:pt x="5833587" y="3076886"/>
                  </a:lnTo>
                  <a:lnTo>
                    <a:pt x="5819373" y="3101443"/>
                  </a:lnTo>
                  <a:lnTo>
                    <a:pt x="5805618" y="3020976"/>
                  </a:lnTo>
                  <a:lnTo>
                    <a:pt x="5791404" y="2843089"/>
                  </a:lnTo>
                  <a:lnTo>
                    <a:pt x="5777191" y="2645464"/>
                  </a:lnTo>
                  <a:lnTo>
                    <a:pt x="5763435" y="2489239"/>
                  </a:lnTo>
                  <a:lnTo>
                    <a:pt x="5749222" y="2422463"/>
                  </a:lnTo>
                  <a:lnTo>
                    <a:pt x="5735466" y="2456963"/>
                  </a:lnTo>
                  <a:lnTo>
                    <a:pt x="5721253" y="2520327"/>
                  </a:lnTo>
                  <a:lnTo>
                    <a:pt x="5708415" y="2556998"/>
                  </a:lnTo>
                  <a:lnTo>
                    <a:pt x="5694201" y="2562539"/>
                  </a:lnTo>
                  <a:lnTo>
                    <a:pt x="5679987" y="2547303"/>
                  </a:lnTo>
                  <a:lnTo>
                    <a:pt x="5666232" y="2561195"/>
                  </a:lnTo>
                  <a:lnTo>
                    <a:pt x="5652018" y="2638995"/>
                  </a:lnTo>
                  <a:lnTo>
                    <a:pt x="5638263" y="2767918"/>
                  </a:lnTo>
                  <a:lnTo>
                    <a:pt x="5624049" y="2875249"/>
                  </a:lnTo>
                  <a:lnTo>
                    <a:pt x="5609835" y="2913114"/>
                  </a:lnTo>
                  <a:lnTo>
                    <a:pt x="5596080" y="2923549"/>
                  </a:lnTo>
                  <a:lnTo>
                    <a:pt x="5581867" y="2911958"/>
                  </a:lnTo>
                  <a:lnTo>
                    <a:pt x="5568111" y="2886276"/>
                  </a:lnTo>
                  <a:lnTo>
                    <a:pt x="5553898" y="2861209"/>
                  </a:lnTo>
                  <a:lnTo>
                    <a:pt x="5541059" y="2868098"/>
                  </a:lnTo>
                  <a:lnTo>
                    <a:pt x="5526846" y="2924453"/>
                  </a:lnTo>
                  <a:lnTo>
                    <a:pt x="5512632" y="2963750"/>
                  </a:lnTo>
                  <a:lnTo>
                    <a:pt x="5498877" y="2938647"/>
                  </a:lnTo>
                  <a:lnTo>
                    <a:pt x="5484663" y="2854617"/>
                  </a:lnTo>
                  <a:lnTo>
                    <a:pt x="5470908" y="2753253"/>
                  </a:lnTo>
                  <a:lnTo>
                    <a:pt x="5456694" y="2710128"/>
                  </a:lnTo>
                  <a:lnTo>
                    <a:pt x="5442480" y="2732391"/>
                  </a:lnTo>
                  <a:lnTo>
                    <a:pt x="5428725" y="2762140"/>
                  </a:lnTo>
                  <a:lnTo>
                    <a:pt x="5414511" y="2794984"/>
                  </a:lnTo>
                  <a:lnTo>
                    <a:pt x="5400756" y="2768198"/>
                  </a:lnTo>
                  <a:lnTo>
                    <a:pt x="5386542" y="2659036"/>
                  </a:lnTo>
                  <a:lnTo>
                    <a:pt x="5373246" y="2518993"/>
                  </a:lnTo>
                  <a:lnTo>
                    <a:pt x="5359032" y="2364736"/>
                  </a:lnTo>
                  <a:lnTo>
                    <a:pt x="5344818" y="2291192"/>
                  </a:lnTo>
                  <a:lnTo>
                    <a:pt x="5331063" y="2291192"/>
                  </a:lnTo>
                  <a:lnTo>
                    <a:pt x="5316849" y="2291192"/>
                  </a:lnTo>
                  <a:lnTo>
                    <a:pt x="5303094" y="2291192"/>
                  </a:lnTo>
                  <a:lnTo>
                    <a:pt x="5288880" y="2291192"/>
                  </a:lnTo>
                  <a:lnTo>
                    <a:pt x="5274667" y="2291192"/>
                  </a:lnTo>
                  <a:lnTo>
                    <a:pt x="5260911" y="2291192"/>
                  </a:lnTo>
                  <a:lnTo>
                    <a:pt x="5246698" y="2291192"/>
                  </a:lnTo>
                  <a:lnTo>
                    <a:pt x="5232943" y="2291192"/>
                  </a:lnTo>
                  <a:lnTo>
                    <a:pt x="5218729" y="2291192"/>
                  </a:lnTo>
                  <a:lnTo>
                    <a:pt x="5205891" y="2291192"/>
                  </a:lnTo>
                  <a:lnTo>
                    <a:pt x="5191677" y="2291192"/>
                  </a:lnTo>
                  <a:lnTo>
                    <a:pt x="5177463" y="2291192"/>
                  </a:lnTo>
                  <a:lnTo>
                    <a:pt x="5163708" y="2291192"/>
                  </a:lnTo>
                  <a:lnTo>
                    <a:pt x="5149494" y="2291192"/>
                  </a:lnTo>
                  <a:lnTo>
                    <a:pt x="5135739" y="2291192"/>
                  </a:lnTo>
                  <a:lnTo>
                    <a:pt x="5121525" y="2291192"/>
                  </a:lnTo>
                  <a:lnTo>
                    <a:pt x="5107312" y="2291192"/>
                  </a:lnTo>
                  <a:lnTo>
                    <a:pt x="5093556" y="2291192"/>
                  </a:lnTo>
                  <a:lnTo>
                    <a:pt x="5079343" y="2291192"/>
                  </a:lnTo>
                  <a:lnTo>
                    <a:pt x="5065587" y="2291192"/>
                  </a:lnTo>
                  <a:lnTo>
                    <a:pt x="5051374" y="2291192"/>
                  </a:lnTo>
                  <a:lnTo>
                    <a:pt x="5038535" y="2291192"/>
                  </a:lnTo>
                  <a:lnTo>
                    <a:pt x="5024322" y="2291192"/>
                  </a:lnTo>
                  <a:lnTo>
                    <a:pt x="5010108" y="2291192"/>
                  </a:lnTo>
                  <a:lnTo>
                    <a:pt x="4996353" y="2291192"/>
                  </a:lnTo>
                  <a:lnTo>
                    <a:pt x="4982139" y="2291192"/>
                  </a:lnTo>
                  <a:lnTo>
                    <a:pt x="4968384" y="2291192"/>
                  </a:lnTo>
                  <a:lnTo>
                    <a:pt x="4954170" y="2291192"/>
                  </a:lnTo>
                  <a:lnTo>
                    <a:pt x="4939956" y="2291192"/>
                  </a:lnTo>
                  <a:lnTo>
                    <a:pt x="4926201" y="2291192"/>
                  </a:lnTo>
                  <a:lnTo>
                    <a:pt x="4911987" y="2291192"/>
                  </a:lnTo>
                  <a:lnTo>
                    <a:pt x="4898232" y="2291192"/>
                  </a:lnTo>
                  <a:lnTo>
                    <a:pt x="4884019" y="2291192"/>
                  </a:lnTo>
                  <a:lnTo>
                    <a:pt x="4871180" y="2291192"/>
                  </a:lnTo>
                  <a:lnTo>
                    <a:pt x="4856967" y="2291192"/>
                  </a:lnTo>
                  <a:lnTo>
                    <a:pt x="4842753" y="2291192"/>
                  </a:lnTo>
                  <a:lnTo>
                    <a:pt x="4828998" y="2291192"/>
                  </a:lnTo>
                  <a:lnTo>
                    <a:pt x="4814784" y="2291192"/>
                  </a:lnTo>
                  <a:lnTo>
                    <a:pt x="4801029" y="2291192"/>
                  </a:lnTo>
                  <a:lnTo>
                    <a:pt x="4786815" y="2291192"/>
                  </a:lnTo>
                  <a:lnTo>
                    <a:pt x="4772601" y="2291192"/>
                  </a:lnTo>
                  <a:lnTo>
                    <a:pt x="4758846" y="2291192"/>
                  </a:lnTo>
                  <a:lnTo>
                    <a:pt x="4744632" y="2291192"/>
                  </a:lnTo>
                  <a:lnTo>
                    <a:pt x="4730877" y="2291192"/>
                  </a:lnTo>
                  <a:lnTo>
                    <a:pt x="4716663" y="2291192"/>
                  </a:lnTo>
                  <a:lnTo>
                    <a:pt x="4703367" y="2291192"/>
                  </a:lnTo>
                  <a:lnTo>
                    <a:pt x="4689153" y="2291192"/>
                  </a:lnTo>
                  <a:lnTo>
                    <a:pt x="4674939" y="2291192"/>
                  </a:lnTo>
                  <a:lnTo>
                    <a:pt x="4661184" y="2291192"/>
                  </a:lnTo>
                  <a:lnTo>
                    <a:pt x="4646970" y="2291192"/>
                  </a:lnTo>
                  <a:lnTo>
                    <a:pt x="4633215" y="2291192"/>
                  </a:lnTo>
                  <a:lnTo>
                    <a:pt x="4619001" y="2291192"/>
                  </a:lnTo>
                  <a:lnTo>
                    <a:pt x="4604788" y="2291192"/>
                  </a:lnTo>
                  <a:lnTo>
                    <a:pt x="4591032" y="2291192"/>
                  </a:lnTo>
                  <a:lnTo>
                    <a:pt x="4576819" y="2291192"/>
                  </a:lnTo>
                  <a:lnTo>
                    <a:pt x="4563063" y="2291192"/>
                  </a:lnTo>
                  <a:lnTo>
                    <a:pt x="4548850" y="2291192"/>
                  </a:lnTo>
                  <a:lnTo>
                    <a:pt x="4536012" y="2291192"/>
                  </a:lnTo>
                  <a:lnTo>
                    <a:pt x="4521798" y="2291192"/>
                  </a:lnTo>
                  <a:lnTo>
                    <a:pt x="4507584" y="2291192"/>
                  </a:lnTo>
                  <a:lnTo>
                    <a:pt x="4493829" y="2291192"/>
                  </a:lnTo>
                  <a:lnTo>
                    <a:pt x="4479615" y="2291192"/>
                  </a:lnTo>
                  <a:lnTo>
                    <a:pt x="4465860" y="2291192"/>
                  </a:lnTo>
                  <a:lnTo>
                    <a:pt x="4451646" y="2291192"/>
                  </a:lnTo>
                  <a:lnTo>
                    <a:pt x="4437433" y="2291192"/>
                  </a:lnTo>
                  <a:lnTo>
                    <a:pt x="4423677" y="2291192"/>
                  </a:lnTo>
                  <a:lnTo>
                    <a:pt x="4409464" y="2291192"/>
                  </a:lnTo>
                  <a:lnTo>
                    <a:pt x="4395708" y="2291192"/>
                  </a:lnTo>
                  <a:lnTo>
                    <a:pt x="4381495" y="2291192"/>
                  </a:lnTo>
                  <a:lnTo>
                    <a:pt x="4368656" y="2291192"/>
                  </a:lnTo>
                  <a:lnTo>
                    <a:pt x="4354443" y="2291192"/>
                  </a:lnTo>
                  <a:lnTo>
                    <a:pt x="4340229" y="2291192"/>
                  </a:lnTo>
                  <a:lnTo>
                    <a:pt x="4326474" y="2291192"/>
                  </a:lnTo>
                  <a:lnTo>
                    <a:pt x="4312260" y="2291192"/>
                  </a:lnTo>
                  <a:lnTo>
                    <a:pt x="4298505" y="2291192"/>
                  </a:lnTo>
                  <a:lnTo>
                    <a:pt x="4284291" y="2291192"/>
                  </a:lnTo>
                  <a:lnTo>
                    <a:pt x="4270077" y="2291192"/>
                  </a:lnTo>
                  <a:lnTo>
                    <a:pt x="4256322" y="2291192"/>
                  </a:lnTo>
                  <a:lnTo>
                    <a:pt x="4242108" y="2291192"/>
                  </a:lnTo>
                  <a:lnTo>
                    <a:pt x="4228353" y="2291192"/>
                  </a:lnTo>
                  <a:lnTo>
                    <a:pt x="4214139" y="2291192"/>
                  </a:lnTo>
                  <a:lnTo>
                    <a:pt x="4201301" y="2291192"/>
                  </a:lnTo>
                  <a:lnTo>
                    <a:pt x="4187088" y="2291192"/>
                  </a:lnTo>
                  <a:lnTo>
                    <a:pt x="4172874" y="2291192"/>
                  </a:lnTo>
                  <a:lnTo>
                    <a:pt x="4159119" y="2291192"/>
                  </a:lnTo>
                  <a:lnTo>
                    <a:pt x="4144905" y="2291192"/>
                  </a:lnTo>
                  <a:lnTo>
                    <a:pt x="4131150" y="2291192"/>
                  </a:lnTo>
                  <a:lnTo>
                    <a:pt x="4116936" y="2291192"/>
                  </a:lnTo>
                  <a:lnTo>
                    <a:pt x="4102722" y="2291192"/>
                  </a:lnTo>
                  <a:lnTo>
                    <a:pt x="4088967" y="2291192"/>
                  </a:lnTo>
                  <a:lnTo>
                    <a:pt x="4074753" y="2291192"/>
                  </a:lnTo>
                  <a:lnTo>
                    <a:pt x="4060998" y="2291192"/>
                  </a:lnTo>
                  <a:lnTo>
                    <a:pt x="4046784" y="2291192"/>
                  </a:lnTo>
                  <a:lnTo>
                    <a:pt x="4033488" y="2291192"/>
                  </a:lnTo>
                  <a:lnTo>
                    <a:pt x="4019274" y="2291192"/>
                  </a:lnTo>
                  <a:lnTo>
                    <a:pt x="4005060" y="2291192"/>
                  </a:lnTo>
                  <a:lnTo>
                    <a:pt x="3991305" y="2291192"/>
                  </a:lnTo>
                  <a:lnTo>
                    <a:pt x="3977091" y="2291192"/>
                  </a:lnTo>
                  <a:lnTo>
                    <a:pt x="3963336" y="2291192"/>
                  </a:lnTo>
                  <a:lnTo>
                    <a:pt x="3949122" y="2291192"/>
                  </a:lnTo>
                  <a:lnTo>
                    <a:pt x="3934909" y="2291192"/>
                  </a:lnTo>
                  <a:lnTo>
                    <a:pt x="3921153" y="2291192"/>
                  </a:lnTo>
                  <a:lnTo>
                    <a:pt x="3906940" y="2291192"/>
                  </a:lnTo>
                  <a:lnTo>
                    <a:pt x="3893184" y="2291192"/>
                  </a:lnTo>
                  <a:lnTo>
                    <a:pt x="3878971" y="2291192"/>
                  </a:lnTo>
                  <a:lnTo>
                    <a:pt x="3866132" y="2291192"/>
                  </a:lnTo>
                  <a:lnTo>
                    <a:pt x="3851919" y="2291192"/>
                  </a:lnTo>
                  <a:lnTo>
                    <a:pt x="3837705" y="2291192"/>
                  </a:lnTo>
                  <a:lnTo>
                    <a:pt x="3823950" y="2291192"/>
                  </a:lnTo>
                  <a:lnTo>
                    <a:pt x="3809736" y="2291192"/>
                  </a:lnTo>
                  <a:lnTo>
                    <a:pt x="3795981" y="2291192"/>
                  </a:lnTo>
                  <a:lnTo>
                    <a:pt x="3781767" y="2291192"/>
                  </a:lnTo>
                  <a:lnTo>
                    <a:pt x="3767553" y="2291192"/>
                  </a:lnTo>
                  <a:lnTo>
                    <a:pt x="3753798" y="2291192"/>
                  </a:lnTo>
                  <a:lnTo>
                    <a:pt x="3739584" y="2291192"/>
                  </a:lnTo>
                  <a:lnTo>
                    <a:pt x="3725829" y="2330100"/>
                  </a:lnTo>
                  <a:lnTo>
                    <a:pt x="3711616" y="2291192"/>
                  </a:lnTo>
                  <a:lnTo>
                    <a:pt x="3698777" y="2291192"/>
                  </a:lnTo>
                  <a:lnTo>
                    <a:pt x="3684564" y="2291192"/>
                  </a:lnTo>
                  <a:lnTo>
                    <a:pt x="3670350" y="2291192"/>
                  </a:lnTo>
                  <a:lnTo>
                    <a:pt x="3656595" y="2291192"/>
                  </a:lnTo>
                  <a:lnTo>
                    <a:pt x="3642381" y="2291192"/>
                  </a:lnTo>
                  <a:lnTo>
                    <a:pt x="3628626" y="2291192"/>
                  </a:lnTo>
                  <a:lnTo>
                    <a:pt x="3614412" y="2291192"/>
                  </a:lnTo>
                  <a:lnTo>
                    <a:pt x="3600198" y="2291192"/>
                  </a:lnTo>
                  <a:lnTo>
                    <a:pt x="3586443" y="2291192"/>
                  </a:lnTo>
                  <a:lnTo>
                    <a:pt x="3572229" y="2291192"/>
                  </a:lnTo>
                  <a:lnTo>
                    <a:pt x="3558474" y="2291192"/>
                  </a:lnTo>
                  <a:lnTo>
                    <a:pt x="3544260" y="2291192"/>
                  </a:lnTo>
                  <a:lnTo>
                    <a:pt x="3531422" y="2291192"/>
                  </a:lnTo>
                  <a:lnTo>
                    <a:pt x="3517208" y="2291192"/>
                  </a:lnTo>
                  <a:lnTo>
                    <a:pt x="3502995" y="2291192"/>
                  </a:lnTo>
                  <a:lnTo>
                    <a:pt x="3489240" y="2291192"/>
                  </a:lnTo>
                  <a:lnTo>
                    <a:pt x="3475026" y="2291192"/>
                  </a:lnTo>
                  <a:lnTo>
                    <a:pt x="3461271" y="2291192"/>
                  </a:lnTo>
                  <a:lnTo>
                    <a:pt x="3447057" y="2291192"/>
                  </a:lnTo>
                  <a:lnTo>
                    <a:pt x="3432843" y="2291192"/>
                  </a:lnTo>
                  <a:lnTo>
                    <a:pt x="3419088" y="2291192"/>
                  </a:lnTo>
                  <a:lnTo>
                    <a:pt x="3404874" y="2291192"/>
                  </a:lnTo>
                  <a:lnTo>
                    <a:pt x="3391119" y="2291192"/>
                  </a:lnTo>
                  <a:lnTo>
                    <a:pt x="3376905" y="2291192"/>
                  </a:lnTo>
                  <a:lnTo>
                    <a:pt x="3363609" y="2291192"/>
                  </a:lnTo>
                  <a:lnTo>
                    <a:pt x="3349395" y="2291192"/>
                  </a:lnTo>
                  <a:lnTo>
                    <a:pt x="3335181" y="2291192"/>
                  </a:lnTo>
                  <a:lnTo>
                    <a:pt x="3321426" y="2291192"/>
                  </a:lnTo>
                  <a:lnTo>
                    <a:pt x="3307212" y="2291192"/>
                  </a:lnTo>
                  <a:lnTo>
                    <a:pt x="3293457" y="2291192"/>
                  </a:lnTo>
                  <a:lnTo>
                    <a:pt x="3279243" y="2291192"/>
                  </a:lnTo>
                  <a:lnTo>
                    <a:pt x="3265030" y="2291192"/>
                  </a:lnTo>
                  <a:lnTo>
                    <a:pt x="3251274" y="2291192"/>
                  </a:lnTo>
                  <a:lnTo>
                    <a:pt x="3237061" y="2291192"/>
                  </a:lnTo>
                  <a:lnTo>
                    <a:pt x="3223305" y="2291192"/>
                  </a:lnTo>
                  <a:lnTo>
                    <a:pt x="3209092" y="2291192"/>
                  </a:lnTo>
                  <a:lnTo>
                    <a:pt x="3196253" y="2291192"/>
                  </a:lnTo>
                  <a:lnTo>
                    <a:pt x="3182040" y="2291192"/>
                  </a:lnTo>
                  <a:lnTo>
                    <a:pt x="3167826" y="2291192"/>
                  </a:lnTo>
                  <a:lnTo>
                    <a:pt x="3154071" y="2291192"/>
                  </a:lnTo>
                  <a:lnTo>
                    <a:pt x="3139857" y="2291192"/>
                  </a:lnTo>
                  <a:lnTo>
                    <a:pt x="3126102" y="2291192"/>
                  </a:lnTo>
                  <a:lnTo>
                    <a:pt x="3111888" y="2291192"/>
                  </a:lnTo>
                  <a:lnTo>
                    <a:pt x="3097674" y="2291192"/>
                  </a:lnTo>
                  <a:lnTo>
                    <a:pt x="3083919" y="2291192"/>
                  </a:lnTo>
                  <a:lnTo>
                    <a:pt x="3069705" y="2291192"/>
                  </a:lnTo>
                  <a:lnTo>
                    <a:pt x="3055950" y="2291192"/>
                  </a:lnTo>
                  <a:lnTo>
                    <a:pt x="3041736" y="2291192"/>
                  </a:lnTo>
                  <a:lnTo>
                    <a:pt x="3028898" y="2291192"/>
                  </a:lnTo>
                  <a:lnTo>
                    <a:pt x="3014685" y="2291192"/>
                  </a:lnTo>
                  <a:lnTo>
                    <a:pt x="3000471" y="2291192"/>
                  </a:lnTo>
                  <a:lnTo>
                    <a:pt x="2986716" y="2291192"/>
                  </a:lnTo>
                  <a:lnTo>
                    <a:pt x="2972502" y="2291192"/>
                  </a:lnTo>
                  <a:lnTo>
                    <a:pt x="2958747" y="2291192"/>
                  </a:lnTo>
                  <a:lnTo>
                    <a:pt x="2944533" y="2291192"/>
                  </a:lnTo>
                  <a:lnTo>
                    <a:pt x="2930319" y="2291192"/>
                  </a:lnTo>
                  <a:lnTo>
                    <a:pt x="2916564" y="2291192"/>
                  </a:lnTo>
                  <a:lnTo>
                    <a:pt x="2902350" y="2291192"/>
                  </a:lnTo>
                  <a:lnTo>
                    <a:pt x="2888595" y="2291192"/>
                  </a:lnTo>
                  <a:lnTo>
                    <a:pt x="2874381" y="2291192"/>
                  </a:lnTo>
                  <a:lnTo>
                    <a:pt x="2861543" y="2291192"/>
                  </a:lnTo>
                  <a:lnTo>
                    <a:pt x="2847329" y="2291192"/>
                  </a:lnTo>
                  <a:lnTo>
                    <a:pt x="2833116" y="2291192"/>
                  </a:lnTo>
                  <a:lnTo>
                    <a:pt x="2819360" y="2291192"/>
                  </a:lnTo>
                  <a:lnTo>
                    <a:pt x="2805147" y="2291192"/>
                  </a:lnTo>
                  <a:lnTo>
                    <a:pt x="2791392" y="2291192"/>
                  </a:lnTo>
                  <a:lnTo>
                    <a:pt x="2777178" y="2291192"/>
                  </a:lnTo>
                  <a:lnTo>
                    <a:pt x="2762964" y="2291192"/>
                  </a:lnTo>
                  <a:lnTo>
                    <a:pt x="2749209" y="2291192"/>
                  </a:lnTo>
                  <a:lnTo>
                    <a:pt x="2734995" y="2291192"/>
                  </a:lnTo>
                  <a:lnTo>
                    <a:pt x="2721240" y="2291192"/>
                  </a:lnTo>
                  <a:lnTo>
                    <a:pt x="2707026" y="2291192"/>
                  </a:lnTo>
                  <a:lnTo>
                    <a:pt x="2693729" y="2291192"/>
                  </a:lnTo>
                  <a:lnTo>
                    <a:pt x="2679516" y="2291192"/>
                  </a:lnTo>
                  <a:lnTo>
                    <a:pt x="2665302" y="2291192"/>
                  </a:lnTo>
                  <a:lnTo>
                    <a:pt x="2651547" y="2291192"/>
                  </a:lnTo>
                  <a:lnTo>
                    <a:pt x="2637333" y="2291192"/>
                  </a:lnTo>
                  <a:lnTo>
                    <a:pt x="2623578" y="2291192"/>
                  </a:lnTo>
                  <a:lnTo>
                    <a:pt x="2609364" y="2291192"/>
                  </a:lnTo>
                  <a:lnTo>
                    <a:pt x="2595150" y="2291192"/>
                  </a:lnTo>
                  <a:lnTo>
                    <a:pt x="2581395" y="2291192"/>
                  </a:lnTo>
                  <a:lnTo>
                    <a:pt x="2567181" y="2291192"/>
                  </a:lnTo>
                  <a:lnTo>
                    <a:pt x="2553426" y="2291192"/>
                  </a:lnTo>
                  <a:lnTo>
                    <a:pt x="2539213" y="2291192"/>
                  </a:lnTo>
                  <a:lnTo>
                    <a:pt x="2526374" y="2291192"/>
                  </a:lnTo>
                  <a:lnTo>
                    <a:pt x="2512161" y="2291192"/>
                  </a:lnTo>
                  <a:lnTo>
                    <a:pt x="2497947" y="2291192"/>
                  </a:lnTo>
                  <a:lnTo>
                    <a:pt x="2484192" y="2291192"/>
                  </a:lnTo>
                  <a:lnTo>
                    <a:pt x="2469978" y="2291192"/>
                  </a:lnTo>
                  <a:lnTo>
                    <a:pt x="2456223" y="2291192"/>
                  </a:lnTo>
                  <a:lnTo>
                    <a:pt x="2442009" y="2291192"/>
                  </a:lnTo>
                  <a:lnTo>
                    <a:pt x="2427795" y="2291192"/>
                  </a:lnTo>
                  <a:lnTo>
                    <a:pt x="2414040" y="2291192"/>
                  </a:lnTo>
                  <a:lnTo>
                    <a:pt x="2399826" y="2291192"/>
                  </a:lnTo>
                  <a:lnTo>
                    <a:pt x="2386071" y="2291192"/>
                  </a:lnTo>
                  <a:lnTo>
                    <a:pt x="2371857" y="2291192"/>
                  </a:lnTo>
                  <a:lnTo>
                    <a:pt x="2359019" y="2291192"/>
                  </a:lnTo>
                  <a:lnTo>
                    <a:pt x="2344805" y="2291192"/>
                  </a:lnTo>
                  <a:lnTo>
                    <a:pt x="2330592" y="2291192"/>
                  </a:lnTo>
                  <a:lnTo>
                    <a:pt x="2316837" y="2291192"/>
                  </a:lnTo>
                  <a:lnTo>
                    <a:pt x="2302623" y="2291192"/>
                  </a:lnTo>
                  <a:lnTo>
                    <a:pt x="2288868" y="2291192"/>
                  </a:lnTo>
                  <a:lnTo>
                    <a:pt x="2274654" y="2291192"/>
                  </a:lnTo>
                  <a:lnTo>
                    <a:pt x="2260440" y="2291192"/>
                  </a:lnTo>
                  <a:lnTo>
                    <a:pt x="2246685" y="2291192"/>
                  </a:lnTo>
                  <a:lnTo>
                    <a:pt x="2232471" y="2291192"/>
                  </a:lnTo>
                  <a:lnTo>
                    <a:pt x="2218716" y="2291192"/>
                  </a:lnTo>
                  <a:lnTo>
                    <a:pt x="2204502" y="2291192"/>
                  </a:lnTo>
                  <a:lnTo>
                    <a:pt x="2191664" y="2291192"/>
                  </a:lnTo>
                  <a:lnTo>
                    <a:pt x="2177450" y="2291192"/>
                  </a:lnTo>
                  <a:lnTo>
                    <a:pt x="2163237" y="2291192"/>
                  </a:lnTo>
                  <a:lnTo>
                    <a:pt x="2149481" y="2291192"/>
                  </a:lnTo>
                  <a:lnTo>
                    <a:pt x="2135268" y="2291192"/>
                  </a:lnTo>
                  <a:lnTo>
                    <a:pt x="2121512" y="2366235"/>
                  </a:lnTo>
                  <a:lnTo>
                    <a:pt x="2107299" y="2469492"/>
                  </a:lnTo>
                  <a:lnTo>
                    <a:pt x="2093085" y="2528985"/>
                  </a:lnTo>
                  <a:lnTo>
                    <a:pt x="2079330" y="2569117"/>
                  </a:lnTo>
                  <a:lnTo>
                    <a:pt x="2065116" y="2588000"/>
                  </a:lnTo>
                  <a:lnTo>
                    <a:pt x="2051361" y="2572544"/>
                  </a:lnTo>
                  <a:lnTo>
                    <a:pt x="2037147" y="2519556"/>
                  </a:lnTo>
                  <a:lnTo>
                    <a:pt x="2023850" y="2447204"/>
                  </a:lnTo>
                  <a:lnTo>
                    <a:pt x="2009637" y="2387404"/>
                  </a:lnTo>
                  <a:lnTo>
                    <a:pt x="1995423" y="2357189"/>
                  </a:lnTo>
                  <a:lnTo>
                    <a:pt x="1981668" y="2332255"/>
                  </a:lnTo>
                  <a:lnTo>
                    <a:pt x="1967454" y="2291192"/>
                  </a:lnTo>
                  <a:lnTo>
                    <a:pt x="1953699" y="2291192"/>
                  </a:lnTo>
                  <a:lnTo>
                    <a:pt x="1939485" y="2291192"/>
                  </a:lnTo>
                  <a:lnTo>
                    <a:pt x="1925271" y="2291192"/>
                  </a:lnTo>
                  <a:lnTo>
                    <a:pt x="1911516" y="2291192"/>
                  </a:lnTo>
                  <a:lnTo>
                    <a:pt x="1897302" y="2291192"/>
                  </a:lnTo>
                  <a:lnTo>
                    <a:pt x="1883547" y="2291192"/>
                  </a:lnTo>
                  <a:lnTo>
                    <a:pt x="1869333" y="2291192"/>
                  </a:lnTo>
                  <a:lnTo>
                    <a:pt x="1856495" y="2291192"/>
                  </a:lnTo>
                  <a:lnTo>
                    <a:pt x="1842282" y="2291192"/>
                  </a:lnTo>
                  <a:lnTo>
                    <a:pt x="1828068" y="2291192"/>
                  </a:lnTo>
                  <a:lnTo>
                    <a:pt x="1814313" y="2291192"/>
                  </a:lnTo>
                  <a:lnTo>
                    <a:pt x="1800099" y="2291192"/>
                  </a:lnTo>
                  <a:lnTo>
                    <a:pt x="1786344" y="2291192"/>
                  </a:lnTo>
                  <a:lnTo>
                    <a:pt x="1772130" y="2291192"/>
                  </a:lnTo>
                  <a:lnTo>
                    <a:pt x="1757916" y="2291192"/>
                  </a:lnTo>
                  <a:lnTo>
                    <a:pt x="1744161" y="2291192"/>
                  </a:lnTo>
                  <a:lnTo>
                    <a:pt x="1729947" y="2291192"/>
                  </a:lnTo>
                  <a:lnTo>
                    <a:pt x="1716192" y="2291192"/>
                  </a:lnTo>
                  <a:lnTo>
                    <a:pt x="1701978" y="2291192"/>
                  </a:lnTo>
                  <a:lnTo>
                    <a:pt x="1689140" y="2291192"/>
                  </a:lnTo>
                  <a:lnTo>
                    <a:pt x="1674926" y="2291192"/>
                  </a:lnTo>
                  <a:lnTo>
                    <a:pt x="1660713" y="2291192"/>
                  </a:lnTo>
                  <a:lnTo>
                    <a:pt x="1646957" y="2291192"/>
                  </a:lnTo>
                  <a:lnTo>
                    <a:pt x="1632744" y="2291192"/>
                  </a:lnTo>
                  <a:lnTo>
                    <a:pt x="1618989" y="2291192"/>
                  </a:lnTo>
                  <a:lnTo>
                    <a:pt x="1604775" y="2291192"/>
                  </a:lnTo>
                  <a:lnTo>
                    <a:pt x="1590561" y="2291192"/>
                  </a:lnTo>
                  <a:lnTo>
                    <a:pt x="1576806" y="2291192"/>
                  </a:lnTo>
                  <a:lnTo>
                    <a:pt x="1562592" y="2291192"/>
                  </a:lnTo>
                  <a:lnTo>
                    <a:pt x="1548837" y="2291192"/>
                  </a:lnTo>
                  <a:lnTo>
                    <a:pt x="1534623" y="2291192"/>
                  </a:lnTo>
                  <a:lnTo>
                    <a:pt x="1521785" y="2291192"/>
                  </a:lnTo>
                  <a:lnTo>
                    <a:pt x="1507571" y="2291192"/>
                  </a:lnTo>
                  <a:lnTo>
                    <a:pt x="1493358" y="2291192"/>
                  </a:lnTo>
                  <a:lnTo>
                    <a:pt x="1479602" y="2291192"/>
                  </a:lnTo>
                  <a:lnTo>
                    <a:pt x="1465389" y="2291192"/>
                  </a:lnTo>
                  <a:lnTo>
                    <a:pt x="1451633" y="2435342"/>
                  </a:lnTo>
                  <a:lnTo>
                    <a:pt x="1437420" y="2547504"/>
                  </a:lnTo>
                  <a:lnTo>
                    <a:pt x="1423206" y="2544684"/>
                  </a:lnTo>
                  <a:lnTo>
                    <a:pt x="1409451" y="2423343"/>
                  </a:lnTo>
                  <a:lnTo>
                    <a:pt x="1395237" y="2291192"/>
                  </a:lnTo>
                  <a:lnTo>
                    <a:pt x="1381482" y="2291192"/>
                  </a:lnTo>
                  <a:lnTo>
                    <a:pt x="1367268" y="2291192"/>
                  </a:lnTo>
                  <a:lnTo>
                    <a:pt x="1353971" y="2291192"/>
                  </a:lnTo>
                  <a:lnTo>
                    <a:pt x="1339758" y="2291192"/>
                  </a:lnTo>
                  <a:lnTo>
                    <a:pt x="1325544" y="2291192"/>
                  </a:lnTo>
                  <a:lnTo>
                    <a:pt x="1311789" y="2291192"/>
                  </a:lnTo>
                  <a:lnTo>
                    <a:pt x="1297575" y="2291192"/>
                  </a:lnTo>
                  <a:lnTo>
                    <a:pt x="1283820" y="2291192"/>
                  </a:lnTo>
                  <a:lnTo>
                    <a:pt x="1269606" y="2291192"/>
                  </a:lnTo>
                  <a:lnTo>
                    <a:pt x="1255392" y="2291192"/>
                  </a:lnTo>
                  <a:lnTo>
                    <a:pt x="1241637" y="2291192"/>
                  </a:lnTo>
                  <a:lnTo>
                    <a:pt x="1227423" y="2291192"/>
                  </a:lnTo>
                  <a:lnTo>
                    <a:pt x="1213668" y="2291192"/>
                  </a:lnTo>
                  <a:lnTo>
                    <a:pt x="1199454" y="2291192"/>
                  </a:lnTo>
                  <a:lnTo>
                    <a:pt x="1186616" y="2291192"/>
                  </a:lnTo>
                  <a:lnTo>
                    <a:pt x="1172402" y="2291192"/>
                  </a:lnTo>
                  <a:lnTo>
                    <a:pt x="1158189" y="2291192"/>
                  </a:lnTo>
                  <a:lnTo>
                    <a:pt x="1144434" y="2291192"/>
                  </a:lnTo>
                  <a:lnTo>
                    <a:pt x="1130220" y="2291192"/>
                  </a:lnTo>
                  <a:lnTo>
                    <a:pt x="1116465" y="2291192"/>
                  </a:lnTo>
                  <a:lnTo>
                    <a:pt x="1102251" y="2375721"/>
                  </a:lnTo>
                  <a:lnTo>
                    <a:pt x="1088037" y="2672971"/>
                  </a:lnTo>
                  <a:lnTo>
                    <a:pt x="1074282" y="2927871"/>
                  </a:lnTo>
                  <a:lnTo>
                    <a:pt x="1060068" y="3123603"/>
                  </a:lnTo>
                  <a:lnTo>
                    <a:pt x="1046313" y="3257652"/>
                  </a:lnTo>
                  <a:lnTo>
                    <a:pt x="1032099" y="3316231"/>
                  </a:lnTo>
                  <a:lnTo>
                    <a:pt x="1019261" y="3284600"/>
                  </a:lnTo>
                  <a:lnTo>
                    <a:pt x="1005047" y="3164676"/>
                  </a:lnTo>
                  <a:lnTo>
                    <a:pt x="990834" y="2950935"/>
                  </a:lnTo>
                  <a:lnTo>
                    <a:pt x="977078" y="2649920"/>
                  </a:lnTo>
                  <a:lnTo>
                    <a:pt x="962865" y="2319474"/>
                  </a:lnTo>
                  <a:lnTo>
                    <a:pt x="949109" y="2291192"/>
                  </a:lnTo>
                  <a:lnTo>
                    <a:pt x="934896" y="2291192"/>
                  </a:lnTo>
                  <a:lnTo>
                    <a:pt x="920682" y="2291192"/>
                  </a:lnTo>
                  <a:lnTo>
                    <a:pt x="906927" y="2291192"/>
                  </a:lnTo>
                  <a:lnTo>
                    <a:pt x="892713" y="2291192"/>
                  </a:lnTo>
                  <a:lnTo>
                    <a:pt x="878958" y="2291192"/>
                  </a:lnTo>
                  <a:lnTo>
                    <a:pt x="864744" y="2291192"/>
                  </a:lnTo>
                  <a:lnTo>
                    <a:pt x="851906" y="2291192"/>
                  </a:lnTo>
                  <a:lnTo>
                    <a:pt x="837692" y="2291192"/>
                  </a:lnTo>
                  <a:lnTo>
                    <a:pt x="823478" y="2291192"/>
                  </a:lnTo>
                  <a:lnTo>
                    <a:pt x="809723" y="2291192"/>
                  </a:lnTo>
                  <a:lnTo>
                    <a:pt x="795510" y="2291192"/>
                  </a:lnTo>
                  <a:lnTo>
                    <a:pt x="781754" y="2291192"/>
                  </a:lnTo>
                  <a:lnTo>
                    <a:pt x="767541" y="2291192"/>
                  </a:lnTo>
                  <a:lnTo>
                    <a:pt x="753327" y="2291192"/>
                  </a:lnTo>
                  <a:lnTo>
                    <a:pt x="739572" y="2291192"/>
                  </a:lnTo>
                  <a:lnTo>
                    <a:pt x="725358" y="2291192"/>
                  </a:lnTo>
                  <a:lnTo>
                    <a:pt x="711603" y="2291192"/>
                  </a:lnTo>
                  <a:lnTo>
                    <a:pt x="697389" y="2291192"/>
                  </a:lnTo>
                  <a:lnTo>
                    <a:pt x="684092" y="2291192"/>
                  </a:lnTo>
                  <a:lnTo>
                    <a:pt x="669879" y="2291192"/>
                  </a:lnTo>
                  <a:lnTo>
                    <a:pt x="655665" y="2291192"/>
                  </a:lnTo>
                  <a:lnTo>
                    <a:pt x="641910" y="2291192"/>
                  </a:lnTo>
                  <a:lnTo>
                    <a:pt x="627696" y="2291192"/>
                  </a:lnTo>
                  <a:lnTo>
                    <a:pt x="613941" y="2291192"/>
                  </a:lnTo>
                  <a:lnTo>
                    <a:pt x="599727" y="2291192"/>
                  </a:lnTo>
                  <a:lnTo>
                    <a:pt x="585513" y="2291192"/>
                  </a:lnTo>
                  <a:lnTo>
                    <a:pt x="571758" y="2291192"/>
                  </a:lnTo>
                  <a:lnTo>
                    <a:pt x="557544" y="2291192"/>
                  </a:lnTo>
                  <a:lnTo>
                    <a:pt x="543789" y="2291192"/>
                  </a:lnTo>
                  <a:lnTo>
                    <a:pt x="529575" y="2291192"/>
                  </a:lnTo>
                  <a:lnTo>
                    <a:pt x="516737" y="2291192"/>
                  </a:lnTo>
                  <a:lnTo>
                    <a:pt x="502523" y="2291192"/>
                  </a:lnTo>
                  <a:lnTo>
                    <a:pt x="488310" y="2291192"/>
                  </a:lnTo>
                  <a:lnTo>
                    <a:pt x="474554" y="2291192"/>
                  </a:lnTo>
                  <a:lnTo>
                    <a:pt x="460341" y="2291192"/>
                  </a:lnTo>
                  <a:lnTo>
                    <a:pt x="446586" y="2291192"/>
                  </a:lnTo>
                  <a:lnTo>
                    <a:pt x="432372" y="2291192"/>
                  </a:lnTo>
                  <a:lnTo>
                    <a:pt x="418158" y="2291192"/>
                  </a:lnTo>
                  <a:lnTo>
                    <a:pt x="404403" y="2291192"/>
                  </a:lnTo>
                  <a:lnTo>
                    <a:pt x="390189" y="2291192"/>
                  </a:lnTo>
                  <a:lnTo>
                    <a:pt x="376434" y="2291192"/>
                  </a:lnTo>
                  <a:lnTo>
                    <a:pt x="362220" y="2291192"/>
                  </a:lnTo>
                  <a:lnTo>
                    <a:pt x="349382" y="2291192"/>
                  </a:lnTo>
                  <a:lnTo>
                    <a:pt x="335168" y="2291192"/>
                  </a:lnTo>
                  <a:lnTo>
                    <a:pt x="320955" y="2291192"/>
                  </a:lnTo>
                  <a:lnTo>
                    <a:pt x="307199" y="2291192"/>
                  </a:lnTo>
                  <a:lnTo>
                    <a:pt x="292986" y="2291192"/>
                  </a:lnTo>
                  <a:lnTo>
                    <a:pt x="279230" y="2291192"/>
                  </a:lnTo>
                  <a:lnTo>
                    <a:pt x="265017" y="2291192"/>
                  </a:lnTo>
                  <a:lnTo>
                    <a:pt x="250803" y="2291192"/>
                  </a:lnTo>
                  <a:lnTo>
                    <a:pt x="237048" y="2291192"/>
                  </a:lnTo>
                  <a:lnTo>
                    <a:pt x="222834" y="2291192"/>
                  </a:lnTo>
                  <a:lnTo>
                    <a:pt x="209079" y="2291192"/>
                  </a:lnTo>
                  <a:lnTo>
                    <a:pt x="194865" y="2291192"/>
                  </a:lnTo>
                  <a:lnTo>
                    <a:pt x="182027" y="2291192"/>
                  </a:lnTo>
                  <a:lnTo>
                    <a:pt x="167813" y="2291192"/>
                  </a:lnTo>
                  <a:lnTo>
                    <a:pt x="153599" y="2291192"/>
                  </a:lnTo>
                  <a:lnTo>
                    <a:pt x="139844" y="2291192"/>
                  </a:lnTo>
                  <a:lnTo>
                    <a:pt x="125630" y="2291192"/>
                  </a:lnTo>
                  <a:lnTo>
                    <a:pt x="111875" y="2291192"/>
                  </a:lnTo>
                  <a:lnTo>
                    <a:pt x="97662" y="2291192"/>
                  </a:lnTo>
                  <a:lnTo>
                    <a:pt x="83448" y="2291192"/>
                  </a:lnTo>
                  <a:lnTo>
                    <a:pt x="69693" y="2291192"/>
                  </a:lnTo>
                  <a:lnTo>
                    <a:pt x="55479" y="2291192"/>
                  </a:lnTo>
                  <a:lnTo>
                    <a:pt x="41724" y="2291192"/>
                  </a:lnTo>
                  <a:lnTo>
                    <a:pt x="27510" y="2291192"/>
                  </a:lnTo>
                  <a:lnTo>
                    <a:pt x="14213" y="2291192"/>
                  </a:lnTo>
                  <a:lnTo>
                    <a:pt x="0" y="2291192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987788" y="482637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4"/>
            <p:cNvSpPr/>
            <p:nvPr/>
          </p:nvSpPr>
          <p:spPr>
            <a:xfrm>
              <a:off x="721896" y="5668755"/>
              <a:ext cx="203262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59958" y="4781128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59958" y="3893500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696390" y="3005872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44187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60211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376235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87788" y="2922598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586175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502199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418223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987788" y="334247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987788" y="250271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194119"/>
                  </a:moveTo>
                  <a:lnTo>
                    <a:pt x="14213" y="1182543"/>
                  </a:lnTo>
                  <a:lnTo>
                    <a:pt x="27510" y="1258201"/>
                  </a:lnTo>
                  <a:lnTo>
                    <a:pt x="41724" y="1360140"/>
                  </a:lnTo>
                  <a:lnTo>
                    <a:pt x="55479" y="1442376"/>
                  </a:lnTo>
                  <a:lnTo>
                    <a:pt x="69693" y="1444709"/>
                  </a:lnTo>
                  <a:lnTo>
                    <a:pt x="83448" y="1425027"/>
                  </a:lnTo>
                  <a:lnTo>
                    <a:pt x="97662" y="1464009"/>
                  </a:lnTo>
                  <a:lnTo>
                    <a:pt x="111875" y="1517028"/>
                  </a:lnTo>
                  <a:lnTo>
                    <a:pt x="125630" y="1414406"/>
                  </a:lnTo>
                  <a:lnTo>
                    <a:pt x="139844" y="1316014"/>
                  </a:lnTo>
                  <a:lnTo>
                    <a:pt x="153599" y="1412576"/>
                  </a:lnTo>
                  <a:lnTo>
                    <a:pt x="167813" y="1537498"/>
                  </a:lnTo>
                  <a:lnTo>
                    <a:pt x="182027" y="1612776"/>
                  </a:lnTo>
                  <a:lnTo>
                    <a:pt x="194865" y="1643896"/>
                  </a:lnTo>
                  <a:lnTo>
                    <a:pt x="209079" y="1626402"/>
                  </a:lnTo>
                  <a:lnTo>
                    <a:pt x="222834" y="1559165"/>
                  </a:lnTo>
                  <a:lnTo>
                    <a:pt x="237048" y="1500402"/>
                  </a:lnTo>
                  <a:lnTo>
                    <a:pt x="250803" y="1415955"/>
                  </a:lnTo>
                  <a:lnTo>
                    <a:pt x="265017" y="1185390"/>
                  </a:lnTo>
                  <a:lnTo>
                    <a:pt x="279230" y="859296"/>
                  </a:lnTo>
                  <a:lnTo>
                    <a:pt x="292986" y="583549"/>
                  </a:lnTo>
                  <a:lnTo>
                    <a:pt x="307199" y="515055"/>
                  </a:lnTo>
                  <a:lnTo>
                    <a:pt x="320955" y="648818"/>
                  </a:lnTo>
                  <a:lnTo>
                    <a:pt x="335168" y="770279"/>
                  </a:lnTo>
                  <a:lnTo>
                    <a:pt x="349382" y="783541"/>
                  </a:lnTo>
                  <a:lnTo>
                    <a:pt x="362220" y="667977"/>
                  </a:lnTo>
                  <a:lnTo>
                    <a:pt x="376434" y="476523"/>
                  </a:lnTo>
                  <a:lnTo>
                    <a:pt x="390189" y="382472"/>
                  </a:lnTo>
                  <a:lnTo>
                    <a:pt x="404403" y="439564"/>
                  </a:lnTo>
                  <a:lnTo>
                    <a:pt x="418158" y="527069"/>
                  </a:lnTo>
                  <a:lnTo>
                    <a:pt x="432372" y="620312"/>
                  </a:lnTo>
                  <a:lnTo>
                    <a:pt x="446586" y="773422"/>
                  </a:lnTo>
                  <a:lnTo>
                    <a:pt x="460341" y="947471"/>
                  </a:lnTo>
                  <a:lnTo>
                    <a:pt x="474554" y="985661"/>
                  </a:lnTo>
                  <a:lnTo>
                    <a:pt x="488310" y="882897"/>
                  </a:lnTo>
                  <a:lnTo>
                    <a:pt x="502523" y="772618"/>
                  </a:lnTo>
                  <a:lnTo>
                    <a:pt x="516737" y="724152"/>
                  </a:lnTo>
                  <a:lnTo>
                    <a:pt x="529575" y="783584"/>
                  </a:lnTo>
                  <a:lnTo>
                    <a:pt x="543789" y="929260"/>
                  </a:lnTo>
                  <a:lnTo>
                    <a:pt x="557544" y="1027106"/>
                  </a:lnTo>
                  <a:lnTo>
                    <a:pt x="571758" y="1010585"/>
                  </a:lnTo>
                  <a:lnTo>
                    <a:pt x="585513" y="999957"/>
                  </a:lnTo>
                  <a:lnTo>
                    <a:pt x="599727" y="990588"/>
                  </a:lnTo>
                  <a:lnTo>
                    <a:pt x="613941" y="824456"/>
                  </a:lnTo>
                  <a:lnTo>
                    <a:pt x="627696" y="600185"/>
                  </a:lnTo>
                  <a:lnTo>
                    <a:pt x="641910" y="595419"/>
                  </a:lnTo>
                  <a:lnTo>
                    <a:pt x="655665" y="749497"/>
                  </a:lnTo>
                  <a:lnTo>
                    <a:pt x="669879" y="853150"/>
                  </a:lnTo>
                  <a:lnTo>
                    <a:pt x="684092" y="914269"/>
                  </a:lnTo>
                  <a:lnTo>
                    <a:pt x="697389" y="1023891"/>
                  </a:lnTo>
                  <a:lnTo>
                    <a:pt x="711603" y="1178953"/>
                  </a:lnTo>
                  <a:lnTo>
                    <a:pt x="725358" y="1344476"/>
                  </a:lnTo>
                  <a:lnTo>
                    <a:pt x="739572" y="1489513"/>
                  </a:lnTo>
                  <a:lnTo>
                    <a:pt x="753327" y="1512955"/>
                  </a:lnTo>
                  <a:lnTo>
                    <a:pt x="767541" y="1386253"/>
                  </a:lnTo>
                  <a:lnTo>
                    <a:pt x="781754" y="1264995"/>
                  </a:lnTo>
                  <a:lnTo>
                    <a:pt x="795510" y="1356054"/>
                  </a:lnTo>
                  <a:lnTo>
                    <a:pt x="809723" y="1632007"/>
                  </a:lnTo>
                  <a:lnTo>
                    <a:pt x="823478" y="1859576"/>
                  </a:lnTo>
                  <a:lnTo>
                    <a:pt x="837692" y="1970978"/>
                  </a:lnTo>
                  <a:lnTo>
                    <a:pt x="851906" y="1989640"/>
                  </a:lnTo>
                  <a:lnTo>
                    <a:pt x="864744" y="1886567"/>
                  </a:lnTo>
                  <a:lnTo>
                    <a:pt x="878958" y="1707597"/>
                  </a:lnTo>
                  <a:lnTo>
                    <a:pt x="892713" y="1535306"/>
                  </a:lnTo>
                  <a:lnTo>
                    <a:pt x="906927" y="1437114"/>
                  </a:lnTo>
                  <a:lnTo>
                    <a:pt x="920682" y="1510069"/>
                  </a:lnTo>
                  <a:lnTo>
                    <a:pt x="934896" y="1797543"/>
                  </a:lnTo>
                  <a:lnTo>
                    <a:pt x="949109" y="2144116"/>
                  </a:lnTo>
                  <a:lnTo>
                    <a:pt x="962865" y="2346464"/>
                  </a:lnTo>
                  <a:lnTo>
                    <a:pt x="977078" y="2389388"/>
                  </a:lnTo>
                  <a:lnTo>
                    <a:pt x="990834" y="2405268"/>
                  </a:lnTo>
                  <a:lnTo>
                    <a:pt x="1005047" y="2464295"/>
                  </a:lnTo>
                  <a:lnTo>
                    <a:pt x="1019261" y="2529738"/>
                  </a:lnTo>
                  <a:lnTo>
                    <a:pt x="1032099" y="2561090"/>
                  </a:lnTo>
                  <a:lnTo>
                    <a:pt x="1046313" y="2555883"/>
                  </a:lnTo>
                  <a:lnTo>
                    <a:pt x="1060068" y="2549574"/>
                  </a:lnTo>
                  <a:lnTo>
                    <a:pt x="1074282" y="2560822"/>
                  </a:lnTo>
                  <a:lnTo>
                    <a:pt x="1088037" y="2535230"/>
                  </a:lnTo>
                  <a:lnTo>
                    <a:pt x="1102251" y="2438278"/>
                  </a:lnTo>
                  <a:lnTo>
                    <a:pt x="1116465" y="2290007"/>
                  </a:lnTo>
                  <a:lnTo>
                    <a:pt x="1130220" y="2134546"/>
                  </a:lnTo>
                  <a:lnTo>
                    <a:pt x="1144434" y="2032440"/>
                  </a:lnTo>
                  <a:lnTo>
                    <a:pt x="1158189" y="1991878"/>
                  </a:lnTo>
                  <a:lnTo>
                    <a:pt x="1172402" y="1969901"/>
                  </a:lnTo>
                  <a:lnTo>
                    <a:pt x="1186616" y="1898530"/>
                  </a:lnTo>
                  <a:lnTo>
                    <a:pt x="1199454" y="1797118"/>
                  </a:lnTo>
                  <a:lnTo>
                    <a:pt x="1213668" y="1733174"/>
                  </a:lnTo>
                  <a:lnTo>
                    <a:pt x="1227423" y="1713553"/>
                  </a:lnTo>
                  <a:lnTo>
                    <a:pt x="1241637" y="1680988"/>
                  </a:lnTo>
                  <a:lnTo>
                    <a:pt x="1255392" y="1610514"/>
                  </a:lnTo>
                  <a:lnTo>
                    <a:pt x="1269606" y="1536813"/>
                  </a:lnTo>
                  <a:lnTo>
                    <a:pt x="1283820" y="1425808"/>
                  </a:lnTo>
                  <a:lnTo>
                    <a:pt x="1297575" y="1275319"/>
                  </a:lnTo>
                  <a:lnTo>
                    <a:pt x="1311789" y="1161895"/>
                  </a:lnTo>
                  <a:lnTo>
                    <a:pt x="1325544" y="1147943"/>
                  </a:lnTo>
                  <a:lnTo>
                    <a:pt x="1339758" y="1184047"/>
                  </a:lnTo>
                  <a:lnTo>
                    <a:pt x="1353971" y="1259888"/>
                  </a:lnTo>
                  <a:lnTo>
                    <a:pt x="1367268" y="1377603"/>
                  </a:lnTo>
                  <a:lnTo>
                    <a:pt x="1381482" y="1496127"/>
                  </a:lnTo>
                  <a:lnTo>
                    <a:pt x="1395237" y="1560455"/>
                  </a:lnTo>
                  <a:lnTo>
                    <a:pt x="1409451" y="1566168"/>
                  </a:lnTo>
                  <a:lnTo>
                    <a:pt x="1423206" y="1586142"/>
                  </a:lnTo>
                  <a:lnTo>
                    <a:pt x="1437420" y="1576343"/>
                  </a:lnTo>
                  <a:lnTo>
                    <a:pt x="1451633" y="1568058"/>
                  </a:lnTo>
                  <a:lnTo>
                    <a:pt x="1465389" y="1670168"/>
                  </a:lnTo>
                  <a:lnTo>
                    <a:pt x="1479602" y="1805541"/>
                  </a:lnTo>
                  <a:lnTo>
                    <a:pt x="1493358" y="1828924"/>
                  </a:lnTo>
                  <a:lnTo>
                    <a:pt x="1507571" y="1795634"/>
                  </a:lnTo>
                  <a:lnTo>
                    <a:pt x="1521785" y="1812447"/>
                  </a:lnTo>
                  <a:lnTo>
                    <a:pt x="1534623" y="1843780"/>
                  </a:lnTo>
                  <a:lnTo>
                    <a:pt x="1548837" y="1794620"/>
                  </a:lnTo>
                  <a:lnTo>
                    <a:pt x="1562592" y="1674569"/>
                  </a:lnTo>
                  <a:lnTo>
                    <a:pt x="1576806" y="1554325"/>
                  </a:lnTo>
                  <a:lnTo>
                    <a:pt x="1590561" y="1490769"/>
                  </a:lnTo>
                  <a:lnTo>
                    <a:pt x="1604775" y="1534950"/>
                  </a:lnTo>
                  <a:lnTo>
                    <a:pt x="1618989" y="1566751"/>
                  </a:lnTo>
                  <a:lnTo>
                    <a:pt x="1632744" y="1471861"/>
                  </a:lnTo>
                  <a:lnTo>
                    <a:pt x="1646957" y="1374006"/>
                  </a:lnTo>
                  <a:lnTo>
                    <a:pt x="1660713" y="1331803"/>
                  </a:lnTo>
                  <a:lnTo>
                    <a:pt x="1674926" y="1305937"/>
                  </a:lnTo>
                  <a:lnTo>
                    <a:pt x="1689140" y="1254299"/>
                  </a:lnTo>
                  <a:lnTo>
                    <a:pt x="1701978" y="1180302"/>
                  </a:lnTo>
                  <a:lnTo>
                    <a:pt x="1716192" y="1127859"/>
                  </a:lnTo>
                  <a:lnTo>
                    <a:pt x="1729947" y="1114586"/>
                  </a:lnTo>
                  <a:lnTo>
                    <a:pt x="1744161" y="1080608"/>
                  </a:lnTo>
                  <a:lnTo>
                    <a:pt x="1757916" y="918865"/>
                  </a:lnTo>
                  <a:lnTo>
                    <a:pt x="1772130" y="710337"/>
                  </a:lnTo>
                  <a:lnTo>
                    <a:pt x="1786344" y="595392"/>
                  </a:lnTo>
                  <a:lnTo>
                    <a:pt x="1800099" y="553488"/>
                  </a:lnTo>
                  <a:lnTo>
                    <a:pt x="1814313" y="496711"/>
                  </a:lnTo>
                  <a:lnTo>
                    <a:pt x="1828068" y="448335"/>
                  </a:lnTo>
                  <a:lnTo>
                    <a:pt x="1842282" y="392219"/>
                  </a:lnTo>
                  <a:lnTo>
                    <a:pt x="1856495" y="360791"/>
                  </a:lnTo>
                  <a:lnTo>
                    <a:pt x="1869333" y="323005"/>
                  </a:lnTo>
                  <a:lnTo>
                    <a:pt x="1883547" y="208728"/>
                  </a:lnTo>
                  <a:lnTo>
                    <a:pt x="1897302" y="66463"/>
                  </a:lnTo>
                  <a:lnTo>
                    <a:pt x="1911516" y="0"/>
                  </a:lnTo>
                  <a:lnTo>
                    <a:pt x="1925271" y="49957"/>
                  </a:lnTo>
                  <a:lnTo>
                    <a:pt x="1939485" y="112277"/>
                  </a:lnTo>
                  <a:lnTo>
                    <a:pt x="1953699" y="112084"/>
                  </a:lnTo>
                  <a:lnTo>
                    <a:pt x="1967454" y="85047"/>
                  </a:lnTo>
                  <a:lnTo>
                    <a:pt x="1981668" y="120644"/>
                  </a:lnTo>
                  <a:lnTo>
                    <a:pt x="1995423" y="202862"/>
                  </a:lnTo>
                  <a:lnTo>
                    <a:pt x="2009637" y="251100"/>
                  </a:lnTo>
                  <a:lnTo>
                    <a:pt x="2023850" y="197270"/>
                  </a:lnTo>
                  <a:lnTo>
                    <a:pt x="2037147" y="144384"/>
                  </a:lnTo>
                  <a:lnTo>
                    <a:pt x="2051361" y="210773"/>
                  </a:lnTo>
                  <a:lnTo>
                    <a:pt x="2065116" y="341232"/>
                  </a:lnTo>
                  <a:lnTo>
                    <a:pt x="2079330" y="463881"/>
                  </a:lnTo>
                  <a:lnTo>
                    <a:pt x="2093085" y="577939"/>
                  </a:lnTo>
                  <a:lnTo>
                    <a:pt x="2107299" y="654961"/>
                  </a:lnTo>
                  <a:lnTo>
                    <a:pt x="2121512" y="706845"/>
                  </a:lnTo>
                  <a:lnTo>
                    <a:pt x="2135268" y="789111"/>
                  </a:lnTo>
                  <a:lnTo>
                    <a:pt x="2149481" y="836733"/>
                  </a:lnTo>
                  <a:lnTo>
                    <a:pt x="2163237" y="796190"/>
                  </a:lnTo>
                  <a:lnTo>
                    <a:pt x="2177450" y="785646"/>
                  </a:lnTo>
                  <a:lnTo>
                    <a:pt x="2191664" y="889020"/>
                  </a:lnTo>
                  <a:lnTo>
                    <a:pt x="2204502" y="1035876"/>
                  </a:lnTo>
                  <a:lnTo>
                    <a:pt x="2218716" y="1147191"/>
                  </a:lnTo>
                  <a:lnTo>
                    <a:pt x="2232471" y="1207749"/>
                  </a:lnTo>
                  <a:lnTo>
                    <a:pt x="2246685" y="1299945"/>
                  </a:lnTo>
                  <a:lnTo>
                    <a:pt x="2260440" y="1420560"/>
                  </a:lnTo>
                  <a:lnTo>
                    <a:pt x="2274654" y="1470858"/>
                  </a:lnTo>
                  <a:lnTo>
                    <a:pt x="2288868" y="1485260"/>
                  </a:lnTo>
                  <a:lnTo>
                    <a:pt x="2302623" y="1530841"/>
                  </a:lnTo>
                  <a:lnTo>
                    <a:pt x="2316837" y="1571988"/>
                  </a:lnTo>
                  <a:lnTo>
                    <a:pt x="2330592" y="1611538"/>
                  </a:lnTo>
                  <a:lnTo>
                    <a:pt x="2344805" y="1629400"/>
                  </a:lnTo>
                  <a:lnTo>
                    <a:pt x="2359019" y="1630045"/>
                  </a:lnTo>
                  <a:lnTo>
                    <a:pt x="2371857" y="1667755"/>
                  </a:lnTo>
                  <a:lnTo>
                    <a:pt x="2386071" y="1742826"/>
                  </a:lnTo>
                  <a:lnTo>
                    <a:pt x="2399826" y="1860954"/>
                  </a:lnTo>
                  <a:lnTo>
                    <a:pt x="2414040" y="1950149"/>
                  </a:lnTo>
                  <a:lnTo>
                    <a:pt x="2427795" y="1967303"/>
                  </a:lnTo>
                  <a:lnTo>
                    <a:pt x="2442009" y="2017204"/>
                  </a:lnTo>
                  <a:lnTo>
                    <a:pt x="2456223" y="2120334"/>
                  </a:lnTo>
                  <a:lnTo>
                    <a:pt x="2469978" y="2196454"/>
                  </a:lnTo>
                  <a:lnTo>
                    <a:pt x="2484192" y="2279646"/>
                  </a:lnTo>
                  <a:lnTo>
                    <a:pt x="2497947" y="2372470"/>
                  </a:lnTo>
                  <a:lnTo>
                    <a:pt x="2512161" y="2410662"/>
                  </a:lnTo>
                  <a:lnTo>
                    <a:pt x="2526374" y="2421997"/>
                  </a:lnTo>
                  <a:lnTo>
                    <a:pt x="2539213" y="2421663"/>
                  </a:lnTo>
                  <a:lnTo>
                    <a:pt x="2553426" y="2397257"/>
                  </a:lnTo>
                  <a:lnTo>
                    <a:pt x="2567181" y="2348281"/>
                  </a:lnTo>
                  <a:lnTo>
                    <a:pt x="2581395" y="2340837"/>
                  </a:lnTo>
                  <a:lnTo>
                    <a:pt x="2595150" y="2381287"/>
                  </a:lnTo>
                  <a:lnTo>
                    <a:pt x="2609364" y="2409930"/>
                  </a:lnTo>
                  <a:lnTo>
                    <a:pt x="2623578" y="2375601"/>
                  </a:lnTo>
                  <a:lnTo>
                    <a:pt x="2637333" y="2270189"/>
                  </a:lnTo>
                  <a:lnTo>
                    <a:pt x="2651547" y="2154388"/>
                  </a:lnTo>
                  <a:lnTo>
                    <a:pt x="2665302" y="2108216"/>
                  </a:lnTo>
                  <a:lnTo>
                    <a:pt x="2679516" y="2137061"/>
                  </a:lnTo>
                  <a:lnTo>
                    <a:pt x="2693729" y="2125031"/>
                  </a:lnTo>
                  <a:lnTo>
                    <a:pt x="2707026" y="2098756"/>
                  </a:lnTo>
                  <a:lnTo>
                    <a:pt x="2721240" y="2136242"/>
                  </a:lnTo>
                  <a:lnTo>
                    <a:pt x="2734995" y="2199047"/>
                  </a:lnTo>
                  <a:lnTo>
                    <a:pt x="2749209" y="2217807"/>
                  </a:lnTo>
                  <a:lnTo>
                    <a:pt x="2762964" y="2212478"/>
                  </a:lnTo>
                  <a:lnTo>
                    <a:pt x="2777178" y="2193099"/>
                  </a:lnTo>
                  <a:lnTo>
                    <a:pt x="2791392" y="2205056"/>
                  </a:lnTo>
                  <a:lnTo>
                    <a:pt x="2805147" y="2254721"/>
                  </a:lnTo>
                  <a:lnTo>
                    <a:pt x="2819360" y="2274250"/>
                  </a:lnTo>
                  <a:lnTo>
                    <a:pt x="2833116" y="2302386"/>
                  </a:lnTo>
                  <a:lnTo>
                    <a:pt x="2847329" y="2354900"/>
                  </a:lnTo>
                  <a:lnTo>
                    <a:pt x="2861543" y="2421823"/>
                  </a:lnTo>
                  <a:lnTo>
                    <a:pt x="2874381" y="2457317"/>
                  </a:lnTo>
                  <a:lnTo>
                    <a:pt x="2888595" y="2442145"/>
                  </a:lnTo>
                  <a:lnTo>
                    <a:pt x="2902350" y="2420319"/>
                  </a:lnTo>
                  <a:lnTo>
                    <a:pt x="2916564" y="2398971"/>
                  </a:lnTo>
                  <a:lnTo>
                    <a:pt x="2930319" y="2360137"/>
                  </a:lnTo>
                  <a:lnTo>
                    <a:pt x="2944533" y="2305385"/>
                  </a:lnTo>
                  <a:lnTo>
                    <a:pt x="2958747" y="2289002"/>
                  </a:lnTo>
                  <a:lnTo>
                    <a:pt x="2972502" y="2323487"/>
                  </a:lnTo>
                  <a:lnTo>
                    <a:pt x="2986716" y="2365593"/>
                  </a:lnTo>
                  <a:lnTo>
                    <a:pt x="3000471" y="2382404"/>
                  </a:lnTo>
                  <a:lnTo>
                    <a:pt x="3014685" y="2396244"/>
                  </a:lnTo>
                  <a:lnTo>
                    <a:pt x="3028898" y="2407701"/>
                  </a:lnTo>
                  <a:lnTo>
                    <a:pt x="3041736" y="2378982"/>
                  </a:lnTo>
                  <a:lnTo>
                    <a:pt x="3055950" y="2293194"/>
                  </a:lnTo>
                  <a:lnTo>
                    <a:pt x="3069705" y="2209594"/>
                  </a:lnTo>
                  <a:lnTo>
                    <a:pt x="3083919" y="2191655"/>
                  </a:lnTo>
                  <a:lnTo>
                    <a:pt x="3097674" y="2243308"/>
                  </a:lnTo>
                  <a:lnTo>
                    <a:pt x="3111888" y="2325188"/>
                  </a:lnTo>
                  <a:lnTo>
                    <a:pt x="3126102" y="2338088"/>
                  </a:lnTo>
                  <a:lnTo>
                    <a:pt x="3139857" y="2338981"/>
                  </a:lnTo>
                  <a:lnTo>
                    <a:pt x="3154071" y="2382414"/>
                  </a:lnTo>
                  <a:lnTo>
                    <a:pt x="3167826" y="2390529"/>
                  </a:lnTo>
                  <a:lnTo>
                    <a:pt x="3182040" y="2373151"/>
                  </a:lnTo>
                  <a:lnTo>
                    <a:pt x="3196253" y="2372304"/>
                  </a:lnTo>
                  <a:lnTo>
                    <a:pt x="3209092" y="2385292"/>
                  </a:lnTo>
                  <a:lnTo>
                    <a:pt x="3223305" y="2444204"/>
                  </a:lnTo>
                  <a:lnTo>
                    <a:pt x="3237061" y="2526970"/>
                  </a:lnTo>
                  <a:lnTo>
                    <a:pt x="3251274" y="2566158"/>
                  </a:lnTo>
                  <a:lnTo>
                    <a:pt x="3265030" y="2538065"/>
                  </a:lnTo>
                  <a:lnTo>
                    <a:pt x="3279243" y="2487776"/>
                  </a:lnTo>
                  <a:lnTo>
                    <a:pt x="3293457" y="2471852"/>
                  </a:lnTo>
                  <a:lnTo>
                    <a:pt x="3307212" y="2477027"/>
                  </a:lnTo>
                  <a:lnTo>
                    <a:pt x="3321426" y="2477600"/>
                  </a:lnTo>
                  <a:lnTo>
                    <a:pt x="3335181" y="2497665"/>
                  </a:lnTo>
                  <a:lnTo>
                    <a:pt x="3349395" y="2478804"/>
                  </a:lnTo>
                  <a:lnTo>
                    <a:pt x="3363609" y="2427494"/>
                  </a:lnTo>
                  <a:lnTo>
                    <a:pt x="3376905" y="2400036"/>
                  </a:lnTo>
                  <a:lnTo>
                    <a:pt x="3391119" y="2367942"/>
                  </a:lnTo>
                  <a:lnTo>
                    <a:pt x="3404874" y="2314870"/>
                  </a:lnTo>
                  <a:lnTo>
                    <a:pt x="3419088" y="2210576"/>
                  </a:lnTo>
                  <a:lnTo>
                    <a:pt x="3432843" y="2137521"/>
                  </a:lnTo>
                  <a:lnTo>
                    <a:pt x="3447057" y="2182879"/>
                  </a:lnTo>
                  <a:lnTo>
                    <a:pt x="3461271" y="2258981"/>
                  </a:lnTo>
                  <a:lnTo>
                    <a:pt x="3475026" y="2273847"/>
                  </a:lnTo>
                  <a:lnTo>
                    <a:pt x="3489240" y="2249688"/>
                  </a:lnTo>
                  <a:lnTo>
                    <a:pt x="3502995" y="2189484"/>
                  </a:lnTo>
                  <a:lnTo>
                    <a:pt x="3517208" y="2159818"/>
                  </a:lnTo>
                  <a:lnTo>
                    <a:pt x="3531422" y="2170667"/>
                  </a:lnTo>
                  <a:lnTo>
                    <a:pt x="3544260" y="2168909"/>
                  </a:lnTo>
                  <a:lnTo>
                    <a:pt x="3558474" y="2178924"/>
                  </a:lnTo>
                  <a:lnTo>
                    <a:pt x="3572229" y="2213604"/>
                  </a:lnTo>
                  <a:lnTo>
                    <a:pt x="3586443" y="2276658"/>
                  </a:lnTo>
                  <a:lnTo>
                    <a:pt x="3600198" y="2336000"/>
                  </a:lnTo>
                  <a:lnTo>
                    <a:pt x="3614412" y="2356587"/>
                  </a:lnTo>
                  <a:lnTo>
                    <a:pt x="3628626" y="2346466"/>
                  </a:lnTo>
                  <a:lnTo>
                    <a:pt x="3642381" y="2330960"/>
                  </a:lnTo>
                  <a:lnTo>
                    <a:pt x="3656595" y="2305386"/>
                  </a:lnTo>
                  <a:lnTo>
                    <a:pt x="3670350" y="2303488"/>
                  </a:lnTo>
                  <a:lnTo>
                    <a:pt x="3684564" y="2310159"/>
                  </a:lnTo>
                  <a:lnTo>
                    <a:pt x="3698777" y="2290112"/>
                  </a:lnTo>
                  <a:lnTo>
                    <a:pt x="3711616" y="2274309"/>
                  </a:lnTo>
                  <a:lnTo>
                    <a:pt x="3725829" y="2247213"/>
                  </a:lnTo>
                  <a:lnTo>
                    <a:pt x="3739584" y="2196850"/>
                  </a:lnTo>
                  <a:lnTo>
                    <a:pt x="3753798" y="2166586"/>
                  </a:lnTo>
                  <a:lnTo>
                    <a:pt x="3767553" y="2119969"/>
                  </a:lnTo>
                  <a:lnTo>
                    <a:pt x="3781767" y="2049503"/>
                  </a:lnTo>
                  <a:lnTo>
                    <a:pt x="3795981" y="2012188"/>
                  </a:lnTo>
                  <a:lnTo>
                    <a:pt x="3809736" y="1996926"/>
                  </a:lnTo>
                  <a:lnTo>
                    <a:pt x="3823950" y="1987109"/>
                  </a:lnTo>
                  <a:lnTo>
                    <a:pt x="3837705" y="1951054"/>
                  </a:lnTo>
                  <a:lnTo>
                    <a:pt x="3851919" y="1920759"/>
                  </a:lnTo>
                  <a:lnTo>
                    <a:pt x="3866132" y="1928856"/>
                  </a:lnTo>
                  <a:lnTo>
                    <a:pt x="3878971" y="1907808"/>
                  </a:lnTo>
                  <a:lnTo>
                    <a:pt x="3893184" y="1885265"/>
                  </a:lnTo>
                  <a:lnTo>
                    <a:pt x="3906940" y="1877538"/>
                  </a:lnTo>
                  <a:lnTo>
                    <a:pt x="3921153" y="1829901"/>
                  </a:lnTo>
                  <a:lnTo>
                    <a:pt x="3934909" y="1784270"/>
                  </a:lnTo>
                  <a:lnTo>
                    <a:pt x="3949122" y="1774854"/>
                  </a:lnTo>
                  <a:lnTo>
                    <a:pt x="3963336" y="1787018"/>
                  </a:lnTo>
                  <a:lnTo>
                    <a:pt x="3977091" y="1773969"/>
                  </a:lnTo>
                  <a:lnTo>
                    <a:pt x="3991305" y="1743242"/>
                  </a:lnTo>
                  <a:lnTo>
                    <a:pt x="4005060" y="1714628"/>
                  </a:lnTo>
                  <a:lnTo>
                    <a:pt x="4019274" y="1700403"/>
                  </a:lnTo>
                  <a:lnTo>
                    <a:pt x="4033488" y="1677484"/>
                  </a:lnTo>
                  <a:lnTo>
                    <a:pt x="4046784" y="1637802"/>
                  </a:lnTo>
                  <a:lnTo>
                    <a:pt x="4060998" y="1593476"/>
                  </a:lnTo>
                  <a:lnTo>
                    <a:pt x="4074753" y="1573325"/>
                  </a:lnTo>
                  <a:lnTo>
                    <a:pt x="4088967" y="1607043"/>
                  </a:lnTo>
                  <a:lnTo>
                    <a:pt x="4102722" y="1668809"/>
                  </a:lnTo>
                  <a:lnTo>
                    <a:pt x="4116936" y="1683846"/>
                  </a:lnTo>
                  <a:lnTo>
                    <a:pt x="4131150" y="1627928"/>
                  </a:lnTo>
                  <a:lnTo>
                    <a:pt x="4144905" y="1622674"/>
                  </a:lnTo>
                  <a:lnTo>
                    <a:pt x="4159119" y="1655217"/>
                  </a:lnTo>
                  <a:lnTo>
                    <a:pt x="4172874" y="1686434"/>
                  </a:lnTo>
                  <a:lnTo>
                    <a:pt x="4187088" y="1715975"/>
                  </a:lnTo>
                  <a:lnTo>
                    <a:pt x="4201301" y="1733821"/>
                  </a:lnTo>
                  <a:lnTo>
                    <a:pt x="4214139" y="1722283"/>
                  </a:lnTo>
                  <a:lnTo>
                    <a:pt x="4228353" y="1702412"/>
                  </a:lnTo>
                  <a:lnTo>
                    <a:pt x="4242108" y="1696889"/>
                  </a:lnTo>
                  <a:lnTo>
                    <a:pt x="4256322" y="1645119"/>
                  </a:lnTo>
                  <a:lnTo>
                    <a:pt x="4270077" y="1549853"/>
                  </a:lnTo>
                  <a:lnTo>
                    <a:pt x="4284291" y="1491239"/>
                  </a:lnTo>
                  <a:lnTo>
                    <a:pt x="4298505" y="1508929"/>
                  </a:lnTo>
                  <a:lnTo>
                    <a:pt x="4312260" y="1508931"/>
                  </a:lnTo>
                  <a:lnTo>
                    <a:pt x="4326474" y="1467726"/>
                  </a:lnTo>
                  <a:lnTo>
                    <a:pt x="4340229" y="1433584"/>
                  </a:lnTo>
                  <a:lnTo>
                    <a:pt x="4354443" y="1337959"/>
                  </a:lnTo>
                  <a:lnTo>
                    <a:pt x="4368656" y="1249166"/>
                  </a:lnTo>
                  <a:lnTo>
                    <a:pt x="4381495" y="1287543"/>
                  </a:lnTo>
                  <a:lnTo>
                    <a:pt x="4395708" y="1333396"/>
                  </a:lnTo>
                  <a:lnTo>
                    <a:pt x="4409464" y="1292837"/>
                  </a:lnTo>
                  <a:lnTo>
                    <a:pt x="4423677" y="1210305"/>
                  </a:lnTo>
                  <a:lnTo>
                    <a:pt x="4437433" y="1146968"/>
                  </a:lnTo>
                  <a:lnTo>
                    <a:pt x="4451646" y="1120803"/>
                  </a:lnTo>
                  <a:lnTo>
                    <a:pt x="4465860" y="1061929"/>
                  </a:lnTo>
                  <a:lnTo>
                    <a:pt x="4479615" y="973390"/>
                  </a:lnTo>
                  <a:lnTo>
                    <a:pt x="4493829" y="912262"/>
                  </a:lnTo>
                  <a:lnTo>
                    <a:pt x="4507584" y="908579"/>
                  </a:lnTo>
                  <a:lnTo>
                    <a:pt x="4521798" y="972074"/>
                  </a:lnTo>
                  <a:lnTo>
                    <a:pt x="4536012" y="1039730"/>
                  </a:lnTo>
                  <a:lnTo>
                    <a:pt x="4548850" y="1024039"/>
                  </a:lnTo>
                  <a:lnTo>
                    <a:pt x="4563063" y="951127"/>
                  </a:lnTo>
                  <a:lnTo>
                    <a:pt x="4576819" y="927579"/>
                  </a:lnTo>
                  <a:lnTo>
                    <a:pt x="4591032" y="970970"/>
                  </a:lnTo>
                  <a:lnTo>
                    <a:pt x="4604788" y="973226"/>
                  </a:lnTo>
                  <a:lnTo>
                    <a:pt x="4619001" y="889178"/>
                  </a:lnTo>
                  <a:lnTo>
                    <a:pt x="4633215" y="882881"/>
                  </a:lnTo>
                  <a:lnTo>
                    <a:pt x="4646970" y="988180"/>
                  </a:lnTo>
                  <a:lnTo>
                    <a:pt x="4661184" y="1083252"/>
                  </a:lnTo>
                  <a:lnTo>
                    <a:pt x="4674939" y="1093710"/>
                  </a:lnTo>
                  <a:lnTo>
                    <a:pt x="4689153" y="1024117"/>
                  </a:lnTo>
                  <a:lnTo>
                    <a:pt x="4703367" y="920688"/>
                  </a:lnTo>
                  <a:lnTo>
                    <a:pt x="4716663" y="872526"/>
                  </a:lnTo>
                  <a:lnTo>
                    <a:pt x="4730877" y="849533"/>
                  </a:lnTo>
                  <a:lnTo>
                    <a:pt x="4744632" y="770204"/>
                  </a:lnTo>
                  <a:lnTo>
                    <a:pt x="4758846" y="721057"/>
                  </a:lnTo>
                  <a:lnTo>
                    <a:pt x="4772601" y="731500"/>
                  </a:lnTo>
                  <a:lnTo>
                    <a:pt x="4786815" y="784599"/>
                  </a:lnTo>
                  <a:lnTo>
                    <a:pt x="4801029" y="810183"/>
                  </a:lnTo>
                  <a:lnTo>
                    <a:pt x="4814784" y="768295"/>
                  </a:lnTo>
                  <a:lnTo>
                    <a:pt x="4828998" y="703254"/>
                  </a:lnTo>
                  <a:lnTo>
                    <a:pt x="4842753" y="655076"/>
                  </a:lnTo>
                  <a:lnTo>
                    <a:pt x="4856967" y="714045"/>
                  </a:lnTo>
                  <a:lnTo>
                    <a:pt x="4871180" y="804024"/>
                  </a:lnTo>
                  <a:lnTo>
                    <a:pt x="4884019" y="791719"/>
                  </a:lnTo>
                  <a:lnTo>
                    <a:pt x="4898232" y="787106"/>
                  </a:lnTo>
                  <a:lnTo>
                    <a:pt x="4911987" y="837357"/>
                  </a:lnTo>
                  <a:lnTo>
                    <a:pt x="4926201" y="872677"/>
                  </a:lnTo>
                  <a:lnTo>
                    <a:pt x="4939956" y="863933"/>
                  </a:lnTo>
                  <a:lnTo>
                    <a:pt x="4954170" y="799209"/>
                  </a:lnTo>
                  <a:lnTo>
                    <a:pt x="4968384" y="759385"/>
                  </a:lnTo>
                  <a:lnTo>
                    <a:pt x="4982139" y="784722"/>
                  </a:lnTo>
                  <a:lnTo>
                    <a:pt x="4996353" y="861863"/>
                  </a:lnTo>
                  <a:lnTo>
                    <a:pt x="5010108" y="971141"/>
                  </a:lnTo>
                  <a:lnTo>
                    <a:pt x="5024322" y="1045110"/>
                  </a:lnTo>
                  <a:lnTo>
                    <a:pt x="5038535" y="1055269"/>
                  </a:lnTo>
                  <a:lnTo>
                    <a:pt x="5051374" y="1081339"/>
                  </a:lnTo>
                  <a:lnTo>
                    <a:pt x="5065587" y="1126619"/>
                  </a:lnTo>
                  <a:lnTo>
                    <a:pt x="5079343" y="1155128"/>
                  </a:lnTo>
                  <a:lnTo>
                    <a:pt x="5093556" y="1241665"/>
                  </a:lnTo>
                  <a:lnTo>
                    <a:pt x="5107312" y="1427540"/>
                  </a:lnTo>
                  <a:lnTo>
                    <a:pt x="5121525" y="1656828"/>
                  </a:lnTo>
                  <a:lnTo>
                    <a:pt x="5135739" y="1777541"/>
                  </a:lnTo>
                  <a:lnTo>
                    <a:pt x="5149494" y="1827738"/>
                  </a:lnTo>
                  <a:lnTo>
                    <a:pt x="5163708" y="1931582"/>
                  </a:lnTo>
                  <a:lnTo>
                    <a:pt x="5177463" y="2005214"/>
                  </a:lnTo>
                  <a:lnTo>
                    <a:pt x="5191677" y="1988238"/>
                  </a:lnTo>
                  <a:lnTo>
                    <a:pt x="5205891" y="1986194"/>
                  </a:lnTo>
                  <a:lnTo>
                    <a:pt x="5218729" y="2010012"/>
                  </a:lnTo>
                  <a:lnTo>
                    <a:pt x="5232943" y="2045635"/>
                  </a:lnTo>
                  <a:lnTo>
                    <a:pt x="5246698" y="2147140"/>
                  </a:lnTo>
                  <a:lnTo>
                    <a:pt x="5260911" y="2213071"/>
                  </a:lnTo>
                  <a:lnTo>
                    <a:pt x="5274667" y="2204174"/>
                  </a:lnTo>
                  <a:lnTo>
                    <a:pt x="5288880" y="2210251"/>
                  </a:lnTo>
                  <a:lnTo>
                    <a:pt x="5303094" y="2291434"/>
                  </a:lnTo>
                  <a:lnTo>
                    <a:pt x="5316849" y="2416926"/>
                  </a:lnTo>
                  <a:lnTo>
                    <a:pt x="5331063" y="2455434"/>
                  </a:lnTo>
                  <a:lnTo>
                    <a:pt x="5344818" y="2451014"/>
                  </a:lnTo>
                  <a:lnTo>
                    <a:pt x="5359032" y="2514845"/>
                  </a:lnTo>
                  <a:lnTo>
                    <a:pt x="5373246" y="2594895"/>
                  </a:lnTo>
                  <a:lnTo>
                    <a:pt x="5386542" y="2674196"/>
                  </a:lnTo>
                  <a:lnTo>
                    <a:pt x="5400756" y="2776039"/>
                  </a:lnTo>
                  <a:lnTo>
                    <a:pt x="5414511" y="2840340"/>
                  </a:lnTo>
                  <a:lnTo>
                    <a:pt x="5428725" y="2862043"/>
                  </a:lnTo>
                  <a:lnTo>
                    <a:pt x="5442480" y="2906126"/>
                  </a:lnTo>
                  <a:lnTo>
                    <a:pt x="5456694" y="2961798"/>
                  </a:lnTo>
                  <a:lnTo>
                    <a:pt x="5470908" y="2986078"/>
                  </a:lnTo>
                  <a:lnTo>
                    <a:pt x="5484663" y="2963519"/>
                  </a:lnTo>
                  <a:lnTo>
                    <a:pt x="5498877" y="3017361"/>
                  </a:lnTo>
                  <a:lnTo>
                    <a:pt x="5512632" y="3159770"/>
                  </a:lnTo>
                  <a:lnTo>
                    <a:pt x="5526846" y="3267243"/>
                  </a:lnTo>
                  <a:lnTo>
                    <a:pt x="5541059" y="3316231"/>
                  </a:lnTo>
                  <a:lnTo>
                    <a:pt x="5553898" y="3310544"/>
                  </a:lnTo>
                  <a:lnTo>
                    <a:pt x="5568111" y="3262772"/>
                  </a:lnTo>
                  <a:lnTo>
                    <a:pt x="5581867" y="3211946"/>
                  </a:lnTo>
                  <a:lnTo>
                    <a:pt x="5596080" y="3167396"/>
                  </a:lnTo>
                  <a:lnTo>
                    <a:pt x="5609835" y="3096600"/>
                  </a:lnTo>
                  <a:lnTo>
                    <a:pt x="5624049" y="3010486"/>
                  </a:lnTo>
                  <a:lnTo>
                    <a:pt x="5638263" y="2916767"/>
                  </a:lnTo>
                  <a:lnTo>
                    <a:pt x="5652018" y="2841653"/>
                  </a:lnTo>
                  <a:lnTo>
                    <a:pt x="5666232" y="2770082"/>
                  </a:lnTo>
                  <a:lnTo>
                    <a:pt x="5679987" y="2668032"/>
                  </a:lnTo>
                  <a:lnTo>
                    <a:pt x="5694201" y="2552088"/>
                  </a:lnTo>
                  <a:lnTo>
                    <a:pt x="5708415" y="2471461"/>
                  </a:lnTo>
                  <a:lnTo>
                    <a:pt x="5721253" y="2457229"/>
                  </a:lnTo>
                  <a:lnTo>
                    <a:pt x="5735466" y="2453815"/>
                  </a:lnTo>
                  <a:lnTo>
                    <a:pt x="5749222" y="2454107"/>
                  </a:lnTo>
                  <a:lnTo>
                    <a:pt x="5763435" y="2522531"/>
                  </a:lnTo>
                  <a:lnTo>
                    <a:pt x="5777191" y="2689706"/>
                  </a:lnTo>
                  <a:lnTo>
                    <a:pt x="5791404" y="2815153"/>
                  </a:lnTo>
                  <a:lnTo>
                    <a:pt x="5805618" y="2861090"/>
                  </a:lnTo>
                  <a:lnTo>
                    <a:pt x="5819373" y="2891018"/>
                  </a:lnTo>
                  <a:lnTo>
                    <a:pt x="5833587" y="2917615"/>
                  </a:lnTo>
                  <a:lnTo>
                    <a:pt x="5847342" y="3000320"/>
                  </a:lnTo>
                  <a:lnTo>
                    <a:pt x="5861556" y="3103254"/>
                  </a:lnTo>
                  <a:lnTo>
                    <a:pt x="5875770" y="3156880"/>
                  </a:lnTo>
                  <a:lnTo>
                    <a:pt x="5888608" y="3131662"/>
                  </a:lnTo>
                  <a:lnTo>
                    <a:pt x="5902822" y="3092846"/>
                  </a:lnTo>
                  <a:lnTo>
                    <a:pt x="5916577" y="3086225"/>
                  </a:lnTo>
                  <a:lnTo>
                    <a:pt x="5930791" y="3048455"/>
                  </a:lnTo>
                  <a:lnTo>
                    <a:pt x="5944546" y="2934896"/>
                  </a:lnTo>
                  <a:lnTo>
                    <a:pt x="5958760" y="2857183"/>
                  </a:lnTo>
                  <a:lnTo>
                    <a:pt x="5972973" y="2893165"/>
                  </a:lnTo>
                  <a:lnTo>
                    <a:pt x="5986728" y="2966248"/>
                  </a:lnTo>
                  <a:lnTo>
                    <a:pt x="6000942" y="2981960"/>
                  </a:lnTo>
                  <a:lnTo>
                    <a:pt x="6014697" y="2895794"/>
                  </a:lnTo>
                  <a:lnTo>
                    <a:pt x="6028911" y="2820286"/>
                  </a:lnTo>
                  <a:lnTo>
                    <a:pt x="6043125" y="2826995"/>
                  </a:lnTo>
                  <a:lnTo>
                    <a:pt x="6056422" y="2862686"/>
                  </a:lnTo>
                  <a:lnTo>
                    <a:pt x="6070635" y="2811531"/>
                  </a:lnTo>
                  <a:lnTo>
                    <a:pt x="6084390" y="2689403"/>
                  </a:lnTo>
                  <a:lnTo>
                    <a:pt x="6098604" y="2605275"/>
                  </a:lnTo>
                  <a:lnTo>
                    <a:pt x="6112359" y="2587672"/>
                  </a:lnTo>
                  <a:lnTo>
                    <a:pt x="6126573" y="2610499"/>
                  </a:lnTo>
                  <a:lnTo>
                    <a:pt x="6140787" y="2570448"/>
                  </a:lnTo>
                  <a:lnTo>
                    <a:pt x="6154542" y="2437872"/>
                  </a:lnTo>
                  <a:lnTo>
                    <a:pt x="6168756" y="2285719"/>
                  </a:lnTo>
                  <a:lnTo>
                    <a:pt x="6182511" y="2197055"/>
                  </a:lnTo>
                  <a:lnTo>
                    <a:pt x="6196725" y="2165729"/>
                  </a:lnTo>
                  <a:lnTo>
                    <a:pt x="6210938" y="2087108"/>
                  </a:lnTo>
                  <a:lnTo>
                    <a:pt x="6223777" y="1988996"/>
                  </a:lnTo>
                  <a:lnTo>
                    <a:pt x="6237990" y="2000938"/>
                  </a:lnTo>
                  <a:lnTo>
                    <a:pt x="6251746" y="2074429"/>
                  </a:lnTo>
                  <a:lnTo>
                    <a:pt x="6265959" y="2070205"/>
                  </a:lnTo>
                  <a:lnTo>
                    <a:pt x="6279715" y="1975806"/>
                  </a:lnTo>
                  <a:lnTo>
                    <a:pt x="6293928" y="1900089"/>
                  </a:lnTo>
                  <a:lnTo>
                    <a:pt x="6308142" y="1876264"/>
                  </a:lnTo>
                  <a:lnTo>
                    <a:pt x="6321897" y="1896268"/>
                  </a:lnTo>
                  <a:lnTo>
                    <a:pt x="6336111" y="2004849"/>
                  </a:lnTo>
                  <a:lnTo>
                    <a:pt x="6349866" y="2115992"/>
                  </a:lnTo>
                  <a:lnTo>
                    <a:pt x="6364080" y="2125621"/>
                  </a:lnTo>
                  <a:lnTo>
                    <a:pt x="6378294" y="2096802"/>
                  </a:lnTo>
                  <a:lnTo>
                    <a:pt x="6391132" y="2108737"/>
                  </a:lnTo>
                  <a:lnTo>
                    <a:pt x="6405346" y="2118715"/>
                  </a:lnTo>
                  <a:lnTo>
                    <a:pt x="6419101" y="2093756"/>
                  </a:lnTo>
                  <a:lnTo>
                    <a:pt x="6433314" y="2114248"/>
                  </a:lnTo>
                  <a:lnTo>
                    <a:pt x="6447070" y="2165706"/>
                  </a:lnTo>
                  <a:lnTo>
                    <a:pt x="6461283" y="2185514"/>
                  </a:lnTo>
                  <a:lnTo>
                    <a:pt x="6475497" y="2235345"/>
                  </a:lnTo>
                  <a:lnTo>
                    <a:pt x="6489252" y="2295431"/>
                  </a:lnTo>
                  <a:lnTo>
                    <a:pt x="6503466" y="2269995"/>
                  </a:lnTo>
                  <a:lnTo>
                    <a:pt x="6517221" y="2187607"/>
                  </a:lnTo>
                  <a:lnTo>
                    <a:pt x="6531435" y="2161519"/>
                  </a:lnTo>
                  <a:lnTo>
                    <a:pt x="6545649" y="2218561"/>
                  </a:lnTo>
                  <a:lnTo>
                    <a:pt x="6558487" y="2266942"/>
                  </a:lnTo>
                  <a:lnTo>
                    <a:pt x="6572701" y="2248857"/>
                  </a:lnTo>
                  <a:lnTo>
                    <a:pt x="6586456" y="2201509"/>
                  </a:lnTo>
                  <a:lnTo>
                    <a:pt x="6600670" y="2189925"/>
                  </a:lnTo>
                  <a:lnTo>
                    <a:pt x="6614425" y="2208502"/>
                  </a:lnTo>
                  <a:lnTo>
                    <a:pt x="6628639" y="2176459"/>
                  </a:lnTo>
                  <a:lnTo>
                    <a:pt x="6642852" y="2112382"/>
                  </a:lnTo>
                  <a:lnTo>
                    <a:pt x="6656608" y="2092161"/>
                  </a:lnTo>
                  <a:lnTo>
                    <a:pt x="6670821" y="2127317"/>
                  </a:lnTo>
                  <a:lnTo>
                    <a:pt x="6684576" y="2196129"/>
                  </a:lnTo>
                  <a:lnTo>
                    <a:pt x="6698790" y="2206131"/>
                  </a:lnTo>
                  <a:lnTo>
                    <a:pt x="6713004" y="2139122"/>
                  </a:lnTo>
                  <a:lnTo>
                    <a:pt x="6726301" y="2059899"/>
                  </a:lnTo>
                  <a:lnTo>
                    <a:pt x="6740514" y="1985137"/>
                  </a:lnTo>
                  <a:lnTo>
                    <a:pt x="6754270" y="1931516"/>
                  </a:lnTo>
                  <a:lnTo>
                    <a:pt x="6768483" y="1898129"/>
                  </a:lnTo>
                  <a:lnTo>
                    <a:pt x="6782238" y="1908315"/>
                  </a:lnTo>
                  <a:lnTo>
                    <a:pt x="6796452" y="1947874"/>
                  </a:lnTo>
                  <a:lnTo>
                    <a:pt x="6810666" y="1947948"/>
                  </a:lnTo>
                  <a:lnTo>
                    <a:pt x="6824421" y="1898190"/>
                  </a:lnTo>
                  <a:lnTo>
                    <a:pt x="6838635" y="1825769"/>
                  </a:lnTo>
                  <a:lnTo>
                    <a:pt x="6852390" y="1781751"/>
                  </a:lnTo>
                  <a:lnTo>
                    <a:pt x="6866604" y="1778468"/>
                  </a:lnTo>
                  <a:lnTo>
                    <a:pt x="6880818" y="1729357"/>
                  </a:lnTo>
                  <a:lnTo>
                    <a:pt x="6893656" y="1679470"/>
                  </a:lnTo>
                  <a:lnTo>
                    <a:pt x="6907869" y="1745822"/>
                  </a:lnTo>
                  <a:lnTo>
                    <a:pt x="6921625" y="1816920"/>
                  </a:lnTo>
                  <a:lnTo>
                    <a:pt x="6935838" y="1827545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3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194119"/>
                  </a:moveTo>
                  <a:lnTo>
                    <a:pt x="14213" y="1182543"/>
                  </a:lnTo>
                  <a:lnTo>
                    <a:pt x="27510" y="1258201"/>
                  </a:lnTo>
                  <a:lnTo>
                    <a:pt x="41724" y="1360140"/>
                  </a:lnTo>
                  <a:lnTo>
                    <a:pt x="55479" y="1442376"/>
                  </a:lnTo>
                  <a:lnTo>
                    <a:pt x="69693" y="1444709"/>
                  </a:lnTo>
                  <a:lnTo>
                    <a:pt x="83448" y="1425027"/>
                  </a:lnTo>
                  <a:lnTo>
                    <a:pt x="97662" y="1464009"/>
                  </a:lnTo>
                  <a:lnTo>
                    <a:pt x="111875" y="1517028"/>
                  </a:lnTo>
                  <a:lnTo>
                    <a:pt x="125630" y="1414406"/>
                  </a:lnTo>
                  <a:lnTo>
                    <a:pt x="139844" y="1316014"/>
                  </a:lnTo>
                  <a:lnTo>
                    <a:pt x="153599" y="1412576"/>
                  </a:lnTo>
                  <a:lnTo>
                    <a:pt x="167813" y="1537498"/>
                  </a:lnTo>
                  <a:lnTo>
                    <a:pt x="182027" y="1612776"/>
                  </a:lnTo>
                  <a:lnTo>
                    <a:pt x="194865" y="1643896"/>
                  </a:lnTo>
                  <a:lnTo>
                    <a:pt x="209079" y="1626402"/>
                  </a:lnTo>
                  <a:lnTo>
                    <a:pt x="222834" y="1559165"/>
                  </a:lnTo>
                  <a:lnTo>
                    <a:pt x="237048" y="1500402"/>
                  </a:lnTo>
                  <a:lnTo>
                    <a:pt x="250803" y="1415955"/>
                  </a:lnTo>
                  <a:lnTo>
                    <a:pt x="265017" y="1185390"/>
                  </a:lnTo>
                  <a:lnTo>
                    <a:pt x="279230" y="859296"/>
                  </a:lnTo>
                  <a:lnTo>
                    <a:pt x="292986" y="583549"/>
                  </a:lnTo>
                  <a:lnTo>
                    <a:pt x="307199" y="515055"/>
                  </a:lnTo>
                  <a:lnTo>
                    <a:pt x="320955" y="648818"/>
                  </a:lnTo>
                  <a:lnTo>
                    <a:pt x="335168" y="770279"/>
                  </a:lnTo>
                  <a:lnTo>
                    <a:pt x="349382" y="783541"/>
                  </a:lnTo>
                  <a:lnTo>
                    <a:pt x="362220" y="667977"/>
                  </a:lnTo>
                  <a:lnTo>
                    <a:pt x="376434" y="476523"/>
                  </a:lnTo>
                  <a:lnTo>
                    <a:pt x="390189" y="382472"/>
                  </a:lnTo>
                  <a:lnTo>
                    <a:pt x="404403" y="439564"/>
                  </a:lnTo>
                  <a:lnTo>
                    <a:pt x="418158" y="527069"/>
                  </a:lnTo>
                  <a:lnTo>
                    <a:pt x="432372" y="620312"/>
                  </a:lnTo>
                  <a:lnTo>
                    <a:pt x="446586" y="773422"/>
                  </a:lnTo>
                  <a:lnTo>
                    <a:pt x="460341" y="947471"/>
                  </a:lnTo>
                  <a:lnTo>
                    <a:pt x="474554" y="985661"/>
                  </a:lnTo>
                  <a:lnTo>
                    <a:pt x="488310" y="882897"/>
                  </a:lnTo>
                  <a:lnTo>
                    <a:pt x="502523" y="772618"/>
                  </a:lnTo>
                  <a:lnTo>
                    <a:pt x="516737" y="724152"/>
                  </a:lnTo>
                  <a:lnTo>
                    <a:pt x="529575" y="783584"/>
                  </a:lnTo>
                  <a:lnTo>
                    <a:pt x="543789" y="929260"/>
                  </a:lnTo>
                  <a:lnTo>
                    <a:pt x="557544" y="1027106"/>
                  </a:lnTo>
                  <a:lnTo>
                    <a:pt x="571758" y="1010585"/>
                  </a:lnTo>
                  <a:lnTo>
                    <a:pt x="585513" y="999957"/>
                  </a:lnTo>
                  <a:lnTo>
                    <a:pt x="599727" y="990588"/>
                  </a:lnTo>
                  <a:lnTo>
                    <a:pt x="613941" y="824456"/>
                  </a:lnTo>
                  <a:lnTo>
                    <a:pt x="627696" y="600185"/>
                  </a:lnTo>
                  <a:lnTo>
                    <a:pt x="641910" y="595419"/>
                  </a:lnTo>
                  <a:lnTo>
                    <a:pt x="655665" y="749497"/>
                  </a:lnTo>
                  <a:lnTo>
                    <a:pt x="669879" y="853150"/>
                  </a:lnTo>
                  <a:lnTo>
                    <a:pt x="684092" y="914269"/>
                  </a:lnTo>
                  <a:lnTo>
                    <a:pt x="697389" y="1023891"/>
                  </a:lnTo>
                  <a:lnTo>
                    <a:pt x="711603" y="1178953"/>
                  </a:lnTo>
                  <a:lnTo>
                    <a:pt x="725358" y="1344476"/>
                  </a:lnTo>
                  <a:lnTo>
                    <a:pt x="739572" y="1489513"/>
                  </a:lnTo>
                  <a:lnTo>
                    <a:pt x="753327" y="1512955"/>
                  </a:lnTo>
                  <a:lnTo>
                    <a:pt x="767541" y="1386253"/>
                  </a:lnTo>
                  <a:lnTo>
                    <a:pt x="781754" y="1264995"/>
                  </a:lnTo>
                  <a:lnTo>
                    <a:pt x="795510" y="1356054"/>
                  </a:lnTo>
                  <a:lnTo>
                    <a:pt x="809723" y="1632007"/>
                  </a:lnTo>
                  <a:lnTo>
                    <a:pt x="823478" y="1859576"/>
                  </a:lnTo>
                  <a:lnTo>
                    <a:pt x="837692" y="1970978"/>
                  </a:lnTo>
                  <a:lnTo>
                    <a:pt x="851906" y="1989640"/>
                  </a:lnTo>
                  <a:lnTo>
                    <a:pt x="864744" y="1886567"/>
                  </a:lnTo>
                  <a:lnTo>
                    <a:pt x="878958" y="1707597"/>
                  </a:lnTo>
                  <a:lnTo>
                    <a:pt x="892713" y="1535306"/>
                  </a:lnTo>
                  <a:lnTo>
                    <a:pt x="906927" y="1437114"/>
                  </a:lnTo>
                  <a:lnTo>
                    <a:pt x="920682" y="1510069"/>
                  </a:lnTo>
                  <a:lnTo>
                    <a:pt x="934896" y="1797543"/>
                  </a:lnTo>
                  <a:lnTo>
                    <a:pt x="949109" y="2144116"/>
                  </a:lnTo>
                  <a:lnTo>
                    <a:pt x="962865" y="2346464"/>
                  </a:lnTo>
                  <a:lnTo>
                    <a:pt x="977078" y="2389388"/>
                  </a:lnTo>
                  <a:lnTo>
                    <a:pt x="990834" y="2405268"/>
                  </a:lnTo>
                  <a:lnTo>
                    <a:pt x="1005047" y="2464295"/>
                  </a:lnTo>
                  <a:lnTo>
                    <a:pt x="1019261" y="2486814"/>
                  </a:lnTo>
                  <a:lnTo>
                    <a:pt x="1032099" y="2486814"/>
                  </a:lnTo>
                  <a:lnTo>
                    <a:pt x="1046313" y="2486814"/>
                  </a:lnTo>
                  <a:lnTo>
                    <a:pt x="1060068" y="2486814"/>
                  </a:lnTo>
                  <a:lnTo>
                    <a:pt x="1074282" y="2486814"/>
                  </a:lnTo>
                  <a:lnTo>
                    <a:pt x="1088037" y="2486814"/>
                  </a:lnTo>
                  <a:lnTo>
                    <a:pt x="1102251" y="2438278"/>
                  </a:lnTo>
                  <a:lnTo>
                    <a:pt x="1116465" y="2290007"/>
                  </a:lnTo>
                  <a:lnTo>
                    <a:pt x="1130220" y="2134546"/>
                  </a:lnTo>
                  <a:lnTo>
                    <a:pt x="1144434" y="2032440"/>
                  </a:lnTo>
                  <a:lnTo>
                    <a:pt x="1158189" y="1991878"/>
                  </a:lnTo>
                  <a:lnTo>
                    <a:pt x="1172402" y="1969901"/>
                  </a:lnTo>
                  <a:lnTo>
                    <a:pt x="1186616" y="1898530"/>
                  </a:lnTo>
                  <a:lnTo>
                    <a:pt x="1199454" y="1797118"/>
                  </a:lnTo>
                  <a:lnTo>
                    <a:pt x="1213668" y="1733174"/>
                  </a:lnTo>
                  <a:lnTo>
                    <a:pt x="1227423" y="1713553"/>
                  </a:lnTo>
                  <a:lnTo>
                    <a:pt x="1241637" y="1680988"/>
                  </a:lnTo>
                  <a:lnTo>
                    <a:pt x="1255392" y="1610514"/>
                  </a:lnTo>
                  <a:lnTo>
                    <a:pt x="1269606" y="1536813"/>
                  </a:lnTo>
                  <a:lnTo>
                    <a:pt x="1283820" y="1425808"/>
                  </a:lnTo>
                  <a:lnTo>
                    <a:pt x="1297575" y="1275319"/>
                  </a:lnTo>
                  <a:lnTo>
                    <a:pt x="1311789" y="1161895"/>
                  </a:lnTo>
                  <a:lnTo>
                    <a:pt x="1325544" y="1147943"/>
                  </a:lnTo>
                  <a:lnTo>
                    <a:pt x="1339758" y="1184047"/>
                  </a:lnTo>
                  <a:lnTo>
                    <a:pt x="1353971" y="1259888"/>
                  </a:lnTo>
                  <a:lnTo>
                    <a:pt x="1367268" y="1377603"/>
                  </a:lnTo>
                  <a:lnTo>
                    <a:pt x="1381482" y="1496127"/>
                  </a:lnTo>
                  <a:lnTo>
                    <a:pt x="1395237" y="1560455"/>
                  </a:lnTo>
                  <a:lnTo>
                    <a:pt x="1409451" y="1566168"/>
                  </a:lnTo>
                  <a:lnTo>
                    <a:pt x="1423206" y="1586142"/>
                  </a:lnTo>
                  <a:lnTo>
                    <a:pt x="1437420" y="1576343"/>
                  </a:lnTo>
                  <a:lnTo>
                    <a:pt x="1451633" y="1568058"/>
                  </a:lnTo>
                  <a:lnTo>
                    <a:pt x="1465389" y="1670168"/>
                  </a:lnTo>
                  <a:lnTo>
                    <a:pt x="1479602" y="1805541"/>
                  </a:lnTo>
                  <a:lnTo>
                    <a:pt x="1493358" y="1828924"/>
                  </a:lnTo>
                  <a:lnTo>
                    <a:pt x="1507571" y="1795634"/>
                  </a:lnTo>
                  <a:lnTo>
                    <a:pt x="1521785" y="1812447"/>
                  </a:lnTo>
                  <a:lnTo>
                    <a:pt x="1534623" y="1843780"/>
                  </a:lnTo>
                  <a:lnTo>
                    <a:pt x="1548837" y="1794620"/>
                  </a:lnTo>
                  <a:lnTo>
                    <a:pt x="1562592" y="1674569"/>
                  </a:lnTo>
                  <a:lnTo>
                    <a:pt x="1576806" y="1554325"/>
                  </a:lnTo>
                  <a:lnTo>
                    <a:pt x="1590561" y="1490769"/>
                  </a:lnTo>
                  <a:lnTo>
                    <a:pt x="1604775" y="1534950"/>
                  </a:lnTo>
                  <a:lnTo>
                    <a:pt x="1618989" y="1566751"/>
                  </a:lnTo>
                  <a:lnTo>
                    <a:pt x="1632744" y="1471861"/>
                  </a:lnTo>
                  <a:lnTo>
                    <a:pt x="1646957" y="1374006"/>
                  </a:lnTo>
                  <a:lnTo>
                    <a:pt x="1660713" y="1331803"/>
                  </a:lnTo>
                  <a:lnTo>
                    <a:pt x="1674926" y="1305937"/>
                  </a:lnTo>
                  <a:lnTo>
                    <a:pt x="1689140" y="1254299"/>
                  </a:lnTo>
                  <a:lnTo>
                    <a:pt x="1701978" y="1180302"/>
                  </a:lnTo>
                  <a:lnTo>
                    <a:pt x="1716192" y="1127859"/>
                  </a:lnTo>
                  <a:lnTo>
                    <a:pt x="1729947" y="1114586"/>
                  </a:lnTo>
                  <a:lnTo>
                    <a:pt x="1744161" y="1080608"/>
                  </a:lnTo>
                  <a:lnTo>
                    <a:pt x="1757916" y="918865"/>
                  </a:lnTo>
                  <a:lnTo>
                    <a:pt x="1772130" y="710337"/>
                  </a:lnTo>
                  <a:lnTo>
                    <a:pt x="1786344" y="595392"/>
                  </a:lnTo>
                  <a:lnTo>
                    <a:pt x="1800099" y="553488"/>
                  </a:lnTo>
                  <a:lnTo>
                    <a:pt x="1814313" y="496711"/>
                  </a:lnTo>
                  <a:lnTo>
                    <a:pt x="1828068" y="448335"/>
                  </a:lnTo>
                  <a:lnTo>
                    <a:pt x="1842282" y="392219"/>
                  </a:lnTo>
                  <a:lnTo>
                    <a:pt x="1856495" y="360791"/>
                  </a:lnTo>
                  <a:lnTo>
                    <a:pt x="1869333" y="323005"/>
                  </a:lnTo>
                  <a:lnTo>
                    <a:pt x="1883547" y="208728"/>
                  </a:lnTo>
                  <a:lnTo>
                    <a:pt x="1897302" y="66463"/>
                  </a:lnTo>
                  <a:lnTo>
                    <a:pt x="1911516" y="0"/>
                  </a:lnTo>
                  <a:lnTo>
                    <a:pt x="1925271" y="49957"/>
                  </a:lnTo>
                  <a:lnTo>
                    <a:pt x="1939485" y="112277"/>
                  </a:lnTo>
                  <a:lnTo>
                    <a:pt x="1953699" y="112084"/>
                  </a:lnTo>
                  <a:lnTo>
                    <a:pt x="1967454" y="85047"/>
                  </a:lnTo>
                  <a:lnTo>
                    <a:pt x="1981668" y="120644"/>
                  </a:lnTo>
                  <a:lnTo>
                    <a:pt x="1995423" y="202862"/>
                  </a:lnTo>
                  <a:lnTo>
                    <a:pt x="2009637" y="251100"/>
                  </a:lnTo>
                  <a:lnTo>
                    <a:pt x="2023850" y="197270"/>
                  </a:lnTo>
                  <a:lnTo>
                    <a:pt x="2037147" y="144384"/>
                  </a:lnTo>
                  <a:lnTo>
                    <a:pt x="2051361" y="210773"/>
                  </a:lnTo>
                  <a:lnTo>
                    <a:pt x="2065116" y="341232"/>
                  </a:lnTo>
                  <a:lnTo>
                    <a:pt x="2079330" y="463881"/>
                  </a:lnTo>
                  <a:lnTo>
                    <a:pt x="2093085" y="577939"/>
                  </a:lnTo>
                  <a:lnTo>
                    <a:pt x="2107299" y="654961"/>
                  </a:lnTo>
                  <a:lnTo>
                    <a:pt x="2121512" y="706845"/>
                  </a:lnTo>
                  <a:lnTo>
                    <a:pt x="2135268" y="789111"/>
                  </a:lnTo>
                  <a:lnTo>
                    <a:pt x="2149481" y="836733"/>
                  </a:lnTo>
                  <a:lnTo>
                    <a:pt x="2163237" y="796190"/>
                  </a:lnTo>
                  <a:lnTo>
                    <a:pt x="2177450" y="785646"/>
                  </a:lnTo>
                  <a:lnTo>
                    <a:pt x="2191664" y="889020"/>
                  </a:lnTo>
                  <a:lnTo>
                    <a:pt x="2204502" y="1035876"/>
                  </a:lnTo>
                  <a:lnTo>
                    <a:pt x="2218716" y="1147191"/>
                  </a:lnTo>
                  <a:lnTo>
                    <a:pt x="2232471" y="1207749"/>
                  </a:lnTo>
                  <a:lnTo>
                    <a:pt x="2246685" y="1299945"/>
                  </a:lnTo>
                  <a:lnTo>
                    <a:pt x="2260440" y="1420560"/>
                  </a:lnTo>
                  <a:lnTo>
                    <a:pt x="2274654" y="1470858"/>
                  </a:lnTo>
                  <a:lnTo>
                    <a:pt x="2288868" y="1485260"/>
                  </a:lnTo>
                  <a:lnTo>
                    <a:pt x="2302623" y="1530841"/>
                  </a:lnTo>
                  <a:lnTo>
                    <a:pt x="2316837" y="1571988"/>
                  </a:lnTo>
                  <a:lnTo>
                    <a:pt x="2330592" y="1611538"/>
                  </a:lnTo>
                  <a:lnTo>
                    <a:pt x="2344805" y="1629400"/>
                  </a:lnTo>
                  <a:lnTo>
                    <a:pt x="2359019" y="1630045"/>
                  </a:lnTo>
                  <a:lnTo>
                    <a:pt x="2371857" y="1667755"/>
                  </a:lnTo>
                  <a:lnTo>
                    <a:pt x="2386071" y="1742826"/>
                  </a:lnTo>
                  <a:lnTo>
                    <a:pt x="2399826" y="1860954"/>
                  </a:lnTo>
                  <a:lnTo>
                    <a:pt x="2414040" y="1950149"/>
                  </a:lnTo>
                  <a:lnTo>
                    <a:pt x="2427795" y="1967303"/>
                  </a:lnTo>
                  <a:lnTo>
                    <a:pt x="2442009" y="2017204"/>
                  </a:lnTo>
                  <a:lnTo>
                    <a:pt x="2456223" y="2120334"/>
                  </a:lnTo>
                  <a:lnTo>
                    <a:pt x="2469978" y="2196454"/>
                  </a:lnTo>
                  <a:lnTo>
                    <a:pt x="2484192" y="2279646"/>
                  </a:lnTo>
                  <a:lnTo>
                    <a:pt x="2497947" y="2372470"/>
                  </a:lnTo>
                  <a:lnTo>
                    <a:pt x="2512161" y="2410662"/>
                  </a:lnTo>
                  <a:lnTo>
                    <a:pt x="2526374" y="2421997"/>
                  </a:lnTo>
                  <a:lnTo>
                    <a:pt x="2539213" y="2421663"/>
                  </a:lnTo>
                  <a:lnTo>
                    <a:pt x="2553426" y="2397257"/>
                  </a:lnTo>
                  <a:lnTo>
                    <a:pt x="2567181" y="2348281"/>
                  </a:lnTo>
                  <a:lnTo>
                    <a:pt x="2581395" y="2340837"/>
                  </a:lnTo>
                  <a:lnTo>
                    <a:pt x="2595150" y="2381287"/>
                  </a:lnTo>
                  <a:lnTo>
                    <a:pt x="2609364" y="2409930"/>
                  </a:lnTo>
                  <a:lnTo>
                    <a:pt x="2623578" y="2375601"/>
                  </a:lnTo>
                  <a:lnTo>
                    <a:pt x="2637333" y="2270189"/>
                  </a:lnTo>
                  <a:lnTo>
                    <a:pt x="2651547" y="2154388"/>
                  </a:lnTo>
                  <a:lnTo>
                    <a:pt x="2665302" y="2108216"/>
                  </a:lnTo>
                  <a:lnTo>
                    <a:pt x="2679516" y="2137061"/>
                  </a:lnTo>
                  <a:lnTo>
                    <a:pt x="2693729" y="2125031"/>
                  </a:lnTo>
                  <a:lnTo>
                    <a:pt x="2707026" y="2098756"/>
                  </a:lnTo>
                  <a:lnTo>
                    <a:pt x="2721240" y="2136242"/>
                  </a:lnTo>
                  <a:lnTo>
                    <a:pt x="2734995" y="2199047"/>
                  </a:lnTo>
                  <a:lnTo>
                    <a:pt x="2749209" y="2217807"/>
                  </a:lnTo>
                  <a:lnTo>
                    <a:pt x="2762964" y="2212478"/>
                  </a:lnTo>
                  <a:lnTo>
                    <a:pt x="2777178" y="2193099"/>
                  </a:lnTo>
                  <a:lnTo>
                    <a:pt x="2791392" y="2205056"/>
                  </a:lnTo>
                  <a:lnTo>
                    <a:pt x="2805147" y="2254721"/>
                  </a:lnTo>
                  <a:lnTo>
                    <a:pt x="2819360" y="2274250"/>
                  </a:lnTo>
                  <a:lnTo>
                    <a:pt x="2833116" y="2302386"/>
                  </a:lnTo>
                  <a:lnTo>
                    <a:pt x="2847329" y="2354900"/>
                  </a:lnTo>
                  <a:lnTo>
                    <a:pt x="2861543" y="2421823"/>
                  </a:lnTo>
                  <a:lnTo>
                    <a:pt x="2874381" y="2457317"/>
                  </a:lnTo>
                  <a:lnTo>
                    <a:pt x="2888595" y="2442145"/>
                  </a:lnTo>
                  <a:lnTo>
                    <a:pt x="2902350" y="2420319"/>
                  </a:lnTo>
                  <a:lnTo>
                    <a:pt x="2916564" y="2398971"/>
                  </a:lnTo>
                  <a:lnTo>
                    <a:pt x="2930319" y="2360137"/>
                  </a:lnTo>
                  <a:lnTo>
                    <a:pt x="2944533" y="2305385"/>
                  </a:lnTo>
                  <a:lnTo>
                    <a:pt x="2958747" y="2289002"/>
                  </a:lnTo>
                  <a:lnTo>
                    <a:pt x="2972502" y="2323487"/>
                  </a:lnTo>
                  <a:lnTo>
                    <a:pt x="2986716" y="2365593"/>
                  </a:lnTo>
                  <a:lnTo>
                    <a:pt x="3000471" y="2382404"/>
                  </a:lnTo>
                  <a:lnTo>
                    <a:pt x="3014685" y="2396244"/>
                  </a:lnTo>
                  <a:lnTo>
                    <a:pt x="3028898" y="2407701"/>
                  </a:lnTo>
                  <a:lnTo>
                    <a:pt x="3041736" y="2378982"/>
                  </a:lnTo>
                  <a:lnTo>
                    <a:pt x="3055950" y="2293194"/>
                  </a:lnTo>
                  <a:lnTo>
                    <a:pt x="3069705" y="2209594"/>
                  </a:lnTo>
                  <a:lnTo>
                    <a:pt x="3083919" y="2191655"/>
                  </a:lnTo>
                  <a:lnTo>
                    <a:pt x="3097674" y="2243308"/>
                  </a:lnTo>
                  <a:lnTo>
                    <a:pt x="3111888" y="2325188"/>
                  </a:lnTo>
                  <a:lnTo>
                    <a:pt x="3126102" y="2338088"/>
                  </a:lnTo>
                  <a:lnTo>
                    <a:pt x="3139857" y="2338981"/>
                  </a:lnTo>
                  <a:lnTo>
                    <a:pt x="3154071" y="2382414"/>
                  </a:lnTo>
                  <a:lnTo>
                    <a:pt x="3167826" y="2390529"/>
                  </a:lnTo>
                  <a:lnTo>
                    <a:pt x="3182040" y="2373151"/>
                  </a:lnTo>
                  <a:lnTo>
                    <a:pt x="3196253" y="2372304"/>
                  </a:lnTo>
                  <a:lnTo>
                    <a:pt x="3209092" y="2385292"/>
                  </a:lnTo>
                  <a:lnTo>
                    <a:pt x="3223305" y="2444204"/>
                  </a:lnTo>
                  <a:lnTo>
                    <a:pt x="3237061" y="2486814"/>
                  </a:lnTo>
                  <a:lnTo>
                    <a:pt x="3251274" y="2486814"/>
                  </a:lnTo>
                  <a:lnTo>
                    <a:pt x="3265030" y="2486814"/>
                  </a:lnTo>
                  <a:lnTo>
                    <a:pt x="3279243" y="2486814"/>
                  </a:lnTo>
                  <a:lnTo>
                    <a:pt x="3293457" y="2471852"/>
                  </a:lnTo>
                  <a:lnTo>
                    <a:pt x="3307212" y="2477027"/>
                  </a:lnTo>
                  <a:lnTo>
                    <a:pt x="3321426" y="2477600"/>
                  </a:lnTo>
                  <a:lnTo>
                    <a:pt x="3335181" y="2486814"/>
                  </a:lnTo>
                  <a:lnTo>
                    <a:pt x="3349395" y="2478804"/>
                  </a:lnTo>
                  <a:lnTo>
                    <a:pt x="3363609" y="2427494"/>
                  </a:lnTo>
                  <a:lnTo>
                    <a:pt x="3376905" y="2400036"/>
                  </a:lnTo>
                  <a:lnTo>
                    <a:pt x="3391119" y="2367942"/>
                  </a:lnTo>
                  <a:lnTo>
                    <a:pt x="3404874" y="2314870"/>
                  </a:lnTo>
                  <a:lnTo>
                    <a:pt x="3419088" y="2210576"/>
                  </a:lnTo>
                  <a:lnTo>
                    <a:pt x="3432843" y="2137521"/>
                  </a:lnTo>
                  <a:lnTo>
                    <a:pt x="3447057" y="2182879"/>
                  </a:lnTo>
                  <a:lnTo>
                    <a:pt x="3461271" y="2258981"/>
                  </a:lnTo>
                  <a:lnTo>
                    <a:pt x="3475026" y="2273847"/>
                  </a:lnTo>
                  <a:lnTo>
                    <a:pt x="3489240" y="2249688"/>
                  </a:lnTo>
                  <a:lnTo>
                    <a:pt x="3502995" y="2189484"/>
                  </a:lnTo>
                  <a:lnTo>
                    <a:pt x="3517208" y="2159818"/>
                  </a:lnTo>
                  <a:lnTo>
                    <a:pt x="3531422" y="2170667"/>
                  </a:lnTo>
                  <a:lnTo>
                    <a:pt x="3544260" y="2168909"/>
                  </a:lnTo>
                  <a:lnTo>
                    <a:pt x="3558474" y="2178924"/>
                  </a:lnTo>
                  <a:lnTo>
                    <a:pt x="3572229" y="2213604"/>
                  </a:lnTo>
                  <a:lnTo>
                    <a:pt x="3586443" y="2276658"/>
                  </a:lnTo>
                  <a:lnTo>
                    <a:pt x="3600198" y="2336000"/>
                  </a:lnTo>
                  <a:lnTo>
                    <a:pt x="3614412" y="2356587"/>
                  </a:lnTo>
                  <a:lnTo>
                    <a:pt x="3628626" y="2346466"/>
                  </a:lnTo>
                  <a:lnTo>
                    <a:pt x="3642381" y="2330960"/>
                  </a:lnTo>
                  <a:lnTo>
                    <a:pt x="3656595" y="2305386"/>
                  </a:lnTo>
                  <a:lnTo>
                    <a:pt x="3670350" y="2303488"/>
                  </a:lnTo>
                  <a:lnTo>
                    <a:pt x="3684564" y="2310159"/>
                  </a:lnTo>
                  <a:lnTo>
                    <a:pt x="3698777" y="2290112"/>
                  </a:lnTo>
                  <a:lnTo>
                    <a:pt x="3711616" y="2274309"/>
                  </a:lnTo>
                  <a:lnTo>
                    <a:pt x="3725829" y="2247213"/>
                  </a:lnTo>
                  <a:lnTo>
                    <a:pt x="3739584" y="2196850"/>
                  </a:lnTo>
                  <a:lnTo>
                    <a:pt x="3753798" y="2166586"/>
                  </a:lnTo>
                  <a:lnTo>
                    <a:pt x="3767553" y="2119969"/>
                  </a:lnTo>
                  <a:lnTo>
                    <a:pt x="3781767" y="2049503"/>
                  </a:lnTo>
                  <a:lnTo>
                    <a:pt x="3795981" y="2012188"/>
                  </a:lnTo>
                  <a:lnTo>
                    <a:pt x="3809736" y="1996926"/>
                  </a:lnTo>
                  <a:lnTo>
                    <a:pt x="3823950" y="1987109"/>
                  </a:lnTo>
                  <a:lnTo>
                    <a:pt x="3837705" y="1951054"/>
                  </a:lnTo>
                  <a:lnTo>
                    <a:pt x="3851919" y="1920759"/>
                  </a:lnTo>
                  <a:lnTo>
                    <a:pt x="3866132" y="1928856"/>
                  </a:lnTo>
                  <a:lnTo>
                    <a:pt x="3878971" y="1907808"/>
                  </a:lnTo>
                  <a:lnTo>
                    <a:pt x="3893184" y="1885265"/>
                  </a:lnTo>
                  <a:lnTo>
                    <a:pt x="3906940" y="1877538"/>
                  </a:lnTo>
                  <a:lnTo>
                    <a:pt x="3921153" y="1829901"/>
                  </a:lnTo>
                  <a:lnTo>
                    <a:pt x="3934909" y="1784270"/>
                  </a:lnTo>
                  <a:lnTo>
                    <a:pt x="3949122" y="1774854"/>
                  </a:lnTo>
                  <a:lnTo>
                    <a:pt x="3963336" y="1787018"/>
                  </a:lnTo>
                  <a:lnTo>
                    <a:pt x="3977091" y="1773969"/>
                  </a:lnTo>
                  <a:lnTo>
                    <a:pt x="3991305" y="1743242"/>
                  </a:lnTo>
                  <a:lnTo>
                    <a:pt x="4005060" y="1714628"/>
                  </a:lnTo>
                  <a:lnTo>
                    <a:pt x="4019274" y="1700403"/>
                  </a:lnTo>
                  <a:lnTo>
                    <a:pt x="4033488" y="1677484"/>
                  </a:lnTo>
                  <a:lnTo>
                    <a:pt x="4046784" y="1637802"/>
                  </a:lnTo>
                  <a:lnTo>
                    <a:pt x="4060998" y="1593476"/>
                  </a:lnTo>
                  <a:lnTo>
                    <a:pt x="4074753" y="1573325"/>
                  </a:lnTo>
                  <a:lnTo>
                    <a:pt x="4088967" y="1607043"/>
                  </a:lnTo>
                  <a:lnTo>
                    <a:pt x="4102722" y="1668809"/>
                  </a:lnTo>
                  <a:lnTo>
                    <a:pt x="4116936" y="1683846"/>
                  </a:lnTo>
                  <a:lnTo>
                    <a:pt x="4131150" y="1627928"/>
                  </a:lnTo>
                  <a:lnTo>
                    <a:pt x="4144905" y="1622674"/>
                  </a:lnTo>
                  <a:lnTo>
                    <a:pt x="4159119" y="1655217"/>
                  </a:lnTo>
                  <a:lnTo>
                    <a:pt x="4172874" y="1686434"/>
                  </a:lnTo>
                  <a:lnTo>
                    <a:pt x="4187088" y="1715975"/>
                  </a:lnTo>
                  <a:lnTo>
                    <a:pt x="4201301" y="1733821"/>
                  </a:lnTo>
                  <a:lnTo>
                    <a:pt x="4214139" y="1722283"/>
                  </a:lnTo>
                  <a:lnTo>
                    <a:pt x="4228353" y="1702412"/>
                  </a:lnTo>
                  <a:lnTo>
                    <a:pt x="4242108" y="1696889"/>
                  </a:lnTo>
                  <a:lnTo>
                    <a:pt x="4256322" y="1645119"/>
                  </a:lnTo>
                  <a:lnTo>
                    <a:pt x="4270077" y="1549853"/>
                  </a:lnTo>
                  <a:lnTo>
                    <a:pt x="4284291" y="1491239"/>
                  </a:lnTo>
                  <a:lnTo>
                    <a:pt x="4298505" y="1508929"/>
                  </a:lnTo>
                  <a:lnTo>
                    <a:pt x="4312260" y="1508931"/>
                  </a:lnTo>
                  <a:lnTo>
                    <a:pt x="4326474" y="1467726"/>
                  </a:lnTo>
                  <a:lnTo>
                    <a:pt x="4340229" y="1433584"/>
                  </a:lnTo>
                  <a:lnTo>
                    <a:pt x="4354443" y="1337959"/>
                  </a:lnTo>
                  <a:lnTo>
                    <a:pt x="4368656" y="1249166"/>
                  </a:lnTo>
                  <a:lnTo>
                    <a:pt x="4381495" y="1287543"/>
                  </a:lnTo>
                  <a:lnTo>
                    <a:pt x="4395708" y="1333396"/>
                  </a:lnTo>
                  <a:lnTo>
                    <a:pt x="4409464" y="1292837"/>
                  </a:lnTo>
                  <a:lnTo>
                    <a:pt x="4423677" y="1210305"/>
                  </a:lnTo>
                  <a:lnTo>
                    <a:pt x="4437433" y="1146968"/>
                  </a:lnTo>
                  <a:lnTo>
                    <a:pt x="4451646" y="1120803"/>
                  </a:lnTo>
                  <a:lnTo>
                    <a:pt x="4465860" y="1061929"/>
                  </a:lnTo>
                  <a:lnTo>
                    <a:pt x="4479615" y="973390"/>
                  </a:lnTo>
                  <a:lnTo>
                    <a:pt x="4493829" y="912262"/>
                  </a:lnTo>
                  <a:lnTo>
                    <a:pt x="4507584" y="908579"/>
                  </a:lnTo>
                  <a:lnTo>
                    <a:pt x="4521798" y="972074"/>
                  </a:lnTo>
                  <a:lnTo>
                    <a:pt x="4536012" y="1039730"/>
                  </a:lnTo>
                  <a:lnTo>
                    <a:pt x="4548850" y="1024039"/>
                  </a:lnTo>
                  <a:lnTo>
                    <a:pt x="4563063" y="951127"/>
                  </a:lnTo>
                  <a:lnTo>
                    <a:pt x="4576819" y="927579"/>
                  </a:lnTo>
                  <a:lnTo>
                    <a:pt x="4591032" y="970970"/>
                  </a:lnTo>
                  <a:lnTo>
                    <a:pt x="4604788" y="973226"/>
                  </a:lnTo>
                  <a:lnTo>
                    <a:pt x="4619001" y="889178"/>
                  </a:lnTo>
                  <a:lnTo>
                    <a:pt x="4633215" y="882881"/>
                  </a:lnTo>
                  <a:lnTo>
                    <a:pt x="4646970" y="988180"/>
                  </a:lnTo>
                  <a:lnTo>
                    <a:pt x="4661184" y="1083252"/>
                  </a:lnTo>
                  <a:lnTo>
                    <a:pt x="4674939" y="1093710"/>
                  </a:lnTo>
                  <a:lnTo>
                    <a:pt x="4689153" y="1024117"/>
                  </a:lnTo>
                  <a:lnTo>
                    <a:pt x="4703367" y="920688"/>
                  </a:lnTo>
                  <a:lnTo>
                    <a:pt x="4716663" y="872526"/>
                  </a:lnTo>
                  <a:lnTo>
                    <a:pt x="4730877" y="849533"/>
                  </a:lnTo>
                  <a:lnTo>
                    <a:pt x="4744632" y="770204"/>
                  </a:lnTo>
                  <a:lnTo>
                    <a:pt x="4758846" y="721057"/>
                  </a:lnTo>
                  <a:lnTo>
                    <a:pt x="4772601" y="731500"/>
                  </a:lnTo>
                  <a:lnTo>
                    <a:pt x="4786815" y="784599"/>
                  </a:lnTo>
                  <a:lnTo>
                    <a:pt x="4801029" y="810183"/>
                  </a:lnTo>
                  <a:lnTo>
                    <a:pt x="4814784" y="768295"/>
                  </a:lnTo>
                  <a:lnTo>
                    <a:pt x="4828998" y="703254"/>
                  </a:lnTo>
                  <a:lnTo>
                    <a:pt x="4842753" y="655076"/>
                  </a:lnTo>
                  <a:lnTo>
                    <a:pt x="4856967" y="714045"/>
                  </a:lnTo>
                  <a:lnTo>
                    <a:pt x="4871180" y="804024"/>
                  </a:lnTo>
                  <a:lnTo>
                    <a:pt x="4884019" y="791719"/>
                  </a:lnTo>
                  <a:lnTo>
                    <a:pt x="4898232" y="787106"/>
                  </a:lnTo>
                  <a:lnTo>
                    <a:pt x="4911987" y="837357"/>
                  </a:lnTo>
                  <a:lnTo>
                    <a:pt x="4926201" y="872677"/>
                  </a:lnTo>
                  <a:lnTo>
                    <a:pt x="4939956" y="863933"/>
                  </a:lnTo>
                  <a:lnTo>
                    <a:pt x="4954170" y="799209"/>
                  </a:lnTo>
                  <a:lnTo>
                    <a:pt x="4968384" y="759385"/>
                  </a:lnTo>
                  <a:lnTo>
                    <a:pt x="4982139" y="784722"/>
                  </a:lnTo>
                  <a:lnTo>
                    <a:pt x="4996353" y="861863"/>
                  </a:lnTo>
                  <a:lnTo>
                    <a:pt x="5010108" y="971141"/>
                  </a:lnTo>
                  <a:lnTo>
                    <a:pt x="5024322" y="1045110"/>
                  </a:lnTo>
                  <a:lnTo>
                    <a:pt x="5038535" y="1055269"/>
                  </a:lnTo>
                  <a:lnTo>
                    <a:pt x="5051374" y="1081339"/>
                  </a:lnTo>
                  <a:lnTo>
                    <a:pt x="5065587" y="1126619"/>
                  </a:lnTo>
                  <a:lnTo>
                    <a:pt x="5079343" y="1155128"/>
                  </a:lnTo>
                  <a:lnTo>
                    <a:pt x="5093556" y="1241665"/>
                  </a:lnTo>
                  <a:lnTo>
                    <a:pt x="5107312" y="1427540"/>
                  </a:lnTo>
                  <a:lnTo>
                    <a:pt x="5121525" y="1656828"/>
                  </a:lnTo>
                  <a:lnTo>
                    <a:pt x="5135739" y="1777541"/>
                  </a:lnTo>
                  <a:lnTo>
                    <a:pt x="5149494" y="1827738"/>
                  </a:lnTo>
                  <a:lnTo>
                    <a:pt x="5163708" y="1931582"/>
                  </a:lnTo>
                  <a:lnTo>
                    <a:pt x="5177463" y="2005214"/>
                  </a:lnTo>
                  <a:lnTo>
                    <a:pt x="5191677" y="1988238"/>
                  </a:lnTo>
                  <a:lnTo>
                    <a:pt x="5205891" y="1986194"/>
                  </a:lnTo>
                  <a:lnTo>
                    <a:pt x="5218729" y="2010012"/>
                  </a:lnTo>
                  <a:lnTo>
                    <a:pt x="5232943" y="2045635"/>
                  </a:lnTo>
                  <a:lnTo>
                    <a:pt x="5246698" y="2147140"/>
                  </a:lnTo>
                  <a:lnTo>
                    <a:pt x="5260911" y="2213071"/>
                  </a:lnTo>
                  <a:lnTo>
                    <a:pt x="5274667" y="2204174"/>
                  </a:lnTo>
                  <a:lnTo>
                    <a:pt x="5288880" y="2210251"/>
                  </a:lnTo>
                  <a:lnTo>
                    <a:pt x="5303094" y="2291434"/>
                  </a:lnTo>
                  <a:lnTo>
                    <a:pt x="5316849" y="2416926"/>
                  </a:lnTo>
                  <a:lnTo>
                    <a:pt x="5331063" y="2455434"/>
                  </a:lnTo>
                  <a:lnTo>
                    <a:pt x="5344818" y="2451014"/>
                  </a:lnTo>
                  <a:lnTo>
                    <a:pt x="5359032" y="2486814"/>
                  </a:lnTo>
                  <a:lnTo>
                    <a:pt x="5373246" y="2486814"/>
                  </a:lnTo>
                  <a:lnTo>
                    <a:pt x="5386542" y="2486814"/>
                  </a:lnTo>
                  <a:lnTo>
                    <a:pt x="5400756" y="2486814"/>
                  </a:lnTo>
                  <a:lnTo>
                    <a:pt x="5414511" y="2486814"/>
                  </a:lnTo>
                  <a:lnTo>
                    <a:pt x="5428725" y="2486814"/>
                  </a:lnTo>
                  <a:lnTo>
                    <a:pt x="5442480" y="2486814"/>
                  </a:lnTo>
                  <a:lnTo>
                    <a:pt x="5456694" y="2486814"/>
                  </a:lnTo>
                  <a:lnTo>
                    <a:pt x="5470908" y="2486814"/>
                  </a:lnTo>
                  <a:lnTo>
                    <a:pt x="5484663" y="2486814"/>
                  </a:lnTo>
                  <a:lnTo>
                    <a:pt x="5498877" y="2486814"/>
                  </a:lnTo>
                  <a:lnTo>
                    <a:pt x="5512632" y="2486814"/>
                  </a:lnTo>
                  <a:lnTo>
                    <a:pt x="5526846" y="2486814"/>
                  </a:lnTo>
                  <a:lnTo>
                    <a:pt x="5541059" y="2486814"/>
                  </a:lnTo>
                  <a:lnTo>
                    <a:pt x="5553898" y="2486814"/>
                  </a:lnTo>
                  <a:lnTo>
                    <a:pt x="5568111" y="2486814"/>
                  </a:lnTo>
                  <a:lnTo>
                    <a:pt x="5581867" y="2486814"/>
                  </a:lnTo>
                  <a:lnTo>
                    <a:pt x="5596080" y="2486814"/>
                  </a:lnTo>
                  <a:lnTo>
                    <a:pt x="5609835" y="2486814"/>
                  </a:lnTo>
                  <a:lnTo>
                    <a:pt x="5624049" y="2486814"/>
                  </a:lnTo>
                  <a:lnTo>
                    <a:pt x="5638263" y="2486814"/>
                  </a:lnTo>
                  <a:lnTo>
                    <a:pt x="5652018" y="2486814"/>
                  </a:lnTo>
                  <a:lnTo>
                    <a:pt x="5666232" y="2486814"/>
                  </a:lnTo>
                  <a:lnTo>
                    <a:pt x="5679987" y="2486814"/>
                  </a:lnTo>
                  <a:lnTo>
                    <a:pt x="5694201" y="2486814"/>
                  </a:lnTo>
                  <a:lnTo>
                    <a:pt x="5708415" y="2471461"/>
                  </a:lnTo>
                  <a:lnTo>
                    <a:pt x="5721253" y="2457229"/>
                  </a:lnTo>
                  <a:lnTo>
                    <a:pt x="5735466" y="2453815"/>
                  </a:lnTo>
                  <a:lnTo>
                    <a:pt x="5749222" y="2454107"/>
                  </a:lnTo>
                  <a:lnTo>
                    <a:pt x="5763435" y="2486814"/>
                  </a:lnTo>
                  <a:lnTo>
                    <a:pt x="5777191" y="2486814"/>
                  </a:lnTo>
                  <a:lnTo>
                    <a:pt x="5791404" y="2486814"/>
                  </a:lnTo>
                  <a:lnTo>
                    <a:pt x="5805618" y="2486814"/>
                  </a:lnTo>
                  <a:lnTo>
                    <a:pt x="5819373" y="2486814"/>
                  </a:lnTo>
                  <a:lnTo>
                    <a:pt x="5833587" y="2486814"/>
                  </a:lnTo>
                  <a:lnTo>
                    <a:pt x="5847342" y="2486814"/>
                  </a:lnTo>
                  <a:lnTo>
                    <a:pt x="5861556" y="2486814"/>
                  </a:lnTo>
                  <a:lnTo>
                    <a:pt x="5875770" y="2486814"/>
                  </a:lnTo>
                  <a:lnTo>
                    <a:pt x="5888608" y="2486814"/>
                  </a:lnTo>
                  <a:lnTo>
                    <a:pt x="5902822" y="2486814"/>
                  </a:lnTo>
                  <a:lnTo>
                    <a:pt x="5916577" y="2486814"/>
                  </a:lnTo>
                  <a:lnTo>
                    <a:pt x="5930791" y="2486814"/>
                  </a:lnTo>
                  <a:lnTo>
                    <a:pt x="5944546" y="2486814"/>
                  </a:lnTo>
                  <a:lnTo>
                    <a:pt x="5958760" y="2486814"/>
                  </a:lnTo>
                  <a:lnTo>
                    <a:pt x="5972973" y="2486814"/>
                  </a:lnTo>
                  <a:lnTo>
                    <a:pt x="5986728" y="2486814"/>
                  </a:lnTo>
                  <a:lnTo>
                    <a:pt x="6000942" y="2486814"/>
                  </a:lnTo>
                  <a:lnTo>
                    <a:pt x="6014697" y="2486814"/>
                  </a:lnTo>
                  <a:lnTo>
                    <a:pt x="6028911" y="2486814"/>
                  </a:lnTo>
                  <a:lnTo>
                    <a:pt x="6043125" y="2486814"/>
                  </a:lnTo>
                  <a:lnTo>
                    <a:pt x="6056422" y="2486814"/>
                  </a:lnTo>
                  <a:lnTo>
                    <a:pt x="6070635" y="2486814"/>
                  </a:lnTo>
                  <a:lnTo>
                    <a:pt x="6084390" y="2486814"/>
                  </a:lnTo>
                  <a:lnTo>
                    <a:pt x="6098604" y="2486814"/>
                  </a:lnTo>
                  <a:lnTo>
                    <a:pt x="6112359" y="2486814"/>
                  </a:lnTo>
                  <a:lnTo>
                    <a:pt x="6126573" y="2486814"/>
                  </a:lnTo>
                  <a:lnTo>
                    <a:pt x="6140787" y="2486814"/>
                  </a:lnTo>
                  <a:lnTo>
                    <a:pt x="6154542" y="2437872"/>
                  </a:lnTo>
                  <a:lnTo>
                    <a:pt x="6168756" y="2285719"/>
                  </a:lnTo>
                  <a:lnTo>
                    <a:pt x="6182511" y="2197055"/>
                  </a:lnTo>
                  <a:lnTo>
                    <a:pt x="6196725" y="2165729"/>
                  </a:lnTo>
                  <a:lnTo>
                    <a:pt x="6210938" y="2087108"/>
                  </a:lnTo>
                  <a:lnTo>
                    <a:pt x="6223777" y="1988996"/>
                  </a:lnTo>
                  <a:lnTo>
                    <a:pt x="6237990" y="2000938"/>
                  </a:lnTo>
                  <a:lnTo>
                    <a:pt x="6251746" y="2074429"/>
                  </a:lnTo>
                  <a:lnTo>
                    <a:pt x="6265959" y="2070205"/>
                  </a:lnTo>
                  <a:lnTo>
                    <a:pt x="6279715" y="1975806"/>
                  </a:lnTo>
                  <a:lnTo>
                    <a:pt x="6293928" y="1900089"/>
                  </a:lnTo>
                  <a:lnTo>
                    <a:pt x="6308142" y="1876264"/>
                  </a:lnTo>
                  <a:lnTo>
                    <a:pt x="6321897" y="1896268"/>
                  </a:lnTo>
                  <a:lnTo>
                    <a:pt x="6336111" y="2004849"/>
                  </a:lnTo>
                  <a:lnTo>
                    <a:pt x="6349866" y="2115992"/>
                  </a:lnTo>
                  <a:lnTo>
                    <a:pt x="6364080" y="2125621"/>
                  </a:lnTo>
                  <a:lnTo>
                    <a:pt x="6378294" y="2096802"/>
                  </a:lnTo>
                  <a:lnTo>
                    <a:pt x="6391132" y="2108737"/>
                  </a:lnTo>
                  <a:lnTo>
                    <a:pt x="6405346" y="2118715"/>
                  </a:lnTo>
                  <a:lnTo>
                    <a:pt x="6419101" y="2093756"/>
                  </a:lnTo>
                  <a:lnTo>
                    <a:pt x="6433314" y="2114248"/>
                  </a:lnTo>
                  <a:lnTo>
                    <a:pt x="6447070" y="2165706"/>
                  </a:lnTo>
                  <a:lnTo>
                    <a:pt x="6461283" y="2185514"/>
                  </a:lnTo>
                  <a:lnTo>
                    <a:pt x="6475497" y="2235345"/>
                  </a:lnTo>
                  <a:lnTo>
                    <a:pt x="6489252" y="2295431"/>
                  </a:lnTo>
                  <a:lnTo>
                    <a:pt x="6503466" y="2269995"/>
                  </a:lnTo>
                  <a:lnTo>
                    <a:pt x="6517221" y="2187607"/>
                  </a:lnTo>
                  <a:lnTo>
                    <a:pt x="6531435" y="2161519"/>
                  </a:lnTo>
                  <a:lnTo>
                    <a:pt x="6545649" y="2218561"/>
                  </a:lnTo>
                  <a:lnTo>
                    <a:pt x="6558487" y="2266942"/>
                  </a:lnTo>
                  <a:lnTo>
                    <a:pt x="6572701" y="2248857"/>
                  </a:lnTo>
                  <a:lnTo>
                    <a:pt x="6586456" y="2201509"/>
                  </a:lnTo>
                  <a:lnTo>
                    <a:pt x="6600670" y="2189925"/>
                  </a:lnTo>
                  <a:lnTo>
                    <a:pt x="6614425" y="2208502"/>
                  </a:lnTo>
                  <a:lnTo>
                    <a:pt x="6628639" y="2176459"/>
                  </a:lnTo>
                  <a:lnTo>
                    <a:pt x="6642852" y="2112382"/>
                  </a:lnTo>
                  <a:lnTo>
                    <a:pt x="6656608" y="2092161"/>
                  </a:lnTo>
                  <a:lnTo>
                    <a:pt x="6670821" y="2127317"/>
                  </a:lnTo>
                  <a:lnTo>
                    <a:pt x="6684576" y="2196129"/>
                  </a:lnTo>
                  <a:lnTo>
                    <a:pt x="6698790" y="2206131"/>
                  </a:lnTo>
                  <a:lnTo>
                    <a:pt x="6713004" y="2139122"/>
                  </a:lnTo>
                  <a:lnTo>
                    <a:pt x="6726301" y="2059899"/>
                  </a:lnTo>
                  <a:lnTo>
                    <a:pt x="6740514" y="1985137"/>
                  </a:lnTo>
                  <a:lnTo>
                    <a:pt x="6754270" y="1931516"/>
                  </a:lnTo>
                  <a:lnTo>
                    <a:pt x="6768483" y="1898129"/>
                  </a:lnTo>
                  <a:lnTo>
                    <a:pt x="6782238" y="1908315"/>
                  </a:lnTo>
                  <a:lnTo>
                    <a:pt x="6796452" y="1947874"/>
                  </a:lnTo>
                  <a:lnTo>
                    <a:pt x="6810666" y="1947948"/>
                  </a:lnTo>
                  <a:lnTo>
                    <a:pt x="6824421" y="1898190"/>
                  </a:lnTo>
                  <a:lnTo>
                    <a:pt x="6838635" y="1825769"/>
                  </a:lnTo>
                  <a:lnTo>
                    <a:pt x="6852390" y="1781751"/>
                  </a:lnTo>
                  <a:lnTo>
                    <a:pt x="6866604" y="1778468"/>
                  </a:lnTo>
                  <a:lnTo>
                    <a:pt x="6880818" y="1729357"/>
                  </a:lnTo>
                  <a:lnTo>
                    <a:pt x="6893656" y="1679470"/>
                  </a:lnTo>
                  <a:lnTo>
                    <a:pt x="6907869" y="1745822"/>
                  </a:lnTo>
                  <a:lnTo>
                    <a:pt x="6921625" y="1816920"/>
                  </a:lnTo>
                  <a:lnTo>
                    <a:pt x="6935838" y="1827545"/>
                  </a:lnTo>
                  <a:lnTo>
                    <a:pt x="6935838" y="2486814"/>
                  </a:lnTo>
                  <a:lnTo>
                    <a:pt x="6921625" y="2486814"/>
                  </a:lnTo>
                  <a:lnTo>
                    <a:pt x="6907869" y="2486814"/>
                  </a:lnTo>
                  <a:lnTo>
                    <a:pt x="6893656" y="2486814"/>
                  </a:lnTo>
                  <a:lnTo>
                    <a:pt x="6880818" y="2486814"/>
                  </a:lnTo>
                  <a:lnTo>
                    <a:pt x="6866604" y="2486814"/>
                  </a:lnTo>
                  <a:lnTo>
                    <a:pt x="6852390" y="2486814"/>
                  </a:lnTo>
                  <a:lnTo>
                    <a:pt x="6838635" y="2486814"/>
                  </a:lnTo>
                  <a:lnTo>
                    <a:pt x="6824421" y="2486814"/>
                  </a:lnTo>
                  <a:lnTo>
                    <a:pt x="6810666" y="2486814"/>
                  </a:lnTo>
                  <a:lnTo>
                    <a:pt x="6796452" y="2486814"/>
                  </a:lnTo>
                  <a:lnTo>
                    <a:pt x="6782238" y="2486814"/>
                  </a:lnTo>
                  <a:lnTo>
                    <a:pt x="6768483" y="2486814"/>
                  </a:lnTo>
                  <a:lnTo>
                    <a:pt x="6754270" y="2486814"/>
                  </a:lnTo>
                  <a:lnTo>
                    <a:pt x="6740514" y="2486814"/>
                  </a:lnTo>
                  <a:lnTo>
                    <a:pt x="6726301" y="2486814"/>
                  </a:lnTo>
                  <a:lnTo>
                    <a:pt x="6713004" y="2486814"/>
                  </a:lnTo>
                  <a:lnTo>
                    <a:pt x="6698790" y="2486814"/>
                  </a:lnTo>
                  <a:lnTo>
                    <a:pt x="6684576" y="2486814"/>
                  </a:lnTo>
                  <a:lnTo>
                    <a:pt x="6670821" y="2486814"/>
                  </a:lnTo>
                  <a:lnTo>
                    <a:pt x="6656608" y="2486814"/>
                  </a:lnTo>
                  <a:lnTo>
                    <a:pt x="6642852" y="2486814"/>
                  </a:lnTo>
                  <a:lnTo>
                    <a:pt x="6628639" y="2486814"/>
                  </a:lnTo>
                  <a:lnTo>
                    <a:pt x="6614425" y="2486814"/>
                  </a:lnTo>
                  <a:lnTo>
                    <a:pt x="6600670" y="2486814"/>
                  </a:lnTo>
                  <a:lnTo>
                    <a:pt x="6586456" y="2486814"/>
                  </a:lnTo>
                  <a:lnTo>
                    <a:pt x="6572701" y="2486814"/>
                  </a:lnTo>
                  <a:lnTo>
                    <a:pt x="6558487" y="2486814"/>
                  </a:lnTo>
                  <a:lnTo>
                    <a:pt x="6545649" y="2486814"/>
                  </a:lnTo>
                  <a:lnTo>
                    <a:pt x="6531435" y="2486814"/>
                  </a:lnTo>
                  <a:lnTo>
                    <a:pt x="6517221" y="2486814"/>
                  </a:lnTo>
                  <a:lnTo>
                    <a:pt x="6503466" y="2486814"/>
                  </a:lnTo>
                  <a:lnTo>
                    <a:pt x="6489252" y="2486814"/>
                  </a:lnTo>
                  <a:lnTo>
                    <a:pt x="6475497" y="2486814"/>
                  </a:lnTo>
                  <a:lnTo>
                    <a:pt x="6461283" y="2486814"/>
                  </a:lnTo>
                  <a:lnTo>
                    <a:pt x="6447070" y="2486814"/>
                  </a:lnTo>
                  <a:lnTo>
                    <a:pt x="6433314" y="2486814"/>
                  </a:lnTo>
                  <a:lnTo>
                    <a:pt x="6419101" y="2486814"/>
                  </a:lnTo>
                  <a:lnTo>
                    <a:pt x="6405346" y="2486814"/>
                  </a:lnTo>
                  <a:lnTo>
                    <a:pt x="6391132" y="2486814"/>
                  </a:lnTo>
                  <a:lnTo>
                    <a:pt x="6378294" y="2486814"/>
                  </a:lnTo>
                  <a:lnTo>
                    <a:pt x="6364080" y="2486814"/>
                  </a:lnTo>
                  <a:lnTo>
                    <a:pt x="6349866" y="2486814"/>
                  </a:lnTo>
                  <a:lnTo>
                    <a:pt x="6336111" y="2486814"/>
                  </a:lnTo>
                  <a:lnTo>
                    <a:pt x="6321897" y="2486814"/>
                  </a:lnTo>
                  <a:lnTo>
                    <a:pt x="6308142" y="2486814"/>
                  </a:lnTo>
                  <a:lnTo>
                    <a:pt x="6293928" y="2486814"/>
                  </a:lnTo>
                  <a:lnTo>
                    <a:pt x="6279715" y="2486814"/>
                  </a:lnTo>
                  <a:lnTo>
                    <a:pt x="6265959" y="2486814"/>
                  </a:lnTo>
                  <a:lnTo>
                    <a:pt x="6251746" y="2486814"/>
                  </a:lnTo>
                  <a:lnTo>
                    <a:pt x="6237990" y="2486814"/>
                  </a:lnTo>
                  <a:lnTo>
                    <a:pt x="6223777" y="2486814"/>
                  </a:lnTo>
                  <a:lnTo>
                    <a:pt x="6210938" y="2486814"/>
                  </a:lnTo>
                  <a:lnTo>
                    <a:pt x="6196725" y="2486814"/>
                  </a:lnTo>
                  <a:lnTo>
                    <a:pt x="6182511" y="2486814"/>
                  </a:lnTo>
                  <a:lnTo>
                    <a:pt x="6168756" y="2486814"/>
                  </a:lnTo>
                  <a:lnTo>
                    <a:pt x="6154542" y="2486814"/>
                  </a:lnTo>
                  <a:lnTo>
                    <a:pt x="6140787" y="2570448"/>
                  </a:lnTo>
                  <a:lnTo>
                    <a:pt x="6126573" y="2610499"/>
                  </a:lnTo>
                  <a:lnTo>
                    <a:pt x="6112359" y="2587672"/>
                  </a:lnTo>
                  <a:lnTo>
                    <a:pt x="6098604" y="2605275"/>
                  </a:lnTo>
                  <a:lnTo>
                    <a:pt x="6084390" y="2689403"/>
                  </a:lnTo>
                  <a:lnTo>
                    <a:pt x="6070635" y="2811531"/>
                  </a:lnTo>
                  <a:lnTo>
                    <a:pt x="6056422" y="2862686"/>
                  </a:lnTo>
                  <a:lnTo>
                    <a:pt x="6043125" y="2826995"/>
                  </a:lnTo>
                  <a:lnTo>
                    <a:pt x="6028911" y="2820286"/>
                  </a:lnTo>
                  <a:lnTo>
                    <a:pt x="6014697" y="2895794"/>
                  </a:lnTo>
                  <a:lnTo>
                    <a:pt x="6000942" y="2981960"/>
                  </a:lnTo>
                  <a:lnTo>
                    <a:pt x="5986728" y="2966248"/>
                  </a:lnTo>
                  <a:lnTo>
                    <a:pt x="5972973" y="2893165"/>
                  </a:lnTo>
                  <a:lnTo>
                    <a:pt x="5958760" y="2857183"/>
                  </a:lnTo>
                  <a:lnTo>
                    <a:pt x="5944546" y="2934896"/>
                  </a:lnTo>
                  <a:lnTo>
                    <a:pt x="5930791" y="3048455"/>
                  </a:lnTo>
                  <a:lnTo>
                    <a:pt x="5916577" y="3086225"/>
                  </a:lnTo>
                  <a:lnTo>
                    <a:pt x="5902822" y="3092846"/>
                  </a:lnTo>
                  <a:lnTo>
                    <a:pt x="5888608" y="3131662"/>
                  </a:lnTo>
                  <a:lnTo>
                    <a:pt x="5875770" y="3156880"/>
                  </a:lnTo>
                  <a:lnTo>
                    <a:pt x="5861556" y="3103254"/>
                  </a:lnTo>
                  <a:lnTo>
                    <a:pt x="5847342" y="3000320"/>
                  </a:lnTo>
                  <a:lnTo>
                    <a:pt x="5833587" y="2917615"/>
                  </a:lnTo>
                  <a:lnTo>
                    <a:pt x="5819373" y="2891018"/>
                  </a:lnTo>
                  <a:lnTo>
                    <a:pt x="5805618" y="2861090"/>
                  </a:lnTo>
                  <a:lnTo>
                    <a:pt x="5791404" y="2815153"/>
                  </a:lnTo>
                  <a:lnTo>
                    <a:pt x="5777191" y="2689706"/>
                  </a:lnTo>
                  <a:lnTo>
                    <a:pt x="5763435" y="2522531"/>
                  </a:lnTo>
                  <a:lnTo>
                    <a:pt x="5749222" y="2486814"/>
                  </a:lnTo>
                  <a:lnTo>
                    <a:pt x="5735466" y="2486814"/>
                  </a:lnTo>
                  <a:lnTo>
                    <a:pt x="5721253" y="2486814"/>
                  </a:lnTo>
                  <a:lnTo>
                    <a:pt x="5708415" y="2486814"/>
                  </a:lnTo>
                  <a:lnTo>
                    <a:pt x="5694201" y="2552088"/>
                  </a:lnTo>
                  <a:lnTo>
                    <a:pt x="5679987" y="2668032"/>
                  </a:lnTo>
                  <a:lnTo>
                    <a:pt x="5666232" y="2770082"/>
                  </a:lnTo>
                  <a:lnTo>
                    <a:pt x="5652018" y="2841653"/>
                  </a:lnTo>
                  <a:lnTo>
                    <a:pt x="5638263" y="2916767"/>
                  </a:lnTo>
                  <a:lnTo>
                    <a:pt x="5624049" y="3010486"/>
                  </a:lnTo>
                  <a:lnTo>
                    <a:pt x="5609835" y="3096600"/>
                  </a:lnTo>
                  <a:lnTo>
                    <a:pt x="5596080" y="3167396"/>
                  </a:lnTo>
                  <a:lnTo>
                    <a:pt x="5581867" y="3211946"/>
                  </a:lnTo>
                  <a:lnTo>
                    <a:pt x="5568111" y="3262772"/>
                  </a:lnTo>
                  <a:lnTo>
                    <a:pt x="5553898" y="3310544"/>
                  </a:lnTo>
                  <a:lnTo>
                    <a:pt x="5541059" y="3316231"/>
                  </a:lnTo>
                  <a:lnTo>
                    <a:pt x="5526846" y="3267243"/>
                  </a:lnTo>
                  <a:lnTo>
                    <a:pt x="5512632" y="3159770"/>
                  </a:lnTo>
                  <a:lnTo>
                    <a:pt x="5498877" y="3017361"/>
                  </a:lnTo>
                  <a:lnTo>
                    <a:pt x="5484663" y="2963519"/>
                  </a:lnTo>
                  <a:lnTo>
                    <a:pt x="5470908" y="2986078"/>
                  </a:lnTo>
                  <a:lnTo>
                    <a:pt x="5456694" y="2961798"/>
                  </a:lnTo>
                  <a:lnTo>
                    <a:pt x="5442480" y="2906126"/>
                  </a:lnTo>
                  <a:lnTo>
                    <a:pt x="5428725" y="2862043"/>
                  </a:lnTo>
                  <a:lnTo>
                    <a:pt x="5414511" y="2840340"/>
                  </a:lnTo>
                  <a:lnTo>
                    <a:pt x="5400756" y="2776039"/>
                  </a:lnTo>
                  <a:lnTo>
                    <a:pt x="5386542" y="2674196"/>
                  </a:lnTo>
                  <a:lnTo>
                    <a:pt x="5373246" y="2594895"/>
                  </a:lnTo>
                  <a:lnTo>
                    <a:pt x="5359032" y="2514845"/>
                  </a:lnTo>
                  <a:lnTo>
                    <a:pt x="5344818" y="2486814"/>
                  </a:lnTo>
                  <a:lnTo>
                    <a:pt x="5331063" y="2486814"/>
                  </a:lnTo>
                  <a:lnTo>
                    <a:pt x="5316849" y="2486814"/>
                  </a:lnTo>
                  <a:lnTo>
                    <a:pt x="5303094" y="2486814"/>
                  </a:lnTo>
                  <a:lnTo>
                    <a:pt x="5288880" y="2486814"/>
                  </a:lnTo>
                  <a:lnTo>
                    <a:pt x="5274667" y="2486814"/>
                  </a:lnTo>
                  <a:lnTo>
                    <a:pt x="5260911" y="2486814"/>
                  </a:lnTo>
                  <a:lnTo>
                    <a:pt x="5246698" y="2486814"/>
                  </a:lnTo>
                  <a:lnTo>
                    <a:pt x="5232943" y="2486814"/>
                  </a:lnTo>
                  <a:lnTo>
                    <a:pt x="5218729" y="2486814"/>
                  </a:lnTo>
                  <a:lnTo>
                    <a:pt x="5205891" y="2486814"/>
                  </a:lnTo>
                  <a:lnTo>
                    <a:pt x="5191677" y="2486814"/>
                  </a:lnTo>
                  <a:lnTo>
                    <a:pt x="5177463" y="2486814"/>
                  </a:lnTo>
                  <a:lnTo>
                    <a:pt x="5163708" y="2486814"/>
                  </a:lnTo>
                  <a:lnTo>
                    <a:pt x="5149494" y="2486814"/>
                  </a:lnTo>
                  <a:lnTo>
                    <a:pt x="5135739" y="2486814"/>
                  </a:lnTo>
                  <a:lnTo>
                    <a:pt x="5121525" y="2486814"/>
                  </a:lnTo>
                  <a:lnTo>
                    <a:pt x="5107312" y="2486814"/>
                  </a:lnTo>
                  <a:lnTo>
                    <a:pt x="5093556" y="2486814"/>
                  </a:lnTo>
                  <a:lnTo>
                    <a:pt x="5079343" y="2486814"/>
                  </a:lnTo>
                  <a:lnTo>
                    <a:pt x="5065587" y="2486814"/>
                  </a:lnTo>
                  <a:lnTo>
                    <a:pt x="5051374" y="2486814"/>
                  </a:lnTo>
                  <a:lnTo>
                    <a:pt x="5038535" y="2486814"/>
                  </a:lnTo>
                  <a:lnTo>
                    <a:pt x="5024322" y="2486814"/>
                  </a:lnTo>
                  <a:lnTo>
                    <a:pt x="5010108" y="2486814"/>
                  </a:lnTo>
                  <a:lnTo>
                    <a:pt x="4996353" y="2486814"/>
                  </a:lnTo>
                  <a:lnTo>
                    <a:pt x="4982139" y="2486814"/>
                  </a:lnTo>
                  <a:lnTo>
                    <a:pt x="4968384" y="2486814"/>
                  </a:lnTo>
                  <a:lnTo>
                    <a:pt x="4954170" y="2486814"/>
                  </a:lnTo>
                  <a:lnTo>
                    <a:pt x="4939956" y="2486814"/>
                  </a:lnTo>
                  <a:lnTo>
                    <a:pt x="4926201" y="2486814"/>
                  </a:lnTo>
                  <a:lnTo>
                    <a:pt x="4911987" y="2486814"/>
                  </a:lnTo>
                  <a:lnTo>
                    <a:pt x="4898232" y="2486814"/>
                  </a:lnTo>
                  <a:lnTo>
                    <a:pt x="4884019" y="2486814"/>
                  </a:lnTo>
                  <a:lnTo>
                    <a:pt x="4871180" y="2486814"/>
                  </a:lnTo>
                  <a:lnTo>
                    <a:pt x="4856967" y="2486814"/>
                  </a:lnTo>
                  <a:lnTo>
                    <a:pt x="4842753" y="2486814"/>
                  </a:lnTo>
                  <a:lnTo>
                    <a:pt x="4828998" y="2486814"/>
                  </a:lnTo>
                  <a:lnTo>
                    <a:pt x="4814784" y="2486814"/>
                  </a:lnTo>
                  <a:lnTo>
                    <a:pt x="4801029" y="2486814"/>
                  </a:lnTo>
                  <a:lnTo>
                    <a:pt x="4786815" y="2486814"/>
                  </a:lnTo>
                  <a:lnTo>
                    <a:pt x="4772601" y="2486814"/>
                  </a:lnTo>
                  <a:lnTo>
                    <a:pt x="4758846" y="2486814"/>
                  </a:lnTo>
                  <a:lnTo>
                    <a:pt x="4744632" y="2486814"/>
                  </a:lnTo>
                  <a:lnTo>
                    <a:pt x="4730877" y="2486814"/>
                  </a:lnTo>
                  <a:lnTo>
                    <a:pt x="4716663" y="2486814"/>
                  </a:lnTo>
                  <a:lnTo>
                    <a:pt x="4703367" y="2486814"/>
                  </a:lnTo>
                  <a:lnTo>
                    <a:pt x="4689153" y="2486814"/>
                  </a:lnTo>
                  <a:lnTo>
                    <a:pt x="4674939" y="2486814"/>
                  </a:lnTo>
                  <a:lnTo>
                    <a:pt x="4661184" y="2486814"/>
                  </a:lnTo>
                  <a:lnTo>
                    <a:pt x="4646970" y="2486814"/>
                  </a:lnTo>
                  <a:lnTo>
                    <a:pt x="4633215" y="2486814"/>
                  </a:lnTo>
                  <a:lnTo>
                    <a:pt x="4619001" y="2486814"/>
                  </a:lnTo>
                  <a:lnTo>
                    <a:pt x="4604788" y="2486814"/>
                  </a:lnTo>
                  <a:lnTo>
                    <a:pt x="4591032" y="2486814"/>
                  </a:lnTo>
                  <a:lnTo>
                    <a:pt x="4576819" y="2486814"/>
                  </a:lnTo>
                  <a:lnTo>
                    <a:pt x="4563063" y="2486814"/>
                  </a:lnTo>
                  <a:lnTo>
                    <a:pt x="4548850" y="2486814"/>
                  </a:lnTo>
                  <a:lnTo>
                    <a:pt x="4536012" y="2486814"/>
                  </a:lnTo>
                  <a:lnTo>
                    <a:pt x="4521798" y="2486814"/>
                  </a:lnTo>
                  <a:lnTo>
                    <a:pt x="4507584" y="2486814"/>
                  </a:lnTo>
                  <a:lnTo>
                    <a:pt x="4493829" y="2486814"/>
                  </a:lnTo>
                  <a:lnTo>
                    <a:pt x="4479615" y="2486814"/>
                  </a:lnTo>
                  <a:lnTo>
                    <a:pt x="4465860" y="2486814"/>
                  </a:lnTo>
                  <a:lnTo>
                    <a:pt x="4451646" y="2486814"/>
                  </a:lnTo>
                  <a:lnTo>
                    <a:pt x="4437433" y="2486814"/>
                  </a:lnTo>
                  <a:lnTo>
                    <a:pt x="4423677" y="2486814"/>
                  </a:lnTo>
                  <a:lnTo>
                    <a:pt x="4409464" y="2486814"/>
                  </a:lnTo>
                  <a:lnTo>
                    <a:pt x="4395708" y="2486814"/>
                  </a:lnTo>
                  <a:lnTo>
                    <a:pt x="4381495" y="2486814"/>
                  </a:lnTo>
                  <a:lnTo>
                    <a:pt x="4368656" y="2486814"/>
                  </a:lnTo>
                  <a:lnTo>
                    <a:pt x="4354443" y="2486814"/>
                  </a:lnTo>
                  <a:lnTo>
                    <a:pt x="4340229" y="2486814"/>
                  </a:lnTo>
                  <a:lnTo>
                    <a:pt x="4326474" y="2486814"/>
                  </a:lnTo>
                  <a:lnTo>
                    <a:pt x="4312260" y="2486814"/>
                  </a:lnTo>
                  <a:lnTo>
                    <a:pt x="4298505" y="2486814"/>
                  </a:lnTo>
                  <a:lnTo>
                    <a:pt x="4284291" y="2486814"/>
                  </a:lnTo>
                  <a:lnTo>
                    <a:pt x="4270077" y="2486814"/>
                  </a:lnTo>
                  <a:lnTo>
                    <a:pt x="4256322" y="2486814"/>
                  </a:lnTo>
                  <a:lnTo>
                    <a:pt x="4242108" y="2486814"/>
                  </a:lnTo>
                  <a:lnTo>
                    <a:pt x="4228353" y="2486814"/>
                  </a:lnTo>
                  <a:lnTo>
                    <a:pt x="4214139" y="2486814"/>
                  </a:lnTo>
                  <a:lnTo>
                    <a:pt x="4201301" y="2486814"/>
                  </a:lnTo>
                  <a:lnTo>
                    <a:pt x="4187088" y="2486814"/>
                  </a:lnTo>
                  <a:lnTo>
                    <a:pt x="4172874" y="2486814"/>
                  </a:lnTo>
                  <a:lnTo>
                    <a:pt x="4159119" y="2486814"/>
                  </a:lnTo>
                  <a:lnTo>
                    <a:pt x="4144905" y="2486814"/>
                  </a:lnTo>
                  <a:lnTo>
                    <a:pt x="4131150" y="2486814"/>
                  </a:lnTo>
                  <a:lnTo>
                    <a:pt x="4116936" y="2486814"/>
                  </a:lnTo>
                  <a:lnTo>
                    <a:pt x="4102722" y="2486814"/>
                  </a:lnTo>
                  <a:lnTo>
                    <a:pt x="4088967" y="2486814"/>
                  </a:lnTo>
                  <a:lnTo>
                    <a:pt x="4074753" y="2486814"/>
                  </a:lnTo>
                  <a:lnTo>
                    <a:pt x="4060998" y="2486814"/>
                  </a:lnTo>
                  <a:lnTo>
                    <a:pt x="4046784" y="2486814"/>
                  </a:lnTo>
                  <a:lnTo>
                    <a:pt x="4033488" y="2486814"/>
                  </a:lnTo>
                  <a:lnTo>
                    <a:pt x="4019274" y="2486814"/>
                  </a:lnTo>
                  <a:lnTo>
                    <a:pt x="4005060" y="2486814"/>
                  </a:lnTo>
                  <a:lnTo>
                    <a:pt x="3991305" y="2486814"/>
                  </a:lnTo>
                  <a:lnTo>
                    <a:pt x="3977091" y="2486814"/>
                  </a:lnTo>
                  <a:lnTo>
                    <a:pt x="3963336" y="2486814"/>
                  </a:lnTo>
                  <a:lnTo>
                    <a:pt x="3949122" y="2486814"/>
                  </a:lnTo>
                  <a:lnTo>
                    <a:pt x="3934909" y="2486814"/>
                  </a:lnTo>
                  <a:lnTo>
                    <a:pt x="3921153" y="2486814"/>
                  </a:lnTo>
                  <a:lnTo>
                    <a:pt x="3906940" y="2486814"/>
                  </a:lnTo>
                  <a:lnTo>
                    <a:pt x="3893184" y="2486814"/>
                  </a:lnTo>
                  <a:lnTo>
                    <a:pt x="3878971" y="2486814"/>
                  </a:lnTo>
                  <a:lnTo>
                    <a:pt x="3866132" y="2486814"/>
                  </a:lnTo>
                  <a:lnTo>
                    <a:pt x="3851919" y="2486814"/>
                  </a:lnTo>
                  <a:lnTo>
                    <a:pt x="3837705" y="2486814"/>
                  </a:lnTo>
                  <a:lnTo>
                    <a:pt x="3823950" y="2486814"/>
                  </a:lnTo>
                  <a:lnTo>
                    <a:pt x="3809736" y="2486814"/>
                  </a:lnTo>
                  <a:lnTo>
                    <a:pt x="3795981" y="2486814"/>
                  </a:lnTo>
                  <a:lnTo>
                    <a:pt x="3781767" y="2486814"/>
                  </a:lnTo>
                  <a:lnTo>
                    <a:pt x="3767553" y="2486814"/>
                  </a:lnTo>
                  <a:lnTo>
                    <a:pt x="3753798" y="2486814"/>
                  </a:lnTo>
                  <a:lnTo>
                    <a:pt x="3739584" y="2486814"/>
                  </a:lnTo>
                  <a:lnTo>
                    <a:pt x="3725829" y="2486814"/>
                  </a:lnTo>
                  <a:lnTo>
                    <a:pt x="3711616" y="2486814"/>
                  </a:lnTo>
                  <a:lnTo>
                    <a:pt x="3698777" y="2486814"/>
                  </a:lnTo>
                  <a:lnTo>
                    <a:pt x="3684564" y="2486814"/>
                  </a:lnTo>
                  <a:lnTo>
                    <a:pt x="3670350" y="2486814"/>
                  </a:lnTo>
                  <a:lnTo>
                    <a:pt x="3656595" y="2486814"/>
                  </a:lnTo>
                  <a:lnTo>
                    <a:pt x="3642381" y="2486814"/>
                  </a:lnTo>
                  <a:lnTo>
                    <a:pt x="3628626" y="2486814"/>
                  </a:lnTo>
                  <a:lnTo>
                    <a:pt x="3614412" y="2486814"/>
                  </a:lnTo>
                  <a:lnTo>
                    <a:pt x="3600198" y="2486814"/>
                  </a:lnTo>
                  <a:lnTo>
                    <a:pt x="3586443" y="2486814"/>
                  </a:lnTo>
                  <a:lnTo>
                    <a:pt x="3572229" y="2486814"/>
                  </a:lnTo>
                  <a:lnTo>
                    <a:pt x="3558474" y="2486814"/>
                  </a:lnTo>
                  <a:lnTo>
                    <a:pt x="3544260" y="2486814"/>
                  </a:lnTo>
                  <a:lnTo>
                    <a:pt x="3531422" y="2486814"/>
                  </a:lnTo>
                  <a:lnTo>
                    <a:pt x="3517208" y="2486814"/>
                  </a:lnTo>
                  <a:lnTo>
                    <a:pt x="3502995" y="2486814"/>
                  </a:lnTo>
                  <a:lnTo>
                    <a:pt x="3489240" y="2486814"/>
                  </a:lnTo>
                  <a:lnTo>
                    <a:pt x="3475026" y="2486814"/>
                  </a:lnTo>
                  <a:lnTo>
                    <a:pt x="3461271" y="2486814"/>
                  </a:lnTo>
                  <a:lnTo>
                    <a:pt x="3447057" y="2486814"/>
                  </a:lnTo>
                  <a:lnTo>
                    <a:pt x="3432843" y="2486814"/>
                  </a:lnTo>
                  <a:lnTo>
                    <a:pt x="3419088" y="2486814"/>
                  </a:lnTo>
                  <a:lnTo>
                    <a:pt x="3404874" y="2486814"/>
                  </a:lnTo>
                  <a:lnTo>
                    <a:pt x="3391119" y="2486814"/>
                  </a:lnTo>
                  <a:lnTo>
                    <a:pt x="3376905" y="2486814"/>
                  </a:lnTo>
                  <a:lnTo>
                    <a:pt x="3363609" y="2486814"/>
                  </a:lnTo>
                  <a:lnTo>
                    <a:pt x="3349395" y="2486814"/>
                  </a:lnTo>
                  <a:lnTo>
                    <a:pt x="3335181" y="2497665"/>
                  </a:lnTo>
                  <a:lnTo>
                    <a:pt x="3321426" y="2486814"/>
                  </a:lnTo>
                  <a:lnTo>
                    <a:pt x="3307212" y="2486814"/>
                  </a:lnTo>
                  <a:lnTo>
                    <a:pt x="3293457" y="2486814"/>
                  </a:lnTo>
                  <a:lnTo>
                    <a:pt x="3279243" y="2487776"/>
                  </a:lnTo>
                  <a:lnTo>
                    <a:pt x="3265030" y="2538065"/>
                  </a:lnTo>
                  <a:lnTo>
                    <a:pt x="3251274" y="2566158"/>
                  </a:lnTo>
                  <a:lnTo>
                    <a:pt x="3237061" y="2526970"/>
                  </a:lnTo>
                  <a:lnTo>
                    <a:pt x="3223305" y="2486814"/>
                  </a:lnTo>
                  <a:lnTo>
                    <a:pt x="3209092" y="2486814"/>
                  </a:lnTo>
                  <a:lnTo>
                    <a:pt x="3196253" y="2486814"/>
                  </a:lnTo>
                  <a:lnTo>
                    <a:pt x="3182040" y="2486814"/>
                  </a:lnTo>
                  <a:lnTo>
                    <a:pt x="3167826" y="2486814"/>
                  </a:lnTo>
                  <a:lnTo>
                    <a:pt x="3154071" y="2486814"/>
                  </a:lnTo>
                  <a:lnTo>
                    <a:pt x="3139857" y="2486814"/>
                  </a:lnTo>
                  <a:lnTo>
                    <a:pt x="3126102" y="2486814"/>
                  </a:lnTo>
                  <a:lnTo>
                    <a:pt x="3111888" y="2486814"/>
                  </a:lnTo>
                  <a:lnTo>
                    <a:pt x="3097674" y="2486814"/>
                  </a:lnTo>
                  <a:lnTo>
                    <a:pt x="3083919" y="2486814"/>
                  </a:lnTo>
                  <a:lnTo>
                    <a:pt x="3069705" y="2486814"/>
                  </a:lnTo>
                  <a:lnTo>
                    <a:pt x="3055950" y="2486814"/>
                  </a:lnTo>
                  <a:lnTo>
                    <a:pt x="3041736" y="2486814"/>
                  </a:lnTo>
                  <a:lnTo>
                    <a:pt x="3028898" y="2486814"/>
                  </a:lnTo>
                  <a:lnTo>
                    <a:pt x="3014685" y="2486814"/>
                  </a:lnTo>
                  <a:lnTo>
                    <a:pt x="3000471" y="2486814"/>
                  </a:lnTo>
                  <a:lnTo>
                    <a:pt x="2986716" y="2486814"/>
                  </a:lnTo>
                  <a:lnTo>
                    <a:pt x="2972502" y="2486814"/>
                  </a:lnTo>
                  <a:lnTo>
                    <a:pt x="2958747" y="2486814"/>
                  </a:lnTo>
                  <a:lnTo>
                    <a:pt x="2944533" y="2486814"/>
                  </a:lnTo>
                  <a:lnTo>
                    <a:pt x="2930319" y="2486814"/>
                  </a:lnTo>
                  <a:lnTo>
                    <a:pt x="2916564" y="2486814"/>
                  </a:lnTo>
                  <a:lnTo>
                    <a:pt x="2902350" y="2486814"/>
                  </a:lnTo>
                  <a:lnTo>
                    <a:pt x="2888595" y="2486814"/>
                  </a:lnTo>
                  <a:lnTo>
                    <a:pt x="2874381" y="2486814"/>
                  </a:lnTo>
                  <a:lnTo>
                    <a:pt x="2861543" y="2486814"/>
                  </a:lnTo>
                  <a:lnTo>
                    <a:pt x="2847329" y="2486814"/>
                  </a:lnTo>
                  <a:lnTo>
                    <a:pt x="2833116" y="2486814"/>
                  </a:lnTo>
                  <a:lnTo>
                    <a:pt x="2819360" y="2486814"/>
                  </a:lnTo>
                  <a:lnTo>
                    <a:pt x="2805147" y="2486814"/>
                  </a:lnTo>
                  <a:lnTo>
                    <a:pt x="2791392" y="2486814"/>
                  </a:lnTo>
                  <a:lnTo>
                    <a:pt x="2777178" y="2486814"/>
                  </a:lnTo>
                  <a:lnTo>
                    <a:pt x="2762964" y="2486814"/>
                  </a:lnTo>
                  <a:lnTo>
                    <a:pt x="2749209" y="2486814"/>
                  </a:lnTo>
                  <a:lnTo>
                    <a:pt x="2734995" y="2486814"/>
                  </a:lnTo>
                  <a:lnTo>
                    <a:pt x="2721240" y="2486814"/>
                  </a:lnTo>
                  <a:lnTo>
                    <a:pt x="2707026" y="2486814"/>
                  </a:lnTo>
                  <a:lnTo>
                    <a:pt x="2693729" y="2486814"/>
                  </a:lnTo>
                  <a:lnTo>
                    <a:pt x="2679516" y="2486814"/>
                  </a:lnTo>
                  <a:lnTo>
                    <a:pt x="2665302" y="2486814"/>
                  </a:lnTo>
                  <a:lnTo>
                    <a:pt x="2651547" y="2486814"/>
                  </a:lnTo>
                  <a:lnTo>
                    <a:pt x="2637333" y="2486814"/>
                  </a:lnTo>
                  <a:lnTo>
                    <a:pt x="2623578" y="2486814"/>
                  </a:lnTo>
                  <a:lnTo>
                    <a:pt x="2609364" y="2486814"/>
                  </a:lnTo>
                  <a:lnTo>
                    <a:pt x="2595150" y="2486814"/>
                  </a:lnTo>
                  <a:lnTo>
                    <a:pt x="2581395" y="2486814"/>
                  </a:lnTo>
                  <a:lnTo>
                    <a:pt x="2567181" y="2486814"/>
                  </a:lnTo>
                  <a:lnTo>
                    <a:pt x="2553426" y="2486814"/>
                  </a:lnTo>
                  <a:lnTo>
                    <a:pt x="2539213" y="2486814"/>
                  </a:lnTo>
                  <a:lnTo>
                    <a:pt x="2526374" y="2486814"/>
                  </a:lnTo>
                  <a:lnTo>
                    <a:pt x="2512161" y="2486814"/>
                  </a:lnTo>
                  <a:lnTo>
                    <a:pt x="2497947" y="2486814"/>
                  </a:lnTo>
                  <a:lnTo>
                    <a:pt x="2484192" y="2486814"/>
                  </a:lnTo>
                  <a:lnTo>
                    <a:pt x="2469978" y="2486814"/>
                  </a:lnTo>
                  <a:lnTo>
                    <a:pt x="2456223" y="2486814"/>
                  </a:lnTo>
                  <a:lnTo>
                    <a:pt x="2442009" y="2486814"/>
                  </a:lnTo>
                  <a:lnTo>
                    <a:pt x="2427795" y="2486814"/>
                  </a:lnTo>
                  <a:lnTo>
                    <a:pt x="2414040" y="2486814"/>
                  </a:lnTo>
                  <a:lnTo>
                    <a:pt x="2399826" y="2486814"/>
                  </a:lnTo>
                  <a:lnTo>
                    <a:pt x="2386071" y="2486814"/>
                  </a:lnTo>
                  <a:lnTo>
                    <a:pt x="2371857" y="2486814"/>
                  </a:lnTo>
                  <a:lnTo>
                    <a:pt x="2359019" y="2486814"/>
                  </a:lnTo>
                  <a:lnTo>
                    <a:pt x="2344805" y="2486814"/>
                  </a:lnTo>
                  <a:lnTo>
                    <a:pt x="2330592" y="2486814"/>
                  </a:lnTo>
                  <a:lnTo>
                    <a:pt x="2316837" y="2486814"/>
                  </a:lnTo>
                  <a:lnTo>
                    <a:pt x="2302623" y="2486814"/>
                  </a:lnTo>
                  <a:lnTo>
                    <a:pt x="2288868" y="2486814"/>
                  </a:lnTo>
                  <a:lnTo>
                    <a:pt x="2274654" y="2486814"/>
                  </a:lnTo>
                  <a:lnTo>
                    <a:pt x="2260440" y="2486814"/>
                  </a:lnTo>
                  <a:lnTo>
                    <a:pt x="2246685" y="2486814"/>
                  </a:lnTo>
                  <a:lnTo>
                    <a:pt x="2232471" y="2486814"/>
                  </a:lnTo>
                  <a:lnTo>
                    <a:pt x="2218716" y="2486814"/>
                  </a:lnTo>
                  <a:lnTo>
                    <a:pt x="2204502" y="2486814"/>
                  </a:lnTo>
                  <a:lnTo>
                    <a:pt x="2191664" y="2486814"/>
                  </a:lnTo>
                  <a:lnTo>
                    <a:pt x="2177450" y="2486814"/>
                  </a:lnTo>
                  <a:lnTo>
                    <a:pt x="2163237" y="2486814"/>
                  </a:lnTo>
                  <a:lnTo>
                    <a:pt x="2149481" y="2486814"/>
                  </a:lnTo>
                  <a:lnTo>
                    <a:pt x="2135268" y="2486814"/>
                  </a:lnTo>
                  <a:lnTo>
                    <a:pt x="2121512" y="2486814"/>
                  </a:lnTo>
                  <a:lnTo>
                    <a:pt x="2107299" y="2486814"/>
                  </a:lnTo>
                  <a:lnTo>
                    <a:pt x="2093085" y="2486814"/>
                  </a:lnTo>
                  <a:lnTo>
                    <a:pt x="2079330" y="2486814"/>
                  </a:lnTo>
                  <a:lnTo>
                    <a:pt x="2065116" y="2486814"/>
                  </a:lnTo>
                  <a:lnTo>
                    <a:pt x="2051361" y="2486814"/>
                  </a:lnTo>
                  <a:lnTo>
                    <a:pt x="2037147" y="2486814"/>
                  </a:lnTo>
                  <a:lnTo>
                    <a:pt x="2023850" y="2486814"/>
                  </a:lnTo>
                  <a:lnTo>
                    <a:pt x="2009637" y="2486814"/>
                  </a:lnTo>
                  <a:lnTo>
                    <a:pt x="1995423" y="2486814"/>
                  </a:lnTo>
                  <a:lnTo>
                    <a:pt x="1981668" y="2486814"/>
                  </a:lnTo>
                  <a:lnTo>
                    <a:pt x="1967454" y="2486814"/>
                  </a:lnTo>
                  <a:lnTo>
                    <a:pt x="1953699" y="2486814"/>
                  </a:lnTo>
                  <a:lnTo>
                    <a:pt x="1939485" y="2486814"/>
                  </a:lnTo>
                  <a:lnTo>
                    <a:pt x="1925271" y="2486814"/>
                  </a:lnTo>
                  <a:lnTo>
                    <a:pt x="1911516" y="2486814"/>
                  </a:lnTo>
                  <a:lnTo>
                    <a:pt x="1897302" y="2486814"/>
                  </a:lnTo>
                  <a:lnTo>
                    <a:pt x="1883547" y="2486814"/>
                  </a:lnTo>
                  <a:lnTo>
                    <a:pt x="1869333" y="2486814"/>
                  </a:lnTo>
                  <a:lnTo>
                    <a:pt x="1856495" y="2486814"/>
                  </a:lnTo>
                  <a:lnTo>
                    <a:pt x="1842282" y="2486814"/>
                  </a:lnTo>
                  <a:lnTo>
                    <a:pt x="1828068" y="2486814"/>
                  </a:lnTo>
                  <a:lnTo>
                    <a:pt x="1814313" y="2486814"/>
                  </a:lnTo>
                  <a:lnTo>
                    <a:pt x="1800099" y="2486814"/>
                  </a:lnTo>
                  <a:lnTo>
                    <a:pt x="1786344" y="2486814"/>
                  </a:lnTo>
                  <a:lnTo>
                    <a:pt x="1772130" y="2486814"/>
                  </a:lnTo>
                  <a:lnTo>
                    <a:pt x="1757916" y="2486814"/>
                  </a:lnTo>
                  <a:lnTo>
                    <a:pt x="1744161" y="2486814"/>
                  </a:lnTo>
                  <a:lnTo>
                    <a:pt x="1729947" y="2486814"/>
                  </a:lnTo>
                  <a:lnTo>
                    <a:pt x="1716192" y="2486814"/>
                  </a:lnTo>
                  <a:lnTo>
                    <a:pt x="1701978" y="2486814"/>
                  </a:lnTo>
                  <a:lnTo>
                    <a:pt x="1689140" y="2486814"/>
                  </a:lnTo>
                  <a:lnTo>
                    <a:pt x="1674926" y="2486814"/>
                  </a:lnTo>
                  <a:lnTo>
                    <a:pt x="1660713" y="2486814"/>
                  </a:lnTo>
                  <a:lnTo>
                    <a:pt x="1646957" y="2486814"/>
                  </a:lnTo>
                  <a:lnTo>
                    <a:pt x="1632744" y="2486814"/>
                  </a:lnTo>
                  <a:lnTo>
                    <a:pt x="1618989" y="2486814"/>
                  </a:lnTo>
                  <a:lnTo>
                    <a:pt x="1604775" y="2486814"/>
                  </a:lnTo>
                  <a:lnTo>
                    <a:pt x="1590561" y="2486814"/>
                  </a:lnTo>
                  <a:lnTo>
                    <a:pt x="1576806" y="2486814"/>
                  </a:lnTo>
                  <a:lnTo>
                    <a:pt x="1562592" y="2486814"/>
                  </a:lnTo>
                  <a:lnTo>
                    <a:pt x="1548837" y="2486814"/>
                  </a:lnTo>
                  <a:lnTo>
                    <a:pt x="1534623" y="2486814"/>
                  </a:lnTo>
                  <a:lnTo>
                    <a:pt x="1521785" y="2486814"/>
                  </a:lnTo>
                  <a:lnTo>
                    <a:pt x="1507571" y="2486814"/>
                  </a:lnTo>
                  <a:lnTo>
                    <a:pt x="1493358" y="2486814"/>
                  </a:lnTo>
                  <a:lnTo>
                    <a:pt x="1479602" y="2486814"/>
                  </a:lnTo>
                  <a:lnTo>
                    <a:pt x="1465389" y="2486814"/>
                  </a:lnTo>
                  <a:lnTo>
                    <a:pt x="1451633" y="2486814"/>
                  </a:lnTo>
                  <a:lnTo>
                    <a:pt x="1437420" y="2486814"/>
                  </a:lnTo>
                  <a:lnTo>
                    <a:pt x="1423206" y="2486814"/>
                  </a:lnTo>
                  <a:lnTo>
                    <a:pt x="1409451" y="2486814"/>
                  </a:lnTo>
                  <a:lnTo>
                    <a:pt x="1395237" y="2486814"/>
                  </a:lnTo>
                  <a:lnTo>
                    <a:pt x="1381482" y="2486814"/>
                  </a:lnTo>
                  <a:lnTo>
                    <a:pt x="1367268" y="2486814"/>
                  </a:lnTo>
                  <a:lnTo>
                    <a:pt x="1353971" y="2486814"/>
                  </a:lnTo>
                  <a:lnTo>
                    <a:pt x="1339758" y="2486814"/>
                  </a:lnTo>
                  <a:lnTo>
                    <a:pt x="1325544" y="2486814"/>
                  </a:lnTo>
                  <a:lnTo>
                    <a:pt x="1311789" y="2486814"/>
                  </a:lnTo>
                  <a:lnTo>
                    <a:pt x="1297575" y="2486814"/>
                  </a:lnTo>
                  <a:lnTo>
                    <a:pt x="1283820" y="2486814"/>
                  </a:lnTo>
                  <a:lnTo>
                    <a:pt x="1269606" y="2486814"/>
                  </a:lnTo>
                  <a:lnTo>
                    <a:pt x="1255392" y="2486814"/>
                  </a:lnTo>
                  <a:lnTo>
                    <a:pt x="1241637" y="2486814"/>
                  </a:lnTo>
                  <a:lnTo>
                    <a:pt x="1227423" y="2486814"/>
                  </a:lnTo>
                  <a:lnTo>
                    <a:pt x="1213668" y="2486814"/>
                  </a:lnTo>
                  <a:lnTo>
                    <a:pt x="1199454" y="2486814"/>
                  </a:lnTo>
                  <a:lnTo>
                    <a:pt x="1186616" y="2486814"/>
                  </a:lnTo>
                  <a:lnTo>
                    <a:pt x="1172402" y="2486814"/>
                  </a:lnTo>
                  <a:lnTo>
                    <a:pt x="1158189" y="2486814"/>
                  </a:lnTo>
                  <a:lnTo>
                    <a:pt x="1144434" y="2486814"/>
                  </a:lnTo>
                  <a:lnTo>
                    <a:pt x="1130220" y="2486814"/>
                  </a:lnTo>
                  <a:lnTo>
                    <a:pt x="1116465" y="2486814"/>
                  </a:lnTo>
                  <a:lnTo>
                    <a:pt x="1102251" y="2486814"/>
                  </a:lnTo>
                  <a:lnTo>
                    <a:pt x="1088037" y="2535230"/>
                  </a:lnTo>
                  <a:lnTo>
                    <a:pt x="1074282" y="2560822"/>
                  </a:lnTo>
                  <a:lnTo>
                    <a:pt x="1060068" y="2549574"/>
                  </a:lnTo>
                  <a:lnTo>
                    <a:pt x="1046313" y="2555883"/>
                  </a:lnTo>
                  <a:lnTo>
                    <a:pt x="1032099" y="2561090"/>
                  </a:lnTo>
                  <a:lnTo>
                    <a:pt x="1019261" y="2529738"/>
                  </a:lnTo>
                  <a:lnTo>
                    <a:pt x="1005047" y="2486814"/>
                  </a:lnTo>
                  <a:lnTo>
                    <a:pt x="990834" y="2486814"/>
                  </a:lnTo>
                  <a:lnTo>
                    <a:pt x="977078" y="2486814"/>
                  </a:lnTo>
                  <a:lnTo>
                    <a:pt x="962865" y="2486814"/>
                  </a:lnTo>
                  <a:lnTo>
                    <a:pt x="949109" y="2486814"/>
                  </a:lnTo>
                  <a:lnTo>
                    <a:pt x="934896" y="2486814"/>
                  </a:lnTo>
                  <a:lnTo>
                    <a:pt x="920682" y="2486814"/>
                  </a:lnTo>
                  <a:lnTo>
                    <a:pt x="906927" y="2486814"/>
                  </a:lnTo>
                  <a:lnTo>
                    <a:pt x="892713" y="2486814"/>
                  </a:lnTo>
                  <a:lnTo>
                    <a:pt x="878958" y="2486814"/>
                  </a:lnTo>
                  <a:lnTo>
                    <a:pt x="864744" y="2486814"/>
                  </a:lnTo>
                  <a:lnTo>
                    <a:pt x="851906" y="2486814"/>
                  </a:lnTo>
                  <a:lnTo>
                    <a:pt x="837692" y="2486814"/>
                  </a:lnTo>
                  <a:lnTo>
                    <a:pt x="823478" y="2486814"/>
                  </a:lnTo>
                  <a:lnTo>
                    <a:pt x="809723" y="2486814"/>
                  </a:lnTo>
                  <a:lnTo>
                    <a:pt x="795510" y="2486814"/>
                  </a:lnTo>
                  <a:lnTo>
                    <a:pt x="781754" y="2486814"/>
                  </a:lnTo>
                  <a:lnTo>
                    <a:pt x="767541" y="2486814"/>
                  </a:lnTo>
                  <a:lnTo>
                    <a:pt x="753327" y="2486814"/>
                  </a:lnTo>
                  <a:lnTo>
                    <a:pt x="739572" y="2486814"/>
                  </a:lnTo>
                  <a:lnTo>
                    <a:pt x="725358" y="2486814"/>
                  </a:lnTo>
                  <a:lnTo>
                    <a:pt x="711603" y="2486814"/>
                  </a:lnTo>
                  <a:lnTo>
                    <a:pt x="697389" y="2486814"/>
                  </a:lnTo>
                  <a:lnTo>
                    <a:pt x="684092" y="2486814"/>
                  </a:lnTo>
                  <a:lnTo>
                    <a:pt x="669879" y="2486814"/>
                  </a:lnTo>
                  <a:lnTo>
                    <a:pt x="655665" y="2486814"/>
                  </a:lnTo>
                  <a:lnTo>
                    <a:pt x="641910" y="2486814"/>
                  </a:lnTo>
                  <a:lnTo>
                    <a:pt x="627696" y="2486814"/>
                  </a:lnTo>
                  <a:lnTo>
                    <a:pt x="613941" y="2486814"/>
                  </a:lnTo>
                  <a:lnTo>
                    <a:pt x="599727" y="2486814"/>
                  </a:lnTo>
                  <a:lnTo>
                    <a:pt x="585513" y="2486814"/>
                  </a:lnTo>
                  <a:lnTo>
                    <a:pt x="571758" y="2486814"/>
                  </a:lnTo>
                  <a:lnTo>
                    <a:pt x="557544" y="2486814"/>
                  </a:lnTo>
                  <a:lnTo>
                    <a:pt x="543789" y="2486814"/>
                  </a:lnTo>
                  <a:lnTo>
                    <a:pt x="529575" y="2486814"/>
                  </a:lnTo>
                  <a:lnTo>
                    <a:pt x="516737" y="2486814"/>
                  </a:lnTo>
                  <a:lnTo>
                    <a:pt x="502523" y="2486814"/>
                  </a:lnTo>
                  <a:lnTo>
                    <a:pt x="488310" y="2486814"/>
                  </a:lnTo>
                  <a:lnTo>
                    <a:pt x="474554" y="2486814"/>
                  </a:lnTo>
                  <a:lnTo>
                    <a:pt x="460341" y="2486814"/>
                  </a:lnTo>
                  <a:lnTo>
                    <a:pt x="446586" y="2486814"/>
                  </a:lnTo>
                  <a:lnTo>
                    <a:pt x="432372" y="2486814"/>
                  </a:lnTo>
                  <a:lnTo>
                    <a:pt x="418158" y="2486814"/>
                  </a:lnTo>
                  <a:lnTo>
                    <a:pt x="404403" y="2486814"/>
                  </a:lnTo>
                  <a:lnTo>
                    <a:pt x="390189" y="2486814"/>
                  </a:lnTo>
                  <a:lnTo>
                    <a:pt x="376434" y="2486814"/>
                  </a:lnTo>
                  <a:lnTo>
                    <a:pt x="362220" y="2486814"/>
                  </a:lnTo>
                  <a:lnTo>
                    <a:pt x="349382" y="2486814"/>
                  </a:lnTo>
                  <a:lnTo>
                    <a:pt x="335168" y="2486814"/>
                  </a:lnTo>
                  <a:lnTo>
                    <a:pt x="320955" y="2486814"/>
                  </a:lnTo>
                  <a:lnTo>
                    <a:pt x="307199" y="2486814"/>
                  </a:lnTo>
                  <a:lnTo>
                    <a:pt x="292986" y="2486814"/>
                  </a:lnTo>
                  <a:lnTo>
                    <a:pt x="279230" y="2486814"/>
                  </a:lnTo>
                  <a:lnTo>
                    <a:pt x="265017" y="2486814"/>
                  </a:lnTo>
                  <a:lnTo>
                    <a:pt x="250803" y="2486814"/>
                  </a:lnTo>
                  <a:lnTo>
                    <a:pt x="237048" y="2486814"/>
                  </a:lnTo>
                  <a:lnTo>
                    <a:pt x="222834" y="2486814"/>
                  </a:lnTo>
                  <a:lnTo>
                    <a:pt x="209079" y="2486814"/>
                  </a:lnTo>
                  <a:lnTo>
                    <a:pt x="194865" y="2486814"/>
                  </a:lnTo>
                  <a:lnTo>
                    <a:pt x="182027" y="2486814"/>
                  </a:lnTo>
                  <a:lnTo>
                    <a:pt x="167813" y="2486814"/>
                  </a:lnTo>
                  <a:lnTo>
                    <a:pt x="153599" y="2486814"/>
                  </a:lnTo>
                  <a:lnTo>
                    <a:pt x="139844" y="2486814"/>
                  </a:lnTo>
                  <a:lnTo>
                    <a:pt x="125630" y="2486814"/>
                  </a:lnTo>
                  <a:lnTo>
                    <a:pt x="111875" y="2486814"/>
                  </a:lnTo>
                  <a:lnTo>
                    <a:pt x="97662" y="2486814"/>
                  </a:lnTo>
                  <a:lnTo>
                    <a:pt x="83448" y="2486814"/>
                  </a:lnTo>
                  <a:lnTo>
                    <a:pt x="69693" y="2486814"/>
                  </a:lnTo>
                  <a:lnTo>
                    <a:pt x="55479" y="2486814"/>
                  </a:lnTo>
                  <a:lnTo>
                    <a:pt x="41724" y="2486814"/>
                  </a:lnTo>
                  <a:lnTo>
                    <a:pt x="27510" y="2486814"/>
                  </a:lnTo>
                  <a:lnTo>
                    <a:pt x="14213" y="2486814"/>
                  </a:lnTo>
                  <a:lnTo>
                    <a:pt x="0" y="2486814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987788" y="502199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tx25"/>
            <p:cNvSpPr/>
            <p:nvPr/>
          </p:nvSpPr>
          <p:spPr>
            <a:xfrm>
              <a:off x="721896" y="5816509"/>
              <a:ext cx="203262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59958" y="4976751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59958" y="4136992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96390" y="3297234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96390" y="2457475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97216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530619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464023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025850" y="397426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025850" y="330830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025850" y="264233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5639178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1025850" y="497321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1025850" y="4307248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025850" y="364128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1025850" y="2975318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566109"/>
                  </a:moveTo>
                  <a:lnTo>
                    <a:pt x="14142" y="1703702"/>
                  </a:lnTo>
                  <a:lnTo>
                    <a:pt x="27373" y="1806577"/>
                  </a:lnTo>
                  <a:lnTo>
                    <a:pt x="41515" y="1882433"/>
                  </a:lnTo>
                  <a:lnTo>
                    <a:pt x="55202" y="1937404"/>
                  </a:lnTo>
                  <a:lnTo>
                    <a:pt x="69345" y="1972448"/>
                  </a:lnTo>
                  <a:lnTo>
                    <a:pt x="83031" y="1992175"/>
                  </a:lnTo>
                  <a:lnTo>
                    <a:pt x="97174" y="2004347"/>
                  </a:lnTo>
                  <a:lnTo>
                    <a:pt x="111317" y="2011638"/>
                  </a:lnTo>
                  <a:lnTo>
                    <a:pt x="125004" y="2004852"/>
                  </a:lnTo>
                  <a:lnTo>
                    <a:pt x="139147" y="1982592"/>
                  </a:lnTo>
                  <a:lnTo>
                    <a:pt x="152833" y="1943839"/>
                  </a:lnTo>
                  <a:lnTo>
                    <a:pt x="166976" y="1897593"/>
                  </a:lnTo>
                  <a:lnTo>
                    <a:pt x="181119" y="1870638"/>
                  </a:lnTo>
                  <a:lnTo>
                    <a:pt x="193893" y="1856129"/>
                  </a:lnTo>
                  <a:lnTo>
                    <a:pt x="208036" y="1834856"/>
                  </a:lnTo>
                  <a:lnTo>
                    <a:pt x="221722" y="1824354"/>
                  </a:lnTo>
                  <a:lnTo>
                    <a:pt x="235865" y="1846698"/>
                  </a:lnTo>
                  <a:lnTo>
                    <a:pt x="249552" y="1892372"/>
                  </a:lnTo>
                  <a:lnTo>
                    <a:pt x="263695" y="1925787"/>
                  </a:lnTo>
                  <a:lnTo>
                    <a:pt x="277837" y="1920346"/>
                  </a:lnTo>
                  <a:lnTo>
                    <a:pt x="291524" y="1895578"/>
                  </a:lnTo>
                  <a:lnTo>
                    <a:pt x="305667" y="1876178"/>
                  </a:lnTo>
                  <a:lnTo>
                    <a:pt x="319353" y="1868395"/>
                  </a:lnTo>
                  <a:lnTo>
                    <a:pt x="333496" y="1872063"/>
                  </a:lnTo>
                  <a:lnTo>
                    <a:pt x="347639" y="1873574"/>
                  </a:lnTo>
                  <a:lnTo>
                    <a:pt x="360413" y="1871094"/>
                  </a:lnTo>
                  <a:lnTo>
                    <a:pt x="374556" y="1866998"/>
                  </a:lnTo>
                  <a:lnTo>
                    <a:pt x="388243" y="1853204"/>
                  </a:lnTo>
                  <a:lnTo>
                    <a:pt x="402385" y="1823397"/>
                  </a:lnTo>
                  <a:lnTo>
                    <a:pt x="416072" y="1764193"/>
                  </a:lnTo>
                  <a:lnTo>
                    <a:pt x="430215" y="1666198"/>
                  </a:lnTo>
                  <a:lnTo>
                    <a:pt x="444358" y="1557363"/>
                  </a:lnTo>
                  <a:lnTo>
                    <a:pt x="458044" y="1454593"/>
                  </a:lnTo>
                  <a:lnTo>
                    <a:pt x="472187" y="1354881"/>
                  </a:lnTo>
                  <a:lnTo>
                    <a:pt x="485874" y="1268401"/>
                  </a:lnTo>
                  <a:lnTo>
                    <a:pt x="500016" y="1192917"/>
                  </a:lnTo>
                  <a:lnTo>
                    <a:pt x="514159" y="1146479"/>
                  </a:lnTo>
                  <a:lnTo>
                    <a:pt x="526933" y="1160306"/>
                  </a:lnTo>
                  <a:lnTo>
                    <a:pt x="541076" y="1239141"/>
                  </a:lnTo>
                  <a:lnTo>
                    <a:pt x="554763" y="1343183"/>
                  </a:lnTo>
                  <a:lnTo>
                    <a:pt x="568906" y="1413324"/>
                  </a:lnTo>
                  <a:lnTo>
                    <a:pt x="582592" y="1444660"/>
                  </a:lnTo>
                  <a:lnTo>
                    <a:pt x="596735" y="1489737"/>
                  </a:lnTo>
                  <a:lnTo>
                    <a:pt x="610878" y="1566718"/>
                  </a:lnTo>
                  <a:lnTo>
                    <a:pt x="624564" y="1658204"/>
                  </a:lnTo>
                  <a:lnTo>
                    <a:pt x="638707" y="1752763"/>
                  </a:lnTo>
                  <a:lnTo>
                    <a:pt x="652394" y="1840902"/>
                  </a:lnTo>
                  <a:lnTo>
                    <a:pt x="666537" y="1923486"/>
                  </a:lnTo>
                  <a:lnTo>
                    <a:pt x="680679" y="1984406"/>
                  </a:lnTo>
                  <a:lnTo>
                    <a:pt x="693910" y="2005646"/>
                  </a:lnTo>
                  <a:lnTo>
                    <a:pt x="708053" y="1991421"/>
                  </a:lnTo>
                  <a:lnTo>
                    <a:pt x="721739" y="1964268"/>
                  </a:lnTo>
                  <a:lnTo>
                    <a:pt x="735882" y="1960290"/>
                  </a:lnTo>
                  <a:lnTo>
                    <a:pt x="749569" y="2003854"/>
                  </a:lnTo>
                  <a:lnTo>
                    <a:pt x="763711" y="2085501"/>
                  </a:lnTo>
                  <a:lnTo>
                    <a:pt x="777854" y="2179930"/>
                  </a:lnTo>
                  <a:lnTo>
                    <a:pt x="791541" y="2268443"/>
                  </a:lnTo>
                  <a:lnTo>
                    <a:pt x="805684" y="2336914"/>
                  </a:lnTo>
                  <a:lnTo>
                    <a:pt x="819370" y="2380165"/>
                  </a:lnTo>
                  <a:lnTo>
                    <a:pt x="833513" y="2396987"/>
                  </a:lnTo>
                  <a:lnTo>
                    <a:pt x="847656" y="2398634"/>
                  </a:lnTo>
                  <a:lnTo>
                    <a:pt x="860430" y="2405728"/>
                  </a:lnTo>
                  <a:lnTo>
                    <a:pt x="874573" y="2428337"/>
                  </a:lnTo>
                  <a:lnTo>
                    <a:pt x="888259" y="2459874"/>
                  </a:lnTo>
                  <a:lnTo>
                    <a:pt x="902402" y="2482754"/>
                  </a:lnTo>
                  <a:lnTo>
                    <a:pt x="916089" y="2484294"/>
                  </a:lnTo>
                  <a:lnTo>
                    <a:pt x="930232" y="2464914"/>
                  </a:lnTo>
                  <a:lnTo>
                    <a:pt x="944374" y="2433513"/>
                  </a:lnTo>
                  <a:lnTo>
                    <a:pt x="958061" y="2398821"/>
                  </a:lnTo>
                  <a:lnTo>
                    <a:pt x="972204" y="2371421"/>
                  </a:lnTo>
                  <a:lnTo>
                    <a:pt x="985890" y="2359361"/>
                  </a:lnTo>
                  <a:lnTo>
                    <a:pt x="1000033" y="2369029"/>
                  </a:lnTo>
                  <a:lnTo>
                    <a:pt x="1014176" y="2395261"/>
                  </a:lnTo>
                  <a:lnTo>
                    <a:pt x="1026950" y="2425710"/>
                  </a:lnTo>
                  <a:lnTo>
                    <a:pt x="1041093" y="2452342"/>
                  </a:lnTo>
                  <a:lnTo>
                    <a:pt x="1054780" y="2472539"/>
                  </a:lnTo>
                  <a:lnTo>
                    <a:pt x="1068922" y="2486570"/>
                  </a:lnTo>
                  <a:lnTo>
                    <a:pt x="1082609" y="2487766"/>
                  </a:lnTo>
                  <a:lnTo>
                    <a:pt x="1096752" y="2472319"/>
                  </a:lnTo>
                  <a:lnTo>
                    <a:pt x="1110895" y="2438664"/>
                  </a:lnTo>
                  <a:lnTo>
                    <a:pt x="1124581" y="2380977"/>
                  </a:lnTo>
                  <a:lnTo>
                    <a:pt x="1138724" y="2298304"/>
                  </a:lnTo>
                  <a:lnTo>
                    <a:pt x="1152411" y="2198380"/>
                  </a:lnTo>
                  <a:lnTo>
                    <a:pt x="1166553" y="2092008"/>
                  </a:lnTo>
                  <a:lnTo>
                    <a:pt x="1180696" y="1989227"/>
                  </a:lnTo>
                  <a:lnTo>
                    <a:pt x="1193470" y="1893122"/>
                  </a:lnTo>
                  <a:lnTo>
                    <a:pt x="1207613" y="1799252"/>
                  </a:lnTo>
                  <a:lnTo>
                    <a:pt x="1221300" y="1699120"/>
                  </a:lnTo>
                  <a:lnTo>
                    <a:pt x="1235443" y="1585264"/>
                  </a:lnTo>
                  <a:lnTo>
                    <a:pt x="1249129" y="1473454"/>
                  </a:lnTo>
                  <a:lnTo>
                    <a:pt x="1263272" y="1400960"/>
                  </a:lnTo>
                  <a:lnTo>
                    <a:pt x="1277415" y="1391330"/>
                  </a:lnTo>
                  <a:lnTo>
                    <a:pt x="1291101" y="1447101"/>
                  </a:lnTo>
                  <a:lnTo>
                    <a:pt x="1305244" y="1554610"/>
                  </a:lnTo>
                  <a:lnTo>
                    <a:pt x="1318931" y="1688598"/>
                  </a:lnTo>
                  <a:lnTo>
                    <a:pt x="1333074" y="1815886"/>
                  </a:lnTo>
                  <a:lnTo>
                    <a:pt x="1347216" y="1902994"/>
                  </a:lnTo>
                  <a:lnTo>
                    <a:pt x="1360447" y="1941566"/>
                  </a:lnTo>
                  <a:lnTo>
                    <a:pt x="1374590" y="1950502"/>
                  </a:lnTo>
                  <a:lnTo>
                    <a:pt x="1388276" y="1952382"/>
                  </a:lnTo>
                  <a:lnTo>
                    <a:pt x="1402419" y="1971518"/>
                  </a:lnTo>
                  <a:lnTo>
                    <a:pt x="1416106" y="2013803"/>
                  </a:lnTo>
                  <a:lnTo>
                    <a:pt x="1430248" y="2048844"/>
                  </a:lnTo>
                  <a:lnTo>
                    <a:pt x="1444391" y="2049888"/>
                  </a:lnTo>
                  <a:lnTo>
                    <a:pt x="1458078" y="2010055"/>
                  </a:lnTo>
                  <a:lnTo>
                    <a:pt x="1472221" y="1934560"/>
                  </a:lnTo>
                  <a:lnTo>
                    <a:pt x="1485907" y="1841305"/>
                  </a:lnTo>
                  <a:lnTo>
                    <a:pt x="1500050" y="1759638"/>
                  </a:lnTo>
                  <a:lnTo>
                    <a:pt x="1514193" y="1712221"/>
                  </a:lnTo>
                  <a:lnTo>
                    <a:pt x="1526967" y="1692297"/>
                  </a:lnTo>
                  <a:lnTo>
                    <a:pt x="1541110" y="1678311"/>
                  </a:lnTo>
                  <a:lnTo>
                    <a:pt x="1554796" y="1660484"/>
                  </a:lnTo>
                  <a:lnTo>
                    <a:pt x="1568939" y="1638591"/>
                  </a:lnTo>
                  <a:lnTo>
                    <a:pt x="1582626" y="1607909"/>
                  </a:lnTo>
                  <a:lnTo>
                    <a:pt x="1596769" y="1557817"/>
                  </a:lnTo>
                  <a:lnTo>
                    <a:pt x="1610911" y="1484256"/>
                  </a:lnTo>
                  <a:lnTo>
                    <a:pt x="1624598" y="1399864"/>
                  </a:lnTo>
                  <a:lnTo>
                    <a:pt x="1638741" y="1335744"/>
                  </a:lnTo>
                  <a:lnTo>
                    <a:pt x="1652427" y="1300123"/>
                  </a:lnTo>
                  <a:lnTo>
                    <a:pt x="1666570" y="1272658"/>
                  </a:lnTo>
                  <a:lnTo>
                    <a:pt x="1680713" y="1247876"/>
                  </a:lnTo>
                  <a:lnTo>
                    <a:pt x="1693487" y="1223367"/>
                  </a:lnTo>
                  <a:lnTo>
                    <a:pt x="1707630" y="1181591"/>
                  </a:lnTo>
                  <a:lnTo>
                    <a:pt x="1721317" y="1118388"/>
                  </a:lnTo>
                  <a:lnTo>
                    <a:pt x="1735459" y="1029631"/>
                  </a:lnTo>
                  <a:lnTo>
                    <a:pt x="1749146" y="908229"/>
                  </a:lnTo>
                  <a:lnTo>
                    <a:pt x="1763289" y="786823"/>
                  </a:lnTo>
                  <a:lnTo>
                    <a:pt x="1777432" y="685419"/>
                  </a:lnTo>
                  <a:lnTo>
                    <a:pt x="1791118" y="574302"/>
                  </a:lnTo>
                  <a:lnTo>
                    <a:pt x="1805261" y="428897"/>
                  </a:lnTo>
                  <a:lnTo>
                    <a:pt x="1818948" y="287236"/>
                  </a:lnTo>
                  <a:lnTo>
                    <a:pt x="1833091" y="207335"/>
                  </a:lnTo>
                  <a:lnTo>
                    <a:pt x="1847233" y="178983"/>
                  </a:lnTo>
                  <a:lnTo>
                    <a:pt x="1860007" y="145132"/>
                  </a:lnTo>
                  <a:lnTo>
                    <a:pt x="1874150" y="87480"/>
                  </a:lnTo>
                  <a:lnTo>
                    <a:pt x="1887837" y="26409"/>
                  </a:lnTo>
                  <a:lnTo>
                    <a:pt x="1901980" y="0"/>
                  </a:lnTo>
                  <a:lnTo>
                    <a:pt x="1915666" y="38680"/>
                  </a:lnTo>
                  <a:lnTo>
                    <a:pt x="1929809" y="123378"/>
                  </a:lnTo>
                  <a:lnTo>
                    <a:pt x="1943952" y="236208"/>
                  </a:lnTo>
                  <a:lnTo>
                    <a:pt x="1957639" y="393312"/>
                  </a:lnTo>
                  <a:lnTo>
                    <a:pt x="1971781" y="593195"/>
                  </a:lnTo>
                  <a:lnTo>
                    <a:pt x="1985468" y="781692"/>
                  </a:lnTo>
                  <a:lnTo>
                    <a:pt x="1999611" y="904349"/>
                  </a:lnTo>
                  <a:lnTo>
                    <a:pt x="2013754" y="980399"/>
                  </a:lnTo>
                  <a:lnTo>
                    <a:pt x="2026984" y="1067336"/>
                  </a:lnTo>
                  <a:lnTo>
                    <a:pt x="2041127" y="1191907"/>
                  </a:lnTo>
                  <a:lnTo>
                    <a:pt x="2054813" y="1350820"/>
                  </a:lnTo>
                  <a:lnTo>
                    <a:pt x="2068956" y="1522813"/>
                  </a:lnTo>
                  <a:lnTo>
                    <a:pt x="2082643" y="1687847"/>
                  </a:lnTo>
                  <a:lnTo>
                    <a:pt x="2096786" y="1834445"/>
                  </a:lnTo>
                  <a:lnTo>
                    <a:pt x="2110928" y="1958417"/>
                  </a:lnTo>
                  <a:lnTo>
                    <a:pt x="2124615" y="2057298"/>
                  </a:lnTo>
                  <a:lnTo>
                    <a:pt x="2138758" y="2129984"/>
                  </a:lnTo>
                  <a:lnTo>
                    <a:pt x="2152444" y="2173810"/>
                  </a:lnTo>
                  <a:lnTo>
                    <a:pt x="2166587" y="2193788"/>
                  </a:lnTo>
                  <a:lnTo>
                    <a:pt x="2180730" y="2207161"/>
                  </a:lnTo>
                  <a:lnTo>
                    <a:pt x="2193504" y="2230935"/>
                  </a:lnTo>
                  <a:lnTo>
                    <a:pt x="2207647" y="2261876"/>
                  </a:lnTo>
                  <a:lnTo>
                    <a:pt x="2221334" y="2283383"/>
                  </a:lnTo>
                  <a:lnTo>
                    <a:pt x="2235476" y="2291022"/>
                  </a:lnTo>
                  <a:lnTo>
                    <a:pt x="2249163" y="2277567"/>
                  </a:lnTo>
                  <a:lnTo>
                    <a:pt x="2263306" y="2239169"/>
                  </a:lnTo>
                  <a:lnTo>
                    <a:pt x="2277449" y="2198493"/>
                  </a:lnTo>
                  <a:lnTo>
                    <a:pt x="2291135" y="2178647"/>
                  </a:lnTo>
                  <a:lnTo>
                    <a:pt x="2305278" y="2170993"/>
                  </a:lnTo>
                  <a:lnTo>
                    <a:pt x="2318965" y="2180341"/>
                  </a:lnTo>
                  <a:lnTo>
                    <a:pt x="2333107" y="2224914"/>
                  </a:lnTo>
                  <a:lnTo>
                    <a:pt x="2347250" y="2284133"/>
                  </a:lnTo>
                  <a:lnTo>
                    <a:pt x="2360024" y="2333626"/>
                  </a:lnTo>
                  <a:lnTo>
                    <a:pt x="2374167" y="2383800"/>
                  </a:lnTo>
                  <a:lnTo>
                    <a:pt x="2387854" y="2438542"/>
                  </a:lnTo>
                  <a:lnTo>
                    <a:pt x="2401997" y="2477234"/>
                  </a:lnTo>
                  <a:lnTo>
                    <a:pt x="2415683" y="2494691"/>
                  </a:lnTo>
                  <a:lnTo>
                    <a:pt x="2429826" y="2511270"/>
                  </a:lnTo>
                  <a:lnTo>
                    <a:pt x="2443969" y="2549875"/>
                  </a:lnTo>
                  <a:lnTo>
                    <a:pt x="2457655" y="2610649"/>
                  </a:lnTo>
                  <a:lnTo>
                    <a:pt x="2471798" y="2665483"/>
                  </a:lnTo>
                  <a:lnTo>
                    <a:pt x="2485485" y="2691065"/>
                  </a:lnTo>
                  <a:lnTo>
                    <a:pt x="2499628" y="2693158"/>
                  </a:lnTo>
                  <a:lnTo>
                    <a:pt x="2513770" y="2696944"/>
                  </a:lnTo>
                  <a:lnTo>
                    <a:pt x="2526545" y="2721923"/>
                  </a:lnTo>
                  <a:lnTo>
                    <a:pt x="2540687" y="2762320"/>
                  </a:lnTo>
                  <a:lnTo>
                    <a:pt x="2554374" y="2799852"/>
                  </a:lnTo>
                  <a:lnTo>
                    <a:pt x="2568517" y="2836676"/>
                  </a:lnTo>
                  <a:lnTo>
                    <a:pt x="2582203" y="2884457"/>
                  </a:lnTo>
                  <a:lnTo>
                    <a:pt x="2596346" y="2934041"/>
                  </a:lnTo>
                  <a:lnTo>
                    <a:pt x="2610489" y="2946430"/>
                  </a:lnTo>
                  <a:lnTo>
                    <a:pt x="2624176" y="2903690"/>
                  </a:lnTo>
                  <a:lnTo>
                    <a:pt x="2638318" y="2846045"/>
                  </a:lnTo>
                  <a:lnTo>
                    <a:pt x="2652005" y="2809093"/>
                  </a:lnTo>
                  <a:lnTo>
                    <a:pt x="2666148" y="2783123"/>
                  </a:lnTo>
                  <a:lnTo>
                    <a:pt x="2680291" y="2754075"/>
                  </a:lnTo>
                  <a:lnTo>
                    <a:pt x="2693521" y="2723248"/>
                  </a:lnTo>
                  <a:lnTo>
                    <a:pt x="2707664" y="2689498"/>
                  </a:lnTo>
                  <a:lnTo>
                    <a:pt x="2721350" y="2667734"/>
                  </a:lnTo>
                  <a:lnTo>
                    <a:pt x="2735493" y="2652893"/>
                  </a:lnTo>
                  <a:lnTo>
                    <a:pt x="2749180" y="2617113"/>
                  </a:lnTo>
                  <a:lnTo>
                    <a:pt x="2763323" y="2561928"/>
                  </a:lnTo>
                  <a:lnTo>
                    <a:pt x="2777465" y="2517038"/>
                  </a:lnTo>
                  <a:lnTo>
                    <a:pt x="2791152" y="2515444"/>
                  </a:lnTo>
                  <a:lnTo>
                    <a:pt x="2805295" y="2555382"/>
                  </a:lnTo>
                  <a:lnTo>
                    <a:pt x="2818981" y="2606582"/>
                  </a:lnTo>
                  <a:lnTo>
                    <a:pt x="2833124" y="2648320"/>
                  </a:lnTo>
                  <a:lnTo>
                    <a:pt x="2847267" y="2661540"/>
                  </a:lnTo>
                  <a:lnTo>
                    <a:pt x="2860041" y="2645000"/>
                  </a:lnTo>
                  <a:lnTo>
                    <a:pt x="2874184" y="2624384"/>
                  </a:lnTo>
                  <a:lnTo>
                    <a:pt x="2887871" y="2597182"/>
                  </a:lnTo>
                  <a:lnTo>
                    <a:pt x="2902013" y="2567257"/>
                  </a:lnTo>
                  <a:lnTo>
                    <a:pt x="2915700" y="2565995"/>
                  </a:lnTo>
                  <a:lnTo>
                    <a:pt x="2929843" y="2605965"/>
                  </a:lnTo>
                  <a:lnTo>
                    <a:pt x="2943986" y="2654098"/>
                  </a:lnTo>
                  <a:lnTo>
                    <a:pt x="2957672" y="2663659"/>
                  </a:lnTo>
                  <a:lnTo>
                    <a:pt x="2971815" y="2638153"/>
                  </a:lnTo>
                  <a:lnTo>
                    <a:pt x="2985502" y="2621839"/>
                  </a:lnTo>
                  <a:lnTo>
                    <a:pt x="2999644" y="2629040"/>
                  </a:lnTo>
                  <a:lnTo>
                    <a:pt x="3013787" y="2639069"/>
                  </a:lnTo>
                  <a:lnTo>
                    <a:pt x="3026561" y="2628063"/>
                  </a:lnTo>
                  <a:lnTo>
                    <a:pt x="3040704" y="2591266"/>
                  </a:lnTo>
                  <a:lnTo>
                    <a:pt x="3054391" y="2551613"/>
                  </a:lnTo>
                  <a:lnTo>
                    <a:pt x="3068534" y="2526239"/>
                  </a:lnTo>
                  <a:lnTo>
                    <a:pt x="3082220" y="2509879"/>
                  </a:lnTo>
                  <a:lnTo>
                    <a:pt x="3096363" y="2495355"/>
                  </a:lnTo>
                  <a:lnTo>
                    <a:pt x="3110506" y="2493043"/>
                  </a:lnTo>
                  <a:lnTo>
                    <a:pt x="3124192" y="2511768"/>
                  </a:lnTo>
                  <a:lnTo>
                    <a:pt x="3138335" y="2532185"/>
                  </a:lnTo>
                  <a:lnTo>
                    <a:pt x="3152022" y="2521110"/>
                  </a:lnTo>
                  <a:lnTo>
                    <a:pt x="3166165" y="2468843"/>
                  </a:lnTo>
                  <a:lnTo>
                    <a:pt x="3180307" y="2413206"/>
                  </a:lnTo>
                  <a:lnTo>
                    <a:pt x="3193082" y="2404911"/>
                  </a:lnTo>
                  <a:lnTo>
                    <a:pt x="3207224" y="2444355"/>
                  </a:lnTo>
                  <a:lnTo>
                    <a:pt x="3220911" y="2490899"/>
                  </a:lnTo>
                  <a:lnTo>
                    <a:pt x="3235054" y="2526187"/>
                  </a:lnTo>
                  <a:lnTo>
                    <a:pt x="3248740" y="2543261"/>
                  </a:lnTo>
                  <a:lnTo>
                    <a:pt x="3262883" y="2525043"/>
                  </a:lnTo>
                  <a:lnTo>
                    <a:pt x="3277026" y="2490976"/>
                  </a:lnTo>
                  <a:lnTo>
                    <a:pt x="3290713" y="2472796"/>
                  </a:lnTo>
                  <a:lnTo>
                    <a:pt x="3304855" y="2487333"/>
                  </a:lnTo>
                  <a:lnTo>
                    <a:pt x="3318542" y="2526432"/>
                  </a:lnTo>
                  <a:lnTo>
                    <a:pt x="3332685" y="2570076"/>
                  </a:lnTo>
                  <a:lnTo>
                    <a:pt x="3346828" y="2594258"/>
                  </a:lnTo>
                  <a:lnTo>
                    <a:pt x="3360058" y="2565396"/>
                  </a:lnTo>
                  <a:lnTo>
                    <a:pt x="3374201" y="2496126"/>
                  </a:lnTo>
                  <a:lnTo>
                    <a:pt x="3387887" y="2434995"/>
                  </a:lnTo>
                  <a:lnTo>
                    <a:pt x="3402030" y="2394821"/>
                  </a:lnTo>
                  <a:lnTo>
                    <a:pt x="3415717" y="2379933"/>
                  </a:lnTo>
                  <a:lnTo>
                    <a:pt x="3429860" y="2395299"/>
                  </a:lnTo>
                  <a:lnTo>
                    <a:pt x="3444003" y="2417992"/>
                  </a:lnTo>
                  <a:lnTo>
                    <a:pt x="3457689" y="2428463"/>
                  </a:lnTo>
                  <a:lnTo>
                    <a:pt x="3471832" y="2403432"/>
                  </a:lnTo>
                  <a:lnTo>
                    <a:pt x="3485519" y="2355990"/>
                  </a:lnTo>
                  <a:lnTo>
                    <a:pt x="3499661" y="2325895"/>
                  </a:lnTo>
                  <a:lnTo>
                    <a:pt x="3513804" y="2326728"/>
                  </a:lnTo>
                  <a:lnTo>
                    <a:pt x="3526578" y="2354887"/>
                  </a:lnTo>
                  <a:lnTo>
                    <a:pt x="3540721" y="2380745"/>
                  </a:lnTo>
                  <a:lnTo>
                    <a:pt x="3554408" y="2388232"/>
                  </a:lnTo>
                  <a:lnTo>
                    <a:pt x="3568550" y="2384546"/>
                  </a:lnTo>
                  <a:lnTo>
                    <a:pt x="3582237" y="2384455"/>
                  </a:lnTo>
                  <a:lnTo>
                    <a:pt x="3596380" y="2393066"/>
                  </a:lnTo>
                  <a:lnTo>
                    <a:pt x="3610523" y="2392839"/>
                  </a:lnTo>
                  <a:lnTo>
                    <a:pt x="3624209" y="2379814"/>
                  </a:lnTo>
                  <a:lnTo>
                    <a:pt x="3638352" y="2380482"/>
                  </a:lnTo>
                  <a:lnTo>
                    <a:pt x="3652039" y="2393996"/>
                  </a:lnTo>
                  <a:lnTo>
                    <a:pt x="3666182" y="2388244"/>
                  </a:lnTo>
                  <a:lnTo>
                    <a:pt x="3680324" y="2352194"/>
                  </a:lnTo>
                  <a:lnTo>
                    <a:pt x="3693098" y="2309060"/>
                  </a:lnTo>
                  <a:lnTo>
                    <a:pt x="3707241" y="2281758"/>
                  </a:lnTo>
                  <a:lnTo>
                    <a:pt x="3720928" y="2264252"/>
                  </a:lnTo>
                  <a:lnTo>
                    <a:pt x="3735071" y="2252583"/>
                  </a:lnTo>
                  <a:lnTo>
                    <a:pt x="3748757" y="2232167"/>
                  </a:lnTo>
                  <a:lnTo>
                    <a:pt x="3762900" y="2196815"/>
                  </a:lnTo>
                  <a:lnTo>
                    <a:pt x="3777043" y="2168875"/>
                  </a:lnTo>
                  <a:lnTo>
                    <a:pt x="3790730" y="2157370"/>
                  </a:lnTo>
                  <a:lnTo>
                    <a:pt x="3804872" y="2140818"/>
                  </a:lnTo>
                  <a:lnTo>
                    <a:pt x="3818559" y="2112992"/>
                  </a:lnTo>
                  <a:lnTo>
                    <a:pt x="3832702" y="2100387"/>
                  </a:lnTo>
                  <a:lnTo>
                    <a:pt x="3846845" y="2120534"/>
                  </a:lnTo>
                  <a:lnTo>
                    <a:pt x="3859619" y="2137519"/>
                  </a:lnTo>
                  <a:lnTo>
                    <a:pt x="3873762" y="2115596"/>
                  </a:lnTo>
                  <a:lnTo>
                    <a:pt x="3887448" y="2073438"/>
                  </a:lnTo>
                  <a:lnTo>
                    <a:pt x="3901591" y="2031342"/>
                  </a:lnTo>
                  <a:lnTo>
                    <a:pt x="3915278" y="1999550"/>
                  </a:lnTo>
                  <a:lnTo>
                    <a:pt x="3929420" y="1982851"/>
                  </a:lnTo>
                  <a:lnTo>
                    <a:pt x="3943563" y="1961703"/>
                  </a:lnTo>
                  <a:lnTo>
                    <a:pt x="3957250" y="1906153"/>
                  </a:lnTo>
                  <a:lnTo>
                    <a:pt x="3971393" y="1837801"/>
                  </a:lnTo>
                  <a:lnTo>
                    <a:pt x="3985079" y="1789809"/>
                  </a:lnTo>
                  <a:lnTo>
                    <a:pt x="3999222" y="1771524"/>
                  </a:lnTo>
                  <a:lnTo>
                    <a:pt x="4013365" y="1758603"/>
                  </a:lnTo>
                  <a:lnTo>
                    <a:pt x="4026595" y="1723287"/>
                  </a:lnTo>
                  <a:lnTo>
                    <a:pt x="4040738" y="1684265"/>
                  </a:lnTo>
                  <a:lnTo>
                    <a:pt x="4054425" y="1652676"/>
                  </a:lnTo>
                  <a:lnTo>
                    <a:pt x="4068567" y="1621928"/>
                  </a:lnTo>
                  <a:lnTo>
                    <a:pt x="4082254" y="1596031"/>
                  </a:lnTo>
                  <a:lnTo>
                    <a:pt x="4096397" y="1581809"/>
                  </a:lnTo>
                  <a:lnTo>
                    <a:pt x="4110540" y="1579656"/>
                  </a:lnTo>
                  <a:lnTo>
                    <a:pt x="4124226" y="1598143"/>
                  </a:lnTo>
                  <a:lnTo>
                    <a:pt x="4138369" y="1626248"/>
                  </a:lnTo>
                  <a:lnTo>
                    <a:pt x="4152056" y="1649549"/>
                  </a:lnTo>
                  <a:lnTo>
                    <a:pt x="4166198" y="1650633"/>
                  </a:lnTo>
                  <a:lnTo>
                    <a:pt x="4180341" y="1636906"/>
                  </a:lnTo>
                  <a:lnTo>
                    <a:pt x="4193115" y="1648283"/>
                  </a:lnTo>
                  <a:lnTo>
                    <a:pt x="4207258" y="1665566"/>
                  </a:lnTo>
                  <a:lnTo>
                    <a:pt x="4220945" y="1657267"/>
                  </a:lnTo>
                  <a:lnTo>
                    <a:pt x="4235088" y="1635544"/>
                  </a:lnTo>
                  <a:lnTo>
                    <a:pt x="4248774" y="1605781"/>
                  </a:lnTo>
                  <a:lnTo>
                    <a:pt x="4262917" y="1569810"/>
                  </a:lnTo>
                  <a:lnTo>
                    <a:pt x="4277060" y="1542054"/>
                  </a:lnTo>
                  <a:lnTo>
                    <a:pt x="4290746" y="1534840"/>
                  </a:lnTo>
                  <a:lnTo>
                    <a:pt x="4304889" y="1535249"/>
                  </a:lnTo>
                  <a:lnTo>
                    <a:pt x="4318576" y="1517880"/>
                  </a:lnTo>
                  <a:lnTo>
                    <a:pt x="4332719" y="1483061"/>
                  </a:lnTo>
                  <a:lnTo>
                    <a:pt x="4346861" y="1440289"/>
                  </a:lnTo>
                  <a:lnTo>
                    <a:pt x="4359636" y="1387305"/>
                  </a:lnTo>
                  <a:lnTo>
                    <a:pt x="4373778" y="1334641"/>
                  </a:lnTo>
                  <a:lnTo>
                    <a:pt x="4387465" y="1289204"/>
                  </a:lnTo>
                  <a:lnTo>
                    <a:pt x="4401608" y="1236250"/>
                  </a:lnTo>
                  <a:lnTo>
                    <a:pt x="4415294" y="1193532"/>
                  </a:lnTo>
                  <a:lnTo>
                    <a:pt x="4429437" y="1173523"/>
                  </a:lnTo>
                  <a:lnTo>
                    <a:pt x="4443580" y="1154533"/>
                  </a:lnTo>
                  <a:lnTo>
                    <a:pt x="4457267" y="1119612"/>
                  </a:lnTo>
                  <a:lnTo>
                    <a:pt x="4471409" y="1090011"/>
                  </a:lnTo>
                  <a:lnTo>
                    <a:pt x="4485096" y="1084302"/>
                  </a:lnTo>
                  <a:lnTo>
                    <a:pt x="4499239" y="1084989"/>
                  </a:lnTo>
                  <a:lnTo>
                    <a:pt x="4513382" y="1100727"/>
                  </a:lnTo>
                  <a:lnTo>
                    <a:pt x="4526156" y="1139350"/>
                  </a:lnTo>
                  <a:lnTo>
                    <a:pt x="4540299" y="1196539"/>
                  </a:lnTo>
                  <a:lnTo>
                    <a:pt x="4553985" y="1260837"/>
                  </a:lnTo>
                  <a:lnTo>
                    <a:pt x="4568128" y="1305761"/>
                  </a:lnTo>
                  <a:lnTo>
                    <a:pt x="4581815" y="1319139"/>
                  </a:lnTo>
                  <a:lnTo>
                    <a:pt x="4595957" y="1307217"/>
                  </a:lnTo>
                  <a:lnTo>
                    <a:pt x="4610100" y="1281211"/>
                  </a:lnTo>
                  <a:lnTo>
                    <a:pt x="4623787" y="1273180"/>
                  </a:lnTo>
                  <a:lnTo>
                    <a:pt x="4637930" y="1287685"/>
                  </a:lnTo>
                  <a:lnTo>
                    <a:pt x="4651616" y="1300922"/>
                  </a:lnTo>
                  <a:lnTo>
                    <a:pt x="4665759" y="1311220"/>
                  </a:lnTo>
                  <a:lnTo>
                    <a:pt x="4679902" y="1313950"/>
                  </a:lnTo>
                  <a:lnTo>
                    <a:pt x="4693132" y="1316817"/>
                  </a:lnTo>
                  <a:lnTo>
                    <a:pt x="4707275" y="1312271"/>
                  </a:lnTo>
                  <a:lnTo>
                    <a:pt x="4720962" y="1279945"/>
                  </a:lnTo>
                  <a:lnTo>
                    <a:pt x="4735104" y="1245535"/>
                  </a:lnTo>
                  <a:lnTo>
                    <a:pt x="4748791" y="1233604"/>
                  </a:lnTo>
                  <a:lnTo>
                    <a:pt x="4762934" y="1263384"/>
                  </a:lnTo>
                  <a:lnTo>
                    <a:pt x="4777077" y="1342746"/>
                  </a:lnTo>
                  <a:lnTo>
                    <a:pt x="4790763" y="1422578"/>
                  </a:lnTo>
                  <a:lnTo>
                    <a:pt x="4804906" y="1470384"/>
                  </a:lnTo>
                  <a:lnTo>
                    <a:pt x="4818593" y="1492441"/>
                  </a:lnTo>
                  <a:lnTo>
                    <a:pt x="4832735" y="1506991"/>
                  </a:lnTo>
                  <a:lnTo>
                    <a:pt x="4846878" y="1527898"/>
                  </a:lnTo>
                  <a:lnTo>
                    <a:pt x="4859652" y="1549982"/>
                  </a:lnTo>
                  <a:lnTo>
                    <a:pt x="4873795" y="1583025"/>
                  </a:lnTo>
                  <a:lnTo>
                    <a:pt x="4887482" y="1645789"/>
                  </a:lnTo>
                  <a:lnTo>
                    <a:pt x="4901625" y="1730678"/>
                  </a:lnTo>
                  <a:lnTo>
                    <a:pt x="4915311" y="1805049"/>
                  </a:lnTo>
                  <a:lnTo>
                    <a:pt x="4929454" y="1844739"/>
                  </a:lnTo>
                  <a:lnTo>
                    <a:pt x="4943597" y="1879338"/>
                  </a:lnTo>
                  <a:lnTo>
                    <a:pt x="4957283" y="1936402"/>
                  </a:lnTo>
                  <a:lnTo>
                    <a:pt x="4971426" y="1996745"/>
                  </a:lnTo>
                  <a:lnTo>
                    <a:pt x="4985113" y="2051420"/>
                  </a:lnTo>
                  <a:lnTo>
                    <a:pt x="4999256" y="2105446"/>
                  </a:lnTo>
                  <a:lnTo>
                    <a:pt x="5013398" y="2150134"/>
                  </a:lnTo>
                  <a:lnTo>
                    <a:pt x="5026173" y="2179012"/>
                  </a:lnTo>
                  <a:lnTo>
                    <a:pt x="5040315" y="2205444"/>
                  </a:lnTo>
                  <a:lnTo>
                    <a:pt x="5054002" y="2247505"/>
                  </a:lnTo>
                  <a:lnTo>
                    <a:pt x="5068145" y="2311072"/>
                  </a:lnTo>
                  <a:lnTo>
                    <a:pt x="5081831" y="2396351"/>
                  </a:lnTo>
                  <a:lnTo>
                    <a:pt x="5095974" y="2492615"/>
                  </a:lnTo>
                  <a:lnTo>
                    <a:pt x="5110117" y="2565538"/>
                  </a:lnTo>
                  <a:lnTo>
                    <a:pt x="5123804" y="2595059"/>
                  </a:lnTo>
                  <a:lnTo>
                    <a:pt x="5137946" y="2602628"/>
                  </a:lnTo>
                  <a:lnTo>
                    <a:pt x="5151633" y="2618998"/>
                  </a:lnTo>
                  <a:lnTo>
                    <a:pt x="5165776" y="2650613"/>
                  </a:lnTo>
                  <a:lnTo>
                    <a:pt x="5179919" y="2686452"/>
                  </a:lnTo>
                  <a:lnTo>
                    <a:pt x="5192693" y="2714716"/>
                  </a:lnTo>
                  <a:lnTo>
                    <a:pt x="5206836" y="2729964"/>
                  </a:lnTo>
                  <a:lnTo>
                    <a:pt x="5220522" y="2739956"/>
                  </a:lnTo>
                  <a:lnTo>
                    <a:pt x="5234665" y="2742847"/>
                  </a:lnTo>
                  <a:lnTo>
                    <a:pt x="5248352" y="2730250"/>
                  </a:lnTo>
                  <a:lnTo>
                    <a:pt x="5262494" y="2720479"/>
                  </a:lnTo>
                  <a:lnTo>
                    <a:pt x="5276637" y="2723306"/>
                  </a:lnTo>
                  <a:lnTo>
                    <a:pt x="5290324" y="2741048"/>
                  </a:lnTo>
                  <a:lnTo>
                    <a:pt x="5304467" y="2787956"/>
                  </a:lnTo>
                  <a:lnTo>
                    <a:pt x="5318153" y="2848911"/>
                  </a:lnTo>
                  <a:lnTo>
                    <a:pt x="5332296" y="2902709"/>
                  </a:lnTo>
                  <a:lnTo>
                    <a:pt x="5346439" y="2947345"/>
                  </a:lnTo>
                  <a:lnTo>
                    <a:pt x="5359669" y="2990801"/>
                  </a:lnTo>
                  <a:lnTo>
                    <a:pt x="5373812" y="3043258"/>
                  </a:lnTo>
                  <a:lnTo>
                    <a:pt x="5387499" y="3108526"/>
                  </a:lnTo>
                  <a:lnTo>
                    <a:pt x="5401642" y="3177957"/>
                  </a:lnTo>
                  <a:lnTo>
                    <a:pt x="5415328" y="3241191"/>
                  </a:lnTo>
                  <a:lnTo>
                    <a:pt x="5429471" y="3282063"/>
                  </a:lnTo>
                  <a:lnTo>
                    <a:pt x="5443614" y="3302646"/>
                  </a:lnTo>
                  <a:lnTo>
                    <a:pt x="5457300" y="3315477"/>
                  </a:lnTo>
                  <a:lnTo>
                    <a:pt x="5471443" y="3316231"/>
                  </a:lnTo>
                  <a:lnTo>
                    <a:pt x="5485130" y="3304961"/>
                  </a:lnTo>
                  <a:lnTo>
                    <a:pt x="5499273" y="3281182"/>
                  </a:lnTo>
                  <a:lnTo>
                    <a:pt x="5513415" y="3254957"/>
                  </a:lnTo>
                  <a:lnTo>
                    <a:pt x="5526190" y="3236714"/>
                  </a:lnTo>
                  <a:lnTo>
                    <a:pt x="5540332" y="3222107"/>
                  </a:lnTo>
                  <a:lnTo>
                    <a:pt x="5554019" y="3178464"/>
                  </a:lnTo>
                  <a:lnTo>
                    <a:pt x="5568162" y="3093427"/>
                  </a:lnTo>
                  <a:lnTo>
                    <a:pt x="5581848" y="2999350"/>
                  </a:lnTo>
                  <a:lnTo>
                    <a:pt x="5595991" y="2907769"/>
                  </a:lnTo>
                  <a:lnTo>
                    <a:pt x="5610134" y="2814028"/>
                  </a:lnTo>
                  <a:lnTo>
                    <a:pt x="5623821" y="2730281"/>
                  </a:lnTo>
                  <a:lnTo>
                    <a:pt x="5637963" y="2665789"/>
                  </a:lnTo>
                  <a:lnTo>
                    <a:pt x="5651650" y="2617033"/>
                  </a:lnTo>
                  <a:lnTo>
                    <a:pt x="5665793" y="2578609"/>
                  </a:lnTo>
                  <a:lnTo>
                    <a:pt x="5679936" y="2544244"/>
                  </a:lnTo>
                  <a:lnTo>
                    <a:pt x="5692710" y="2511666"/>
                  </a:lnTo>
                  <a:lnTo>
                    <a:pt x="5706853" y="2484616"/>
                  </a:lnTo>
                  <a:lnTo>
                    <a:pt x="5720539" y="2484148"/>
                  </a:lnTo>
                  <a:lnTo>
                    <a:pt x="5734682" y="2520564"/>
                  </a:lnTo>
                  <a:lnTo>
                    <a:pt x="5748369" y="2561457"/>
                  </a:lnTo>
                  <a:lnTo>
                    <a:pt x="5762511" y="2596674"/>
                  </a:lnTo>
                  <a:lnTo>
                    <a:pt x="5776654" y="2638223"/>
                  </a:lnTo>
                  <a:lnTo>
                    <a:pt x="5790341" y="2672930"/>
                  </a:lnTo>
                  <a:lnTo>
                    <a:pt x="5804484" y="2687669"/>
                  </a:lnTo>
                  <a:lnTo>
                    <a:pt x="5818170" y="2689550"/>
                  </a:lnTo>
                  <a:lnTo>
                    <a:pt x="5832313" y="2698280"/>
                  </a:lnTo>
                  <a:lnTo>
                    <a:pt x="5846456" y="2715413"/>
                  </a:lnTo>
                  <a:lnTo>
                    <a:pt x="5859230" y="2735219"/>
                  </a:lnTo>
                  <a:lnTo>
                    <a:pt x="5873373" y="2759026"/>
                  </a:lnTo>
                  <a:lnTo>
                    <a:pt x="5887059" y="2775869"/>
                  </a:lnTo>
                  <a:lnTo>
                    <a:pt x="5901202" y="2777194"/>
                  </a:lnTo>
                  <a:lnTo>
                    <a:pt x="5914889" y="2781363"/>
                  </a:lnTo>
                  <a:lnTo>
                    <a:pt x="5929032" y="2797891"/>
                  </a:lnTo>
                  <a:lnTo>
                    <a:pt x="5943174" y="2808827"/>
                  </a:lnTo>
                  <a:lnTo>
                    <a:pt x="5956861" y="2802918"/>
                  </a:lnTo>
                  <a:lnTo>
                    <a:pt x="5971004" y="2785400"/>
                  </a:lnTo>
                  <a:lnTo>
                    <a:pt x="5984690" y="2764565"/>
                  </a:lnTo>
                  <a:lnTo>
                    <a:pt x="5998833" y="2741111"/>
                  </a:lnTo>
                  <a:lnTo>
                    <a:pt x="6012976" y="2720539"/>
                  </a:lnTo>
                  <a:lnTo>
                    <a:pt x="6026206" y="2708228"/>
                  </a:lnTo>
                  <a:lnTo>
                    <a:pt x="6040349" y="2687401"/>
                  </a:lnTo>
                  <a:lnTo>
                    <a:pt x="6054036" y="2660588"/>
                  </a:lnTo>
                  <a:lnTo>
                    <a:pt x="6068179" y="2649243"/>
                  </a:lnTo>
                  <a:lnTo>
                    <a:pt x="6081865" y="2636789"/>
                  </a:lnTo>
                  <a:lnTo>
                    <a:pt x="6096008" y="2602858"/>
                  </a:lnTo>
                  <a:lnTo>
                    <a:pt x="6110151" y="2555906"/>
                  </a:lnTo>
                  <a:lnTo>
                    <a:pt x="6123837" y="2512032"/>
                  </a:lnTo>
                  <a:lnTo>
                    <a:pt x="6137980" y="2469995"/>
                  </a:lnTo>
                  <a:lnTo>
                    <a:pt x="6151667" y="2433822"/>
                  </a:lnTo>
                  <a:lnTo>
                    <a:pt x="6165810" y="2413808"/>
                  </a:lnTo>
                  <a:lnTo>
                    <a:pt x="6179952" y="2394047"/>
                  </a:lnTo>
                  <a:lnTo>
                    <a:pt x="6192727" y="2351723"/>
                  </a:lnTo>
                  <a:lnTo>
                    <a:pt x="6206869" y="2289959"/>
                  </a:lnTo>
                  <a:lnTo>
                    <a:pt x="6220556" y="2220466"/>
                  </a:lnTo>
                  <a:lnTo>
                    <a:pt x="6234699" y="2140982"/>
                  </a:lnTo>
                  <a:lnTo>
                    <a:pt x="6248385" y="2067647"/>
                  </a:lnTo>
                  <a:lnTo>
                    <a:pt x="6262528" y="2034863"/>
                  </a:lnTo>
                  <a:lnTo>
                    <a:pt x="6276671" y="2055755"/>
                  </a:lnTo>
                  <a:lnTo>
                    <a:pt x="6290358" y="2107133"/>
                  </a:lnTo>
                  <a:lnTo>
                    <a:pt x="6304500" y="2166878"/>
                  </a:lnTo>
                  <a:lnTo>
                    <a:pt x="6318187" y="2204045"/>
                  </a:lnTo>
                  <a:lnTo>
                    <a:pt x="6332330" y="2197374"/>
                  </a:lnTo>
                  <a:lnTo>
                    <a:pt x="6346473" y="2169212"/>
                  </a:lnTo>
                  <a:lnTo>
                    <a:pt x="6359247" y="2148867"/>
                  </a:lnTo>
                  <a:lnTo>
                    <a:pt x="6373390" y="2148592"/>
                  </a:lnTo>
                  <a:lnTo>
                    <a:pt x="6387076" y="2160250"/>
                  </a:lnTo>
                  <a:lnTo>
                    <a:pt x="6401219" y="2180649"/>
                  </a:lnTo>
                  <a:lnTo>
                    <a:pt x="6414906" y="2207013"/>
                  </a:lnTo>
                  <a:lnTo>
                    <a:pt x="6429048" y="2216259"/>
                  </a:lnTo>
                  <a:lnTo>
                    <a:pt x="6443191" y="2190488"/>
                  </a:lnTo>
                  <a:lnTo>
                    <a:pt x="6456878" y="2154773"/>
                  </a:lnTo>
                  <a:lnTo>
                    <a:pt x="6471021" y="2135105"/>
                  </a:lnTo>
                  <a:lnTo>
                    <a:pt x="6484707" y="2130837"/>
                  </a:lnTo>
                  <a:lnTo>
                    <a:pt x="6498850" y="2146310"/>
                  </a:lnTo>
                  <a:lnTo>
                    <a:pt x="6512993" y="2179131"/>
                  </a:lnTo>
                  <a:lnTo>
                    <a:pt x="6525767" y="2210995"/>
                  </a:lnTo>
                  <a:lnTo>
                    <a:pt x="6539910" y="2223163"/>
                  </a:lnTo>
                  <a:lnTo>
                    <a:pt x="6553596" y="2217709"/>
                  </a:lnTo>
                  <a:lnTo>
                    <a:pt x="6567739" y="2210118"/>
                  </a:lnTo>
                  <a:lnTo>
                    <a:pt x="6581426" y="2210704"/>
                  </a:lnTo>
                  <a:lnTo>
                    <a:pt x="6595569" y="2212649"/>
                  </a:lnTo>
                  <a:lnTo>
                    <a:pt x="6609711" y="2202460"/>
                  </a:lnTo>
                  <a:lnTo>
                    <a:pt x="6623398" y="2170649"/>
                  </a:lnTo>
                  <a:lnTo>
                    <a:pt x="6637541" y="2128875"/>
                  </a:lnTo>
                  <a:lnTo>
                    <a:pt x="6651227" y="2107607"/>
                  </a:lnTo>
                  <a:lnTo>
                    <a:pt x="6665370" y="2103262"/>
                  </a:lnTo>
                  <a:lnTo>
                    <a:pt x="6679513" y="2084137"/>
                  </a:lnTo>
                  <a:lnTo>
                    <a:pt x="6692743" y="2046588"/>
                  </a:lnTo>
                  <a:lnTo>
                    <a:pt x="6706886" y="2015846"/>
                  </a:lnTo>
                  <a:lnTo>
                    <a:pt x="6720573" y="2010879"/>
                  </a:lnTo>
                  <a:lnTo>
                    <a:pt x="6734716" y="2019667"/>
                  </a:lnTo>
                  <a:lnTo>
                    <a:pt x="6748402" y="2016427"/>
                  </a:lnTo>
                  <a:lnTo>
                    <a:pt x="6762545" y="1998949"/>
                  </a:lnTo>
                  <a:lnTo>
                    <a:pt x="6776688" y="1988109"/>
                  </a:lnTo>
                  <a:lnTo>
                    <a:pt x="6790374" y="1999682"/>
                  </a:lnTo>
                  <a:lnTo>
                    <a:pt x="6804517" y="2022830"/>
                  </a:lnTo>
                  <a:lnTo>
                    <a:pt x="6818204" y="2040790"/>
                  </a:lnTo>
                  <a:lnTo>
                    <a:pt x="6832347" y="2042923"/>
                  </a:lnTo>
                  <a:lnTo>
                    <a:pt x="6846490" y="2040113"/>
                  </a:lnTo>
                  <a:lnTo>
                    <a:pt x="6859264" y="2047198"/>
                  </a:lnTo>
                  <a:lnTo>
                    <a:pt x="6873406" y="2049318"/>
                  </a:lnTo>
                  <a:lnTo>
                    <a:pt x="6887093" y="2031361"/>
                  </a:lnTo>
                  <a:lnTo>
                    <a:pt x="6901236" y="2006849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g25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566109"/>
                  </a:moveTo>
                  <a:lnTo>
                    <a:pt x="14142" y="1703702"/>
                  </a:lnTo>
                  <a:lnTo>
                    <a:pt x="27373" y="1806577"/>
                  </a:lnTo>
                  <a:lnTo>
                    <a:pt x="41515" y="1882433"/>
                  </a:lnTo>
                  <a:lnTo>
                    <a:pt x="55202" y="1937404"/>
                  </a:lnTo>
                  <a:lnTo>
                    <a:pt x="69345" y="1972448"/>
                  </a:lnTo>
                  <a:lnTo>
                    <a:pt x="83031" y="1992175"/>
                  </a:lnTo>
                  <a:lnTo>
                    <a:pt x="97174" y="2004347"/>
                  </a:lnTo>
                  <a:lnTo>
                    <a:pt x="111317" y="2011638"/>
                  </a:lnTo>
                  <a:lnTo>
                    <a:pt x="125004" y="2004852"/>
                  </a:lnTo>
                  <a:lnTo>
                    <a:pt x="139147" y="1982592"/>
                  </a:lnTo>
                  <a:lnTo>
                    <a:pt x="152833" y="1943839"/>
                  </a:lnTo>
                  <a:lnTo>
                    <a:pt x="166976" y="1897593"/>
                  </a:lnTo>
                  <a:lnTo>
                    <a:pt x="181119" y="1870638"/>
                  </a:lnTo>
                  <a:lnTo>
                    <a:pt x="193893" y="1856129"/>
                  </a:lnTo>
                  <a:lnTo>
                    <a:pt x="208036" y="1834856"/>
                  </a:lnTo>
                  <a:lnTo>
                    <a:pt x="221722" y="1824354"/>
                  </a:lnTo>
                  <a:lnTo>
                    <a:pt x="235865" y="1846698"/>
                  </a:lnTo>
                  <a:lnTo>
                    <a:pt x="249552" y="1892372"/>
                  </a:lnTo>
                  <a:lnTo>
                    <a:pt x="263695" y="1925787"/>
                  </a:lnTo>
                  <a:lnTo>
                    <a:pt x="277837" y="1920346"/>
                  </a:lnTo>
                  <a:lnTo>
                    <a:pt x="291524" y="1895578"/>
                  </a:lnTo>
                  <a:lnTo>
                    <a:pt x="305667" y="1876178"/>
                  </a:lnTo>
                  <a:lnTo>
                    <a:pt x="319353" y="1868395"/>
                  </a:lnTo>
                  <a:lnTo>
                    <a:pt x="333496" y="1872063"/>
                  </a:lnTo>
                  <a:lnTo>
                    <a:pt x="347639" y="1873574"/>
                  </a:lnTo>
                  <a:lnTo>
                    <a:pt x="360413" y="1871094"/>
                  </a:lnTo>
                  <a:lnTo>
                    <a:pt x="374556" y="1866998"/>
                  </a:lnTo>
                  <a:lnTo>
                    <a:pt x="388243" y="1853204"/>
                  </a:lnTo>
                  <a:lnTo>
                    <a:pt x="402385" y="1823397"/>
                  </a:lnTo>
                  <a:lnTo>
                    <a:pt x="416072" y="1764193"/>
                  </a:lnTo>
                  <a:lnTo>
                    <a:pt x="430215" y="1666198"/>
                  </a:lnTo>
                  <a:lnTo>
                    <a:pt x="444358" y="1557363"/>
                  </a:lnTo>
                  <a:lnTo>
                    <a:pt x="458044" y="1454593"/>
                  </a:lnTo>
                  <a:lnTo>
                    <a:pt x="472187" y="1354881"/>
                  </a:lnTo>
                  <a:lnTo>
                    <a:pt x="485874" y="1268401"/>
                  </a:lnTo>
                  <a:lnTo>
                    <a:pt x="500016" y="1192917"/>
                  </a:lnTo>
                  <a:lnTo>
                    <a:pt x="514159" y="1146479"/>
                  </a:lnTo>
                  <a:lnTo>
                    <a:pt x="526933" y="1160306"/>
                  </a:lnTo>
                  <a:lnTo>
                    <a:pt x="541076" y="1239141"/>
                  </a:lnTo>
                  <a:lnTo>
                    <a:pt x="554763" y="1343183"/>
                  </a:lnTo>
                  <a:lnTo>
                    <a:pt x="568906" y="1413324"/>
                  </a:lnTo>
                  <a:lnTo>
                    <a:pt x="582592" y="1444660"/>
                  </a:lnTo>
                  <a:lnTo>
                    <a:pt x="596735" y="1489737"/>
                  </a:lnTo>
                  <a:lnTo>
                    <a:pt x="610878" y="1566718"/>
                  </a:lnTo>
                  <a:lnTo>
                    <a:pt x="624564" y="1658204"/>
                  </a:lnTo>
                  <a:lnTo>
                    <a:pt x="638707" y="1752763"/>
                  </a:lnTo>
                  <a:lnTo>
                    <a:pt x="652394" y="1840902"/>
                  </a:lnTo>
                  <a:lnTo>
                    <a:pt x="666537" y="1923486"/>
                  </a:lnTo>
                  <a:lnTo>
                    <a:pt x="680679" y="1984406"/>
                  </a:lnTo>
                  <a:lnTo>
                    <a:pt x="693910" y="2005646"/>
                  </a:lnTo>
                  <a:lnTo>
                    <a:pt x="708053" y="1991421"/>
                  </a:lnTo>
                  <a:lnTo>
                    <a:pt x="721739" y="1964268"/>
                  </a:lnTo>
                  <a:lnTo>
                    <a:pt x="735882" y="1960290"/>
                  </a:lnTo>
                  <a:lnTo>
                    <a:pt x="749569" y="2003854"/>
                  </a:lnTo>
                  <a:lnTo>
                    <a:pt x="763711" y="2085501"/>
                  </a:lnTo>
                  <a:lnTo>
                    <a:pt x="777854" y="2179930"/>
                  </a:lnTo>
                  <a:lnTo>
                    <a:pt x="791541" y="2268443"/>
                  </a:lnTo>
                  <a:lnTo>
                    <a:pt x="805684" y="2336914"/>
                  </a:lnTo>
                  <a:lnTo>
                    <a:pt x="819370" y="2380165"/>
                  </a:lnTo>
                  <a:lnTo>
                    <a:pt x="833513" y="2396987"/>
                  </a:lnTo>
                  <a:lnTo>
                    <a:pt x="847656" y="2398634"/>
                  </a:lnTo>
                  <a:lnTo>
                    <a:pt x="860430" y="2405728"/>
                  </a:lnTo>
                  <a:lnTo>
                    <a:pt x="874573" y="2428337"/>
                  </a:lnTo>
                  <a:lnTo>
                    <a:pt x="888259" y="2438033"/>
                  </a:lnTo>
                  <a:lnTo>
                    <a:pt x="902402" y="2438033"/>
                  </a:lnTo>
                  <a:lnTo>
                    <a:pt x="916089" y="2438033"/>
                  </a:lnTo>
                  <a:lnTo>
                    <a:pt x="930232" y="2438033"/>
                  </a:lnTo>
                  <a:lnTo>
                    <a:pt x="944374" y="2433513"/>
                  </a:lnTo>
                  <a:lnTo>
                    <a:pt x="958061" y="2398821"/>
                  </a:lnTo>
                  <a:lnTo>
                    <a:pt x="972204" y="2371421"/>
                  </a:lnTo>
                  <a:lnTo>
                    <a:pt x="985890" y="2359361"/>
                  </a:lnTo>
                  <a:lnTo>
                    <a:pt x="1000033" y="2369029"/>
                  </a:lnTo>
                  <a:lnTo>
                    <a:pt x="1014176" y="2395261"/>
                  </a:lnTo>
                  <a:lnTo>
                    <a:pt x="1026950" y="2425710"/>
                  </a:lnTo>
                  <a:lnTo>
                    <a:pt x="1041093" y="2438033"/>
                  </a:lnTo>
                  <a:lnTo>
                    <a:pt x="1054780" y="2438033"/>
                  </a:lnTo>
                  <a:lnTo>
                    <a:pt x="1068922" y="2438033"/>
                  </a:lnTo>
                  <a:lnTo>
                    <a:pt x="1082609" y="2438033"/>
                  </a:lnTo>
                  <a:lnTo>
                    <a:pt x="1096752" y="2438033"/>
                  </a:lnTo>
                  <a:lnTo>
                    <a:pt x="1110895" y="2438033"/>
                  </a:lnTo>
                  <a:lnTo>
                    <a:pt x="1124581" y="2380977"/>
                  </a:lnTo>
                  <a:lnTo>
                    <a:pt x="1138724" y="2298304"/>
                  </a:lnTo>
                  <a:lnTo>
                    <a:pt x="1152411" y="2198380"/>
                  </a:lnTo>
                  <a:lnTo>
                    <a:pt x="1166553" y="2092008"/>
                  </a:lnTo>
                  <a:lnTo>
                    <a:pt x="1180696" y="1989227"/>
                  </a:lnTo>
                  <a:lnTo>
                    <a:pt x="1193470" y="1893122"/>
                  </a:lnTo>
                  <a:lnTo>
                    <a:pt x="1207613" y="1799252"/>
                  </a:lnTo>
                  <a:lnTo>
                    <a:pt x="1221300" y="1699120"/>
                  </a:lnTo>
                  <a:lnTo>
                    <a:pt x="1235443" y="1585264"/>
                  </a:lnTo>
                  <a:lnTo>
                    <a:pt x="1249129" y="1473454"/>
                  </a:lnTo>
                  <a:lnTo>
                    <a:pt x="1263272" y="1400960"/>
                  </a:lnTo>
                  <a:lnTo>
                    <a:pt x="1277415" y="1391330"/>
                  </a:lnTo>
                  <a:lnTo>
                    <a:pt x="1291101" y="1447101"/>
                  </a:lnTo>
                  <a:lnTo>
                    <a:pt x="1305244" y="1554610"/>
                  </a:lnTo>
                  <a:lnTo>
                    <a:pt x="1318931" y="1688598"/>
                  </a:lnTo>
                  <a:lnTo>
                    <a:pt x="1333074" y="1815886"/>
                  </a:lnTo>
                  <a:lnTo>
                    <a:pt x="1347216" y="1902994"/>
                  </a:lnTo>
                  <a:lnTo>
                    <a:pt x="1360447" y="1941566"/>
                  </a:lnTo>
                  <a:lnTo>
                    <a:pt x="1374590" y="1950502"/>
                  </a:lnTo>
                  <a:lnTo>
                    <a:pt x="1388276" y="1952382"/>
                  </a:lnTo>
                  <a:lnTo>
                    <a:pt x="1402419" y="1971518"/>
                  </a:lnTo>
                  <a:lnTo>
                    <a:pt x="1416106" y="2013803"/>
                  </a:lnTo>
                  <a:lnTo>
                    <a:pt x="1430248" y="2048844"/>
                  </a:lnTo>
                  <a:lnTo>
                    <a:pt x="1444391" y="2049888"/>
                  </a:lnTo>
                  <a:lnTo>
                    <a:pt x="1458078" y="2010055"/>
                  </a:lnTo>
                  <a:lnTo>
                    <a:pt x="1472221" y="1934560"/>
                  </a:lnTo>
                  <a:lnTo>
                    <a:pt x="1485907" y="1841305"/>
                  </a:lnTo>
                  <a:lnTo>
                    <a:pt x="1500050" y="1759638"/>
                  </a:lnTo>
                  <a:lnTo>
                    <a:pt x="1514193" y="1712221"/>
                  </a:lnTo>
                  <a:lnTo>
                    <a:pt x="1526967" y="1692297"/>
                  </a:lnTo>
                  <a:lnTo>
                    <a:pt x="1541110" y="1678311"/>
                  </a:lnTo>
                  <a:lnTo>
                    <a:pt x="1554796" y="1660484"/>
                  </a:lnTo>
                  <a:lnTo>
                    <a:pt x="1568939" y="1638591"/>
                  </a:lnTo>
                  <a:lnTo>
                    <a:pt x="1582626" y="1607909"/>
                  </a:lnTo>
                  <a:lnTo>
                    <a:pt x="1596769" y="1557817"/>
                  </a:lnTo>
                  <a:lnTo>
                    <a:pt x="1610911" y="1484256"/>
                  </a:lnTo>
                  <a:lnTo>
                    <a:pt x="1624598" y="1399864"/>
                  </a:lnTo>
                  <a:lnTo>
                    <a:pt x="1638741" y="1335744"/>
                  </a:lnTo>
                  <a:lnTo>
                    <a:pt x="1652427" y="1300123"/>
                  </a:lnTo>
                  <a:lnTo>
                    <a:pt x="1666570" y="1272658"/>
                  </a:lnTo>
                  <a:lnTo>
                    <a:pt x="1680713" y="1247876"/>
                  </a:lnTo>
                  <a:lnTo>
                    <a:pt x="1693487" y="1223367"/>
                  </a:lnTo>
                  <a:lnTo>
                    <a:pt x="1707630" y="1181591"/>
                  </a:lnTo>
                  <a:lnTo>
                    <a:pt x="1721317" y="1118388"/>
                  </a:lnTo>
                  <a:lnTo>
                    <a:pt x="1735459" y="1029631"/>
                  </a:lnTo>
                  <a:lnTo>
                    <a:pt x="1749146" y="908229"/>
                  </a:lnTo>
                  <a:lnTo>
                    <a:pt x="1763289" y="786823"/>
                  </a:lnTo>
                  <a:lnTo>
                    <a:pt x="1777432" y="685419"/>
                  </a:lnTo>
                  <a:lnTo>
                    <a:pt x="1791118" y="574302"/>
                  </a:lnTo>
                  <a:lnTo>
                    <a:pt x="1805261" y="428897"/>
                  </a:lnTo>
                  <a:lnTo>
                    <a:pt x="1818948" y="287236"/>
                  </a:lnTo>
                  <a:lnTo>
                    <a:pt x="1833091" y="207335"/>
                  </a:lnTo>
                  <a:lnTo>
                    <a:pt x="1847233" y="178983"/>
                  </a:lnTo>
                  <a:lnTo>
                    <a:pt x="1860007" y="145132"/>
                  </a:lnTo>
                  <a:lnTo>
                    <a:pt x="1874150" y="87480"/>
                  </a:lnTo>
                  <a:lnTo>
                    <a:pt x="1887837" y="26409"/>
                  </a:lnTo>
                  <a:lnTo>
                    <a:pt x="1901980" y="0"/>
                  </a:lnTo>
                  <a:lnTo>
                    <a:pt x="1915666" y="38680"/>
                  </a:lnTo>
                  <a:lnTo>
                    <a:pt x="1929809" y="123378"/>
                  </a:lnTo>
                  <a:lnTo>
                    <a:pt x="1943952" y="236208"/>
                  </a:lnTo>
                  <a:lnTo>
                    <a:pt x="1957639" y="393312"/>
                  </a:lnTo>
                  <a:lnTo>
                    <a:pt x="1971781" y="593195"/>
                  </a:lnTo>
                  <a:lnTo>
                    <a:pt x="1985468" y="781692"/>
                  </a:lnTo>
                  <a:lnTo>
                    <a:pt x="1999611" y="904349"/>
                  </a:lnTo>
                  <a:lnTo>
                    <a:pt x="2013754" y="980399"/>
                  </a:lnTo>
                  <a:lnTo>
                    <a:pt x="2026984" y="1067336"/>
                  </a:lnTo>
                  <a:lnTo>
                    <a:pt x="2041127" y="1191907"/>
                  </a:lnTo>
                  <a:lnTo>
                    <a:pt x="2054813" y="1350820"/>
                  </a:lnTo>
                  <a:lnTo>
                    <a:pt x="2068956" y="1522813"/>
                  </a:lnTo>
                  <a:lnTo>
                    <a:pt x="2082643" y="1687847"/>
                  </a:lnTo>
                  <a:lnTo>
                    <a:pt x="2096786" y="1834445"/>
                  </a:lnTo>
                  <a:lnTo>
                    <a:pt x="2110928" y="1958417"/>
                  </a:lnTo>
                  <a:lnTo>
                    <a:pt x="2124615" y="2057298"/>
                  </a:lnTo>
                  <a:lnTo>
                    <a:pt x="2138758" y="2129984"/>
                  </a:lnTo>
                  <a:lnTo>
                    <a:pt x="2152444" y="2173810"/>
                  </a:lnTo>
                  <a:lnTo>
                    <a:pt x="2166587" y="2193788"/>
                  </a:lnTo>
                  <a:lnTo>
                    <a:pt x="2180730" y="2207161"/>
                  </a:lnTo>
                  <a:lnTo>
                    <a:pt x="2193504" y="2230935"/>
                  </a:lnTo>
                  <a:lnTo>
                    <a:pt x="2207647" y="2261876"/>
                  </a:lnTo>
                  <a:lnTo>
                    <a:pt x="2221334" y="2283383"/>
                  </a:lnTo>
                  <a:lnTo>
                    <a:pt x="2235476" y="2291022"/>
                  </a:lnTo>
                  <a:lnTo>
                    <a:pt x="2249163" y="2277567"/>
                  </a:lnTo>
                  <a:lnTo>
                    <a:pt x="2263306" y="2239169"/>
                  </a:lnTo>
                  <a:lnTo>
                    <a:pt x="2277449" y="2198493"/>
                  </a:lnTo>
                  <a:lnTo>
                    <a:pt x="2291135" y="2178647"/>
                  </a:lnTo>
                  <a:lnTo>
                    <a:pt x="2305278" y="2170993"/>
                  </a:lnTo>
                  <a:lnTo>
                    <a:pt x="2318965" y="2180341"/>
                  </a:lnTo>
                  <a:lnTo>
                    <a:pt x="2333107" y="2224914"/>
                  </a:lnTo>
                  <a:lnTo>
                    <a:pt x="2347250" y="2284133"/>
                  </a:lnTo>
                  <a:lnTo>
                    <a:pt x="2360024" y="2333626"/>
                  </a:lnTo>
                  <a:lnTo>
                    <a:pt x="2374167" y="2383800"/>
                  </a:lnTo>
                  <a:lnTo>
                    <a:pt x="2387854" y="2438033"/>
                  </a:lnTo>
                  <a:lnTo>
                    <a:pt x="2401997" y="2438033"/>
                  </a:lnTo>
                  <a:lnTo>
                    <a:pt x="2415683" y="2438033"/>
                  </a:lnTo>
                  <a:lnTo>
                    <a:pt x="2429826" y="2438033"/>
                  </a:lnTo>
                  <a:lnTo>
                    <a:pt x="2443969" y="2438033"/>
                  </a:lnTo>
                  <a:lnTo>
                    <a:pt x="2457655" y="2438033"/>
                  </a:lnTo>
                  <a:lnTo>
                    <a:pt x="2471798" y="2438033"/>
                  </a:lnTo>
                  <a:lnTo>
                    <a:pt x="2485485" y="2438033"/>
                  </a:lnTo>
                  <a:lnTo>
                    <a:pt x="2499628" y="2438033"/>
                  </a:lnTo>
                  <a:lnTo>
                    <a:pt x="2513770" y="2438033"/>
                  </a:lnTo>
                  <a:lnTo>
                    <a:pt x="2526545" y="2438033"/>
                  </a:lnTo>
                  <a:lnTo>
                    <a:pt x="2540687" y="2438033"/>
                  </a:lnTo>
                  <a:lnTo>
                    <a:pt x="2554374" y="2438033"/>
                  </a:lnTo>
                  <a:lnTo>
                    <a:pt x="2568517" y="2438033"/>
                  </a:lnTo>
                  <a:lnTo>
                    <a:pt x="2582203" y="2438033"/>
                  </a:lnTo>
                  <a:lnTo>
                    <a:pt x="2596346" y="2438033"/>
                  </a:lnTo>
                  <a:lnTo>
                    <a:pt x="2610489" y="2438033"/>
                  </a:lnTo>
                  <a:lnTo>
                    <a:pt x="2624176" y="2438033"/>
                  </a:lnTo>
                  <a:lnTo>
                    <a:pt x="2638318" y="2438033"/>
                  </a:lnTo>
                  <a:lnTo>
                    <a:pt x="2652005" y="2438033"/>
                  </a:lnTo>
                  <a:lnTo>
                    <a:pt x="2666148" y="2438033"/>
                  </a:lnTo>
                  <a:lnTo>
                    <a:pt x="2680291" y="2438033"/>
                  </a:lnTo>
                  <a:lnTo>
                    <a:pt x="2693521" y="2438033"/>
                  </a:lnTo>
                  <a:lnTo>
                    <a:pt x="2707664" y="2438033"/>
                  </a:lnTo>
                  <a:lnTo>
                    <a:pt x="2721350" y="2438033"/>
                  </a:lnTo>
                  <a:lnTo>
                    <a:pt x="2735493" y="2438033"/>
                  </a:lnTo>
                  <a:lnTo>
                    <a:pt x="2749180" y="2438033"/>
                  </a:lnTo>
                  <a:lnTo>
                    <a:pt x="2763323" y="2438033"/>
                  </a:lnTo>
                  <a:lnTo>
                    <a:pt x="2777465" y="2438033"/>
                  </a:lnTo>
                  <a:lnTo>
                    <a:pt x="2791152" y="2438033"/>
                  </a:lnTo>
                  <a:lnTo>
                    <a:pt x="2805295" y="2438033"/>
                  </a:lnTo>
                  <a:lnTo>
                    <a:pt x="2818981" y="2438033"/>
                  </a:lnTo>
                  <a:lnTo>
                    <a:pt x="2833124" y="2438033"/>
                  </a:lnTo>
                  <a:lnTo>
                    <a:pt x="2847267" y="2438033"/>
                  </a:lnTo>
                  <a:lnTo>
                    <a:pt x="2860041" y="2438033"/>
                  </a:lnTo>
                  <a:lnTo>
                    <a:pt x="2874184" y="2438033"/>
                  </a:lnTo>
                  <a:lnTo>
                    <a:pt x="2887871" y="2438033"/>
                  </a:lnTo>
                  <a:lnTo>
                    <a:pt x="2902013" y="2438033"/>
                  </a:lnTo>
                  <a:lnTo>
                    <a:pt x="2915700" y="2438033"/>
                  </a:lnTo>
                  <a:lnTo>
                    <a:pt x="2929843" y="2438033"/>
                  </a:lnTo>
                  <a:lnTo>
                    <a:pt x="2943986" y="2438033"/>
                  </a:lnTo>
                  <a:lnTo>
                    <a:pt x="2957672" y="2438033"/>
                  </a:lnTo>
                  <a:lnTo>
                    <a:pt x="2971815" y="2438033"/>
                  </a:lnTo>
                  <a:lnTo>
                    <a:pt x="2985502" y="2438033"/>
                  </a:lnTo>
                  <a:lnTo>
                    <a:pt x="2999644" y="2438033"/>
                  </a:lnTo>
                  <a:lnTo>
                    <a:pt x="3013787" y="2438033"/>
                  </a:lnTo>
                  <a:lnTo>
                    <a:pt x="3026561" y="2438033"/>
                  </a:lnTo>
                  <a:lnTo>
                    <a:pt x="3040704" y="2438033"/>
                  </a:lnTo>
                  <a:lnTo>
                    <a:pt x="3054391" y="2438033"/>
                  </a:lnTo>
                  <a:lnTo>
                    <a:pt x="3068534" y="2438033"/>
                  </a:lnTo>
                  <a:lnTo>
                    <a:pt x="3082220" y="2438033"/>
                  </a:lnTo>
                  <a:lnTo>
                    <a:pt x="3096363" y="2438033"/>
                  </a:lnTo>
                  <a:lnTo>
                    <a:pt x="3110506" y="2438033"/>
                  </a:lnTo>
                  <a:lnTo>
                    <a:pt x="3124192" y="2438033"/>
                  </a:lnTo>
                  <a:lnTo>
                    <a:pt x="3138335" y="2438033"/>
                  </a:lnTo>
                  <a:lnTo>
                    <a:pt x="3152022" y="2438033"/>
                  </a:lnTo>
                  <a:lnTo>
                    <a:pt x="3166165" y="2438033"/>
                  </a:lnTo>
                  <a:lnTo>
                    <a:pt x="3180307" y="2413206"/>
                  </a:lnTo>
                  <a:lnTo>
                    <a:pt x="3193082" y="2404911"/>
                  </a:lnTo>
                  <a:lnTo>
                    <a:pt x="3207224" y="2438033"/>
                  </a:lnTo>
                  <a:lnTo>
                    <a:pt x="3220911" y="2438033"/>
                  </a:lnTo>
                  <a:lnTo>
                    <a:pt x="3235054" y="2438033"/>
                  </a:lnTo>
                  <a:lnTo>
                    <a:pt x="3248740" y="2438033"/>
                  </a:lnTo>
                  <a:lnTo>
                    <a:pt x="3262883" y="2438033"/>
                  </a:lnTo>
                  <a:lnTo>
                    <a:pt x="3277026" y="2438033"/>
                  </a:lnTo>
                  <a:lnTo>
                    <a:pt x="3290713" y="2438033"/>
                  </a:lnTo>
                  <a:lnTo>
                    <a:pt x="3304855" y="2438033"/>
                  </a:lnTo>
                  <a:lnTo>
                    <a:pt x="3318542" y="2438033"/>
                  </a:lnTo>
                  <a:lnTo>
                    <a:pt x="3332685" y="2438033"/>
                  </a:lnTo>
                  <a:lnTo>
                    <a:pt x="3346828" y="2438033"/>
                  </a:lnTo>
                  <a:lnTo>
                    <a:pt x="3360058" y="2438033"/>
                  </a:lnTo>
                  <a:lnTo>
                    <a:pt x="3374201" y="2438033"/>
                  </a:lnTo>
                  <a:lnTo>
                    <a:pt x="3387887" y="2434995"/>
                  </a:lnTo>
                  <a:lnTo>
                    <a:pt x="3402030" y="2394821"/>
                  </a:lnTo>
                  <a:lnTo>
                    <a:pt x="3415717" y="2379933"/>
                  </a:lnTo>
                  <a:lnTo>
                    <a:pt x="3429860" y="2395299"/>
                  </a:lnTo>
                  <a:lnTo>
                    <a:pt x="3444003" y="2417992"/>
                  </a:lnTo>
                  <a:lnTo>
                    <a:pt x="3457689" y="2428463"/>
                  </a:lnTo>
                  <a:lnTo>
                    <a:pt x="3471832" y="2403432"/>
                  </a:lnTo>
                  <a:lnTo>
                    <a:pt x="3485519" y="2355990"/>
                  </a:lnTo>
                  <a:lnTo>
                    <a:pt x="3499661" y="2325895"/>
                  </a:lnTo>
                  <a:lnTo>
                    <a:pt x="3513804" y="2326728"/>
                  </a:lnTo>
                  <a:lnTo>
                    <a:pt x="3526578" y="2354887"/>
                  </a:lnTo>
                  <a:lnTo>
                    <a:pt x="3540721" y="2380745"/>
                  </a:lnTo>
                  <a:lnTo>
                    <a:pt x="3554408" y="2388232"/>
                  </a:lnTo>
                  <a:lnTo>
                    <a:pt x="3568550" y="2384546"/>
                  </a:lnTo>
                  <a:lnTo>
                    <a:pt x="3582237" y="2384455"/>
                  </a:lnTo>
                  <a:lnTo>
                    <a:pt x="3596380" y="2393066"/>
                  </a:lnTo>
                  <a:lnTo>
                    <a:pt x="3610523" y="2392839"/>
                  </a:lnTo>
                  <a:lnTo>
                    <a:pt x="3624209" y="2379814"/>
                  </a:lnTo>
                  <a:lnTo>
                    <a:pt x="3638352" y="2380482"/>
                  </a:lnTo>
                  <a:lnTo>
                    <a:pt x="3652039" y="2393996"/>
                  </a:lnTo>
                  <a:lnTo>
                    <a:pt x="3666182" y="2388244"/>
                  </a:lnTo>
                  <a:lnTo>
                    <a:pt x="3680324" y="2352194"/>
                  </a:lnTo>
                  <a:lnTo>
                    <a:pt x="3693098" y="2309060"/>
                  </a:lnTo>
                  <a:lnTo>
                    <a:pt x="3707241" y="2281758"/>
                  </a:lnTo>
                  <a:lnTo>
                    <a:pt x="3720928" y="2264252"/>
                  </a:lnTo>
                  <a:lnTo>
                    <a:pt x="3735071" y="2252583"/>
                  </a:lnTo>
                  <a:lnTo>
                    <a:pt x="3748757" y="2232167"/>
                  </a:lnTo>
                  <a:lnTo>
                    <a:pt x="3762900" y="2196815"/>
                  </a:lnTo>
                  <a:lnTo>
                    <a:pt x="3777043" y="2168875"/>
                  </a:lnTo>
                  <a:lnTo>
                    <a:pt x="3790730" y="2157370"/>
                  </a:lnTo>
                  <a:lnTo>
                    <a:pt x="3804872" y="2140818"/>
                  </a:lnTo>
                  <a:lnTo>
                    <a:pt x="3818559" y="2112992"/>
                  </a:lnTo>
                  <a:lnTo>
                    <a:pt x="3832702" y="2100387"/>
                  </a:lnTo>
                  <a:lnTo>
                    <a:pt x="3846845" y="2120534"/>
                  </a:lnTo>
                  <a:lnTo>
                    <a:pt x="3859619" y="2137519"/>
                  </a:lnTo>
                  <a:lnTo>
                    <a:pt x="3873762" y="2115596"/>
                  </a:lnTo>
                  <a:lnTo>
                    <a:pt x="3887448" y="2073438"/>
                  </a:lnTo>
                  <a:lnTo>
                    <a:pt x="3901591" y="2031342"/>
                  </a:lnTo>
                  <a:lnTo>
                    <a:pt x="3915278" y="1999550"/>
                  </a:lnTo>
                  <a:lnTo>
                    <a:pt x="3929420" y="1982851"/>
                  </a:lnTo>
                  <a:lnTo>
                    <a:pt x="3943563" y="1961703"/>
                  </a:lnTo>
                  <a:lnTo>
                    <a:pt x="3957250" y="1906153"/>
                  </a:lnTo>
                  <a:lnTo>
                    <a:pt x="3971393" y="1837801"/>
                  </a:lnTo>
                  <a:lnTo>
                    <a:pt x="3985079" y="1789809"/>
                  </a:lnTo>
                  <a:lnTo>
                    <a:pt x="3999222" y="1771524"/>
                  </a:lnTo>
                  <a:lnTo>
                    <a:pt x="4013365" y="1758603"/>
                  </a:lnTo>
                  <a:lnTo>
                    <a:pt x="4026595" y="1723287"/>
                  </a:lnTo>
                  <a:lnTo>
                    <a:pt x="4040738" y="1684265"/>
                  </a:lnTo>
                  <a:lnTo>
                    <a:pt x="4054425" y="1652676"/>
                  </a:lnTo>
                  <a:lnTo>
                    <a:pt x="4068567" y="1621928"/>
                  </a:lnTo>
                  <a:lnTo>
                    <a:pt x="4082254" y="1596031"/>
                  </a:lnTo>
                  <a:lnTo>
                    <a:pt x="4096397" y="1581809"/>
                  </a:lnTo>
                  <a:lnTo>
                    <a:pt x="4110540" y="1579656"/>
                  </a:lnTo>
                  <a:lnTo>
                    <a:pt x="4124226" y="1598143"/>
                  </a:lnTo>
                  <a:lnTo>
                    <a:pt x="4138369" y="1626248"/>
                  </a:lnTo>
                  <a:lnTo>
                    <a:pt x="4152056" y="1649549"/>
                  </a:lnTo>
                  <a:lnTo>
                    <a:pt x="4166198" y="1650633"/>
                  </a:lnTo>
                  <a:lnTo>
                    <a:pt x="4180341" y="1636906"/>
                  </a:lnTo>
                  <a:lnTo>
                    <a:pt x="4193115" y="1648283"/>
                  </a:lnTo>
                  <a:lnTo>
                    <a:pt x="4207258" y="1665566"/>
                  </a:lnTo>
                  <a:lnTo>
                    <a:pt x="4220945" y="1657267"/>
                  </a:lnTo>
                  <a:lnTo>
                    <a:pt x="4235088" y="1635544"/>
                  </a:lnTo>
                  <a:lnTo>
                    <a:pt x="4248774" y="1605781"/>
                  </a:lnTo>
                  <a:lnTo>
                    <a:pt x="4262917" y="1569810"/>
                  </a:lnTo>
                  <a:lnTo>
                    <a:pt x="4277060" y="1542054"/>
                  </a:lnTo>
                  <a:lnTo>
                    <a:pt x="4290746" y="1534840"/>
                  </a:lnTo>
                  <a:lnTo>
                    <a:pt x="4304889" y="1535249"/>
                  </a:lnTo>
                  <a:lnTo>
                    <a:pt x="4318576" y="1517880"/>
                  </a:lnTo>
                  <a:lnTo>
                    <a:pt x="4332719" y="1483061"/>
                  </a:lnTo>
                  <a:lnTo>
                    <a:pt x="4346861" y="1440289"/>
                  </a:lnTo>
                  <a:lnTo>
                    <a:pt x="4359636" y="1387305"/>
                  </a:lnTo>
                  <a:lnTo>
                    <a:pt x="4373778" y="1334641"/>
                  </a:lnTo>
                  <a:lnTo>
                    <a:pt x="4387465" y="1289204"/>
                  </a:lnTo>
                  <a:lnTo>
                    <a:pt x="4401608" y="1236250"/>
                  </a:lnTo>
                  <a:lnTo>
                    <a:pt x="4415294" y="1193532"/>
                  </a:lnTo>
                  <a:lnTo>
                    <a:pt x="4429437" y="1173523"/>
                  </a:lnTo>
                  <a:lnTo>
                    <a:pt x="4443580" y="1154533"/>
                  </a:lnTo>
                  <a:lnTo>
                    <a:pt x="4457267" y="1119612"/>
                  </a:lnTo>
                  <a:lnTo>
                    <a:pt x="4471409" y="1090011"/>
                  </a:lnTo>
                  <a:lnTo>
                    <a:pt x="4485096" y="1084302"/>
                  </a:lnTo>
                  <a:lnTo>
                    <a:pt x="4499239" y="1084989"/>
                  </a:lnTo>
                  <a:lnTo>
                    <a:pt x="4513382" y="1100727"/>
                  </a:lnTo>
                  <a:lnTo>
                    <a:pt x="4526156" y="1139350"/>
                  </a:lnTo>
                  <a:lnTo>
                    <a:pt x="4540299" y="1196539"/>
                  </a:lnTo>
                  <a:lnTo>
                    <a:pt x="4553985" y="1260837"/>
                  </a:lnTo>
                  <a:lnTo>
                    <a:pt x="4568128" y="1305761"/>
                  </a:lnTo>
                  <a:lnTo>
                    <a:pt x="4581815" y="1319139"/>
                  </a:lnTo>
                  <a:lnTo>
                    <a:pt x="4595957" y="1307217"/>
                  </a:lnTo>
                  <a:lnTo>
                    <a:pt x="4610100" y="1281211"/>
                  </a:lnTo>
                  <a:lnTo>
                    <a:pt x="4623787" y="1273180"/>
                  </a:lnTo>
                  <a:lnTo>
                    <a:pt x="4637930" y="1287685"/>
                  </a:lnTo>
                  <a:lnTo>
                    <a:pt x="4651616" y="1300922"/>
                  </a:lnTo>
                  <a:lnTo>
                    <a:pt x="4665759" y="1311220"/>
                  </a:lnTo>
                  <a:lnTo>
                    <a:pt x="4679902" y="1313950"/>
                  </a:lnTo>
                  <a:lnTo>
                    <a:pt x="4693132" y="1316817"/>
                  </a:lnTo>
                  <a:lnTo>
                    <a:pt x="4707275" y="1312271"/>
                  </a:lnTo>
                  <a:lnTo>
                    <a:pt x="4720962" y="1279945"/>
                  </a:lnTo>
                  <a:lnTo>
                    <a:pt x="4735104" y="1245535"/>
                  </a:lnTo>
                  <a:lnTo>
                    <a:pt x="4748791" y="1233604"/>
                  </a:lnTo>
                  <a:lnTo>
                    <a:pt x="4762934" y="1263384"/>
                  </a:lnTo>
                  <a:lnTo>
                    <a:pt x="4777077" y="1342746"/>
                  </a:lnTo>
                  <a:lnTo>
                    <a:pt x="4790763" y="1422578"/>
                  </a:lnTo>
                  <a:lnTo>
                    <a:pt x="4804906" y="1470384"/>
                  </a:lnTo>
                  <a:lnTo>
                    <a:pt x="4818593" y="1492441"/>
                  </a:lnTo>
                  <a:lnTo>
                    <a:pt x="4832735" y="1506991"/>
                  </a:lnTo>
                  <a:lnTo>
                    <a:pt x="4846878" y="1527898"/>
                  </a:lnTo>
                  <a:lnTo>
                    <a:pt x="4859652" y="1549982"/>
                  </a:lnTo>
                  <a:lnTo>
                    <a:pt x="4873795" y="1583025"/>
                  </a:lnTo>
                  <a:lnTo>
                    <a:pt x="4887482" y="1645789"/>
                  </a:lnTo>
                  <a:lnTo>
                    <a:pt x="4901625" y="1730678"/>
                  </a:lnTo>
                  <a:lnTo>
                    <a:pt x="4915311" y="1805049"/>
                  </a:lnTo>
                  <a:lnTo>
                    <a:pt x="4929454" y="1844739"/>
                  </a:lnTo>
                  <a:lnTo>
                    <a:pt x="4943597" y="1879338"/>
                  </a:lnTo>
                  <a:lnTo>
                    <a:pt x="4957283" y="1936402"/>
                  </a:lnTo>
                  <a:lnTo>
                    <a:pt x="4971426" y="1996745"/>
                  </a:lnTo>
                  <a:lnTo>
                    <a:pt x="4985113" y="2051420"/>
                  </a:lnTo>
                  <a:lnTo>
                    <a:pt x="4999256" y="2105446"/>
                  </a:lnTo>
                  <a:lnTo>
                    <a:pt x="5013398" y="2150134"/>
                  </a:lnTo>
                  <a:lnTo>
                    <a:pt x="5026173" y="2179012"/>
                  </a:lnTo>
                  <a:lnTo>
                    <a:pt x="5040315" y="2205444"/>
                  </a:lnTo>
                  <a:lnTo>
                    <a:pt x="5054002" y="2247505"/>
                  </a:lnTo>
                  <a:lnTo>
                    <a:pt x="5068145" y="2311072"/>
                  </a:lnTo>
                  <a:lnTo>
                    <a:pt x="5081831" y="2396351"/>
                  </a:lnTo>
                  <a:lnTo>
                    <a:pt x="5095974" y="2438033"/>
                  </a:lnTo>
                  <a:lnTo>
                    <a:pt x="5110117" y="2438033"/>
                  </a:lnTo>
                  <a:lnTo>
                    <a:pt x="5123804" y="2438033"/>
                  </a:lnTo>
                  <a:lnTo>
                    <a:pt x="5137946" y="2438033"/>
                  </a:lnTo>
                  <a:lnTo>
                    <a:pt x="5151633" y="2438033"/>
                  </a:lnTo>
                  <a:lnTo>
                    <a:pt x="5165776" y="2438033"/>
                  </a:lnTo>
                  <a:lnTo>
                    <a:pt x="5179919" y="2438033"/>
                  </a:lnTo>
                  <a:lnTo>
                    <a:pt x="5192693" y="2438033"/>
                  </a:lnTo>
                  <a:lnTo>
                    <a:pt x="5206836" y="2438033"/>
                  </a:lnTo>
                  <a:lnTo>
                    <a:pt x="5220522" y="2438033"/>
                  </a:lnTo>
                  <a:lnTo>
                    <a:pt x="5234665" y="2438033"/>
                  </a:lnTo>
                  <a:lnTo>
                    <a:pt x="5248352" y="2438033"/>
                  </a:lnTo>
                  <a:lnTo>
                    <a:pt x="5262494" y="2438033"/>
                  </a:lnTo>
                  <a:lnTo>
                    <a:pt x="5276637" y="2438033"/>
                  </a:lnTo>
                  <a:lnTo>
                    <a:pt x="5290324" y="2438033"/>
                  </a:lnTo>
                  <a:lnTo>
                    <a:pt x="5304467" y="2438033"/>
                  </a:lnTo>
                  <a:lnTo>
                    <a:pt x="5318153" y="2438033"/>
                  </a:lnTo>
                  <a:lnTo>
                    <a:pt x="5332296" y="2438033"/>
                  </a:lnTo>
                  <a:lnTo>
                    <a:pt x="5346439" y="2438033"/>
                  </a:lnTo>
                  <a:lnTo>
                    <a:pt x="5359669" y="2438033"/>
                  </a:lnTo>
                  <a:lnTo>
                    <a:pt x="5373812" y="2438033"/>
                  </a:lnTo>
                  <a:lnTo>
                    <a:pt x="5387499" y="2438033"/>
                  </a:lnTo>
                  <a:lnTo>
                    <a:pt x="5401642" y="2438033"/>
                  </a:lnTo>
                  <a:lnTo>
                    <a:pt x="5415328" y="2438033"/>
                  </a:lnTo>
                  <a:lnTo>
                    <a:pt x="5429471" y="2438033"/>
                  </a:lnTo>
                  <a:lnTo>
                    <a:pt x="5443614" y="2438033"/>
                  </a:lnTo>
                  <a:lnTo>
                    <a:pt x="5457300" y="2438033"/>
                  </a:lnTo>
                  <a:lnTo>
                    <a:pt x="5471443" y="2438033"/>
                  </a:lnTo>
                  <a:lnTo>
                    <a:pt x="5485130" y="2438033"/>
                  </a:lnTo>
                  <a:lnTo>
                    <a:pt x="5499273" y="2438033"/>
                  </a:lnTo>
                  <a:lnTo>
                    <a:pt x="5513415" y="2438033"/>
                  </a:lnTo>
                  <a:lnTo>
                    <a:pt x="5526190" y="2438033"/>
                  </a:lnTo>
                  <a:lnTo>
                    <a:pt x="5540332" y="2438033"/>
                  </a:lnTo>
                  <a:lnTo>
                    <a:pt x="5554019" y="2438033"/>
                  </a:lnTo>
                  <a:lnTo>
                    <a:pt x="5568162" y="2438033"/>
                  </a:lnTo>
                  <a:lnTo>
                    <a:pt x="5581848" y="2438033"/>
                  </a:lnTo>
                  <a:lnTo>
                    <a:pt x="5595991" y="2438033"/>
                  </a:lnTo>
                  <a:lnTo>
                    <a:pt x="5610134" y="2438033"/>
                  </a:lnTo>
                  <a:lnTo>
                    <a:pt x="5623821" y="2438033"/>
                  </a:lnTo>
                  <a:lnTo>
                    <a:pt x="5637963" y="2438033"/>
                  </a:lnTo>
                  <a:lnTo>
                    <a:pt x="5651650" y="2438033"/>
                  </a:lnTo>
                  <a:lnTo>
                    <a:pt x="5665793" y="2438033"/>
                  </a:lnTo>
                  <a:lnTo>
                    <a:pt x="5679936" y="2438033"/>
                  </a:lnTo>
                  <a:lnTo>
                    <a:pt x="5692710" y="2438033"/>
                  </a:lnTo>
                  <a:lnTo>
                    <a:pt x="5706853" y="2438033"/>
                  </a:lnTo>
                  <a:lnTo>
                    <a:pt x="5720539" y="2438033"/>
                  </a:lnTo>
                  <a:lnTo>
                    <a:pt x="5734682" y="2438033"/>
                  </a:lnTo>
                  <a:lnTo>
                    <a:pt x="5748369" y="2438033"/>
                  </a:lnTo>
                  <a:lnTo>
                    <a:pt x="5762511" y="2438033"/>
                  </a:lnTo>
                  <a:lnTo>
                    <a:pt x="5776654" y="2438033"/>
                  </a:lnTo>
                  <a:lnTo>
                    <a:pt x="5790341" y="2438033"/>
                  </a:lnTo>
                  <a:lnTo>
                    <a:pt x="5804484" y="2438033"/>
                  </a:lnTo>
                  <a:lnTo>
                    <a:pt x="5818170" y="2438033"/>
                  </a:lnTo>
                  <a:lnTo>
                    <a:pt x="5832313" y="2438033"/>
                  </a:lnTo>
                  <a:lnTo>
                    <a:pt x="5846456" y="2438033"/>
                  </a:lnTo>
                  <a:lnTo>
                    <a:pt x="5859230" y="2438033"/>
                  </a:lnTo>
                  <a:lnTo>
                    <a:pt x="5873373" y="2438033"/>
                  </a:lnTo>
                  <a:lnTo>
                    <a:pt x="5887059" y="2438033"/>
                  </a:lnTo>
                  <a:lnTo>
                    <a:pt x="5901202" y="2438033"/>
                  </a:lnTo>
                  <a:lnTo>
                    <a:pt x="5914889" y="2438033"/>
                  </a:lnTo>
                  <a:lnTo>
                    <a:pt x="5929032" y="2438033"/>
                  </a:lnTo>
                  <a:lnTo>
                    <a:pt x="5943174" y="2438033"/>
                  </a:lnTo>
                  <a:lnTo>
                    <a:pt x="5956861" y="2438033"/>
                  </a:lnTo>
                  <a:lnTo>
                    <a:pt x="5971004" y="2438033"/>
                  </a:lnTo>
                  <a:lnTo>
                    <a:pt x="5984690" y="2438033"/>
                  </a:lnTo>
                  <a:lnTo>
                    <a:pt x="5998833" y="2438033"/>
                  </a:lnTo>
                  <a:lnTo>
                    <a:pt x="6012976" y="2438033"/>
                  </a:lnTo>
                  <a:lnTo>
                    <a:pt x="6026206" y="2438033"/>
                  </a:lnTo>
                  <a:lnTo>
                    <a:pt x="6040349" y="2438033"/>
                  </a:lnTo>
                  <a:lnTo>
                    <a:pt x="6054036" y="2438033"/>
                  </a:lnTo>
                  <a:lnTo>
                    <a:pt x="6068179" y="2438033"/>
                  </a:lnTo>
                  <a:lnTo>
                    <a:pt x="6081865" y="2438033"/>
                  </a:lnTo>
                  <a:lnTo>
                    <a:pt x="6096008" y="2438033"/>
                  </a:lnTo>
                  <a:lnTo>
                    <a:pt x="6110151" y="2438033"/>
                  </a:lnTo>
                  <a:lnTo>
                    <a:pt x="6123837" y="2438033"/>
                  </a:lnTo>
                  <a:lnTo>
                    <a:pt x="6137980" y="2438033"/>
                  </a:lnTo>
                  <a:lnTo>
                    <a:pt x="6151667" y="2433822"/>
                  </a:lnTo>
                  <a:lnTo>
                    <a:pt x="6165810" y="2413808"/>
                  </a:lnTo>
                  <a:lnTo>
                    <a:pt x="6179952" y="2394047"/>
                  </a:lnTo>
                  <a:lnTo>
                    <a:pt x="6192727" y="2351723"/>
                  </a:lnTo>
                  <a:lnTo>
                    <a:pt x="6206869" y="2289959"/>
                  </a:lnTo>
                  <a:lnTo>
                    <a:pt x="6220556" y="2220466"/>
                  </a:lnTo>
                  <a:lnTo>
                    <a:pt x="6234699" y="2140982"/>
                  </a:lnTo>
                  <a:lnTo>
                    <a:pt x="6248385" y="2067647"/>
                  </a:lnTo>
                  <a:lnTo>
                    <a:pt x="6262528" y="2034863"/>
                  </a:lnTo>
                  <a:lnTo>
                    <a:pt x="6276671" y="2055755"/>
                  </a:lnTo>
                  <a:lnTo>
                    <a:pt x="6290358" y="2107133"/>
                  </a:lnTo>
                  <a:lnTo>
                    <a:pt x="6304500" y="2166878"/>
                  </a:lnTo>
                  <a:lnTo>
                    <a:pt x="6318187" y="2204045"/>
                  </a:lnTo>
                  <a:lnTo>
                    <a:pt x="6332330" y="2197374"/>
                  </a:lnTo>
                  <a:lnTo>
                    <a:pt x="6346473" y="2169212"/>
                  </a:lnTo>
                  <a:lnTo>
                    <a:pt x="6359247" y="2148867"/>
                  </a:lnTo>
                  <a:lnTo>
                    <a:pt x="6373390" y="2148592"/>
                  </a:lnTo>
                  <a:lnTo>
                    <a:pt x="6387076" y="2160250"/>
                  </a:lnTo>
                  <a:lnTo>
                    <a:pt x="6401219" y="2180649"/>
                  </a:lnTo>
                  <a:lnTo>
                    <a:pt x="6414906" y="2207013"/>
                  </a:lnTo>
                  <a:lnTo>
                    <a:pt x="6429048" y="2216259"/>
                  </a:lnTo>
                  <a:lnTo>
                    <a:pt x="6443191" y="2190488"/>
                  </a:lnTo>
                  <a:lnTo>
                    <a:pt x="6456878" y="2154773"/>
                  </a:lnTo>
                  <a:lnTo>
                    <a:pt x="6471021" y="2135105"/>
                  </a:lnTo>
                  <a:lnTo>
                    <a:pt x="6484707" y="2130837"/>
                  </a:lnTo>
                  <a:lnTo>
                    <a:pt x="6498850" y="2146310"/>
                  </a:lnTo>
                  <a:lnTo>
                    <a:pt x="6512993" y="2179131"/>
                  </a:lnTo>
                  <a:lnTo>
                    <a:pt x="6525767" y="2210995"/>
                  </a:lnTo>
                  <a:lnTo>
                    <a:pt x="6539910" y="2223163"/>
                  </a:lnTo>
                  <a:lnTo>
                    <a:pt x="6553596" y="2217709"/>
                  </a:lnTo>
                  <a:lnTo>
                    <a:pt x="6567739" y="2210118"/>
                  </a:lnTo>
                  <a:lnTo>
                    <a:pt x="6581426" y="2210704"/>
                  </a:lnTo>
                  <a:lnTo>
                    <a:pt x="6595569" y="2212649"/>
                  </a:lnTo>
                  <a:lnTo>
                    <a:pt x="6609711" y="2202460"/>
                  </a:lnTo>
                  <a:lnTo>
                    <a:pt x="6623398" y="2170649"/>
                  </a:lnTo>
                  <a:lnTo>
                    <a:pt x="6637541" y="2128875"/>
                  </a:lnTo>
                  <a:lnTo>
                    <a:pt x="6651227" y="2107607"/>
                  </a:lnTo>
                  <a:lnTo>
                    <a:pt x="6665370" y="2103262"/>
                  </a:lnTo>
                  <a:lnTo>
                    <a:pt x="6679513" y="2084137"/>
                  </a:lnTo>
                  <a:lnTo>
                    <a:pt x="6692743" y="2046588"/>
                  </a:lnTo>
                  <a:lnTo>
                    <a:pt x="6706886" y="2015846"/>
                  </a:lnTo>
                  <a:lnTo>
                    <a:pt x="6720573" y="2010879"/>
                  </a:lnTo>
                  <a:lnTo>
                    <a:pt x="6734716" y="2019667"/>
                  </a:lnTo>
                  <a:lnTo>
                    <a:pt x="6748402" y="2016427"/>
                  </a:lnTo>
                  <a:lnTo>
                    <a:pt x="6762545" y="1998949"/>
                  </a:lnTo>
                  <a:lnTo>
                    <a:pt x="6776688" y="1988109"/>
                  </a:lnTo>
                  <a:lnTo>
                    <a:pt x="6790374" y="1999682"/>
                  </a:lnTo>
                  <a:lnTo>
                    <a:pt x="6804517" y="2022830"/>
                  </a:lnTo>
                  <a:lnTo>
                    <a:pt x="6818204" y="2040790"/>
                  </a:lnTo>
                  <a:lnTo>
                    <a:pt x="6832347" y="2042923"/>
                  </a:lnTo>
                  <a:lnTo>
                    <a:pt x="6846490" y="2040113"/>
                  </a:lnTo>
                  <a:lnTo>
                    <a:pt x="6859264" y="2047198"/>
                  </a:lnTo>
                  <a:lnTo>
                    <a:pt x="6873406" y="2049318"/>
                  </a:lnTo>
                  <a:lnTo>
                    <a:pt x="6887093" y="2031361"/>
                  </a:lnTo>
                  <a:lnTo>
                    <a:pt x="6901236" y="2006849"/>
                  </a:lnTo>
                  <a:lnTo>
                    <a:pt x="6901236" y="2438033"/>
                  </a:lnTo>
                  <a:lnTo>
                    <a:pt x="6887093" y="2438033"/>
                  </a:lnTo>
                  <a:lnTo>
                    <a:pt x="6873406" y="2438033"/>
                  </a:lnTo>
                  <a:lnTo>
                    <a:pt x="6859264" y="2438033"/>
                  </a:lnTo>
                  <a:lnTo>
                    <a:pt x="6846490" y="2438033"/>
                  </a:lnTo>
                  <a:lnTo>
                    <a:pt x="6832347" y="2438033"/>
                  </a:lnTo>
                  <a:lnTo>
                    <a:pt x="6818204" y="2438033"/>
                  </a:lnTo>
                  <a:lnTo>
                    <a:pt x="6804517" y="2438033"/>
                  </a:lnTo>
                  <a:lnTo>
                    <a:pt x="6790374" y="2438033"/>
                  </a:lnTo>
                  <a:lnTo>
                    <a:pt x="6776688" y="2438033"/>
                  </a:lnTo>
                  <a:lnTo>
                    <a:pt x="6762545" y="2438033"/>
                  </a:lnTo>
                  <a:lnTo>
                    <a:pt x="6748402" y="2438033"/>
                  </a:lnTo>
                  <a:lnTo>
                    <a:pt x="6734716" y="2438033"/>
                  </a:lnTo>
                  <a:lnTo>
                    <a:pt x="6720573" y="2438033"/>
                  </a:lnTo>
                  <a:lnTo>
                    <a:pt x="6706886" y="2438033"/>
                  </a:lnTo>
                  <a:lnTo>
                    <a:pt x="6692743" y="2438033"/>
                  </a:lnTo>
                  <a:lnTo>
                    <a:pt x="6679513" y="2438033"/>
                  </a:lnTo>
                  <a:lnTo>
                    <a:pt x="6665370" y="2438033"/>
                  </a:lnTo>
                  <a:lnTo>
                    <a:pt x="6651227" y="2438033"/>
                  </a:lnTo>
                  <a:lnTo>
                    <a:pt x="6637541" y="2438033"/>
                  </a:lnTo>
                  <a:lnTo>
                    <a:pt x="6623398" y="2438033"/>
                  </a:lnTo>
                  <a:lnTo>
                    <a:pt x="6609711" y="2438033"/>
                  </a:lnTo>
                  <a:lnTo>
                    <a:pt x="6595569" y="2438033"/>
                  </a:lnTo>
                  <a:lnTo>
                    <a:pt x="6581426" y="2438033"/>
                  </a:lnTo>
                  <a:lnTo>
                    <a:pt x="6567739" y="2438033"/>
                  </a:lnTo>
                  <a:lnTo>
                    <a:pt x="6553596" y="2438033"/>
                  </a:lnTo>
                  <a:lnTo>
                    <a:pt x="6539910" y="2438033"/>
                  </a:lnTo>
                  <a:lnTo>
                    <a:pt x="6525767" y="2438033"/>
                  </a:lnTo>
                  <a:lnTo>
                    <a:pt x="6512993" y="2438033"/>
                  </a:lnTo>
                  <a:lnTo>
                    <a:pt x="6498850" y="2438033"/>
                  </a:lnTo>
                  <a:lnTo>
                    <a:pt x="6484707" y="2438033"/>
                  </a:lnTo>
                  <a:lnTo>
                    <a:pt x="6471021" y="2438033"/>
                  </a:lnTo>
                  <a:lnTo>
                    <a:pt x="6456878" y="2438033"/>
                  </a:lnTo>
                  <a:lnTo>
                    <a:pt x="6443191" y="2438033"/>
                  </a:lnTo>
                  <a:lnTo>
                    <a:pt x="6429048" y="2438033"/>
                  </a:lnTo>
                  <a:lnTo>
                    <a:pt x="6414906" y="2438033"/>
                  </a:lnTo>
                  <a:lnTo>
                    <a:pt x="6401219" y="2438033"/>
                  </a:lnTo>
                  <a:lnTo>
                    <a:pt x="6387076" y="2438033"/>
                  </a:lnTo>
                  <a:lnTo>
                    <a:pt x="6373390" y="2438033"/>
                  </a:lnTo>
                  <a:lnTo>
                    <a:pt x="6359247" y="2438033"/>
                  </a:lnTo>
                  <a:lnTo>
                    <a:pt x="6346473" y="2438033"/>
                  </a:lnTo>
                  <a:lnTo>
                    <a:pt x="6332330" y="2438033"/>
                  </a:lnTo>
                  <a:lnTo>
                    <a:pt x="6318187" y="2438033"/>
                  </a:lnTo>
                  <a:lnTo>
                    <a:pt x="6304500" y="2438033"/>
                  </a:lnTo>
                  <a:lnTo>
                    <a:pt x="6290358" y="2438033"/>
                  </a:lnTo>
                  <a:lnTo>
                    <a:pt x="6276671" y="2438033"/>
                  </a:lnTo>
                  <a:lnTo>
                    <a:pt x="6262528" y="2438033"/>
                  </a:lnTo>
                  <a:lnTo>
                    <a:pt x="6248385" y="2438033"/>
                  </a:lnTo>
                  <a:lnTo>
                    <a:pt x="6234699" y="2438033"/>
                  </a:lnTo>
                  <a:lnTo>
                    <a:pt x="6220556" y="2438033"/>
                  </a:lnTo>
                  <a:lnTo>
                    <a:pt x="6206869" y="2438033"/>
                  </a:lnTo>
                  <a:lnTo>
                    <a:pt x="6192727" y="2438033"/>
                  </a:lnTo>
                  <a:lnTo>
                    <a:pt x="6179952" y="2438033"/>
                  </a:lnTo>
                  <a:lnTo>
                    <a:pt x="6165810" y="2438033"/>
                  </a:lnTo>
                  <a:lnTo>
                    <a:pt x="6151667" y="2438033"/>
                  </a:lnTo>
                  <a:lnTo>
                    <a:pt x="6137980" y="2469995"/>
                  </a:lnTo>
                  <a:lnTo>
                    <a:pt x="6123837" y="2512032"/>
                  </a:lnTo>
                  <a:lnTo>
                    <a:pt x="6110151" y="2555906"/>
                  </a:lnTo>
                  <a:lnTo>
                    <a:pt x="6096008" y="2602858"/>
                  </a:lnTo>
                  <a:lnTo>
                    <a:pt x="6081865" y="2636789"/>
                  </a:lnTo>
                  <a:lnTo>
                    <a:pt x="6068179" y="2649243"/>
                  </a:lnTo>
                  <a:lnTo>
                    <a:pt x="6054036" y="2660588"/>
                  </a:lnTo>
                  <a:lnTo>
                    <a:pt x="6040349" y="2687401"/>
                  </a:lnTo>
                  <a:lnTo>
                    <a:pt x="6026206" y="2708228"/>
                  </a:lnTo>
                  <a:lnTo>
                    <a:pt x="6012976" y="2720539"/>
                  </a:lnTo>
                  <a:lnTo>
                    <a:pt x="5998833" y="2741111"/>
                  </a:lnTo>
                  <a:lnTo>
                    <a:pt x="5984690" y="2764565"/>
                  </a:lnTo>
                  <a:lnTo>
                    <a:pt x="5971004" y="2785400"/>
                  </a:lnTo>
                  <a:lnTo>
                    <a:pt x="5956861" y="2802918"/>
                  </a:lnTo>
                  <a:lnTo>
                    <a:pt x="5943174" y="2808827"/>
                  </a:lnTo>
                  <a:lnTo>
                    <a:pt x="5929032" y="2797891"/>
                  </a:lnTo>
                  <a:lnTo>
                    <a:pt x="5914889" y="2781363"/>
                  </a:lnTo>
                  <a:lnTo>
                    <a:pt x="5901202" y="2777194"/>
                  </a:lnTo>
                  <a:lnTo>
                    <a:pt x="5887059" y="2775869"/>
                  </a:lnTo>
                  <a:lnTo>
                    <a:pt x="5873373" y="2759026"/>
                  </a:lnTo>
                  <a:lnTo>
                    <a:pt x="5859230" y="2735219"/>
                  </a:lnTo>
                  <a:lnTo>
                    <a:pt x="5846456" y="2715413"/>
                  </a:lnTo>
                  <a:lnTo>
                    <a:pt x="5832313" y="2698280"/>
                  </a:lnTo>
                  <a:lnTo>
                    <a:pt x="5818170" y="2689550"/>
                  </a:lnTo>
                  <a:lnTo>
                    <a:pt x="5804484" y="2687669"/>
                  </a:lnTo>
                  <a:lnTo>
                    <a:pt x="5790341" y="2672930"/>
                  </a:lnTo>
                  <a:lnTo>
                    <a:pt x="5776654" y="2638223"/>
                  </a:lnTo>
                  <a:lnTo>
                    <a:pt x="5762511" y="2596674"/>
                  </a:lnTo>
                  <a:lnTo>
                    <a:pt x="5748369" y="2561457"/>
                  </a:lnTo>
                  <a:lnTo>
                    <a:pt x="5734682" y="2520564"/>
                  </a:lnTo>
                  <a:lnTo>
                    <a:pt x="5720539" y="2484148"/>
                  </a:lnTo>
                  <a:lnTo>
                    <a:pt x="5706853" y="2484616"/>
                  </a:lnTo>
                  <a:lnTo>
                    <a:pt x="5692710" y="2511666"/>
                  </a:lnTo>
                  <a:lnTo>
                    <a:pt x="5679936" y="2544244"/>
                  </a:lnTo>
                  <a:lnTo>
                    <a:pt x="5665793" y="2578609"/>
                  </a:lnTo>
                  <a:lnTo>
                    <a:pt x="5651650" y="2617033"/>
                  </a:lnTo>
                  <a:lnTo>
                    <a:pt x="5637963" y="2665789"/>
                  </a:lnTo>
                  <a:lnTo>
                    <a:pt x="5623821" y="2730281"/>
                  </a:lnTo>
                  <a:lnTo>
                    <a:pt x="5610134" y="2814028"/>
                  </a:lnTo>
                  <a:lnTo>
                    <a:pt x="5595991" y="2907769"/>
                  </a:lnTo>
                  <a:lnTo>
                    <a:pt x="5581848" y="2999350"/>
                  </a:lnTo>
                  <a:lnTo>
                    <a:pt x="5568162" y="3093427"/>
                  </a:lnTo>
                  <a:lnTo>
                    <a:pt x="5554019" y="3178464"/>
                  </a:lnTo>
                  <a:lnTo>
                    <a:pt x="5540332" y="3222107"/>
                  </a:lnTo>
                  <a:lnTo>
                    <a:pt x="5526190" y="3236714"/>
                  </a:lnTo>
                  <a:lnTo>
                    <a:pt x="5513415" y="3254957"/>
                  </a:lnTo>
                  <a:lnTo>
                    <a:pt x="5499273" y="3281182"/>
                  </a:lnTo>
                  <a:lnTo>
                    <a:pt x="5485130" y="3304961"/>
                  </a:lnTo>
                  <a:lnTo>
                    <a:pt x="5471443" y="3316231"/>
                  </a:lnTo>
                  <a:lnTo>
                    <a:pt x="5457300" y="3315477"/>
                  </a:lnTo>
                  <a:lnTo>
                    <a:pt x="5443614" y="3302646"/>
                  </a:lnTo>
                  <a:lnTo>
                    <a:pt x="5429471" y="3282063"/>
                  </a:lnTo>
                  <a:lnTo>
                    <a:pt x="5415328" y="3241191"/>
                  </a:lnTo>
                  <a:lnTo>
                    <a:pt x="5401642" y="3177957"/>
                  </a:lnTo>
                  <a:lnTo>
                    <a:pt x="5387499" y="3108526"/>
                  </a:lnTo>
                  <a:lnTo>
                    <a:pt x="5373812" y="3043258"/>
                  </a:lnTo>
                  <a:lnTo>
                    <a:pt x="5359669" y="2990801"/>
                  </a:lnTo>
                  <a:lnTo>
                    <a:pt x="5346439" y="2947345"/>
                  </a:lnTo>
                  <a:lnTo>
                    <a:pt x="5332296" y="2902709"/>
                  </a:lnTo>
                  <a:lnTo>
                    <a:pt x="5318153" y="2848911"/>
                  </a:lnTo>
                  <a:lnTo>
                    <a:pt x="5304467" y="2787956"/>
                  </a:lnTo>
                  <a:lnTo>
                    <a:pt x="5290324" y="2741048"/>
                  </a:lnTo>
                  <a:lnTo>
                    <a:pt x="5276637" y="2723306"/>
                  </a:lnTo>
                  <a:lnTo>
                    <a:pt x="5262494" y="2720479"/>
                  </a:lnTo>
                  <a:lnTo>
                    <a:pt x="5248352" y="2730250"/>
                  </a:lnTo>
                  <a:lnTo>
                    <a:pt x="5234665" y="2742847"/>
                  </a:lnTo>
                  <a:lnTo>
                    <a:pt x="5220522" y="2739956"/>
                  </a:lnTo>
                  <a:lnTo>
                    <a:pt x="5206836" y="2729964"/>
                  </a:lnTo>
                  <a:lnTo>
                    <a:pt x="5192693" y="2714716"/>
                  </a:lnTo>
                  <a:lnTo>
                    <a:pt x="5179919" y="2686452"/>
                  </a:lnTo>
                  <a:lnTo>
                    <a:pt x="5165776" y="2650613"/>
                  </a:lnTo>
                  <a:lnTo>
                    <a:pt x="5151633" y="2618998"/>
                  </a:lnTo>
                  <a:lnTo>
                    <a:pt x="5137946" y="2602628"/>
                  </a:lnTo>
                  <a:lnTo>
                    <a:pt x="5123804" y="2595059"/>
                  </a:lnTo>
                  <a:lnTo>
                    <a:pt x="5110117" y="2565538"/>
                  </a:lnTo>
                  <a:lnTo>
                    <a:pt x="5095974" y="2492615"/>
                  </a:lnTo>
                  <a:lnTo>
                    <a:pt x="5081831" y="2438033"/>
                  </a:lnTo>
                  <a:lnTo>
                    <a:pt x="5068145" y="2438033"/>
                  </a:lnTo>
                  <a:lnTo>
                    <a:pt x="5054002" y="2438033"/>
                  </a:lnTo>
                  <a:lnTo>
                    <a:pt x="5040315" y="2438033"/>
                  </a:lnTo>
                  <a:lnTo>
                    <a:pt x="5026173" y="2438033"/>
                  </a:lnTo>
                  <a:lnTo>
                    <a:pt x="5013398" y="2438033"/>
                  </a:lnTo>
                  <a:lnTo>
                    <a:pt x="4999256" y="2438033"/>
                  </a:lnTo>
                  <a:lnTo>
                    <a:pt x="4985113" y="2438033"/>
                  </a:lnTo>
                  <a:lnTo>
                    <a:pt x="4971426" y="2438033"/>
                  </a:lnTo>
                  <a:lnTo>
                    <a:pt x="4957283" y="2438033"/>
                  </a:lnTo>
                  <a:lnTo>
                    <a:pt x="4943597" y="2438033"/>
                  </a:lnTo>
                  <a:lnTo>
                    <a:pt x="4929454" y="2438033"/>
                  </a:lnTo>
                  <a:lnTo>
                    <a:pt x="4915311" y="2438033"/>
                  </a:lnTo>
                  <a:lnTo>
                    <a:pt x="4901625" y="2438033"/>
                  </a:lnTo>
                  <a:lnTo>
                    <a:pt x="4887482" y="2438033"/>
                  </a:lnTo>
                  <a:lnTo>
                    <a:pt x="4873795" y="2438033"/>
                  </a:lnTo>
                  <a:lnTo>
                    <a:pt x="4859652" y="2438033"/>
                  </a:lnTo>
                  <a:lnTo>
                    <a:pt x="4846878" y="2438033"/>
                  </a:lnTo>
                  <a:lnTo>
                    <a:pt x="4832735" y="2438033"/>
                  </a:lnTo>
                  <a:lnTo>
                    <a:pt x="4818593" y="2438033"/>
                  </a:lnTo>
                  <a:lnTo>
                    <a:pt x="4804906" y="2438033"/>
                  </a:lnTo>
                  <a:lnTo>
                    <a:pt x="4790763" y="2438033"/>
                  </a:lnTo>
                  <a:lnTo>
                    <a:pt x="4777077" y="2438033"/>
                  </a:lnTo>
                  <a:lnTo>
                    <a:pt x="4762934" y="2438033"/>
                  </a:lnTo>
                  <a:lnTo>
                    <a:pt x="4748791" y="2438033"/>
                  </a:lnTo>
                  <a:lnTo>
                    <a:pt x="4735104" y="2438033"/>
                  </a:lnTo>
                  <a:lnTo>
                    <a:pt x="4720962" y="2438033"/>
                  </a:lnTo>
                  <a:lnTo>
                    <a:pt x="4707275" y="2438033"/>
                  </a:lnTo>
                  <a:lnTo>
                    <a:pt x="4693132" y="2438033"/>
                  </a:lnTo>
                  <a:lnTo>
                    <a:pt x="4679902" y="2438033"/>
                  </a:lnTo>
                  <a:lnTo>
                    <a:pt x="4665759" y="2438033"/>
                  </a:lnTo>
                  <a:lnTo>
                    <a:pt x="4651616" y="2438033"/>
                  </a:lnTo>
                  <a:lnTo>
                    <a:pt x="4637930" y="2438033"/>
                  </a:lnTo>
                  <a:lnTo>
                    <a:pt x="4623787" y="2438033"/>
                  </a:lnTo>
                  <a:lnTo>
                    <a:pt x="4610100" y="2438033"/>
                  </a:lnTo>
                  <a:lnTo>
                    <a:pt x="4595957" y="2438033"/>
                  </a:lnTo>
                  <a:lnTo>
                    <a:pt x="4581815" y="2438033"/>
                  </a:lnTo>
                  <a:lnTo>
                    <a:pt x="4568128" y="2438033"/>
                  </a:lnTo>
                  <a:lnTo>
                    <a:pt x="4553985" y="2438033"/>
                  </a:lnTo>
                  <a:lnTo>
                    <a:pt x="4540299" y="2438033"/>
                  </a:lnTo>
                  <a:lnTo>
                    <a:pt x="4526156" y="2438033"/>
                  </a:lnTo>
                  <a:lnTo>
                    <a:pt x="4513382" y="2438033"/>
                  </a:lnTo>
                  <a:lnTo>
                    <a:pt x="4499239" y="2438033"/>
                  </a:lnTo>
                  <a:lnTo>
                    <a:pt x="4485096" y="2438033"/>
                  </a:lnTo>
                  <a:lnTo>
                    <a:pt x="4471409" y="2438033"/>
                  </a:lnTo>
                  <a:lnTo>
                    <a:pt x="4457267" y="2438033"/>
                  </a:lnTo>
                  <a:lnTo>
                    <a:pt x="4443580" y="2438033"/>
                  </a:lnTo>
                  <a:lnTo>
                    <a:pt x="4429437" y="2438033"/>
                  </a:lnTo>
                  <a:lnTo>
                    <a:pt x="4415294" y="2438033"/>
                  </a:lnTo>
                  <a:lnTo>
                    <a:pt x="4401608" y="2438033"/>
                  </a:lnTo>
                  <a:lnTo>
                    <a:pt x="4387465" y="2438033"/>
                  </a:lnTo>
                  <a:lnTo>
                    <a:pt x="4373778" y="2438033"/>
                  </a:lnTo>
                  <a:lnTo>
                    <a:pt x="4359636" y="2438033"/>
                  </a:lnTo>
                  <a:lnTo>
                    <a:pt x="4346861" y="2438033"/>
                  </a:lnTo>
                  <a:lnTo>
                    <a:pt x="4332719" y="2438033"/>
                  </a:lnTo>
                  <a:lnTo>
                    <a:pt x="4318576" y="2438033"/>
                  </a:lnTo>
                  <a:lnTo>
                    <a:pt x="4304889" y="2438033"/>
                  </a:lnTo>
                  <a:lnTo>
                    <a:pt x="4290746" y="2438033"/>
                  </a:lnTo>
                  <a:lnTo>
                    <a:pt x="4277060" y="2438033"/>
                  </a:lnTo>
                  <a:lnTo>
                    <a:pt x="4262917" y="2438033"/>
                  </a:lnTo>
                  <a:lnTo>
                    <a:pt x="4248774" y="2438033"/>
                  </a:lnTo>
                  <a:lnTo>
                    <a:pt x="4235088" y="2438033"/>
                  </a:lnTo>
                  <a:lnTo>
                    <a:pt x="4220945" y="2438033"/>
                  </a:lnTo>
                  <a:lnTo>
                    <a:pt x="4207258" y="2438033"/>
                  </a:lnTo>
                  <a:lnTo>
                    <a:pt x="4193115" y="2438033"/>
                  </a:lnTo>
                  <a:lnTo>
                    <a:pt x="4180341" y="2438033"/>
                  </a:lnTo>
                  <a:lnTo>
                    <a:pt x="4166198" y="2438033"/>
                  </a:lnTo>
                  <a:lnTo>
                    <a:pt x="4152056" y="2438033"/>
                  </a:lnTo>
                  <a:lnTo>
                    <a:pt x="4138369" y="2438033"/>
                  </a:lnTo>
                  <a:lnTo>
                    <a:pt x="4124226" y="2438033"/>
                  </a:lnTo>
                  <a:lnTo>
                    <a:pt x="4110540" y="2438033"/>
                  </a:lnTo>
                  <a:lnTo>
                    <a:pt x="4096397" y="2438033"/>
                  </a:lnTo>
                  <a:lnTo>
                    <a:pt x="4082254" y="2438033"/>
                  </a:lnTo>
                  <a:lnTo>
                    <a:pt x="4068567" y="2438033"/>
                  </a:lnTo>
                  <a:lnTo>
                    <a:pt x="4054425" y="2438033"/>
                  </a:lnTo>
                  <a:lnTo>
                    <a:pt x="4040738" y="2438033"/>
                  </a:lnTo>
                  <a:lnTo>
                    <a:pt x="4026595" y="2438033"/>
                  </a:lnTo>
                  <a:lnTo>
                    <a:pt x="4013365" y="2438033"/>
                  </a:lnTo>
                  <a:lnTo>
                    <a:pt x="3999222" y="2438033"/>
                  </a:lnTo>
                  <a:lnTo>
                    <a:pt x="3985079" y="2438033"/>
                  </a:lnTo>
                  <a:lnTo>
                    <a:pt x="3971393" y="2438033"/>
                  </a:lnTo>
                  <a:lnTo>
                    <a:pt x="3957250" y="2438033"/>
                  </a:lnTo>
                  <a:lnTo>
                    <a:pt x="3943563" y="2438033"/>
                  </a:lnTo>
                  <a:lnTo>
                    <a:pt x="3929420" y="2438033"/>
                  </a:lnTo>
                  <a:lnTo>
                    <a:pt x="3915278" y="2438033"/>
                  </a:lnTo>
                  <a:lnTo>
                    <a:pt x="3901591" y="2438033"/>
                  </a:lnTo>
                  <a:lnTo>
                    <a:pt x="3887448" y="2438033"/>
                  </a:lnTo>
                  <a:lnTo>
                    <a:pt x="3873762" y="2438033"/>
                  </a:lnTo>
                  <a:lnTo>
                    <a:pt x="3859619" y="2438033"/>
                  </a:lnTo>
                  <a:lnTo>
                    <a:pt x="3846845" y="2438033"/>
                  </a:lnTo>
                  <a:lnTo>
                    <a:pt x="3832702" y="2438033"/>
                  </a:lnTo>
                  <a:lnTo>
                    <a:pt x="3818559" y="2438033"/>
                  </a:lnTo>
                  <a:lnTo>
                    <a:pt x="3804872" y="2438033"/>
                  </a:lnTo>
                  <a:lnTo>
                    <a:pt x="3790730" y="2438033"/>
                  </a:lnTo>
                  <a:lnTo>
                    <a:pt x="3777043" y="2438033"/>
                  </a:lnTo>
                  <a:lnTo>
                    <a:pt x="3762900" y="2438033"/>
                  </a:lnTo>
                  <a:lnTo>
                    <a:pt x="3748757" y="2438033"/>
                  </a:lnTo>
                  <a:lnTo>
                    <a:pt x="3735071" y="2438033"/>
                  </a:lnTo>
                  <a:lnTo>
                    <a:pt x="3720928" y="2438033"/>
                  </a:lnTo>
                  <a:lnTo>
                    <a:pt x="3707241" y="2438033"/>
                  </a:lnTo>
                  <a:lnTo>
                    <a:pt x="3693098" y="2438033"/>
                  </a:lnTo>
                  <a:lnTo>
                    <a:pt x="3680324" y="2438033"/>
                  </a:lnTo>
                  <a:lnTo>
                    <a:pt x="3666182" y="2438033"/>
                  </a:lnTo>
                  <a:lnTo>
                    <a:pt x="3652039" y="2438033"/>
                  </a:lnTo>
                  <a:lnTo>
                    <a:pt x="3638352" y="2438033"/>
                  </a:lnTo>
                  <a:lnTo>
                    <a:pt x="3624209" y="2438033"/>
                  </a:lnTo>
                  <a:lnTo>
                    <a:pt x="3610523" y="2438033"/>
                  </a:lnTo>
                  <a:lnTo>
                    <a:pt x="3596380" y="2438033"/>
                  </a:lnTo>
                  <a:lnTo>
                    <a:pt x="3582237" y="2438033"/>
                  </a:lnTo>
                  <a:lnTo>
                    <a:pt x="3568550" y="2438033"/>
                  </a:lnTo>
                  <a:lnTo>
                    <a:pt x="3554408" y="2438033"/>
                  </a:lnTo>
                  <a:lnTo>
                    <a:pt x="3540721" y="2438033"/>
                  </a:lnTo>
                  <a:lnTo>
                    <a:pt x="3526578" y="2438033"/>
                  </a:lnTo>
                  <a:lnTo>
                    <a:pt x="3513804" y="2438033"/>
                  </a:lnTo>
                  <a:lnTo>
                    <a:pt x="3499661" y="2438033"/>
                  </a:lnTo>
                  <a:lnTo>
                    <a:pt x="3485519" y="2438033"/>
                  </a:lnTo>
                  <a:lnTo>
                    <a:pt x="3471832" y="2438033"/>
                  </a:lnTo>
                  <a:lnTo>
                    <a:pt x="3457689" y="2438033"/>
                  </a:lnTo>
                  <a:lnTo>
                    <a:pt x="3444003" y="2438033"/>
                  </a:lnTo>
                  <a:lnTo>
                    <a:pt x="3429860" y="2438033"/>
                  </a:lnTo>
                  <a:lnTo>
                    <a:pt x="3415717" y="2438033"/>
                  </a:lnTo>
                  <a:lnTo>
                    <a:pt x="3402030" y="2438033"/>
                  </a:lnTo>
                  <a:lnTo>
                    <a:pt x="3387887" y="2438033"/>
                  </a:lnTo>
                  <a:lnTo>
                    <a:pt x="3374201" y="2496126"/>
                  </a:lnTo>
                  <a:lnTo>
                    <a:pt x="3360058" y="2565396"/>
                  </a:lnTo>
                  <a:lnTo>
                    <a:pt x="3346828" y="2594258"/>
                  </a:lnTo>
                  <a:lnTo>
                    <a:pt x="3332685" y="2570076"/>
                  </a:lnTo>
                  <a:lnTo>
                    <a:pt x="3318542" y="2526432"/>
                  </a:lnTo>
                  <a:lnTo>
                    <a:pt x="3304855" y="2487333"/>
                  </a:lnTo>
                  <a:lnTo>
                    <a:pt x="3290713" y="2472796"/>
                  </a:lnTo>
                  <a:lnTo>
                    <a:pt x="3277026" y="2490976"/>
                  </a:lnTo>
                  <a:lnTo>
                    <a:pt x="3262883" y="2525043"/>
                  </a:lnTo>
                  <a:lnTo>
                    <a:pt x="3248740" y="2543261"/>
                  </a:lnTo>
                  <a:lnTo>
                    <a:pt x="3235054" y="2526187"/>
                  </a:lnTo>
                  <a:lnTo>
                    <a:pt x="3220911" y="2490899"/>
                  </a:lnTo>
                  <a:lnTo>
                    <a:pt x="3207224" y="2444355"/>
                  </a:lnTo>
                  <a:lnTo>
                    <a:pt x="3193082" y="2438033"/>
                  </a:lnTo>
                  <a:lnTo>
                    <a:pt x="3180307" y="2438033"/>
                  </a:lnTo>
                  <a:lnTo>
                    <a:pt x="3166165" y="2468843"/>
                  </a:lnTo>
                  <a:lnTo>
                    <a:pt x="3152022" y="2521110"/>
                  </a:lnTo>
                  <a:lnTo>
                    <a:pt x="3138335" y="2532185"/>
                  </a:lnTo>
                  <a:lnTo>
                    <a:pt x="3124192" y="2511768"/>
                  </a:lnTo>
                  <a:lnTo>
                    <a:pt x="3110506" y="2493043"/>
                  </a:lnTo>
                  <a:lnTo>
                    <a:pt x="3096363" y="2495355"/>
                  </a:lnTo>
                  <a:lnTo>
                    <a:pt x="3082220" y="2509879"/>
                  </a:lnTo>
                  <a:lnTo>
                    <a:pt x="3068534" y="2526239"/>
                  </a:lnTo>
                  <a:lnTo>
                    <a:pt x="3054391" y="2551613"/>
                  </a:lnTo>
                  <a:lnTo>
                    <a:pt x="3040704" y="2591266"/>
                  </a:lnTo>
                  <a:lnTo>
                    <a:pt x="3026561" y="2628063"/>
                  </a:lnTo>
                  <a:lnTo>
                    <a:pt x="3013787" y="2639069"/>
                  </a:lnTo>
                  <a:lnTo>
                    <a:pt x="2999644" y="2629040"/>
                  </a:lnTo>
                  <a:lnTo>
                    <a:pt x="2985502" y="2621839"/>
                  </a:lnTo>
                  <a:lnTo>
                    <a:pt x="2971815" y="2638153"/>
                  </a:lnTo>
                  <a:lnTo>
                    <a:pt x="2957672" y="2663659"/>
                  </a:lnTo>
                  <a:lnTo>
                    <a:pt x="2943986" y="2654098"/>
                  </a:lnTo>
                  <a:lnTo>
                    <a:pt x="2929843" y="2605965"/>
                  </a:lnTo>
                  <a:lnTo>
                    <a:pt x="2915700" y="2565995"/>
                  </a:lnTo>
                  <a:lnTo>
                    <a:pt x="2902013" y="2567257"/>
                  </a:lnTo>
                  <a:lnTo>
                    <a:pt x="2887871" y="2597182"/>
                  </a:lnTo>
                  <a:lnTo>
                    <a:pt x="2874184" y="2624384"/>
                  </a:lnTo>
                  <a:lnTo>
                    <a:pt x="2860041" y="2645000"/>
                  </a:lnTo>
                  <a:lnTo>
                    <a:pt x="2847267" y="2661540"/>
                  </a:lnTo>
                  <a:lnTo>
                    <a:pt x="2833124" y="2648320"/>
                  </a:lnTo>
                  <a:lnTo>
                    <a:pt x="2818981" y="2606582"/>
                  </a:lnTo>
                  <a:lnTo>
                    <a:pt x="2805295" y="2555382"/>
                  </a:lnTo>
                  <a:lnTo>
                    <a:pt x="2791152" y="2515444"/>
                  </a:lnTo>
                  <a:lnTo>
                    <a:pt x="2777465" y="2517038"/>
                  </a:lnTo>
                  <a:lnTo>
                    <a:pt x="2763323" y="2561928"/>
                  </a:lnTo>
                  <a:lnTo>
                    <a:pt x="2749180" y="2617113"/>
                  </a:lnTo>
                  <a:lnTo>
                    <a:pt x="2735493" y="2652893"/>
                  </a:lnTo>
                  <a:lnTo>
                    <a:pt x="2721350" y="2667734"/>
                  </a:lnTo>
                  <a:lnTo>
                    <a:pt x="2707664" y="2689498"/>
                  </a:lnTo>
                  <a:lnTo>
                    <a:pt x="2693521" y="2723248"/>
                  </a:lnTo>
                  <a:lnTo>
                    <a:pt x="2680291" y="2754075"/>
                  </a:lnTo>
                  <a:lnTo>
                    <a:pt x="2666148" y="2783123"/>
                  </a:lnTo>
                  <a:lnTo>
                    <a:pt x="2652005" y="2809093"/>
                  </a:lnTo>
                  <a:lnTo>
                    <a:pt x="2638318" y="2846045"/>
                  </a:lnTo>
                  <a:lnTo>
                    <a:pt x="2624176" y="2903690"/>
                  </a:lnTo>
                  <a:lnTo>
                    <a:pt x="2610489" y="2946430"/>
                  </a:lnTo>
                  <a:lnTo>
                    <a:pt x="2596346" y="2934041"/>
                  </a:lnTo>
                  <a:lnTo>
                    <a:pt x="2582203" y="2884457"/>
                  </a:lnTo>
                  <a:lnTo>
                    <a:pt x="2568517" y="2836676"/>
                  </a:lnTo>
                  <a:lnTo>
                    <a:pt x="2554374" y="2799852"/>
                  </a:lnTo>
                  <a:lnTo>
                    <a:pt x="2540687" y="2762320"/>
                  </a:lnTo>
                  <a:lnTo>
                    <a:pt x="2526545" y="2721923"/>
                  </a:lnTo>
                  <a:lnTo>
                    <a:pt x="2513770" y="2696944"/>
                  </a:lnTo>
                  <a:lnTo>
                    <a:pt x="2499628" y="2693158"/>
                  </a:lnTo>
                  <a:lnTo>
                    <a:pt x="2485485" y="2691065"/>
                  </a:lnTo>
                  <a:lnTo>
                    <a:pt x="2471798" y="2665483"/>
                  </a:lnTo>
                  <a:lnTo>
                    <a:pt x="2457655" y="2610649"/>
                  </a:lnTo>
                  <a:lnTo>
                    <a:pt x="2443969" y="2549875"/>
                  </a:lnTo>
                  <a:lnTo>
                    <a:pt x="2429826" y="2511270"/>
                  </a:lnTo>
                  <a:lnTo>
                    <a:pt x="2415683" y="2494691"/>
                  </a:lnTo>
                  <a:lnTo>
                    <a:pt x="2401997" y="2477234"/>
                  </a:lnTo>
                  <a:lnTo>
                    <a:pt x="2387854" y="2438542"/>
                  </a:lnTo>
                  <a:lnTo>
                    <a:pt x="2374167" y="2438033"/>
                  </a:lnTo>
                  <a:lnTo>
                    <a:pt x="2360024" y="2438033"/>
                  </a:lnTo>
                  <a:lnTo>
                    <a:pt x="2347250" y="2438033"/>
                  </a:lnTo>
                  <a:lnTo>
                    <a:pt x="2333107" y="2438033"/>
                  </a:lnTo>
                  <a:lnTo>
                    <a:pt x="2318965" y="2438033"/>
                  </a:lnTo>
                  <a:lnTo>
                    <a:pt x="2305278" y="2438033"/>
                  </a:lnTo>
                  <a:lnTo>
                    <a:pt x="2291135" y="2438033"/>
                  </a:lnTo>
                  <a:lnTo>
                    <a:pt x="2277449" y="2438033"/>
                  </a:lnTo>
                  <a:lnTo>
                    <a:pt x="2263306" y="2438033"/>
                  </a:lnTo>
                  <a:lnTo>
                    <a:pt x="2249163" y="2438033"/>
                  </a:lnTo>
                  <a:lnTo>
                    <a:pt x="2235476" y="2438033"/>
                  </a:lnTo>
                  <a:lnTo>
                    <a:pt x="2221334" y="2438033"/>
                  </a:lnTo>
                  <a:lnTo>
                    <a:pt x="2207647" y="2438033"/>
                  </a:lnTo>
                  <a:lnTo>
                    <a:pt x="2193504" y="2438033"/>
                  </a:lnTo>
                  <a:lnTo>
                    <a:pt x="2180730" y="2438033"/>
                  </a:lnTo>
                  <a:lnTo>
                    <a:pt x="2166587" y="2438033"/>
                  </a:lnTo>
                  <a:lnTo>
                    <a:pt x="2152444" y="2438033"/>
                  </a:lnTo>
                  <a:lnTo>
                    <a:pt x="2138758" y="2438033"/>
                  </a:lnTo>
                  <a:lnTo>
                    <a:pt x="2124615" y="2438033"/>
                  </a:lnTo>
                  <a:lnTo>
                    <a:pt x="2110928" y="2438033"/>
                  </a:lnTo>
                  <a:lnTo>
                    <a:pt x="2096786" y="2438033"/>
                  </a:lnTo>
                  <a:lnTo>
                    <a:pt x="2082643" y="2438033"/>
                  </a:lnTo>
                  <a:lnTo>
                    <a:pt x="2068956" y="2438033"/>
                  </a:lnTo>
                  <a:lnTo>
                    <a:pt x="2054813" y="2438033"/>
                  </a:lnTo>
                  <a:lnTo>
                    <a:pt x="2041127" y="2438033"/>
                  </a:lnTo>
                  <a:lnTo>
                    <a:pt x="2026984" y="2438033"/>
                  </a:lnTo>
                  <a:lnTo>
                    <a:pt x="2013754" y="2438033"/>
                  </a:lnTo>
                  <a:lnTo>
                    <a:pt x="1999611" y="2438033"/>
                  </a:lnTo>
                  <a:lnTo>
                    <a:pt x="1985468" y="2438033"/>
                  </a:lnTo>
                  <a:lnTo>
                    <a:pt x="1971781" y="2438033"/>
                  </a:lnTo>
                  <a:lnTo>
                    <a:pt x="1957639" y="2438033"/>
                  </a:lnTo>
                  <a:lnTo>
                    <a:pt x="1943952" y="2438033"/>
                  </a:lnTo>
                  <a:lnTo>
                    <a:pt x="1929809" y="2438033"/>
                  </a:lnTo>
                  <a:lnTo>
                    <a:pt x="1915666" y="2438033"/>
                  </a:lnTo>
                  <a:lnTo>
                    <a:pt x="1901980" y="2438033"/>
                  </a:lnTo>
                  <a:lnTo>
                    <a:pt x="1887837" y="2438033"/>
                  </a:lnTo>
                  <a:lnTo>
                    <a:pt x="1874150" y="2438033"/>
                  </a:lnTo>
                  <a:lnTo>
                    <a:pt x="1860007" y="2438033"/>
                  </a:lnTo>
                  <a:lnTo>
                    <a:pt x="1847233" y="2438033"/>
                  </a:lnTo>
                  <a:lnTo>
                    <a:pt x="1833091" y="2438033"/>
                  </a:lnTo>
                  <a:lnTo>
                    <a:pt x="1818948" y="2438033"/>
                  </a:lnTo>
                  <a:lnTo>
                    <a:pt x="1805261" y="2438033"/>
                  </a:lnTo>
                  <a:lnTo>
                    <a:pt x="1791118" y="2438033"/>
                  </a:lnTo>
                  <a:lnTo>
                    <a:pt x="1777432" y="2438033"/>
                  </a:lnTo>
                  <a:lnTo>
                    <a:pt x="1763289" y="2438033"/>
                  </a:lnTo>
                  <a:lnTo>
                    <a:pt x="1749146" y="2438033"/>
                  </a:lnTo>
                  <a:lnTo>
                    <a:pt x="1735459" y="2438033"/>
                  </a:lnTo>
                  <a:lnTo>
                    <a:pt x="1721317" y="2438033"/>
                  </a:lnTo>
                  <a:lnTo>
                    <a:pt x="1707630" y="2438033"/>
                  </a:lnTo>
                  <a:lnTo>
                    <a:pt x="1693487" y="2438033"/>
                  </a:lnTo>
                  <a:lnTo>
                    <a:pt x="1680713" y="2438033"/>
                  </a:lnTo>
                  <a:lnTo>
                    <a:pt x="1666570" y="2438033"/>
                  </a:lnTo>
                  <a:lnTo>
                    <a:pt x="1652427" y="2438033"/>
                  </a:lnTo>
                  <a:lnTo>
                    <a:pt x="1638741" y="2438033"/>
                  </a:lnTo>
                  <a:lnTo>
                    <a:pt x="1624598" y="2438033"/>
                  </a:lnTo>
                  <a:lnTo>
                    <a:pt x="1610911" y="2438033"/>
                  </a:lnTo>
                  <a:lnTo>
                    <a:pt x="1596769" y="2438033"/>
                  </a:lnTo>
                  <a:lnTo>
                    <a:pt x="1582626" y="2438033"/>
                  </a:lnTo>
                  <a:lnTo>
                    <a:pt x="1568939" y="2438033"/>
                  </a:lnTo>
                  <a:lnTo>
                    <a:pt x="1554796" y="2438033"/>
                  </a:lnTo>
                  <a:lnTo>
                    <a:pt x="1541110" y="2438033"/>
                  </a:lnTo>
                  <a:lnTo>
                    <a:pt x="1526967" y="2438033"/>
                  </a:lnTo>
                  <a:lnTo>
                    <a:pt x="1514193" y="2438033"/>
                  </a:lnTo>
                  <a:lnTo>
                    <a:pt x="1500050" y="2438033"/>
                  </a:lnTo>
                  <a:lnTo>
                    <a:pt x="1485907" y="2438033"/>
                  </a:lnTo>
                  <a:lnTo>
                    <a:pt x="1472221" y="2438033"/>
                  </a:lnTo>
                  <a:lnTo>
                    <a:pt x="1458078" y="2438033"/>
                  </a:lnTo>
                  <a:lnTo>
                    <a:pt x="1444391" y="2438033"/>
                  </a:lnTo>
                  <a:lnTo>
                    <a:pt x="1430248" y="2438033"/>
                  </a:lnTo>
                  <a:lnTo>
                    <a:pt x="1416106" y="2438033"/>
                  </a:lnTo>
                  <a:lnTo>
                    <a:pt x="1402419" y="2438033"/>
                  </a:lnTo>
                  <a:lnTo>
                    <a:pt x="1388276" y="2438033"/>
                  </a:lnTo>
                  <a:lnTo>
                    <a:pt x="1374590" y="2438033"/>
                  </a:lnTo>
                  <a:lnTo>
                    <a:pt x="1360447" y="2438033"/>
                  </a:lnTo>
                  <a:lnTo>
                    <a:pt x="1347216" y="2438033"/>
                  </a:lnTo>
                  <a:lnTo>
                    <a:pt x="1333074" y="2438033"/>
                  </a:lnTo>
                  <a:lnTo>
                    <a:pt x="1318931" y="2438033"/>
                  </a:lnTo>
                  <a:lnTo>
                    <a:pt x="1305244" y="2438033"/>
                  </a:lnTo>
                  <a:lnTo>
                    <a:pt x="1291101" y="2438033"/>
                  </a:lnTo>
                  <a:lnTo>
                    <a:pt x="1277415" y="2438033"/>
                  </a:lnTo>
                  <a:lnTo>
                    <a:pt x="1263272" y="2438033"/>
                  </a:lnTo>
                  <a:lnTo>
                    <a:pt x="1249129" y="2438033"/>
                  </a:lnTo>
                  <a:lnTo>
                    <a:pt x="1235443" y="2438033"/>
                  </a:lnTo>
                  <a:lnTo>
                    <a:pt x="1221300" y="2438033"/>
                  </a:lnTo>
                  <a:lnTo>
                    <a:pt x="1207613" y="2438033"/>
                  </a:lnTo>
                  <a:lnTo>
                    <a:pt x="1193470" y="2438033"/>
                  </a:lnTo>
                  <a:lnTo>
                    <a:pt x="1180696" y="2438033"/>
                  </a:lnTo>
                  <a:lnTo>
                    <a:pt x="1166553" y="2438033"/>
                  </a:lnTo>
                  <a:lnTo>
                    <a:pt x="1152411" y="2438033"/>
                  </a:lnTo>
                  <a:lnTo>
                    <a:pt x="1138724" y="2438033"/>
                  </a:lnTo>
                  <a:lnTo>
                    <a:pt x="1124581" y="2438033"/>
                  </a:lnTo>
                  <a:lnTo>
                    <a:pt x="1110895" y="2438664"/>
                  </a:lnTo>
                  <a:lnTo>
                    <a:pt x="1096752" y="2472319"/>
                  </a:lnTo>
                  <a:lnTo>
                    <a:pt x="1082609" y="2487766"/>
                  </a:lnTo>
                  <a:lnTo>
                    <a:pt x="1068922" y="2486570"/>
                  </a:lnTo>
                  <a:lnTo>
                    <a:pt x="1054780" y="2472539"/>
                  </a:lnTo>
                  <a:lnTo>
                    <a:pt x="1041093" y="2452342"/>
                  </a:lnTo>
                  <a:lnTo>
                    <a:pt x="1026950" y="2438033"/>
                  </a:lnTo>
                  <a:lnTo>
                    <a:pt x="1014176" y="2438033"/>
                  </a:lnTo>
                  <a:lnTo>
                    <a:pt x="1000033" y="2438033"/>
                  </a:lnTo>
                  <a:lnTo>
                    <a:pt x="985890" y="2438033"/>
                  </a:lnTo>
                  <a:lnTo>
                    <a:pt x="972204" y="2438033"/>
                  </a:lnTo>
                  <a:lnTo>
                    <a:pt x="958061" y="2438033"/>
                  </a:lnTo>
                  <a:lnTo>
                    <a:pt x="944374" y="2438033"/>
                  </a:lnTo>
                  <a:lnTo>
                    <a:pt x="930232" y="2464914"/>
                  </a:lnTo>
                  <a:lnTo>
                    <a:pt x="916089" y="2484294"/>
                  </a:lnTo>
                  <a:lnTo>
                    <a:pt x="902402" y="2482754"/>
                  </a:lnTo>
                  <a:lnTo>
                    <a:pt x="888259" y="2459874"/>
                  </a:lnTo>
                  <a:lnTo>
                    <a:pt x="874573" y="2438033"/>
                  </a:lnTo>
                  <a:lnTo>
                    <a:pt x="860430" y="2438033"/>
                  </a:lnTo>
                  <a:lnTo>
                    <a:pt x="847656" y="2438033"/>
                  </a:lnTo>
                  <a:lnTo>
                    <a:pt x="833513" y="2438033"/>
                  </a:lnTo>
                  <a:lnTo>
                    <a:pt x="819370" y="2438033"/>
                  </a:lnTo>
                  <a:lnTo>
                    <a:pt x="805684" y="2438033"/>
                  </a:lnTo>
                  <a:lnTo>
                    <a:pt x="791541" y="2438033"/>
                  </a:lnTo>
                  <a:lnTo>
                    <a:pt x="777854" y="2438033"/>
                  </a:lnTo>
                  <a:lnTo>
                    <a:pt x="763711" y="2438033"/>
                  </a:lnTo>
                  <a:lnTo>
                    <a:pt x="749569" y="2438033"/>
                  </a:lnTo>
                  <a:lnTo>
                    <a:pt x="735882" y="2438033"/>
                  </a:lnTo>
                  <a:lnTo>
                    <a:pt x="721739" y="2438033"/>
                  </a:lnTo>
                  <a:lnTo>
                    <a:pt x="708053" y="2438033"/>
                  </a:lnTo>
                  <a:lnTo>
                    <a:pt x="693910" y="2438033"/>
                  </a:lnTo>
                  <a:lnTo>
                    <a:pt x="680679" y="2438033"/>
                  </a:lnTo>
                  <a:lnTo>
                    <a:pt x="666537" y="2438033"/>
                  </a:lnTo>
                  <a:lnTo>
                    <a:pt x="652394" y="2438033"/>
                  </a:lnTo>
                  <a:lnTo>
                    <a:pt x="638707" y="2438033"/>
                  </a:lnTo>
                  <a:lnTo>
                    <a:pt x="624564" y="2438033"/>
                  </a:lnTo>
                  <a:lnTo>
                    <a:pt x="610878" y="2438033"/>
                  </a:lnTo>
                  <a:lnTo>
                    <a:pt x="596735" y="2438033"/>
                  </a:lnTo>
                  <a:lnTo>
                    <a:pt x="582592" y="2438033"/>
                  </a:lnTo>
                  <a:lnTo>
                    <a:pt x="568906" y="2438033"/>
                  </a:lnTo>
                  <a:lnTo>
                    <a:pt x="554763" y="2438033"/>
                  </a:lnTo>
                  <a:lnTo>
                    <a:pt x="541076" y="2438033"/>
                  </a:lnTo>
                  <a:lnTo>
                    <a:pt x="526933" y="2438033"/>
                  </a:lnTo>
                  <a:lnTo>
                    <a:pt x="514159" y="2438033"/>
                  </a:lnTo>
                  <a:lnTo>
                    <a:pt x="500016" y="2438033"/>
                  </a:lnTo>
                  <a:lnTo>
                    <a:pt x="485874" y="2438033"/>
                  </a:lnTo>
                  <a:lnTo>
                    <a:pt x="472187" y="2438033"/>
                  </a:lnTo>
                  <a:lnTo>
                    <a:pt x="458044" y="2438033"/>
                  </a:lnTo>
                  <a:lnTo>
                    <a:pt x="444358" y="2438033"/>
                  </a:lnTo>
                  <a:lnTo>
                    <a:pt x="430215" y="2438033"/>
                  </a:lnTo>
                  <a:lnTo>
                    <a:pt x="416072" y="2438033"/>
                  </a:lnTo>
                  <a:lnTo>
                    <a:pt x="402385" y="2438033"/>
                  </a:lnTo>
                  <a:lnTo>
                    <a:pt x="388243" y="2438033"/>
                  </a:lnTo>
                  <a:lnTo>
                    <a:pt x="374556" y="2438033"/>
                  </a:lnTo>
                  <a:lnTo>
                    <a:pt x="360413" y="2438033"/>
                  </a:lnTo>
                  <a:lnTo>
                    <a:pt x="347639" y="2438033"/>
                  </a:lnTo>
                  <a:lnTo>
                    <a:pt x="333496" y="2438033"/>
                  </a:lnTo>
                  <a:lnTo>
                    <a:pt x="319353" y="2438033"/>
                  </a:lnTo>
                  <a:lnTo>
                    <a:pt x="305667" y="2438033"/>
                  </a:lnTo>
                  <a:lnTo>
                    <a:pt x="291524" y="2438033"/>
                  </a:lnTo>
                  <a:lnTo>
                    <a:pt x="277837" y="2438033"/>
                  </a:lnTo>
                  <a:lnTo>
                    <a:pt x="263695" y="2438033"/>
                  </a:lnTo>
                  <a:lnTo>
                    <a:pt x="249552" y="2438033"/>
                  </a:lnTo>
                  <a:lnTo>
                    <a:pt x="235865" y="2438033"/>
                  </a:lnTo>
                  <a:lnTo>
                    <a:pt x="221722" y="2438033"/>
                  </a:lnTo>
                  <a:lnTo>
                    <a:pt x="208036" y="2438033"/>
                  </a:lnTo>
                  <a:lnTo>
                    <a:pt x="193893" y="2438033"/>
                  </a:lnTo>
                  <a:lnTo>
                    <a:pt x="181119" y="2438033"/>
                  </a:lnTo>
                  <a:lnTo>
                    <a:pt x="166976" y="2438033"/>
                  </a:lnTo>
                  <a:lnTo>
                    <a:pt x="152833" y="2438033"/>
                  </a:lnTo>
                  <a:lnTo>
                    <a:pt x="139147" y="2438033"/>
                  </a:lnTo>
                  <a:lnTo>
                    <a:pt x="125004" y="2438033"/>
                  </a:lnTo>
                  <a:lnTo>
                    <a:pt x="111317" y="2438033"/>
                  </a:lnTo>
                  <a:lnTo>
                    <a:pt x="97174" y="2438033"/>
                  </a:lnTo>
                  <a:lnTo>
                    <a:pt x="83031" y="2438033"/>
                  </a:lnTo>
                  <a:lnTo>
                    <a:pt x="69345" y="2438033"/>
                  </a:lnTo>
                  <a:lnTo>
                    <a:pt x="55202" y="2438033"/>
                  </a:lnTo>
                  <a:lnTo>
                    <a:pt x="41515" y="2438033"/>
                  </a:lnTo>
                  <a:lnTo>
                    <a:pt x="27373" y="2438033"/>
                  </a:lnTo>
                  <a:lnTo>
                    <a:pt x="14142" y="2438033"/>
                  </a:lnTo>
                  <a:lnTo>
                    <a:pt x="0" y="2438033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l26"/>
            <p:cNvSpPr/>
            <p:nvPr/>
          </p:nvSpPr>
          <p:spPr>
            <a:xfrm>
              <a:off x="1025850" y="497321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7"/>
            <p:cNvSpPr/>
            <p:nvPr/>
          </p:nvSpPr>
          <p:spPr>
            <a:xfrm>
              <a:off x="696390" y="5593934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798021" y="4927969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734453" y="4262004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734453" y="3596039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734453" y="2930074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11506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189838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326461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987788" y="557767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465244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372722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280200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501387"/>
                  </a:moveTo>
                  <a:lnTo>
                    <a:pt x="14213" y="1857478"/>
                  </a:lnTo>
                  <a:lnTo>
                    <a:pt x="27510" y="2101975"/>
                  </a:lnTo>
                  <a:lnTo>
                    <a:pt x="41724" y="2153708"/>
                  </a:lnTo>
                  <a:lnTo>
                    <a:pt x="55479" y="2036076"/>
                  </a:lnTo>
                  <a:lnTo>
                    <a:pt x="69693" y="1873547"/>
                  </a:lnTo>
                  <a:lnTo>
                    <a:pt x="83448" y="1775506"/>
                  </a:lnTo>
                  <a:lnTo>
                    <a:pt x="97662" y="1750279"/>
                  </a:lnTo>
                  <a:lnTo>
                    <a:pt x="111875" y="1746324"/>
                  </a:lnTo>
                  <a:lnTo>
                    <a:pt x="125630" y="1706264"/>
                  </a:lnTo>
                  <a:lnTo>
                    <a:pt x="139844" y="1609333"/>
                  </a:lnTo>
                  <a:lnTo>
                    <a:pt x="153599" y="1481989"/>
                  </a:lnTo>
                  <a:lnTo>
                    <a:pt x="167813" y="1330213"/>
                  </a:lnTo>
                  <a:lnTo>
                    <a:pt x="182027" y="1139625"/>
                  </a:lnTo>
                  <a:lnTo>
                    <a:pt x="194865" y="912042"/>
                  </a:lnTo>
                  <a:lnTo>
                    <a:pt x="209079" y="713525"/>
                  </a:lnTo>
                  <a:lnTo>
                    <a:pt x="222834" y="639824"/>
                  </a:lnTo>
                  <a:lnTo>
                    <a:pt x="237048" y="715779"/>
                  </a:lnTo>
                  <a:lnTo>
                    <a:pt x="250803" y="880762"/>
                  </a:lnTo>
                  <a:lnTo>
                    <a:pt x="265017" y="1031576"/>
                  </a:lnTo>
                  <a:lnTo>
                    <a:pt x="279230" y="1082057"/>
                  </a:lnTo>
                  <a:lnTo>
                    <a:pt x="292986" y="1016002"/>
                  </a:lnTo>
                  <a:lnTo>
                    <a:pt x="307199" y="862098"/>
                  </a:lnTo>
                  <a:lnTo>
                    <a:pt x="320955" y="668105"/>
                  </a:lnTo>
                  <a:lnTo>
                    <a:pt x="335168" y="490546"/>
                  </a:lnTo>
                  <a:lnTo>
                    <a:pt x="349382" y="393102"/>
                  </a:lnTo>
                  <a:lnTo>
                    <a:pt x="362220" y="436094"/>
                  </a:lnTo>
                  <a:lnTo>
                    <a:pt x="376434" y="564270"/>
                  </a:lnTo>
                  <a:lnTo>
                    <a:pt x="390189" y="669582"/>
                  </a:lnTo>
                  <a:lnTo>
                    <a:pt x="404403" y="688526"/>
                  </a:lnTo>
                  <a:lnTo>
                    <a:pt x="418158" y="585790"/>
                  </a:lnTo>
                  <a:lnTo>
                    <a:pt x="432372" y="425235"/>
                  </a:lnTo>
                  <a:lnTo>
                    <a:pt x="446586" y="290043"/>
                  </a:lnTo>
                  <a:lnTo>
                    <a:pt x="460341" y="201518"/>
                  </a:lnTo>
                  <a:lnTo>
                    <a:pt x="474554" y="166559"/>
                  </a:lnTo>
                  <a:lnTo>
                    <a:pt x="488310" y="209185"/>
                  </a:lnTo>
                  <a:lnTo>
                    <a:pt x="502523" y="325471"/>
                  </a:lnTo>
                  <a:lnTo>
                    <a:pt x="516737" y="412068"/>
                  </a:lnTo>
                  <a:lnTo>
                    <a:pt x="529575" y="428069"/>
                  </a:lnTo>
                  <a:lnTo>
                    <a:pt x="543789" y="450728"/>
                  </a:lnTo>
                  <a:lnTo>
                    <a:pt x="557544" y="454172"/>
                  </a:lnTo>
                  <a:lnTo>
                    <a:pt x="571758" y="359962"/>
                  </a:lnTo>
                  <a:lnTo>
                    <a:pt x="585513" y="183079"/>
                  </a:lnTo>
                  <a:lnTo>
                    <a:pt x="599727" y="28029"/>
                  </a:lnTo>
                  <a:lnTo>
                    <a:pt x="613941" y="0"/>
                  </a:lnTo>
                  <a:lnTo>
                    <a:pt x="627696" y="59393"/>
                  </a:lnTo>
                  <a:lnTo>
                    <a:pt x="641910" y="147937"/>
                  </a:lnTo>
                  <a:lnTo>
                    <a:pt x="655665" y="246908"/>
                  </a:lnTo>
                  <a:lnTo>
                    <a:pt x="669879" y="334887"/>
                  </a:lnTo>
                  <a:lnTo>
                    <a:pt x="684092" y="448480"/>
                  </a:lnTo>
                  <a:lnTo>
                    <a:pt x="697389" y="535325"/>
                  </a:lnTo>
                  <a:lnTo>
                    <a:pt x="711603" y="517974"/>
                  </a:lnTo>
                  <a:lnTo>
                    <a:pt x="725358" y="472517"/>
                  </a:lnTo>
                  <a:lnTo>
                    <a:pt x="739572" y="463184"/>
                  </a:lnTo>
                  <a:lnTo>
                    <a:pt x="753327" y="497265"/>
                  </a:lnTo>
                  <a:lnTo>
                    <a:pt x="767541" y="554397"/>
                  </a:lnTo>
                  <a:lnTo>
                    <a:pt x="781754" y="621014"/>
                  </a:lnTo>
                  <a:lnTo>
                    <a:pt x="795510" y="755758"/>
                  </a:lnTo>
                  <a:lnTo>
                    <a:pt x="809723" y="924187"/>
                  </a:lnTo>
                  <a:lnTo>
                    <a:pt x="823478" y="1010548"/>
                  </a:lnTo>
                  <a:lnTo>
                    <a:pt x="837692" y="946903"/>
                  </a:lnTo>
                  <a:lnTo>
                    <a:pt x="851906" y="733110"/>
                  </a:lnTo>
                  <a:lnTo>
                    <a:pt x="864744" y="499427"/>
                  </a:lnTo>
                  <a:lnTo>
                    <a:pt x="878958" y="374078"/>
                  </a:lnTo>
                  <a:lnTo>
                    <a:pt x="892713" y="363786"/>
                  </a:lnTo>
                  <a:lnTo>
                    <a:pt x="906927" y="440205"/>
                  </a:lnTo>
                  <a:lnTo>
                    <a:pt x="920682" y="579038"/>
                  </a:lnTo>
                  <a:lnTo>
                    <a:pt x="934896" y="714744"/>
                  </a:lnTo>
                  <a:lnTo>
                    <a:pt x="949109" y="765588"/>
                  </a:lnTo>
                  <a:lnTo>
                    <a:pt x="962865" y="709932"/>
                  </a:lnTo>
                  <a:lnTo>
                    <a:pt x="977078" y="600332"/>
                  </a:lnTo>
                  <a:lnTo>
                    <a:pt x="990834" y="498035"/>
                  </a:lnTo>
                  <a:lnTo>
                    <a:pt x="1005047" y="485455"/>
                  </a:lnTo>
                  <a:lnTo>
                    <a:pt x="1019261" y="636661"/>
                  </a:lnTo>
                  <a:lnTo>
                    <a:pt x="1032099" y="891209"/>
                  </a:lnTo>
                  <a:lnTo>
                    <a:pt x="1046313" y="1153497"/>
                  </a:lnTo>
                  <a:lnTo>
                    <a:pt x="1060068" y="1399996"/>
                  </a:lnTo>
                  <a:lnTo>
                    <a:pt x="1074282" y="1636563"/>
                  </a:lnTo>
                  <a:lnTo>
                    <a:pt x="1088037" y="1863699"/>
                  </a:lnTo>
                  <a:lnTo>
                    <a:pt x="1102251" y="2093239"/>
                  </a:lnTo>
                  <a:lnTo>
                    <a:pt x="1116465" y="2341395"/>
                  </a:lnTo>
                  <a:lnTo>
                    <a:pt x="1130220" y="2576857"/>
                  </a:lnTo>
                  <a:lnTo>
                    <a:pt x="1144434" y="2679291"/>
                  </a:lnTo>
                  <a:lnTo>
                    <a:pt x="1158189" y="2559465"/>
                  </a:lnTo>
                  <a:lnTo>
                    <a:pt x="1172402" y="2290624"/>
                  </a:lnTo>
                  <a:lnTo>
                    <a:pt x="1186616" y="1994644"/>
                  </a:lnTo>
                  <a:lnTo>
                    <a:pt x="1199454" y="1741325"/>
                  </a:lnTo>
                  <a:lnTo>
                    <a:pt x="1213668" y="1560589"/>
                  </a:lnTo>
                  <a:lnTo>
                    <a:pt x="1227423" y="1421261"/>
                  </a:lnTo>
                  <a:lnTo>
                    <a:pt x="1241637" y="1269922"/>
                  </a:lnTo>
                  <a:lnTo>
                    <a:pt x="1255392" y="1084180"/>
                  </a:lnTo>
                  <a:lnTo>
                    <a:pt x="1269606" y="872676"/>
                  </a:lnTo>
                  <a:lnTo>
                    <a:pt x="1283820" y="647728"/>
                  </a:lnTo>
                  <a:lnTo>
                    <a:pt x="1297575" y="442588"/>
                  </a:lnTo>
                  <a:lnTo>
                    <a:pt x="1311789" y="386967"/>
                  </a:lnTo>
                  <a:lnTo>
                    <a:pt x="1325544" y="572104"/>
                  </a:lnTo>
                  <a:lnTo>
                    <a:pt x="1339758" y="868535"/>
                  </a:lnTo>
                  <a:lnTo>
                    <a:pt x="1353971" y="1111914"/>
                  </a:lnTo>
                  <a:lnTo>
                    <a:pt x="1367268" y="1269956"/>
                  </a:lnTo>
                  <a:lnTo>
                    <a:pt x="1381482" y="1370990"/>
                  </a:lnTo>
                  <a:lnTo>
                    <a:pt x="1395237" y="1472034"/>
                  </a:lnTo>
                  <a:lnTo>
                    <a:pt x="1409451" y="1633125"/>
                  </a:lnTo>
                  <a:lnTo>
                    <a:pt x="1423206" y="1813302"/>
                  </a:lnTo>
                  <a:lnTo>
                    <a:pt x="1437420" y="1936060"/>
                  </a:lnTo>
                  <a:lnTo>
                    <a:pt x="1451633" y="1967283"/>
                  </a:lnTo>
                  <a:lnTo>
                    <a:pt x="1465389" y="1908682"/>
                  </a:lnTo>
                  <a:lnTo>
                    <a:pt x="1479602" y="1810103"/>
                  </a:lnTo>
                  <a:lnTo>
                    <a:pt x="1493358" y="1712574"/>
                  </a:lnTo>
                  <a:lnTo>
                    <a:pt x="1507571" y="1636336"/>
                  </a:lnTo>
                  <a:lnTo>
                    <a:pt x="1521785" y="1598625"/>
                  </a:lnTo>
                  <a:lnTo>
                    <a:pt x="1534623" y="1598359"/>
                  </a:lnTo>
                  <a:lnTo>
                    <a:pt x="1548837" y="1581189"/>
                  </a:lnTo>
                  <a:lnTo>
                    <a:pt x="1562592" y="1488119"/>
                  </a:lnTo>
                  <a:lnTo>
                    <a:pt x="1576806" y="1315610"/>
                  </a:lnTo>
                  <a:lnTo>
                    <a:pt x="1590561" y="1162592"/>
                  </a:lnTo>
                  <a:lnTo>
                    <a:pt x="1604775" y="1056777"/>
                  </a:lnTo>
                  <a:lnTo>
                    <a:pt x="1618989" y="1010971"/>
                  </a:lnTo>
                  <a:lnTo>
                    <a:pt x="1632744" y="1061942"/>
                  </a:lnTo>
                  <a:lnTo>
                    <a:pt x="1646957" y="1135196"/>
                  </a:lnTo>
                  <a:lnTo>
                    <a:pt x="1660713" y="1210261"/>
                  </a:lnTo>
                  <a:lnTo>
                    <a:pt x="1674926" y="1295529"/>
                  </a:lnTo>
                  <a:lnTo>
                    <a:pt x="1689140" y="1364012"/>
                  </a:lnTo>
                  <a:lnTo>
                    <a:pt x="1701978" y="1400822"/>
                  </a:lnTo>
                  <a:lnTo>
                    <a:pt x="1716192" y="1393924"/>
                  </a:lnTo>
                  <a:lnTo>
                    <a:pt x="1729947" y="1317226"/>
                  </a:lnTo>
                  <a:lnTo>
                    <a:pt x="1744161" y="1213187"/>
                  </a:lnTo>
                  <a:lnTo>
                    <a:pt x="1757916" y="1125324"/>
                  </a:lnTo>
                  <a:lnTo>
                    <a:pt x="1772130" y="1105796"/>
                  </a:lnTo>
                  <a:lnTo>
                    <a:pt x="1786344" y="1172369"/>
                  </a:lnTo>
                  <a:lnTo>
                    <a:pt x="1800099" y="1254127"/>
                  </a:lnTo>
                  <a:lnTo>
                    <a:pt x="1814313" y="1311145"/>
                  </a:lnTo>
                  <a:lnTo>
                    <a:pt x="1828068" y="1296654"/>
                  </a:lnTo>
                  <a:lnTo>
                    <a:pt x="1842282" y="1206877"/>
                  </a:lnTo>
                  <a:lnTo>
                    <a:pt x="1856495" y="1108105"/>
                  </a:lnTo>
                  <a:lnTo>
                    <a:pt x="1869333" y="1055339"/>
                  </a:lnTo>
                  <a:lnTo>
                    <a:pt x="1883547" y="1100771"/>
                  </a:lnTo>
                  <a:lnTo>
                    <a:pt x="1897302" y="1278474"/>
                  </a:lnTo>
                  <a:lnTo>
                    <a:pt x="1911516" y="1501282"/>
                  </a:lnTo>
                  <a:lnTo>
                    <a:pt x="1925271" y="1633319"/>
                  </a:lnTo>
                  <a:lnTo>
                    <a:pt x="1939485" y="1632800"/>
                  </a:lnTo>
                  <a:lnTo>
                    <a:pt x="1953699" y="1520202"/>
                  </a:lnTo>
                  <a:lnTo>
                    <a:pt x="1967454" y="1350988"/>
                  </a:lnTo>
                  <a:lnTo>
                    <a:pt x="1981668" y="1203725"/>
                  </a:lnTo>
                  <a:lnTo>
                    <a:pt x="1995423" y="1158912"/>
                  </a:lnTo>
                  <a:lnTo>
                    <a:pt x="2009637" y="1234514"/>
                  </a:lnTo>
                  <a:lnTo>
                    <a:pt x="2023850" y="1376277"/>
                  </a:lnTo>
                  <a:lnTo>
                    <a:pt x="2037147" y="1473045"/>
                  </a:lnTo>
                  <a:lnTo>
                    <a:pt x="2051361" y="1469270"/>
                  </a:lnTo>
                  <a:lnTo>
                    <a:pt x="2065116" y="1413208"/>
                  </a:lnTo>
                  <a:lnTo>
                    <a:pt x="2079330" y="1349781"/>
                  </a:lnTo>
                  <a:lnTo>
                    <a:pt x="2093085" y="1310840"/>
                  </a:lnTo>
                  <a:lnTo>
                    <a:pt x="2107299" y="1294119"/>
                  </a:lnTo>
                  <a:lnTo>
                    <a:pt x="2121512" y="1292323"/>
                  </a:lnTo>
                  <a:lnTo>
                    <a:pt x="2135268" y="1323193"/>
                  </a:lnTo>
                  <a:lnTo>
                    <a:pt x="2149481" y="1420267"/>
                  </a:lnTo>
                  <a:lnTo>
                    <a:pt x="2163237" y="1526036"/>
                  </a:lnTo>
                  <a:lnTo>
                    <a:pt x="2177450" y="1567932"/>
                  </a:lnTo>
                  <a:lnTo>
                    <a:pt x="2191664" y="1556026"/>
                  </a:lnTo>
                  <a:lnTo>
                    <a:pt x="2204502" y="1532562"/>
                  </a:lnTo>
                  <a:lnTo>
                    <a:pt x="2218716" y="1507595"/>
                  </a:lnTo>
                  <a:lnTo>
                    <a:pt x="2232471" y="1449407"/>
                  </a:lnTo>
                  <a:lnTo>
                    <a:pt x="2246685" y="1351001"/>
                  </a:lnTo>
                  <a:lnTo>
                    <a:pt x="2260440" y="1246787"/>
                  </a:lnTo>
                  <a:lnTo>
                    <a:pt x="2274654" y="1196589"/>
                  </a:lnTo>
                  <a:lnTo>
                    <a:pt x="2288868" y="1229469"/>
                  </a:lnTo>
                  <a:lnTo>
                    <a:pt x="2302623" y="1322421"/>
                  </a:lnTo>
                  <a:lnTo>
                    <a:pt x="2316837" y="1413985"/>
                  </a:lnTo>
                  <a:lnTo>
                    <a:pt x="2330592" y="1476143"/>
                  </a:lnTo>
                  <a:lnTo>
                    <a:pt x="2344805" y="1498545"/>
                  </a:lnTo>
                  <a:lnTo>
                    <a:pt x="2359019" y="1446985"/>
                  </a:lnTo>
                  <a:lnTo>
                    <a:pt x="2371857" y="1342786"/>
                  </a:lnTo>
                  <a:lnTo>
                    <a:pt x="2386071" y="1261333"/>
                  </a:lnTo>
                  <a:lnTo>
                    <a:pt x="2399826" y="1241065"/>
                  </a:lnTo>
                  <a:lnTo>
                    <a:pt x="2414040" y="1283616"/>
                  </a:lnTo>
                  <a:lnTo>
                    <a:pt x="2427795" y="1395855"/>
                  </a:lnTo>
                  <a:lnTo>
                    <a:pt x="2442009" y="1539828"/>
                  </a:lnTo>
                  <a:lnTo>
                    <a:pt x="2456223" y="1648737"/>
                  </a:lnTo>
                  <a:lnTo>
                    <a:pt x="2469978" y="1706037"/>
                  </a:lnTo>
                  <a:lnTo>
                    <a:pt x="2484192" y="1712806"/>
                  </a:lnTo>
                  <a:lnTo>
                    <a:pt x="2497947" y="1677667"/>
                  </a:lnTo>
                  <a:lnTo>
                    <a:pt x="2512161" y="1624275"/>
                  </a:lnTo>
                  <a:lnTo>
                    <a:pt x="2526374" y="1601382"/>
                  </a:lnTo>
                  <a:lnTo>
                    <a:pt x="2539213" y="1658362"/>
                  </a:lnTo>
                  <a:lnTo>
                    <a:pt x="2553426" y="1756135"/>
                  </a:lnTo>
                  <a:lnTo>
                    <a:pt x="2567181" y="1836182"/>
                  </a:lnTo>
                  <a:lnTo>
                    <a:pt x="2581395" y="1909503"/>
                  </a:lnTo>
                  <a:lnTo>
                    <a:pt x="2595150" y="1959778"/>
                  </a:lnTo>
                  <a:lnTo>
                    <a:pt x="2609364" y="1933119"/>
                  </a:lnTo>
                  <a:lnTo>
                    <a:pt x="2623578" y="1802320"/>
                  </a:lnTo>
                  <a:lnTo>
                    <a:pt x="2637333" y="1618005"/>
                  </a:lnTo>
                  <a:lnTo>
                    <a:pt x="2651547" y="1509668"/>
                  </a:lnTo>
                  <a:lnTo>
                    <a:pt x="2665302" y="1525223"/>
                  </a:lnTo>
                  <a:lnTo>
                    <a:pt x="2679516" y="1617863"/>
                  </a:lnTo>
                  <a:lnTo>
                    <a:pt x="2693729" y="1704848"/>
                  </a:lnTo>
                  <a:lnTo>
                    <a:pt x="2707026" y="1741126"/>
                  </a:lnTo>
                  <a:lnTo>
                    <a:pt x="2721240" y="1765133"/>
                  </a:lnTo>
                  <a:lnTo>
                    <a:pt x="2734995" y="1765631"/>
                  </a:lnTo>
                  <a:lnTo>
                    <a:pt x="2749209" y="1704376"/>
                  </a:lnTo>
                  <a:lnTo>
                    <a:pt x="2762964" y="1611855"/>
                  </a:lnTo>
                  <a:lnTo>
                    <a:pt x="2777178" y="1550155"/>
                  </a:lnTo>
                  <a:lnTo>
                    <a:pt x="2791392" y="1583404"/>
                  </a:lnTo>
                  <a:lnTo>
                    <a:pt x="2805147" y="1671090"/>
                  </a:lnTo>
                  <a:lnTo>
                    <a:pt x="2819360" y="1726164"/>
                  </a:lnTo>
                  <a:lnTo>
                    <a:pt x="2833116" y="1756766"/>
                  </a:lnTo>
                  <a:lnTo>
                    <a:pt x="2847329" y="1793870"/>
                  </a:lnTo>
                  <a:lnTo>
                    <a:pt x="2861543" y="1845554"/>
                  </a:lnTo>
                  <a:lnTo>
                    <a:pt x="2874381" y="1859489"/>
                  </a:lnTo>
                  <a:lnTo>
                    <a:pt x="2888595" y="1818690"/>
                  </a:lnTo>
                  <a:lnTo>
                    <a:pt x="2902350" y="1780175"/>
                  </a:lnTo>
                  <a:lnTo>
                    <a:pt x="2916564" y="1756296"/>
                  </a:lnTo>
                  <a:lnTo>
                    <a:pt x="2930319" y="1799145"/>
                  </a:lnTo>
                  <a:lnTo>
                    <a:pt x="2944533" y="1913509"/>
                  </a:lnTo>
                  <a:lnTo>
                    <a:pt x="2958747" y="1952045"/>
                  </a:lnTo>
                  <a:lnTo>
                    <a:pt x="2972502" y="1908999"/>
                  </a:lnTo>
                  <a:lnTo>
                    <a:pt x="2986716" y="1819738"/>
                  </a:lnTo>
                  <a:lnTo>
                    <a:pt x="3000471" y="1707154"/>
                  </a:lnTo>
                  <a:lnTo>
                    <a:pt x="3014685" y="1629907"/>
                  </a:lnTo>
                  <a:lnTo>
                    <a:pt x="3028898" y="1569654"/>
                  </a:lnTo>
                  <a:lnTo>
                    <a:pt x="3041736" y="1560800"/>
                  </a:lnTo>
                  <a:lnTo>
                    <a:pt x="3055950" y="1545273"/>
                  </a:lnTo>
                  <a:lnTo>
                    <a:pt x="3069705" y="1465103"/>
                  </a:lnTo>
                  <a:lnTo>
                    <a:pt x="3083919" y="1424244"/>
                  </a:lnTo>
                  <a:lnTo>
                    <a:pt x="3097674" y="1408793"/>
                  </a:lnTo>
                  <a:lnTo>
                    <a:pt x="3111888" y="1350051"/>
                  </a:lnTo>
                  <a:lnTo>
                    <a:pt x="3126102" y="1333561"/>
                  </a:lnTo>
                  <a:lnTo>
                    <a:pt x="3139857" y="1348065"/>
                  </a:lnTo>
                  <a:lnTo>
                    <a:pt x="3154071" y="1327654"/>
                  </a:lnTo>
                  <a:lnTo>
                    <a:pt x="3167826" y="1274504"/>
                  </a:lnTo>
                  <a:lnTo>
                    <a:pt x="3182040" y="1232579"/>
                  </a:lnTo>
                  <a:lnTo>
                    <a:pt x="3196253" y="1266533"/>
                  </a:lnTo>
                  <a:lnTo>
                    <a:pt x="3209092" y="1333653"/>
                  </a:lnTo>
                  <a:lnTo>
                    <a:pt x="3223305" y="1424138"/>
                  </a:lnTo>
                  <a:lnTo>
                    <a:pt x="3237061" y="1552533"/>
                  </a:lnTo>
                  <a:lnTo>
                    <a:pt x="3251274" y="1626079"/>
                  </a:lnTo>
                  <a:lnTo>
                    <a:pt x="3265030" y="1586213"/>
                  </a:lnTo>
                  <a:lnTo>
                    <a:pt x="3279243" y="1518640"/>
                  </a:lnTo>
                  <a:lnTo>
                    <a:pt x="3293457" y="1500341"/>
                  </a:lnTo>
                  <a:lnTo>
                    <a:pt x="3307212" y="1559312"/>
                  </a:lnTo>
                  <a:lnTo>
                    <a:pt x="3321426" y="1692697"/>
                  </a:lnTo>
                  <a:lnTo>
                    <a:pt x="3335181" y="1773020"/>
                  </a:lnTo>
                  <a:lnTo>
                    <a:pt x="3349395" y="1738833"/>
                  </a:lnTo>
                  <a:lnTo>
                    <a:pt x="3363609" y="1643579"/>
                  </a:lnTo>
                  <a:lnTo>
                    <a:pt x="3376905" y="1506424"/>
                  </a:lnTo>
                  <a:lnTo>
                    <a:pt x="3391119" y="1354425"/>
                  </a:lnTo>
                  <a:lnTo>
                    <a:pt x="3404874" y="1252147"/>
                  </a:lnTo>
                  <a:lnTo>
                    <a:pt x="3419088" y="1217722"/>
                  </a:lnTo>
                  <a:lnTo>
                    <a:pt x="3432843" y="1247943"/>
                  </a:lnTo>
                  <a:lnTo>
                    <a:pt x="3447057" y="1307184"/>
                  </a:lnTo>
                  <a:lnTo>
                    <a:pt x="3461271" y="1320907"/>
                  </a:lnTo>
                  <a:lnTo>
                    <a:pt x="3475026" y="1246302"/>
                  </a:lnTo>
                  <a:lnTo>
                    <a:pt x="3489240" y="1152349"/>
                  </a:lnTo>
                  <a:lnTo>
                    <a:pt x="3502995" y="1219738"/>
                  </a:lnTo>
                  <a:lnTo>
                    <a:pt x="3517208" y="1366196"/>
                  </a:lnTo>
                  <a:lnTo>
                    <a:pt x="3531422" y="1408004"/>
                  </a:lnTo>
                  <a:lnTo>
                    <a:pt x="3544260" y="1377435"/>
                  </a:lnTo>
                  <a:lnTo>
                    <a:pt x="3558474" y="1363680"/>
                  </a:lnTo>
                  <a:lnTo>
                    <a:pt x="3572229" y="1380629"/>
                  </a:lnTo>
                  <a:lnTo>
                    <a:pt x="3586443" y="1431250"/>
                  </a:lnTo>
                  <a:lnTo>
                    <a:pt x="3600198" y="1472462"/>
                  </a:lnTo>
                  <a:lnTo>
                    <a:pt x="3614412" y="1448549"/>
                  </a:lnTo>
                  <a:lnTo>
                    <a:pt x="3628626" y="1399231"/>
                  </a:lnTo>
                  <a:lnTo>
                    <a:pt x="3642381" y="1372350"/>
                  </a:lnTo>
                  <a:lnTo>
                    <a:pt x="3656595" y="1357147"/>
                  </a:lnTo>
                  <a:lnTo>
                    <a:pt x="3670350" y="1277046"/>
                  </a:lnTo>
                  <a:lnTo>
                    <a:pt x="3684564" y="1171066"/>
                  </a:lnTo>
                  <a:lnTo>
                    <a:pt x="3698777" y="1150526"/>
                  </a:lnTo>
                  <a:lnTo>
                    <a:pt x="3711616" y="1203878"/>
                  </a:lnTo>
                  <a:lnTo>
                    <a:pt x="3725829" y="1246710"/>
                  </a:lnTo>
                  <a:lnTo>
                    <a:pt x="3739584" y="1212184"/>
                  </a:lnTo>
                  <a:lnTo>
                    <a:pt x="3753798" y="1119903"/>
                  </a:lnTo>
                  <a:lnTo>
                    <a:pt x="3767553" y="1059997"/>
                  </a:lnTo>
                  <a:lnTo>
                    <a:pt x="3781767" y="1074351"/>
                  </a:lnTo>
                  <a:lnTo>
                    <a:pt x="3795981" y="1118193"/>
                  </a:lnTo>
                  <a:lnTo>
                    <a:pt x="3809736" y="1171879"/>
                  </a:lnTo>
                  <a:lnTo>
                    <a:pt x="3823950" y="1185450"/>
                  </a:lnTo>
                  <a:lnTo>
                    <a:pt x="3837705" y="1149175"/>
                  </a:lnTo>
                  <a:lnTo>
                    <a:pt x="3851919" y="1117072"/>
                  </a:lnTo>
                  <a:lnTo>
                    <a:pt x="3866132" y="1099289"/>
                  </a:lnTo>
                  <a:lnTo>
                    <a:pt x="3878971" y="1072118"/>
                  </a:lnTo>
                  <a:lnTo>
                    <a:pt x="3893184" y="1017374"/>
                  </a:lnTo>
                  <a:lnTo>
                    <a:pt x="3906940" y="988243"/>
                  </a:lnTo>
                  <a:lnTo>
                    <a:pt x="3921153" y="981477"/>
                  </a:lnTo>
                  <a:lnTo>
                    <a:pt x="3934909" y="949570"/>
                  </a:lnTo>
                  <a:lnTo>
                    <a:pt x="3949122" y="941490"/>
                  </a:lnTo>
                  <a:lnTo>
                    <a:pt x="3963336" y="985408"/>
                  </a:lnTo>
                  <a:lnTo>
                    <a:pt x="3977091" y="1004048"/>
                  </a:lnTo>
                  <a:lnTo>
                    <a:pt x="3991305" y="973310"/>
                  </a:lnTo>
                  <a:lnTo>
                    <a:pt x="4005060" y="953966"/>
                  </a:lnTo>
                  <a:lnTo>
                    <a:pt x="4019274" y="1004864"/>
                  </a:lnTo>
                  <a:lnTo>
                    <a:pt x="4033488" y="1042910"/>
                  </a:lnTo>
                  <a:lnTo>
                    <a:pt x="4046784" y="1018583"/>
                  </a:lnTo>
                  <a:lnTo>
                    <a:pt x="4060998" y="998854"/>
                  </a:lnTo>
                  <a:lnTo>
                    <a:pt x="4074753" y="989675"/>
                  </a:lnTo>
                  <a:lnTo>
                    <a:pt x="4088967" y="1014852"/>
                  </a:lnTo>
                  <a:lnTo>
                    <a:pt x="4102722" y="1123167"/>
                  </a:lnTo>
                  <a:lnTo>
                    <a:pt x="4116936" y="1215825"/>
                  </a:lnTo>
                  <a:lnTo>
                    <a:pt x="4131150" y="1233965"/>
                  </a:lnTo>
                  <a:lnTo>
                    <a:pt x="4144905" y="1264991"/>
                  </a:lnTo>
                  <a:lnTo>
                    <a:pt x="4159119" y="1334490"/>
                  </a:lnTo>
                  <a:lnTo>
                    <a:pt x="4172874" y="1379012"/>
                  </a:lnTo>
                  <a:lnTo>
                    <a:pt x="4187088" y="1385016"/>
                  </a:lnTo>
                  <a:lnTo>
                    <a:pt x="4201301" y="1435133"/>
                  </a:lnTo>
                  <a:lnTo>
                    <a:pt x="4214139" y="1525535"/>
                  </a:lnTo>
                  <a:lnTo>
                    <a:pt x="4228353" y="1588671"/>
                  </a:lnTo>
                  <a:lnTo>
                    <a:pt x="4242108" y="1643167"/>
                  </a:lnTo>
                  <a:lnTo>
                    <a:pt x="4256322" y="1712412"/>
                  </a:lnTo>
                  <a:lnTo>
                    <a:pt x="4270077" y="1706322"/>
                  </a:lnTo>
                  <a:lnTo>
                    <a:pt x="4284291" y="1638840"/>
                  </a:lnTo>
                  <a:lnTo>
                    <a:pt x="4298505" y="1589159"/>
                  </a:lnTo>
                  <a:lnTo>
                    <a:pt x="4312260" y="1535453"/>
                  </a:lnTo>
                  <a:lnTo>
                    <a:pt x="4326474" y="1515787"/>
                  </a:lnTo>
                  <a:lnTo>
                    <a:pt x="4340229" y="1526255"/>
                  </a:lnTo>
                  <a:lnTo>
                    <a:pt x="4354443" y="1495001"/>
                  </a:lnTo>
                  <a:lnTo>
                    <a:pt x="4368656" y="1468325"/>
                  </a:lnTo>
                  <a:lnTo>
                    <a:pt x="4381495" y="1470252"/>
                  </a:lnTo>
                  <a:lnTo>
                    <a:pt x="4395708" y="1472164"/>
                  </a:lnTo>
                  <a:lnTo>
                    <a:pt x="4409464" y="1495771"/>
                  </a:lnTo>
                  <a:lnTo>
                    <a:pt x="4423677" y="1499252"/>
                  </a:lnTo>
                  <a:lnTo>
                    <a:pt x="4437433" y="1496585"/>
                  </a:lnTo>
                  <a:lnTo>
                    <a:pt x="4451646" y="1501975"/>
                  </a:lnTo>
                  <a:lnTo>
                    <a:pt x="4465860" y="1459357"/>
                  </a:lnTo>
                  <a:lnTo>
                    <a:pt x="4479615" y="1416059"/>
                  </a:lnTo>
                  <a:lnTo>
                    <a:pt x="4493829" y="1465607"/>
                  </a:lnTo>
                  <a:lnTo>
                    <a:pt x="4507584" y="1596335"/>
                  </a:lnTo>
                  <a:lnTo>
                    <a:pt x="4521798" y="1706669"/>
                  </a:lnTo>
                  <a:lnTo>
                    <a:pt x="4536012" y="1723409"/>
                  </a:lnTo>
                  <a:lnTo>
                    <a:pt x="4548850" y="1655640"/>
                  </a:lnTo>
                  <a:lnTo>
                    <a:pt x="4563063" y="1619817"/>
                  </a:lnTo>
                  <a:lnTo>
                    <a:pt x="4576819" y="1626730"/>
                  </a:lnTo>
                  <a:lnTo>
                    <a:pt x="4591032" y="1572283"/>
                  </a:lnTo>
                  <a:lnTo>
                    <a:pt x="4604788" y="1487067"/>
                  </a:lnTo>
                  <a:lnTo>
                    <a:pt x="4619001" y="1477838"/>
                  </a:lnTo>
                  <a:lnTo>
                    <a:pt x="4633215" y="1574919"/>
                  </a:lnTo>
                  <a:lnTo>
                    <a:pt x="4646970" y="1644819"/>
                  </a:lnTo>
                  <a:lnTo>
                    <a:pt x="4661184" y="1554728"/>
                  </a:lnTo>
                  <a:lnTo>
                    <a:pt x="4674939" y="1395050"/>
                  </a:lnTo>
                  <a:lnTo>
                    <a:pt x="4689153" y="1291426"/>
                  </a:lnTo>
                  <a:lnTo>
                    <a:pt x="4703367" y="1255836"/>
                  </a:lnTo>
                  <a:lnTo>
                    <a:pt x="4716663" y="1308475"/>
                  </a:lnTo>
                  <a:lnTo>
                    <a:pt x="4730877" y="1322604"/>
                  </a:lnTo>
                  <a:lnTo>
                    <a:pt x="4744632" y="1183711"/>
                  </a:lnTo>
                  <a:lnTo>
                    <a:pt x="4758846" y="1057837"/>
                  </a:lnTo>
                  <a:lnTo>
                    <a:pt x="4772601" y="1034682"/>
                  </a:lnTo>
                  <a:lnTo>
                    <a:pt x="4786815" y="1054385"/>
                  </a:lnTo>
                  <a:lnTo>
                    <a:pt x="4801029" y="1052071"/>
                  </a:lnTo>
                  <a:lnTo>
                    <a:pt x="4814784" y="1041183"/>
                  </a:lnTo>
                  <a:lnTo>
                    <a:pt x="4828998" y="1042256"/>
                  </a:lnTo>
                  <a:lnTo>
                    <a:pt x="4842753" y="1053206"/>
                  </a:lnTo>
                  <a:lnTo>
                    <a:pt x="4856967" y="1059687"/>
                  </a:lnTo>
                  <a:lnTo>
                    <a:pt x="4871180" y="1026112"/>
                  </a:lnTo>
                  <a:lnTo>
                    <a:pt x="4884019" y="908728"/>
                  </a:lnTo>
                  <a:lnTo>
                    <a:pt x="4898232" y="805263"/>
                  </a:lnTo>
                  <a:lnTo>
                    <a:pt x="4911987" y="844540"/>
                  </a:lnTo>
                  <a:lnTo>
                    <a:pt x="4926201" y="897886"/>
                  </a:lnTo>
                  <a:lnTo>
                    <a:pt x="4939956" y="844193"/>
                  </a:lnTo>
                  <a:lnTo>
                    <a:pt x="4954170" y="705045"/>
                  </a:lnTo>
                  <a:lnTo>
                    <a:pt x="4968384" y="529758"/>
                  </a:lnTo>
                  <a:lnTo>
                    <a:pt x="4982139" y="373713"/>
                  </a:lnTo>
                  <a:lnTo>
                    <a:pt x="4996353" y="325971"/>
                  </a:lnTo>
                  <a:lnTo>
                    <a:pt x="5010108" y="365287"/>
                  </a:lnTo>
                  <a:lnTo>
                    <a:pt x="5024322" y="426428"/>
                  </a:lnTo>
                  <a:lnTo>
                    <a:pt x="5038535" y="444025"/>
                  </a:lnTo>
                  <a:lnTo>
                    <a:pt x="5051374" y="420129"/>
                  </a:lnTo>
                  <a:lnTo>
                    <a:pt x="5065587" y="416842"/>
                  </a:lnTo>
                  <a:lnTo>
                    <a:pt x="5079343" y="423959"/>
                  </a:lnTo>
                  <a:lnTo>
                    <a:pt x="5093556" y="447073"/>
                  </a:lnTo>
                  <a:lnTo>
                    <a:pt x="5107312" y="523139"/>
                  </a:lnTo>
                  <a:lnTo>
                    <a:pt x="5121525" y="651580"/>
                  </a:lnTo>
                  <a:lnTo>
                    <a:pt x="5135739" y="808860"/>
                  </a:lnTo>
                  <a:lnTo>
                    <a:pt x="5149494" y="965321"/>
                  </a:lnTo>
                  <a:lnTo>
                    <a:pt x="5163708" y="1060641"/>
                  </a:lnTo>
                  <a:lnTo>
                    <a:pt x="5177463" y="1091101"/>
                  </a:lnTo>
                  <a:lnTo>
                    <a:pt x="5191677" y="1087246"/>
                  </a:lnTo>
                  <a:lnTo>
                    <a:pt x="5205891" y="1100699"/>
                  </a:lnTo>
                  <a:lnTo>
                    <a:pt x="5218729" y="1205414"/>
                  </a:lnTo>
                  <a:lnTo>
                    <a:pt x="5232943" y="1330350"/>
                  </a:lnTo>
                  <a:lnTo>
                    <a:pt x="5246698" y="1383694"/>
                  </a:lnTo>
                  <a:lnTo>
                    <a:pt x="5260911" y="1471739"/>
                  </a:lnTo>
                  <a:lnTo>
                    <a:pt x="5274667" y="1609304"/>
                  </a:lnTo>
                  <a:lnTo>
                    <a:pt x="5288880" y="1703121"/>
                  </a:lnTo>
                  <a:lnTo>
                    <a:pt x="5303094" y="1767050"/>
                  </a:lnTo>
                  <a:lnTo>
                    <a:pt x="5316849" y="1836797"/>
                  </a:lnTo>
                  <a:lnTo>
                    <a:pt x="5331063" y="1931620"/>
                  </a:lnTo>
                  <a:lnTo>
                    <a:pt x="5344818" y="2018168"/>
                  </a:lnTo>
                  <a:lnTo>
                    <a:pt x="5359032" y="2076641"/>
                  </a:lnTo>
                  <a:lnTo>
                    <a:pt x="5373246" y="2143444"/>
                  </a:lnTo>
                  <a:lnTo>
                    <a:pt x="5386542" y="2214548"/>
                  </a:lnTo>
                  <a:lnTo>
                    <a:pt x="5400756" y="2316333"/>
                  </a:lnTo>
                  <a:lnTo>
                    <a:pt x="5414511" y="2449735"/>
                  </a:lnTo>
                  <a:lnTo>
                    <a:pt x="5428725" y="2532071"/>
                  </a:lnTo>
                  <a:lnTo>
                    <a:pt x="5442480" y="2549976"/>
                  </a:lnTo>
                  <a:lnTo>
                    <a:pt x="5456694" y="2539404"/>
                  </a:lnTo>
                  <a:lnTo>
                    <a:pt x="5470908" y="2571179"/>
                  </a:lnTo>
                  <a:lnTo>
                    <a:pt x="5484663" y="2716690"/>
                  </a:lnTo>
                  <a:lnTo>
                    <a:pt x="5498877" y="2899985"/>
                  </a:lnTo>
                  <a:lnTo>
                    <a:pt x="5512632" y="3024744"/>
                  </a:lnTo>
                  <a:lnTo>
                    <a:pt x="5526846" y="3083140"/>
                  </a:lnTo>
                  <a:lnTo>
                    <a:pt x="5541059" y="3129936"/>
                  </a:lnTo>
                  <a:lnTo>
                    <a:pt x="5553898" y="3226777"/>
                  </a:lnTo>
                  <a:lnTo>
                    <a:pt x="5568111" y="3292708"/>
                  </a:lnTo>
                  <a:lnTo>
                    <a:pt x="5581867" y="3271292"/>
                  </a:lnTo>
                  <a:lnTo>
                    <a:pt x="5596080" y="3204923"/>
                  </a:lnTo>
                  <a:lnTo>
                    <a:pt x="5609835" y="3147254"/>
                  </a:lnTo>
                  <a:lnTo>
                    <a:pt x="5624049" y="3140953"/>
                  </a:lnTo>
                  <a:lnTo>
                    <a:pt x="5638263" y="3125846"/>
                  </a:lnTo>
                  <a:lnTo>
                    <a:pt x="5652018" y="3053842"/>
                  </a:lnTo>
                  <a:lnTo>
                    <a:pt x="5666232" y="2933158"/>
                  </a:lnTo>
                  <a:lnTo>
                    <a:pt x="5679987" y="2814738"/>
                  </a:lnTo>
                  <a:lnTo>
                    <a:pt x="5694201" y="2776331"/>
                  </a:lnTo>
                  <a:lnTo>
                    <a:pt x="5708415" y="2793636"/>
                  </a:lnTo>
                  <a:lnTo>
                    <a:pt x="5721253" y="2762235"/>
                  </a:lnTo>
                  <a:lnTo>
                    <a:pt x="5735466" y="2711755"/>
                  </a:lnTo>
                  <a:lnTo>
                    <a:pt x="5749222" y="2767421"/>
                  </a:lnTo>
                  <a:lnTo>
                    <a:pt x="5763435" y="2939234"/>
                  </a:lnTo>
                  <a:lnTo>
                    <a:pt x="5777191" y="3096035"/>
                  </a:lnTo>
                  <a:lnTo>
                    <a:pt x="5791404" y="3169207"/>
                  </a:lnTo>
                  <a:lnTo>
                    <a:pt x="5805618" y="3212687"/>
                  </a:lnTo>
                  <a:lnTo>
                    <a:pt x="5819373" y="3240798"/>
                  </a:lnTo>
                  <a:lnTo>
                    <a:pt x="5833587" y="3255387"/>
                  </a:lnTo>
                  <a:lnTo>
                    <a:pt x="5847342" y="3292429"/>
                  </a:lnTo>
                  <a:lnTo>
                    <a:pt x="5861556" y="3316231"/>
                  </a:lnTo>
                  <a:lnTo>
                    <a:pt x="5875770" y="3256812"/>
                  </a:lnTo>
                  <a:lnTo>
                    <a:pt x="5888608" y="3171560"/>
                  </a:lnTo>
                  <a:lnTo>
                    <a:pt x="5902822" y="3136057"/>
                  </a:lnTo>
                  <a:lnTo>
                    <a:pt x="5916577" y="3109926"/>
                  </a:lnTo>
                  <a:lnTo>
                    <a:pt x="5930791" y="3041518"/>
                  </a:lnTo>
                  <a:lnTo>
                    <a:pt x="5944546" y="2955355"/>
                  </a:lnTo>
                  <a:lnTo>
                    <a:pt x="5958760" y="2832704"/>
                  </a:lnTo>
                  <a:lnTo>
                    <a:pt x="5972973" y="2647069"/>
                  </a:lnTo>
                  <a:lnTo>
                    <a:pt x="5986728" y="2478663"/>
                  </a:lnTo>
                  <a:lnTo>
                    <a:pt x="6000942" y="2401338"/>
                  </a:lnTo>
                  <a:lnTo>
                    <a:pt x="6014697" y="2389960"/>
                  </a:lnTo>
                  <a:lnTo>
                    <a:pt x="6028911" y="2422576"/>
                  </a:lnTo>
                  <a:lnTo>
                    <a:pt x="6043125" y="2464522"/>
                  </a:lnTo>
                  <a:lnTo>
                    <a:pt x="6056422" y="2435719"/>
                  </a:lnTo>
                  <a:lnTo>
                    <a:pt x="6070635" y="2322446"/>
                  </a:lnTo>
                  <a:lnTo>
                    <a:pt x="6084390" y="2189991"/>
                  </a:lnTo>
                  <a:lnTo>
                    <a:pt x="6098604" y="2011552"/>
                  </a:lnTo>
                  <a:lnTo>
                    <a:pt x="6112359" y="1809258"/>
                  </a:lnTo>
                  <a:lnTo>
                    <a:pt x="6126573" y="1728031"/>
                  </a:lnTo>
                  <a:lnTo>
                    <a:pt x="6140787" y="1813989"/>
                  </a:lnTo>
                  <a:lnTo>
                    <a:pt x="6154542" y="1973119"/>
                  </a:lnTo>
                  <a:lnTo>
                    <a:pt x="6168756" y="2080581"/>
                  </a:lnTo>
                  <a:lnTo>
                    <a:pt x="6182511" y="2078376"/>
                  </a:lnTo>
                  <a:lnTo>
                    <a:pt x="6196725" y="1959659"/>
                  </a:lnTo>
                  <a:lnTo>
                    <a:pt x="6210938" y="1793892"/>
                  </a:lnTo>
                  <a:lnTo>
                    <a:pt x="6223777" y="1641144"/>
                  </a:lnTo>
                  <a:lnTo>
                    <a:pt x="6237990" y="1507780"/>
                  </a:lnTo>
                  <a:lnTo>
                    <a:pt x="6251746" y="1403127"/>
                  </a:lnTo>
                  <a:lnTo>
                    <a:pt x="6265959" y="1362343"/>
                  </a:lnTo>
                  <a:lnTo>
                    <a:pt x="6279715" y="1375898"/>
                  </a:lnTo>
                  <a:lnTo>
                    <a:pt x="6293928" y="1393901"/>
                  </a:lnTo>
                  <a:lnTo>
                    <a:pt x="6308142" y="1394535"/>
                  </a:lnTo>
                  <a:lnTo>
                    <a:pt x="6321897" y="1357573"/>
                  </a:lnTo>
                  <a:lnTo>
                    <a:pt x="6336111" y="1292248"/>
                  </a:lnTo>
                  <a:lnTo>
                    <a:pt x="6349866" y="1257760"/>
                  </a:lnTo>
                  <a:lnTo>
                    <a:pt x="6364080" y="1233457"/>
                  </a:lnTo>
                  <a:lnTo>
                    <a:pt x="6378294" y="1199085"/>
                  </a:lnTo>
                  <a:lnTo>
                    <a:pt x="6391132" y="1240903"/>
                  </a:lnTo>
                  <a:lnTo>
                    <a:pt x="6405346" y="1341165"/>
                  </a:lnTo>
                  <a:lnTo>
                    <a:pt x="6419101" y="1358969"/>
                  </a:lnTo>
                  <a:lnTo>
                    <a:pt x="6433314" y="1330128"/>
                  </a:lnTo>
                  <a:lnTo>
                    <a:pt x="6447070" y="1373616"/>
                  </a:lnTo>
                  <a:lnTo>
                    <a:pt x="6461283" y="1461277"/>
                  </a:lnTo>
                  <a:lnTo>
                    <a:pt x="6475497" y="1497197"/>
                  </a:lnTo>
                  <a:lnTo>
                    <a:pt x="6489252" y="1457543"/>
                  </a:lnTo>
                  <a:lnTo>
                    <a:pt x="6503466" y="1406464"/>
                  </a:lnTo>
                  <a:lnTo>
                    <a:pt x="6517221" y="1334417"/>
                  </a:lnTo>
                  <a:lnTo>
                    <a:pt x="6531435" y="1255640"/>
                  </a:lnTo>
                  <a:lnTo>
                    <a:pt x="6545649" y="1234662"/>
                  </a:lnTo>
                  <a:lnTo>
                    <a:pt x="6558487" y="1220271"/>
                  </a:lnTo>
                  <a:lnTo>
                    <a:pt x="6572701" y="1160098"/>
                  </a:lnTo>
                  <a:lnTo>
                    <a:pt x="6586456" y="1115586"/>
                  </a:lnTo>
                  <a:lnTo>
                    <a:pt x="6600670" y="1145257"/>
                  </a:lnTo>
                  <a:lnTo>
                    <a:pt x="6614425" y="1193216"/>
                  </a:lnTo>
                  <a:lnTo>
                    <a:pt x="6628639" y="1188859"/>
                  </a:lnTo>
                  <a:lnTo>
                    <a:pt x="6642852" y="1106391"/>
                  </a:lnTo>
                  <a:lnTo>
                    <a:pt x="6656608" y="988414"/>
                  </a:lnTo>
                  <a:lnTo>
                    <a:pt x="6670821" y="892814"/>
                  </a:lnTo>
                  <a:lnTo>
                    <a:pt x="6684576" y="875661"/>
                  </a:lnTo>
                  <a:lnTo>
                    <a:pt x="6698790" y="957366"/>
                  </a:lnTo>
                  <a:lnTo>
                    <a:pt x="6713004" y="1047240"/>
                  </a:lnTo>
                  <a:lnTo>
                    <a:pt x="6726301" y="1089070"/>
                  </a:lnTo>
                  <a:lnTo>
                    <a:pt x="6740514" y="1125996"/>
                  </a:lnTo>
                  <a:lnTo>
                    <a:pt x="6754270" y="1181429"/>
                  </a:lnTo>
                  <a:lnTo>
                    <a:pt x="6768483" y="1226826"/>
                  </a:lnTo>
                  <a:lnTo>
                    <a:pt x="6782238" y="1193258"/>
                  </a:lnTo>
                  <a:lnTo>
                    <a:pt x="6796452" y="1040840"/>
                  </a:lnTo>
                  <a:lnTo>
                    <a:pt x="6810666" y="904657"/>
                  </a:lnTo>
                  <a:lnTo>
                    <a:pt x="6824421" y="914965"/>
                  </a:lnTo>
                  <a:lnTo>
                    <a:pt x="6838635" y="1023111"/>
                  </a:lnTo>
                  <a:lnTo>
                    <a:pt x="6852390" y="1104036"/>
                  </a:lnTo>
                  <a:lnTo>
                    <a:pt x="6866604" y="1114721"/>
                  </a:lnTo>
                  <a:lnTo>
                    <a:pt x="6880818" y="1090889"/>
                  </a:lnTo>
                  <a:lnTo>
                    <a:pt x="6893656" y="1054709"/>
                  </a:lnTo>
                  <a:lnTo>
                    <a:pt x="6907869" y="1039255"/>
                  </a:lnTo>
                  <a:lnTo>
                    <a:pt x="6921625" y="1019590"/>
                  </a:lnTo>
                  <a:lnTo>
                    <a:pt x="6935838" y="961517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1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501387"/>
                  </a:moveTo>
                  <a:lnTo>
                    <a:pt x="14213" y="1857478"/>
                  </a:lnTo>
                  <a:lnTo>
                    <a:pt x="27510" y="2101975"/>
                  </a:lnTo>
                  <a:lnTo>
                    <a:pt x="41724" y="2117269"/>
                  </a:lnTo>
                  <a:lnTo>
                    <a:pt x="55479" y="2036076"/>
                  </a:lnTo>
                  <a:lnTo>
                    <a:pt x="69693" y="1873547"/>
                  </a:lnTo>
                  <a:lnTo>
                    <a:pt x="83448" y="1775506"/>
                  </a:lnTo>
                  <a:lnTo>
                    <a:pt x="97662" y="1750279"/>
                  </a:lnTo>
                  <a:lnTo>
                    <a:pt x="111875" y="1746324"/>
                  </a:lnTo>
                  <a:lnTo>
                    <a:pt x="125630" y="1706264"/>
                  </a:lnTo>
                  <a:lnTo>
                    <a:pt x="139844" y="1609333"/>
                  </a:lnTo>
                  <a:lnTo>
                    <a:pt x="153599" y="1481989"/>
                  </a:lnTo>
                  <a:lnTo>
                    <a:pt x="167813" y="1330213"/>
                  </a:lnTo>
                  <a:lnTo>
                    <a:pt x="182027" y="1139625"/>
                  </a:lnTo>
                  <a:lnTo>
                    <a:pt x="194865" y="912042"/>
                  </a:lnTo>
                  <a:lnTo>
                    <a:pt x="209079" y="713525"/>
                  </a:lnTo>
                  <a:lnTo>
                    <a:pt x="222834" y="639824"/>
                  </a:lnTo>
                  <a:lnTo>
                    <a:pt x="237048" y="715779"/>
                  </a:lnTo>
                  <a:lnTo>
                    <a:pt x="250803" y="880762"/>
                  </a:lnTo>
                  <a:lnTo>
                    <a:pt x="265017" y="1031576"/>
                  </a:lnTo>
                  <a:lnTo>
                    <a:pt x="279230" y="1082057"/>
                  </a:lnTo>
                  <a:lnTo>
                    <a:pt x="292986" y="1016002"/>
                  </a:lnTo>
                  <a:lnTo>
                    <a:pt x="307199" y="862098"/>
                  </a:lnTo>
                  <a:lnTo>
                    <a:pt x="320955" y="668105"/>
                  </a:lnTo>
                  <a:lnTo>
                    <a:pt x="335168" y="490546"/>
                  </a:lnTo>
                  <a:lnTo>
                    <a:pt x="349382" y="393102"/>
                  </a:lnTo>
                  <a:lnTo>
                    <a:pt x="362220" y="436094"/>
                  </a:lnTo>
                  <a:lnTo>
                    <a:pt x="376434" y="564270"/>
                  </a:lnTo>
                  <a:lnTo>
                    <a:pt x="390189" y="669582"/>
                  </a:lnTo>
                  <a:lnTo>
                    <a:pt x="404403" y="688526"/>
                  </a:lnTo>
                  <a:lnTo>
                    <a:pt x="418158" y="585790"/>
                  </a:lnTo>
                  <a:lnTo>
                    <a:pt x="432372" y="425235"/>
                  </a:lnTo>
                  <a:lnTo>
                    <a:pt x="446586" y="290043"/>
                  </a:lnTo>
                  <a:lnTo>
                    <a:pt x="460341" y="201518"/>
                  </a:lnTo>
                  <a:lnTo>
                    <a:pt x="474554" y="166559"/>
                  </a:lnTo>
                  <a:lnTo>
                    <a:pt x="488310" y="209185"/>
                  </a:lnTo>
                  <a:lnTo>
                    <a:pt x="502523" y="325471"/>
                  </a:lnTo>
                  <a:lnTo>
                    <a:pt x="516737" y="412068"/>
                  </a:lnTo>
                  <a:lnTo>
                    <a:pt x="529575" y="428069"/>
                  </a:lnTo>
                  <a:lnTo>
                    <a:pt x="543789" y="450728"/>
                  </a:lnTo>
                  <a:lnTo>
                    <a:pt x="557544" y="454172"/>
                  </a:lnTo>
                  <a:lnTo>
                    <a:pt x="571758" y="359962"/>
                  </a:lnTo>
                  <a:lnTo>
                    <a:pt x="585513" y="183079"/>
                  </a:lnTo>
                  <a:lnTo>
                    <a:pt x="599727" y="28029"/>
                  </a:lnTo>
                  <a:lnTo>
                    <a:pt x="613941" y="0"/>
                  </a:lnTo>
                  <a:lnTo>
                    <a:pt x="627696" y="59393"/>
                  </a:lnTo>
                  <a:lnTo>
                    <a:pt x="641910" y="147937"/>
                  </a:lnTo>
                  <a:lnTo>
                    <a:pt x="655665" y="246908"/>
                  </a:lnTo>
                  <a:lnTo>
                    <a:pt x="669879" y="334887"/>
                  </a:lnTo>
                  <a:lnTo>
                    <a:pt x="684092" y="448480"/>
                  </a:lnTo>
                  <a:lnTo>
                    <a:pt x="697389" y="535325"/>
                  </a:lnTo>
                  <a:lnTo>
                    <a:pt x="711603" y="517974"/>
                  </a:lnTo>
                  <a:lnTo>
                    <a:pt x="725358" y="472517"/>
                  </a:lnTo>
                  <a:lnTo>
                    <a:pt x="739572" y="463184"/>
                  </a:lnTo>
                  <a:lnTo>
                    <a:pt x="753327" y="497265"/>
                  </a:lnTo>
                  <a:lnTo>
                    <a:pt x="767541" y="554397"/>
                  </a:lnTo>
                  <a:lnTo>
                    <a:pt x="781754" y="621014"/>
                  </a:lnTo>
                  <a:lnTo>
                    <a:pt x="795510" y="755758"/>
                  </a:lnTo>
                  <a:lnTo>
                    <a:pt x="809723" y="924187"/>
                  </a:lnTo>
                  <a:lnTo>
                    <a:pt x="823478" y="1010548"/>
                  </a:lnTo>
                  <a:lnTo>
                    <a:pt x="837692" y="946903"/>
                  </a:lnTo>
                  <a:lnTo>
                    <a:pt x="851906" y="733110"/>
                  </a:lnTo>
                  <a:lnTo>
                    <a:pt x="864744" y="499427"/>
                  </a:lnTo>
                  <a:lnTo>
                    <a:pt x="878958" y="374078"/>
                  </a:lnTo>
                  <a:lnTo>
                    <a:pt x="892713" y="363786"/>
                  </a:lnTo>
                  <a:lnTo>
                    <a:pt x="906927" y="440205"/>
                  </a:lnTo>
                  <a:lnTo>
                    <a:pt x="920682" y="579038"/>
                  </a:lnTo>
                  <a:lnTo>
                    <a:pt x="934896" y="714744"/>
                  </a:lnTo>
                  <a:lnTo>
                    <a:pt x="949109" y="765588"/>
                  </a:lnTo>
                  <a:lnTo>
                    <a:pt x="962865" y="709932"/>
                  </a:lnTo>
                  <a:lnTo>
                    <a:pt x="977078" y="600332"/>
                  </a:lnTo>
                  <a:lnTo>
                    <a:pt x="990834" y="498035"/>
                  </a:lnTo>
                  <a:lnTo>
                    <a:pt x="1005047" y="485455"/>
                  </a:lnTo>
                  <a:lnTo>
                    <a:pt x="1019261" y="636661"/>
                  </a:lnTo>
                  <a:lnTo>
                    <a:pt x="1032099" y="891209"/>
                  </a:lnTo>
                  <a:lnTo>
                    <a:pt x="1046313" y="1153497"/>
                  </a:lnTo>
                  <a:lnTo>
                    <a:pt x="1060068" y="1399996"/>
                  </a:lnTo>
                  <a:lnTo>
                    <a:pt x="1074282" y="1636563"/>
                  </a:lnTo>
                  <a:lnTo>
                    <a:pt x="1088037" y="1863699"/>
                  </a:lnTo>
                  <a:lnTo>
                    <a:pt x="1102251" y="2093239"/>
                  </a:lnTo>
                  <a:lnTo>
                    <a:pt x="1116465" y="2117269"/>
                  </a:lnTo>
                  <a:lnTo>
                    <a:pt x="1130220" y="2117269"/>
                  </a:lnTo>
                  <a:lnTo>
                    <a:pt x="1144434" y="2117269"/>
                  </a:lnTo>
                  <a:lnTo>
                    <a:pt x="1158189" y="2117269"/>
                  </a:lnTo>
                  <a:lnTo>
                    <a:pt x="1172402" y="2117269"/>
                  </a:lnTo>
                  <a:lnTo>
                    <a:pt x="1186616" y="1994644"/>
                  </a:lnTo>
                  <a:lnTo>
                    <a:pt x="1199454" y="1741325"/>
                  </a:lnTo>
                  <a:lnTo>
                    <a:pt x="1213668" y="1560589"/>
                  </a:lnTo>
                  <a:lnTo>
                    <a:pt x="1227423" y="1421261"/>
                  </a:lnTo>
                  <a:lnTo>
                    <a:pt x="1241637" y="1269922"/>
                  </a:lnTo>
                  <a:lnTo>
                    <a:pt x="1255392" y="1084180"/>
                  </a:lnTo>
                  <a:lnTo>
                    <a:pt x="1269606" y="872676"/>
                  </a:lnTo>
                  <a:lnTo>
                    <a:pt x="1283820" y="647728"/>
                  </a:lnTo>
                  <a:lnTo>
                    <a:pt x="1297575" y="442588"/>
                  </a:lnTo>
                  <a:lnTo>
                    <a:pt x="1311789" y="386967"/>
                  </a:lnTo>
                  <a:lnTo>
                    <a:pt x="1325544" y="572104"/>
                  </a:lnTo>
                  <a:lnTo>
                    <a:pt x="1339758" y="868535"/>
                  </a:lnTo>
                  <a:lnTo>
                    <a:pt x="1353971" y="1111914"/>
                  </a:lnTo>
                  <a:lnTo>
                    <a:pt x="1367268" y="1269956"/>
                  </a:lnTo>
                  <a:lnTo>
                    <a:pt x="1381482" y="1370990"/>
                  </a:lnTo>
                  <a:lnTo>
                    <a:pt x="1395237" y="1472034"/>
                  </a:lnTo>
                  <a:lnTo>
                    <a:pt x="1409451" y="1633125"/>
                  </a:lnTo>
                  <a:lnTo>
                    <a:pt x="1423206" y="1813302"/>
                  </a:lnTo>
                  <a:lnTo>
                    <a:pt x="1437420" y="1936060"/>
                  </a:lnTo>
                  <a:lnTo>
                    <a:pt x="1451633" y="1967283"/>
                  </a:lnTo>
                  <a:lnTo>
                    <a:pt x="1465389" y="1908682"/>
                  </a:lnTo>
                  <a:lnTo>
                    <a:pt x="1479602" y="1810103"/>
                  </a:lnTo>
                  <a:lnTo>
                    <a:pt x="1493358" y="1712574"/>
                  </a:lnTo>
                  <a:lnTo>
                    <a:pt x="1507571" y="1636336"/>
                  </a:lnTo>
                  <a:lnTo>
                    <a:pt x="1521785" y="1598625"/>
                  </a:lnTo>
                  <a:lnTo>
                    <a:pt x="1534623" y="1598359"/>
                  </a:lnTo>
                  <a:lnTo>
                    <a:pt x="1548837" y="1581189"/>
                  </a:lnTo>
                  <a:lnTo>
                    <a:pt x="1562592" y="1488119"/>
                  </a:lnTo>
                  <a:lnTo>
                    <a:pt x="1576806" y="1315610"/>
                  </a:lnTo>
                  <a:lnTo>
                    <a:pt x="1590561" y="1162592"/>
                  </a:lnTo>
                  <a:lnTo>
                    <a:pt x="1604775" y="1056777"/>
                  </a:lnTo>
                  <a:lnTo>
                    <a:pt x="1618989" y="1010971"/>
                  </a:lnTo>
                  <a:lnTo>
                    <a:pt x="1632744" y="1061942"/>
                  </a:lnTo>
                  <a:lnTo>
                    <a:pt x="1646957" y="1135196"/>
                  </a:lnTo>
                  <a:lnTo>
                    <a:pt x="1660713" y="1210261"/>
                  </a:lnTo>
                  <a:lnTo>
                    <a:pt x="1674926" y="1295529"/>
                  </a:lnTo>
                  <a:lnTo>
                    <a:pt x="1689140" y="1364012"/>
                  </a:lnTo>
                  <a:lnTo>
                    <a:pt x="1701978" y="1400822"/>
                  </a:lnTo>
                  <a:lnTo>
                    <a:pt x="1716192" y="1393924"/>
                  </a:lnTo>
                  <a:lnTo>
                    <a:pt x="1729947" y="1317226"/>
                  </a:lnTo>
                  <a:lnTo>
                    <a:pt x="1744161" y="1213187"/>
                  </a:lnTo>
                  <a:lnTo>
                    <a:pt x="1757916" y="1125324"/>
                  </a:lnTo>
                  <a:lnTo>
                    <a:pt x="1772130" y="1105796"/>
                  </a:lnTo>
                  <a:lnTo>
                    <a:pt x="1786344" y="1172369"/>
                  </a:lnTo>
                  <a:lnTo>
                    <a:pt x="1800099" y="1254127"/>
                  </a:lnTo>
                  <a:lnTo>
                    <a:pt x="1814313" y="1311145"/>
                  </a:lnTo>
                  <a:lnTo>
                    <a:pt x="1828068" y="1296654"/>
                  </a:lnTo>
                  <a:lnTo>
                    <a:pt x="1842282" y="1206877"/>
                  </a:lnTo>
                  <a:lnTo>
                    <a:pt x="1856495" y="1108105"/>
                  </a:lnTo>
                  <a:lnTo>
                    <a:pt x="1869333" y="1055339"/>
                  </a:lnTo>
                  <a:lnTo>
                    <a:pt x="1883547" y="1100771"/>
                  </a:lnTo>
                  <a:lnTo>
                    <a:pt x="1897302" y="1278474"/>
                  </a:lnTo>
                  <a:lnTo>
                    <a:pt x="1911516" y="1501282"/>
                  </a:lnTo>
                  <a:lnTo>
                    <a:pt x="1925271" y="1633319"/>
                  </a:lnTo>
                  <a:lnTo>
                    <a:pt x="1939485" y="1632800"/>
                  </a:lnTo>
                  <a:lnTo>
                    <a:pt x="1953699" y="1520202"/>
                  </a:lnTo>
                  <a:lnTo>
                    <a:pt x="1967454" y="1350988"/>
                  </a:lnTo>
                  <a:lnTo>
                    <a:pt x="1981668" y="1203725"/>
                  </a:lnTo>
                  <a:lnTo>
                    <a:pt x="1995423" y="1158912"/>
                  </a:lnTo>
                  <a:lnTo>
                    <a:pt x="2009637" y="1234514"/>
                  </a:lnTo>
                  <a:lnTo>
                    <a:pt x="2023850" y="1376277"/>
                  </a:lnTo>
                  <a:lnTo>
                    <a:pt x="2037147" y="1473045"/>
                  </a:lnTo>
                  <a:lnTo>
                    <a:pt x="2051361" y="1469270"/>
                  </a:lnTo>
                  <a:lnTo>
                    <a:pt x="2065116" y="1413208"/>
                  </a:lnTo>
                  <a:lnTo>
                    <a:pt x="2079330" y="1349781"/>
                  </a:lnTo>
                  <a:lnTo>
                    <a:pt x="2093085" y="1310840"/>
                  </a:lnTo>
                  <a:lnTo>
                    <a:pt x="2107299" y="1294119"/>
                  </a:lnTo>
                  <a:lnTo>
                    <a:pt x="2121512" y="1292323"/>
                  </a:lnTo>
                  <a:lnTo>
                    <a:pt x="2135268" y="1323193"/>
                  </a:lnTo>
                  <a:lnTo>
                    <a:pt x="2149481" y="1420267"/>
                  </a:lnTo>
                  <a:lnTo>
                    <a:pt x="2163237" y="1526036"/>
                  </a:lnTo>
                  <a:lnTo>
                    <a:pt x="2177450" y="1567932"/>
                  </a:lnTo>
                  <a:lnTo>
                    <a:pt x="2191664" y="1556026"/>
                  </a:lnTo>
                  <a:lnTo>
                    <a:pt x="2204502" y="1532562"/>
                  </a:lnTo>
                  <a:lnTo>
                    <a:pt x="2218716" y="1507595"/>
                  </a:lnTo>
                  <a:lnTo>
                    <a:pt x="2232471" y="1449407"/>
                  </a:lnTo>
                  <a:lnTo>
                    <a:pt x="2246685" y="1351001"/>
                  </a:lnTo>
                  <a:lnTo>
                    <a:pt x="2260440" y="1246787"/>
                  </a:lnTo>
                  <a:lnTo>
                    <a:pt x="2274654" y="1196589"/>
                  </a:lnTo>
                  <a:lnTo>
                    <a:pt x="2288868" y="1229469"/>
                  </a:lnTo>
                  <a:lnTo>
                    <a:pt x="2302623" y="1322421"/>
                  </a:lnTo>
                  <a:lnTo>
                    <a:pt x="2316837" y="1413985"/>
                  </a:lnTo>
                  <a:lnTo>
                    <a:pt x="2330592" y="1476143"/>
                  </a:lnTo>
                  <a:lnTo>
                    <a:pt x="2344805" y="1498545"/>
                  </a:lnTo>
                  <a:lnTo>
                    <a:pt x="2359019" y="1446985"/>
                  </a:lnTo>
                  <a:lnTo>
                    <a:pt x="2371857" y="1342786"/>
                  </a:lnTo>
                  <a:lnTo>
                    <a:pt x="2386071" y="1261333"/>
                  </a:lnTo>
                  <a:lnTo>
                    <a:pt x="2399826" y="1241065"/>
                  </a:lnTo>
                  <a:lnTo>
                    <a:pt x="2414040" y="1283616"/>
                  </a:lnTo>
                  <a:lnTo>
                    <a:pt x="2427795" y="1395855"/>
                  </a:lnTo>
                  <a:lnTo>
                    <a:pt x="2442009" y="1539828"/>
                  </a:lnTo>
                  <a:lnTo>
                    <a:pt x="2456223" y="1648737"/>
                  </a:lnTo>
                  <a:lnTo>
                    <a:pt x="2469978" y="1706037"/>
                  </a:lnTo>
                  <a:lnTo>
                    <a:pt x="2484192" y="1712806"/>
                  </a:lnTo>
                  <a:lnTo>
                    <a:pt x="2497947" y="1677667"/>
                  </a:lnTo>
                  <a:lnTo>
                    <a:pt x="2512161" y="1624275"/>
                  </a:lnTo>
                  <a:lnTo>
                    <a:pt x="2526374" y="1601382"/>
                  </a:lnTo>
                  <a:lnTo>
                    <a:pt x="2539213" y="1658362"/>
                  </a:lnTo>
                  <a:lnTo>
                    <a:pt x="2553426" y="1756135"/>
                  </a:lnTo>
                  <a:lnTo>
                    <a:pt x="2567181" y="1836182"/>
                  </a:lnTo>
                  <a:lnTo>
                    <a:pt x="2581395" y="1909503"/>
                  </a:lnTo>
                  <a:lnTo>
                    <a:pt x="2595150" y="1959778"/>
                  </a:lnTo>
                  <a:lnTo>
                    <a:pt x="2609364" y="1933119"/>
                  </a:lnTo>
                  <a:lnTo>
                    <a:pt x="2623578" y="1802320"/>
                  </a:lnTo>
                  <a:lnTo>
                    <a:pt x="2637333" y="1618005"/>
                  </a:lnTo>
                  <a:lnTo>
                    <a:pt x="2651547" y="1509668"/>
                  </a:lnTo>
                  <a:lnTo>
                    <a:pt x="2665302" y="1525223"/>
                  </a:lnTo>
                  <a:lnTo>
                    <a:pt x="2679516" y="1617863"/>
                  </a:lnTo>
                  <a:lnTo>
                    <a:pt x="2693729" y="1704848"/>
                  </a:lnTo>
                  <a:lnTo>
                    <a:pt x="2707026" y="1741126"/>
                  </a:lnTo>
                  <a:lnTo>
                    <a:pt x="2721240" y="1765133"/>
                  </a:lnTo>
                  <a:lnTo>
                    <a:pt x="2734995" y="1765631"/>
                  </a:lnTo>
                  <a:lnTo>
                    <a:pt x="2749209" y="1704376"/>
                  </a:lnTo>
                  <a:lnTo>
                    <a:pt x="2762964" y="1611855"/>
                  </a:lnTo>
                  <a:lnTo>
                    <a:pt x="2777178" y="1550155"/>
                  </a:lnTo>
                  <a:lnTo>
                    <a:pt x="2791392" y="1583404"/>
                  </a:lnTo>
                  <a:lnTo>
                    <a:pt x="2805147" y="1671090"/>
                  </a:lnTo>
                  <a:lnTo>
                    <a:pt x="2819360" y="1726164"/>
                  </a:lnTo>
                  <a:lnTo>
                    <a:pt x="2833116" y="1756766"/>
                  </a:lnTo>
                  <a:lnTo>
                    <a:pt x="2847329" y="1793870"/>
                  </a:lnTo>
                  <a:lnTo>
                    <a:pt x="2861543" y="1845554"/>
                  </a:lnTo>
                  <a:lnTo>
                    <a:pt x="2874381" y="1859489"/>
                  </a:lnTo>
                  <a:lnTo>
                    <a:pt x="2888595" y="1818690"/>
                  </a:lnTo>
                  <a:lnTo>
                    <a:pt x="2902350" y="1780175"/>
                  </a:lnTo>
                  <a:lnTo>
                    <a:pt x="2916564" y="1756296"/>
                  </a:lnTo>
                  <a:lnTo>
                    <a:pt x="2930319" y="1799145"/>
                  </a:lnTo>
                  <a:lnTo>
                    <a:pt x="2944533" y="1913509"/>
                  </a:lnTo>
                  <a:lnTo>
                    <a:pt x="2958747" y="1952045"/>
                  </a:lnTo>
                  <a:lnTo>
                    <a:pt x="2972502" y="1908999"/>
                  </a:lnTo>
                  <a:lnTo>
                    <a:pt x="2986716" y="1819738"/>
                  </a:lnTo>
                  <a:lnTo>
                    <a:pt x="3000471" y="1707154"/>
                  </a:lnTo>
                  <a:lnTo>
                    <a:pt x="3014685" y="1629907"/>
                  </a:lnTo>
                  <a:lnTo>
                    <a:pt x="3028898" y="1569654"/>
                  </a:lnTo>
                  <a:lnTo>
                    <a:pt x="3041736" y="1560800"/>
                  </a:lnTo>
                  <a:lnTo>
                    <a:pt x="3055950" y="1545273"/>
                  </a:lnTo>
                  <a:lnTo>
                    <a:pt x="3069705" y="1465103"/>
                  </a:lnTo>
                  <a:lnTo>
                    <a:pt x="3083919" y="1424244"/>
                  </a:lnTo>
                  <a:lnTo>
                    <a:pt x="3097674" y="1408793"/>
                  </a:lnTo>
                  <a:lnTo>
                    <a:pt x="3111888" y="1350051"/>
                  </a:lnTo>
                  <a:lnTo>
                    <a:pt x="3126102" y="1333561"/>
                  </a:lnTo>
                  <a:lnTo>
                    <a:pt x="3139857" y="1348065"/>
                  </a:lnTo>
                  <a:lnTo>
                    <a:pt x="3154071" y="1327654"/>
                  </a:lnTo>
                  <a:lnTo>
                    <a:pt x="3167826" y="1274504"/>
                  </a:lnTo>
                  <a:lnTo>
                    <a:pt x="3182040" y="1232579"/>
                  </a:lnTo>
                  <a:lnTo>
                    <a:pt x="3196253" y="1266533"/>
                  </a:lnTo>
                  <a:lnTo>
                    <a:pt x="3209092" y="1333653"/>
                  </a:lnTo>
                  <a:lnTo>
                    <a:pt x="3223305" y="1424138"/>
                  </a:lnTo>
                  <a:lnTo>
                    <a:pt x="3237061" y="1552533"/>
                  </a:lnTo>
                  <a:lnTo>
                    <a:pt x="3251274" y="1626079"/>
                  </a:lnTo>
                  <a:lnTo>
                    <a:pt x="3265030" y="1586213"/>
                  </a:lnTo>
                  <a:lnTo>
                    <a:pt x="3279243" y="1518640"/>
                  </a:lnTo>
                  <a:lnTo>
                    <a:pt x="3293457" y="1500341"/>
                  </a:lnTo>
                  <a:lnTo>
                    <a:pt x="3307212" y="1559312"/>
                  </a:lnTo>
                  <a:lnTo>
                    <a:pt x="3321426" y="1692697"/>
                  </a:lnTo>
                  <a:lnTo>
                    <a:pt x="3335181" y="1773020"/>
                  </a:lnTo>
                  <a:lnTo>
                    <a:pt x="3349395" y="1738833"/>
                  </a:lnTo>
                  <a:lnTo>
                    <a:pt x="3363609" y="1643579"/>
                  </a:lnTo>
                  <a:lnTo>
                    <a:pt x="3376905" y="1506424"/>
                  </a:lnTo>
                  <a:lnTo>
                    <a:pt x="3391119" y="1354425"/>
                  </a:lnTo>
                  <a:lnTo>
                    <a:pt x="3404874" y="1252147"/>
                  </a:lnTo>
                  <a:lnTo>
                    <a:pt x="3419088" y="1217722"/>
                  </a:lnTo>
                  <a:lnTo>
                    <a:pt x="3432843" y="1247943"/>
                  </a:lnTo>
                  <a:lnTo>
                    <a:pt x="3447057" y="1307184"/>
                  </a:lnTo>
                  <a:lnTo>
                    <a:pt x="3461271" y="1320907"/>
                  </a:lnTo>
                  <a:lnTo>
                    <a:pt x="3475026" y="1246302"/>
                  </a:lnTo>
                  <a:lnTo>
                    <a:pt x="3489240" y="1152349"/>
                  </a:lnTo>
                  <a:lnTo>
                    <a:pt x="3502995" y="1219738"/>
                  </a:lnTo>
                  <a:lnTo>
                    <a:pt x="3517208" y="1366196"/>
                  </a:lnTo>
                  <a:lnTo>
                    <a:pt x="3531422" y="1408004"/>
                  </a:lnTo>
                  <a:lnTo>
                    <a:pt x="3544260" y="1377435"/>
                  </a:lnTo>
                  <a:lnTo>
                    <a:pt x="3558474" y="1363680"/>
                  </a:lnTo>
                  <a:lnTo>
                    <a:pt x="3572229" y="1380629"/>
                  </a:lnTo>
                  <a:lnTo>
                    <a:pt x="3586443" y="1431250"/>
                  </a:lnTo>
                  <a:lnTo>
                    <a:pt x="3600198" y="1472462"/>
                  </a:lnTo>
                  <a:lnTo>
                    <a:pt x="3614412" y="1448549"/>
                  </a:lnTo>
                  <a:lnTo>
                    <a:pt x="3628626" y="1399231"/>
                  </a:lnTo>
                  <a:lnTo>
                    <a:pt x="3642381" y="1372350"/>
                  </a:lnTo>
                  <a:lnTo>
                    <a:pt x="3656595" y="1357147"/>
                  </a:lnTo>
                  <a:lnTo>
                    <a:pt x="3670350" y="1277046"/>
                  </a:lnTo>
                  <a:lnTo>
                    <a:pt x="3684564" y="1171066"/>
                  </a:lnTo>
                  <a:lnTo>
                    <a:pt x="3698777" y="1150526"/>
                  </a:lnTo>
                  <a:lnTo>
                    <a:pt x="3711616" y="1203878"/>
                  </a:lnTo>
                  <a:lnTo>
                    <a:pt x="3725829" y="1246710"/>
                  </a:lnTo>
                  <a:lnTo>
                    <a:pt x="3739584" y="1212184"/>
                  </a:lnTo>
                  <a:lnTo>
                    <a:pt x="3753798" y="1119903"/>
                  </a:lnTo>
                  <a:lnTo>
                    <a:pt x="3767553" y="1059997"/>
                  </a:lnTo>
                  <a:lnTo>
                    <a:pt x="3781767" y="1074351"/>
                  </a:lnTo>
                  <a:lnTo>
                    <a:pt x="3795981" y="1118193"/>
                  </a:lnTo>
                  <a:lnTo>
                    <a:pt x="3809736" y="1171879"/>
                  </a:lnTo>
                  <a:lnTo>
                    <a:pt x="3823950" y="1185450"/>
                  </a:lnTo>
                  <a:lnTo>
                    <a:pt x="3837705" y="1149175"/>
                  </a:lnTo>
                  <a:lnTo>
                    <a:pt x="3851919" y="1117072"/>
                  </a:lnTo>
                  <a:lnTo>
                    <a:pt x="3866132" y="1099289"/>
                  </a:lnTo>
                  <a:lnTo>
                    <a:pt x="3878971" y="1072118"/>
                  </a:lnTo>
                  <a:lnTo>
                    <a:pt x="3893184" y="1017374"/>
                  </a:lnTo>
                  <a:lnTo>
                    <a:pt x="3906940" y="988243"/>
                  </a:lnTo>
                  <a:lnTo>
                    <a:pt x="3921153" y="981477"/>
                  </a:lnTo>
                  <a:lnTo>
                    <a:pt x="3934909" y="949570"/>
                  </a:lnTo>
                  <a:lnTo>
                    <a:pt x="3949122" y="941490"/>
                  </a:lnTo>
                  <a:lnTo>
                    <a:pt x="3963336" y="985408"/>
                  </a:lnTo>
                  <a:lnTo>
                    <a:pt x="3977091" y="1004048"/>
                  </a:lnTo>
                  <a:lnTo>
                    <a:pt x="3991305" y="973310"/>
                  </a:lnTo>
                  <a:lnTo>
                    <a:pt x="4005060" y="953966"/>
                  </a:lnTo>
                  <a:lnTo>
                    <a:pt x="4019274" y="1004864"/>
                  </a:lnTo>
                  <a:lnTo>
                    <a:pt x="4033488" y="1042910"/>
                  </a:lnTo>
                  <a:lnTo>
                    <a:pt x="4046784" y="1018583"/>
                  </a:lnTo>
                  <a:lnTo>
                    <a:pt x="4060998" y="998854"/>
                  </a:lnTo>
                  <a:lnTo>
                    <a:pt x="4074753" y="989675"/>
                  </a:lnTo>
                  <a:lnTo>
                    <a:pt x="4088967" y="1014852"/>
                  </a:lnTo>
                  <a:lnTo>
                    <a:pt x="4102722" y="1123167"/>
                  </a:lnTo>
                  <a:lnTo>
                    <a:pt x="4116936" y="1215825"/>
                  </a:lnTo>
                  <a:lnTo>
                    <a:pt x="4131150" y="1233965"/>
                  </a:lnTo>
                  <a:lnTo>
                    <a:pt x="4144905" y="1264991"/>
                  </a:lnTo>
                  <a:lnTo>
                    <a:pt x="4159119" y="1334490"/>
                  </a:lnTo>
                  <a:lnTo>
                    <a:pt x="4172874" y="1379012"/>
                  </a:lnTo>
                  <a:lnTo>
                    <a:pt x="4187088" y="1385016"/>
                  </a:lnTo>
                  <a:lnTo>
                    <a:pt x="4201301" y="1435133"/>
                  </a:lnTo>
                  <a:lnTo>
                    <a:pt x="4214139" y="1525535"/>
                  </a:lnTo>
                  <a:lnTo>
                    <a:pt x="4228353" y="1588671"/>
                  </a:lnTo>
                  <a:lnTo>
                    <a:pt x="4242108" y="1643167"/>
                  </a:lnTo>
                  <a:lnTo>
                    <a:pt x="4256322" y="1712412"/>
                  </a:lnTo>
                  <a:lnTo>
                    <a:pt x="4270077" y="1706322"/>
                  </a:lnTo>
                  <a:lnTo>
                    <a:pt x="4284291" y="1638840"/>
                  </a:lnTo>
                  <a:lnTo>
                    <a:pt x="4298505" y="1589159"/>
                  </a:lnTo>
                  <a:lnTo>
                    <a:pt x="4312260" y="1535453"/>
                  </a:lnTo>
                  <a:lnTo>
                    <a:pt x="4326474" y="1515787"/>
                  </a:lnTo>
                  <a:lnTo>
                    <a:pt x="4340229" y="1526255"/>
                  </a:lnTo>
                  <a:lnTo>
                    <a:pt x="4354443" y="1495001"/>
                  </a:lnTo>
                  <a:lnTo>
                    <a:pt x="4368656" y="1468325"/>
                  </a:lnTo>
                  <a:lnTo>
                    <a:pt x="4381495" y="1470252"/>
                  </a:lnTo>
                  <a:lnTo>
                    <a:pt x="4395708" y="1472164"/>
                  </a:lnTo>
                  <a:lnTo>
                    <a:pt x="4409464" y="1495771"/>
                  </a:lnTo>
                  <a:lnTo>
                    <a:pt x="4423677" y="1499252"/>
                  </a:lnTo>
                  <a:lnTo>
                    <a:pt x="4437433" y="1496585"/>
                  </a:lnTo>
                  <a:lnTo>
                    <a:pt x="4451646" y="1501975"/>
                  </a:lnTo>
                  <a:lnTo>
                    <a:pt x="4465860" y="1459357"/>
                  </a:lnTo>
                  <a:lnTo>
                    <a:pt x="4479615" y="1416059"/>
                  </a:lnTo>
                  <a:lnTo>
                    <a:pt x="4493829" y="1465607"/>
                  </a:lnTo>
                  <a:lnTo>
                    <a:pt x="4507584" y="1596335"/>
                  </a:lnTo>
                  <a:lnTo>
                    <a:pt x="4521798" y="1706669"/>
                  </a:lnTo>
                  <a:lnTo>
                    <a:pt x="4536012" y="1723409"/>
                  </a:lnTo>
                  <a:lnTo>
                    <a:pt x="4548850" y="1655640"/>
                  </a:lnTo>
                  <a:lnTo>
                    <a:pt x="4563063" y="1619817"/>
                  </a:lnTo>
                  <a:lnTo>
                    <a:pt x="4576819" y="1626730"/>
                  </a:lnTo>
                  <a:lnTo>
                    <a:pt x="4591032" y="1572283"/>
                  </a:lnTo>
                  <a:lnTo>
                    <a:pt x="4604788" y="1487067"/>
                  </a:lnTo>
                  <a:lnTo>
                    <a:pt x="4619001" y="1477838"/>
                  </a:lnTo>
                  <a:lnTo>
                    <a:pt x="4633215" y="1574919"/>
                  </a:lnTo>
                  <a:lnTo>
                    <a:pt x="4646970" y="1644819"/>
                  </a:lnTo>
                  <a:lnTo>
                    <a:pt x="4661184" y="1554728"/>
                  </a:lnTo>
                  <a:lnTo>
                    <a:pt x="4674939" y="1395050"/>
                  </a:lnTo>
                  <a:lnTo>
                    <a:pt x="4689153" y="1291426"/>
                  </a:lnTo>
                  <a:lnTo>
                    <a:pt x="4703367" y="1255836"/>
                  </a:lnTo>
                  <a:lnTo>
                    <a:pt x="4716663" y="1308475"/>
                  </a:lnTo>
                  <a:lnTo>
                    <a:pt x="4730877" y="1322604"/>
                  </a:lnTo>
                  <a:lnTo>
                    <a:pt x="4744632" y="1183711"/>
                  </a:lnTo>
                  <a:lnTo>
                    <a:pt x="4758846" y="1057837"/>
                  </a:lnTo>
                  <a:lnTo>
                    <a:pt x="4772601" y="1034682"/>
                  </a:lnTo>
                  <a:lnTo>
                    <a:pt x="4786815" y="1054385"/>
                  </a:lnTo>
                  <a:lnTo>
                    <a:pt x="4801029" y="1052071"/>
                  </a:lnTo>
                  <a:lnTo>
                    <a:pt x="4814784" y="1041183"/>
                  </a:lnTo>
                  <a:lnTo>
                    <a:pt x="4828998" y="1042256"/>
                  </a:lnTo>
                  <a:lnTo>
                    <a:pt x="4842753" y="1053206"/>
                  </a:lnTo>
                  <a:lnTo>
                    <a:pt x="4856967" y="1059687"/>
                  </a:lnTo>
                  <a:lnTo>
                    <a:pt x="4871180" y="1026112"/>
                  </a:lnTo>
                  <a:lnTo>
                    <a:pt x="4884019" y="908728"/>
                  </a:lnTo>
                  <a:lnTo>
                    <a:pt x="4898232" y="805263"/>
                  </a:lnTo>
                  <a:lnTo>
                    <a:pt x="4911987" y="844540"/>
                  </a:lnTo>
                  <a:lnTo>
                    <a:pt x="4926201" y="897886"/>
                  </a:lnTo>
                  <a:lnTo>
                    <a:pt x="4939956" y="844193"/>
                  </a:lnTo>
                  <a:lnTo>
                    <a:pt x="4954170" y="705045"/>
                  </a:lnTo>
                  <a:lnTo>
                    <a:pt x="4968384" y="529758"/>
                  </a:lnTo>
                  <a:lnTo>
                    <a:pt x="4982139" y="373713"/>
                  </a:lnTo>
                  <a:lnTo>
                    <a:pt x="4996353" y="325971"/>
                  </a:lnTo>
                  <a:lnTo>
                    <a:pt x="5010108" y="365287"/>
                  </a:lnTo>
                  <a:lnTo>
                    <a:pt x="5024322" y="426428"/>
                  </a:lnTo>
                  <a:lnTo>
                    <a:pt x="5038535" y="444025"/>
                  </a:lnTo>
                  <a:lnTo>
                    <a:pt x="5051374" y="420129"/>
                  </a:lnTo>
                  <a:lnTo>
                    <a:pt x="5065587" y="416842"/>
                  </a:lnTo>
                  <a:lnTo>
                    <a:pt x="5079343" y="423959"/>
                  </a:lnTo>
                  <a:lnTo>
                    <a:pt x="5093556" y="447073"/>
                  </a:lnTo>
                  <a:lnTo>
                    <a:pt x="5107312" y="523139"/>
                  </a:lnTo>
                  <a:lnTo>
                    <a:pt x="5121525" y="651580"/>
                  </a:lnTo>
                  <a:lnTo>
                    <a:pt x="5135739" y="808860"/>
                  </a:lnTo>
                  <a:lnTo>
                    <a:pt x="5149494" y="965321"/>
                  </a:lnTo>
                  <a:lnTo>
                    <a:pt x="5163708" y="1060641"/>
                  </a:lnTo>
                  <a:lnTo>
                    <a:pt x="5177463" y="1091101"/>
                  </a:lnTo>
                  <a:lnTo>
                    <a:pt x="5191677" y="1087246"/>
                  </a:lnTo>
                  <a:lnTo>
                    <a:pt x="5205891" y="1100699"/>
                  </a:lnTo>
                  <a:lnTo>
                    <a:pt x="5218729" y="1205414"/>
                  </a:lnTo>
                  <a:lnTo>
                    <a:pt x="5232943" y="1330350"/>
                  </a:lnTo>
                  <a:lnTo>
                    <a:pt x="5246698" y="1383694"/>
                  </a:lnTo>
                  <a:lnTo>
                    <a:pt x="5260911" y="1471739"/>
                  </a:lnTo>
                  <a:lnTo>
                    <a:pt x="5274667" y="1609304"/>
                  </a:lnTo>
                  <a:lnTo>
                    <a:pt x="5288880" y="1703121"/>
                  </a:lnTo>
                  <a:lnTo>
                    <a:pt x="5303094" y="1767050"/>
                  </a:lnTo>
                  <a:lnTo>
                    <a:pt x="5316849" y="1836797"/>
                  </a:lnTo>
                  <a:lnTo>
                    <a:pt x="5331063" y="1931620"/>
                  </a:lnTo>
                  <a:lnTo>
                    <a:pt x="5344818" y="2018168"/>
                  </a:lnTo>
                  <a:lnTo>
                    <a:pt x="5359032" y="2076641"/>
                  </a:lnTo>
                  <a:lnTo>
                    <a:pt x="5373246" y="2117269"/>
                  </a:lnTo>
                  <a:lnTo>
                    <a:pt x="5386542" y="2117269"/>
                  </a:lnTo>
                  <a:lnTo>
                    <a:pt x="5400756" y="2117269"/>
                  </a:lnTo>
                  <a:lnTo>
                    <a:pt x="5414511" y="2117269"/>
                  </a:lnTo>
                  <a:lnTo>
                    <a:pt x="5428725" y="2117269"/>
                  </a:lnTo>
                  <a:lnTo>
                    <a:pt x="5442480" y="2117269"/>
                  </a:lnTo>
                  <a:lnTo>
                    <a:pt x="5456694" y="2117269"/>
                  </a:lnTo>
                  <a:lnTo>
                    <a:pt x="5470908" y="2117269"/>
                  </a:lnTo>
                  <a:lnTo>
                    <a:pt x="5484663" y="2117269"/>
                  </a:lnTo>
                  <a:lnTo>
                    <a:pt x="5498877" y="2117269"/>
                  </a:lnTo>
                  <a:lnTo>
                    <a:pt x="5512632" y="2117269"/>
                  </a:lnTo>
                  <a:lnTo>
                    <a:pt x="5526846" y="2117269"/>
                  </a:lnTo>
                  <a:lnTo>
                    <a:pt x="5541059" y="2117269"/>
                  </a:lnTo>
                  <a:lnTo>
                    <a:pt x="5553898" y="2117269"/>
                  </a:lnTo>
                  <a:lnTo>
                    <a:pt x="5568111" y="2117269"/>
                  </a:lnTo>
                  <a:lnTo>
                    <a:pt x="5581867" y="2117269"/>
                  </a:lnTo>
                  <a:lnTo>
                    <a:pt x="5596080" y="2117269"/>
                  </a:lnTo>
                  <a:lnTo>
                    <a:pt x="5609835" y="2117269"/>
                  </a:lnTo>
                  <a:lnTo>
                    <a:pt x="5624049" y="2117269"/>
                  </a:lnTo>
                  <a:lnTo>
                    <a:pt x="5638263" y="2117269"/>
                  </a:lnTo>
                  <a:lnTo>
                    <a:pt x="5652018" y="2117269"/>
                  </a:lnTo>
                  <a:lnTo>
                    <a:pt x="5666232" y="2117269"/>
                  </a:lnTo>
                  <a:lnTo>
                    <a:pt x="5679987" y="2117269"/>
                  </a:lnTo>
                  <a:lnTo>
                    <a:pt x="5694201" y="2117269"/>
                  </a:lnTo>
                  <a:lnTo>
                    <a:pt x="5708415" y="2117269"/>
                  </a:lnTo>
                  <a:lnTo>
                    <a:pt x="5721253" y="2117269"/>
                  </a:lnTo>
                  <a:lnTo>
                    <a:pt x="5735466" y="2117269"/>
                  </a:lnTo>
                  <a:lnTo>
                    <a:pt x="5749222" y="2117269"/>
                  </a:lnTo>
                  <a:lnTo>
                    <a:pt x="5763435" y="2117269"/>
                  </a:lnTo>
                  <a:lnTo>
                    <a:pt x="5777191" y="2117269"/>
                  </a:lnTo>
                  <a:lnTo>
                    <a:pt x="5791404" y="2117269"/>
                  </a:lnTo>
                  <a:lnTo>
                    <a:pt x="5805618" y="2117269"/>
                  </a:lnTo>
                  <a:lnTo>
                    <a:pt x="5819373" y="2117269"/>
                  </a:lnTo>
                  <a:lnTo>
                    <a:pt x="5833587" y="2117269"/>
                  </a:lnTo>
                  <a:lnTo>
                    <a:pt x="5847342" y="2117269"/>
                  </a:lnTo>
                  <a:lnTo>
                    <a:pt x="5861556" y="2117269"/>
                  </a:lnTo>
                  <a:lnTo>
                    <a:pt x="5875770" y="2117269"/>
                  </a:lnTo>
                  <a:lnTo>
                    <a:pt x="5888608" y="2117269"/>
                  </a:lnTo>
                  <a:lnTo>
                    <a:pt x="5902822" y="2117269"/>
                  </a:lnTo>
                  <a:lnTo>
                    <a:pt x="5916577" y="2117269"/>
                  </a:lnTo>
                  <a:lnTo>
                    <a:pt x="5930791" y="2117269"/>
                  </a:lnTo>
                  <a:lnTo>
                    <a:pt x="5944546" y="2117269"/>
                  </a:lnTo>
                  <a:lnTo>
                    <a:pt x="5958760" y="2117269"/>
                  </a:lnTo>
                  <a:lnTo>
                    <a:pt x="5972973" y="2117269"/>
                  </a:lnTo>
                  <a:lnTo>
                    <a:pt x="5986728" y="2117269"/>
                  </a:lnTo>
                  <a:lnTo>
                    <a:pt x="6000942" y="2117269"/>
                  </a:lnTo>
                  <a:lnTo>
                    <a:pt x="6014697" y="2117269"/>
                  </a:lnTo>
                  <a:lnTo>
                    <a:pt x="6028911" y="2117269"/>
                  </a:lnTo>
                  <a:lnTo>
                    <a:pt x="6043125" y="2117269"/>
                  </a:lnTo>
                  <a:lnTo>
                    <a:pt x="6056422" y="2117269"/>
                  </a:lnTo>
                  <a:lnTo>
                    <a:pt x="6070635" y="2117269"/>
                  </a:lnTo>
                  <a:lnTo>
                    <a:pt x="6084390" y="2117269"/>
                  </a:lnTo>
                  <a:lnTo>
                    <a:pt x="6098604" y="2011552"/>
                  </a:lnTo>
                  <a:lnTo>
                    <a:pt x="6112359" y="1809258"/>
                  </a:lnTo>
                  <a:lnTo>
                    <a:pt x="6126573" y="1728031"/>
                  </a:lnTo>
                  <a:lnTo>
                    <a:pt x="6140787" y="1813989"/>
                  </a:lnTo>
                  <a:lnTo>
                    <a:pt x="6154542" y="1973119"/>
                  </a:lnTo>
                  <a:lnTo>
                    <a:pt x="6168756" y="2080581"/>
                  </a:lnTo>
                  <a:lnTo>
                    <a:pt x="6182511" y="2078376"/>
                  </a:lnTo>
                  <a:lnTo>
                    <a:pt x="6196725" y="1959659"/>
                  </a:lnTo>
                  <a:lnTo>
                    <a:pt x="6210938" y="1793892"/>
                  </a:lnTo>
                  <a:lnTo>
                    <a:pt x="6223777" y="1641144"/>
                  </a:lnTo>
                  <a:lnTo>
                    <a:pt x="6237990" y="1507780"/>
                  </a:lnTo>
                  <a:lnTo>
                    <a:pt x="6251746" y="1403127"/>
                  </a:lnTo>
                  <a:lnTo>
                    <a:pt x="6265959" y="1362343"/>
                  </a:lnTo>
                  <a:lnTo>
                    <a:pt x="6279715" y="1375898"/>
                  </a:lnTo>
                  <a:lnTo>
                    <a:pt x="6293928" y="1393901"/>
                  </a:lnTo>
                  <a:lnTo>
                    <a:pt x="6308142" y="1394535"/>
                  </a:lnTo>
                  <a:lnTo>
                    <a:pt x="6321897" y="1357573"/>
                  </a:lnTo>
                  <a:lnTo>
                    <a:pt x="6336111" y="1292248"/>
                  </a:lnTo>
                  <a:lnTo>
                    <a:pt x="6349866" y="1257760"/>
                  </a:lnTo>
                  <a:lnTo>
                    <a:pt x="6364080" y="1233457"/>
                  </a:lnTo>
                  <a:lnTo>
                    <a:pt x="6378294" y="1199085"/>
                  </a:lnTo>
                  <a:lnTo>
                    <a:pt x="6391132" y="1240903"/>
                  </a:lnTo>
                  <a:lnTo>
                    <a:pt x="6405346" y="1341165"/>
                  </a:lnTo>
                  <a:lnTo>
                    <a:pt x="6419101" y="1358969"/>
                  </a:lnTo>
                  <a:lnTo>
                    <a:pt x="6433314" y="1330128"/>
                  </a:lnTo>
                  <a:lnTo>
                    <a:pt x="6447070" y="1373616"/>
                  </a:lnTo>
                  <a:lnTo>
                    <a:pt x="6461283" y="1461277"/>
                  </a:lnTo>
                  <a:lnTo>
                    <a:pt x="6475497" y="1497197"/>
                  </a:lnTo>
                  <a:lnTo>
                    <a:pt x="6489252" y="1457543"/>
                  </a:lnTo>
                  <a:lnTo>
                    <a:pt x="6503466" y="1406464"/>
                  </a:lnTo>
                  <a:lnTo>
                    <a:pt x="6517221" y="1334417"/>
                  </a:lnTo>
                  <a:lnTo>
                    <a:pt x="6531435" y="1255640"/>
                  </a:lnTo>
                  <a:lnTo>
                    <a:pt x="6545649" y="1234662"/>
                  </a:lnTo>
                  <a:lnTo>
                    <a:pt x="6558487" y="1220271"/>
                  </a:lnTo>
                  <a:lnTo>
                    <a:pt x="6572701" y="1160098"/>
                  </a:lnTo>
                  <a:lnTo>
                    <a:pt x="6586456" y="1115586"/>
                  </a:lnTo>
                  <a:lnTo>
                    <a:pt x="6600670" y="1145257"/>
                  </a:lnTo>
                  <a:lnTo>
                    <a:pt x="6614425" y="1193216"/>
                  </a:lnTo>
                  <a:lnTo>
                    <a:pt x="6628639" y="1188859"/>
                  </a:lnTo>
                  <a:lnTo>
                    <a:pt x="6642852" y="1106391"/>
                  </a:lnTo>
                  <a:lnTo>
                    <a:pt x="6656608" y="988414"/>
                  </a:lnTo>
                  <a:lnTo>
                    <a:pt x="6670821" y="892814"/>
                  </a:lnTo>
                  <a:lnTo>
                    <a:pt x="6684576" y="875661"/>
                  </a:lnTo>
                  <a:lnTo>
                    <a:pt x="6698790" y="957366"/>
                  </a:lnTo>
                  <a:lnTo>
                    <a:pt x="6713004" y="1047240"/>
                  </a:lnTo>
                  <a:lnTo>
                    <a:pt x="6726301" y="1089070"/>
                  </a:lnTo>
                  <a:lnTo>
                    <a:pt x="6740514" y="1125996"/>
                  </a:lnTo>
                  <a:lnTo>
                    <a:pt x="6754270" y="1181429"/>
                  </a:lnTo>
                  <a:lnTo>
                    <a:pt x="6768483" y="1226826"/>
                  </a:lnTo>
                  <a:lnTo>
                    <a:pt x="6782238" y="1193258"/>
                  </a:lnTo>
                  <a:lnTo>
                    <a:pt x="6796452" y="1040840"/>
                  </a:lnTo>
                  <a:lnTo>
                    <a:pt x="6810666" y="904657"/>
                  </a:lnTo>
                  <a:lnTo>
                    <a:pt x="6824421" y="914965"/>
                  </a:lnTo>
                  <a:lnTo>
                    <a:pt x="6838635" y="1023111"/>
                  </a:lnTo>
                  <a:lnTo>
                    <a:pt x="6852390" y="1104036"/>
                  </a:lnTo>
                  <a:lnTo>
                    <a:pt x="6866604" y="1114721"/>
                  </a:lnTo>
                  <a:lnTo>
                    <a:pt x="6880818" y="1090889"/>
                  </a:lnTo>
                  <a:lnTo>
                    <a:pt x="6893656" y="1054709"/>
                  </a:lnTo>
                  <a:lnTo>
                    <a:pt x="6907869" y="1039255"/>
                  </a:lnTo>
                  <a:lnTo>
                    <a:pt x="6921625" y="1019590"/>
                  </a:lnTo>
                  <a:lnTo>
                    <a:pt x="6935838" y="961517"/>
                  </a:lnTo>
                  <a:lnTo>
                    <a:pt x="6935838" y="2117269"/>
                  </a:lnTo>
                  <a:lnTo>
                    <a:pt x="6921625" y="2117269"/>
                  </a:lnTo>
                  <a:lnTo>
                    <a:pt x="6907869" y="2117269"/>
                  </a:lnTo>
                  <a:lnTo>
                    <a:pt x="6893656" y="2117269"/>
                  </a:lnTo>
                  <a:lnTo>
                    <a:pt x="6880818" y="2117269"/>
                  </a:lnTo>
                  <a:lnTo>
                    <a:pt x="6866604" y="2117269"/>
                  </a:lnTo>
                  <a:lnTo>
                    <a:pt x="6852390" y="2117269"/>
                  </a:lnTo>
                  <a:lnTo>
                    <a:pt x="6838635" y="2117269"/>
                  </a:lnTo>
                  <a:lnTo>
                    <a:pt x="6824421" y="2117269"/>
                  </a:lnTo>
                  <a:lnTo>
                    <a:pt x="6810666" y="2117269"/>
                  </a:lnTo>
                  <a:lnTo>
                    <a:pt x="6796452" y="2117269"/>
                  </a:lnTo>
                  <a:lnTo>
                    <a:pt x="6782238" y="2117269"/>
                  </a:lnTo>
                  <a:lnTo>
                    <a:pt x="6768483" y="2117269"/>
                  </a:lnTo>
                  <a:lnTo>
                    <a:pt x="6754270" y="2117269"/>
                  </a:lnTo>
                  <a:lnTo>
                    <a:pt x="6740514" y="2117269"/>
                  </a:lnTo>
                  <a:lnTo>
                    <a:pt x="6726301" y="2117269"/>
                  </a:lnTo>
                  <a:lnTo>
                    <a:pt x="6713004" y="2117269"/>
                  </a:lnTo>
                  <a:lnTo>
                    <a:pt x="6698790" y="2117269"/>
                  </a:lnTo>
                  <a:lnTo>
                    <a:pt x="6684576" y="2117269"/>
                  </a:lnTo>
                  <a:lnTo>
                    <a:pt x="6670821" y="2117269"/>
                  </a:lnTo>
                  <a:lnTo>
                    <a:pt x="6656608" y="2117269"/>
                  </a:lnTo>
                  <a:lnTo>
                    <a:pt x="6642852" y="2117269"/>
                  </a:lnTo>
                  <a:lnTo>
                    <a:pt x="6628639" y="2117269"/>
                  </a:lnTo>
                  <a:lnTo>
                    <a:pt x="6614425" y="2117269"/>
                  </a:lnTo>
                  <a:lnTo>
                    <a:pt x="6600670" y="2117269"/>
                  </a:lnTo>
                  <a:lnTo>
                    <a:pt x="6586456" y="2117269"/>
                  </a:lnTo>
                  <a:lnTo>
                    <a:pt x="6572701" y="2117269"/>
                  </a:lnTo>
                  <a:lnTo>
                    <a:pt x="6558487" y="2117269"/>
                  </a:lnTo>
                  <a:lnTo>
                    <a:pt x="6545649" y="2117269"/>
                  </a:lnTo>
                  <a:lnTo>
                    <a:pt x="6531435" y="2117269"/>
                  </a:lnTo>
                  <a:lnTo>
                    <a:pt x="6517221" y="2117269"/>
                  </a:lnTo>
                  <a:lnTo>
                    <a:pt x="6503466" y="2117269"/>
                  </a:lnTo>
                  <a:lnTo>
                    <a:pt x="6489252" y="2117269"/>
                  </a:lnTo>
                  <a:lnTo>
                    <a:pt x="6475497" y="2117269"/>
                  </a:lnTo>
                  <a:lnTo>
                    <a:pt x="6461283" y="2117269"/>
                  </a:lnTo>
                  <a:lnTo>
                    <a:pt x="6447070" y="2117269"/>
                  </a:lnTo>
                  <a:lnTo>
                    <a:pt x="6433314" y="2117269"/>
                  </a:lnTo>
                  <a:lnTo>
                    <a:pt x="6419101" y="2117269"/>
                  </a:lnTo>
                  <a:lnTo>
                    <a:pt x="6405346" y="2117269"/>
                  </a:lnTo>
                  <a:lnTo>
                    <a:pt x="6391132" y="2117269"/>
                  </a:lnTo>
                  <a:lnTo>
                    <a:pt x="6378294" y="2117269"/>
                  </a:lnTo>
                  <a:lnTo>
                    <a:pt x="6364080" y="2117269"/>
                  </a:lnTo>
                  <a:lnTo>
                    <a:pt x="6349866" y="2117269"/>
                  </a:lnTo>
                  <a:lnTo>
                    <a:pt x="6336111" y="2117269"/>
                  </a:lnTo>
                  <a:lnTo>
                    <a:pt x="6321897" y="2117269"/>
                  </a:lnTo>
                  <a:lnTo>
                    <a:pt x="6308142" y="2117269"/>
                  </a:lnTo>
                  <a:lnTo>
                    <a:pt x="6293928" y="2117269"/>
                  </a:lnTo>
                  <a:lnTo>
                    <a:pt x="6279715" y="2117269"/>
                  </a:lnTo>
                  <a:lnTo>
                    <a:pt x="6265959" y="2117269"/>
                  </a:lnTo>
                  <a:lnTo>
                    <a:pt x="6251746" y="2117269"/>
                  </a:lnTo>
                  <a:lnTo>
                    <a:pt x="6237990" y="2117269"/>
                  </a:lnTo>
                  <a:lnTo>
                    <a:pt x="6223777" y="2117269"/>
                  </a:lnTo>
                  <a:lnTo>
                    <a:pt x="6210938" y="2117269"/>
                  </a:lnTo>
                  <a:lnTo>
                    <a:pt x="6196725" y="2117269"/>
                  </a:lnTo>
                  <a:lnTo>
                    <a:pt x="6182511" y="2117269"/>
                  </a:lnTo>
                  <a:lnTo>
                    <a:pt x="6168756" y="2117269"/>
                  </a:lnTo>
                  <a:lnTo>
                    <a:pt x="6154542" y="2117269"/>
                  </a:lnTo>
                  <a:lnTo>
                    <a:pt x="6140787" y="2117269"/>
                  </a:lnTo>
                  <a:lnTo>
                    <a:pt x="6126573" y="2117269"/>
                  </a:lnTo>
                  <a:lnTo>
                    <a:pt x="6112359" y="2117269"/>
                  </a:lnTo>
                  <a:lnTo>
                    <a:pt x="6098604" y="2117269"/>
                  </a:lnTo>
                  <a:lnTo>
                    <a:pt x="6084390" y="2189991"/>
                  </a:lnTo>
                  <a:lnTo>
                    <a:pt x="6070635" y="2322446"/>
                  </a:lnTo>
                  <a:lnTo>
                    <a:pt x="6056422" y="2435719"/>
                  </a:lnTo>
                  <a:lnTo>
                    <a:pt x="6043125" y="2464522"/>
                  </a:lnTo>
                  <a:lnTo>
                    <a:pt x="6028911" y="2422576"/>
                  </a:lnTo>
                  <a:lnTo>
                    <a:pt x="6014697" y="2389960"/>
                  </a:lnTo>
                  <a:lnTo>
                    <a:pt x="6000942" y="2401338"/>
                  </a:lnTo>
                  <a:lnTo>
                    <a:pt x="5986728" y="2478663"/>
                  </a:lnTo>
                  <a:lnTo>
                    <a:pt x="5972973" y="2647069"/>
                  </a:lnTo>
                  <a:lnTo>
                    <a:pt x="5958760" y="2832704"/>
                  </a:lnTo>
                  <a:lnTo>
                    <a:pt x="5944546" y="2955355"/>
                  </a:lnTo>
                  <a:lnTo>
                    <a:pt x="5930791" y="3041518"/>
                  </a:lnTo>
                  <a:lnTo>
                    <a:pt x="5916577" y="3109926"/>
                  </a:lnTo>
                  <a:lnTo>
                    <a:pt x="5902822" y="3136057"/>
                  </a:lnTo>
                  <a:lnTo>
                    <a:pt x="5888608" y="3171560"/>
                  </a:lnTo>
                  <a:lnTo>
                    <a:pt x="5875770" y="3256812"/>
                  </a:lnTo>
                  <a:lnTo>
                    <a:pt x="5861556" y="3316231"/>
                  </a:lnTo>
                  <a:lnTo>
                    <a:pt x="5847342" y="3292429"/>
                  </a:lnTo>
                  <a:lnTo>
                    <a:pt x="5833587" y="3255387"/>
                  </a:lnTo>
                  <a:lnTo>
                    <a:pt x="5819373" y="3240798"/>
                  </a:lnTo>
                  <a:lnTo>
                    <a:pt x="5805618" y="3212687"/>
                  </a:lnTo>
                  <a:lnTo>
                    <a:pt x="5791404" y="3169207"/>
                  </a:lnTo>
                  <a:lnTo>
                    <a:pt x="5777191" y="3096035"/>
                  </a:lnTo>
                  <a:lnTo>
                    <a:pt x="5763435" y="2939234"/>
                  </a:lnTo>
                  <a:lnTo>
                    <a:pt x="5749222" y="2767421"/>
                  </a:lnTo>
                  <a:lnTo>
                    <a:pt x="5735466" y="2711755"/>
                  </a:lnTo>
                  <a:lnTo>
                    <a:pt x="5721253" y="2762235"/>
                  </a:lnTo>
                  <a:lnTo>
                    <a:pt x="5708415" y="2793636"/>
                  </a:lnTo>
                  <a:lnTo>
                    <a:pt x="5694201" y="2776331"/>
                  </a:lnTo>
                  <a:lnTo>
                    <a:pt x="5679987" y="2814738"/>
                  </a:lnTo>
                  <a:lnTo>
                    <a:pt x="5666232" y="2933158"/>
                  </a:lnTo>
                  <a:lnTo>
                    <a:pt x="5652018" y="3053842"/>
                  </a:lnTo>
                  <a:lnTo>
                    <a:pt x="5638263" y="3125846"/>
                  </a:lnTo>
                  <a:lnTo>
                    <a:pt x="5624049" y="3140953"/>
                  </a:lnTo>
                  <a:lnTo>
                    <a:pt x="5609835" y="3147254"/>
                  </a:lnTo>
                  <a:lnTo>
                    <a:pt x="5596080" y="3204923"/>
                  </a:lnTo>
                  <a:lnTo>
                    <a:pt x="5581867" y="3271292"/>
                  </a:lnTo>
                  <a:lnTo>
                    <a:pt x="5568111" y="3292708"/>
                  </a:lnTo>
                  <a:lnTo>
                    <a:pt x="5553898" y="3226777"/>
                  </a:lnTo>
                  <a:lnTo>
                    <a:pt x="5541059" y="3129936"/>
                  </a:lnTo>
                  <a:lnTo>
                    <a:pt x="5526846" y="3083140"/>
                  </a:lnTo>
                  <a:lnTo>
                    <a:pt x="5512632" y="3024744"/>
                  </a:lnTo>
                  <a:lnTo>
                    <a:pt x="5498877" y="2899985"/>
                  </a:lnTo>
                  <a:lnTo>
                    <a:pt x="5484663" y="2716690"/>
                  </a:lnTo>
                  <a:lnTo>
                    <a:pt x="5470908" y="2571179"/>
                  </a:lnTo>
                  <a:lnTo>
                    <a:pt x="5456694" y="2539404"/>
                  </a:lnTo>
                  <a:lnTo>
                    <a:pt x="5442480" y="2549976"/>
                  </a:lnTo>
                  <a:lnTo>
                    <a:pt x="5428725" y="2532071"/>
                  </a:lnTo>
                  <a:lnTo>
                    <a:pt x="5414511" y="2449735"/>
                  </a:lnTo>
                  <a:lnTo>
                    <a:pt x="5400756" y="2316333"/>
                  </a:lnTo>
                  <a:lnTo>
                    <a:pt x="5386542" y="2214548"/>
                  </a:lnTo>
                  <a:lnTo>
                    <a:pt x="5373246" y="2143444"/>
                  </a:lnTo>
                  <a:lnTo>
                    <a:pt x="5359032" y="2117269"/>
                  </a:lnTo>
                  <a:lnTo>
                    <a:pt x="5344818" y="2117269"/>
                  </a:lnTo>
                  <a:lnTo>
                    <a:pt x="5331063" y="2117269"/>
                  </a:lnTo>
                  <a:lnTo>
                    <a:pt x="5316849" y="2117269"/>
                  </a:lnTo>
                  <a:lnTo>
                    <a:pt x="5303094" y="2117269"/>
                  </a:lnTo>
                  <a:lnTo>
                    <a:pt x="5288880" y="2117269"/>
                  </a:lnTo>
                  <a:lnTo>
                    <a:pt x="5274667" y="2117269"/>
                  </a:lnTo>
                  <a:lnTo>
                    <a:pt x="5260911" y="2117269"/>
                  </a:lnTo>
                  <a:lnTo>
                    <a:pt x="5246698" y="2117269"/>
                  </a:lnTo>
                  <a:lnTo>
                    <a:pt x="5232943" y="2117269"/>
                  </a:lnTo>
                  <a:lnTo>
                    <a:pt x="5218729" y="2117269"/>
                  </a:lnTo>
                  <a:lnTo>
                    <a:pt x="5205891" y="2117269"/>
                  </a:lnTo>
                  <a:lnTo>
                    <a:pt x="5191677" y="2117269"/>
                  </a:lnTo>
                  <a:lnTo>
                    <a:pt x="5177463" y="2117269"/>
                  </a:lnTo>
                  <a:lnTo>
                    <a:pt x="5163708" y="2117269"/>
                  </a:lnTo>
                  <a:lnTo>
                    <a:pt x="5149494" y="2117269"/>
                  </a:lnTo>
                  <a:lnTo>
                    <a:pt x="5135739" y="2117269"/>
                  </a:lnTo>
                  <a:lnTo>
                    <a:pt x="5121525" y="2117269"/>
                  </a:lnTo>
                  <a:lnTo>
                    <a:pt x="5107312" y="2117269"/>
                  </a:lnTo>
                  <a:lnTo>
                    <a:pt x="5093556" y="2117269"/>
                  </a:lnTo>
                  <a:lnTo>
                    <a:pt x="5079343" y="2117269"/>
                  </a:lnTo>
                  <a:lnTo>
                    <a:pt x="5065587" y="2117269"/>
                  </a:lnTo>
                  <a:lnTo>
                    <a:pt x="5051374" y="2117269"/>
                  </a:lnTo>
                  <a:lnTo>
                    <a:pt x="5038535" y="2117269"/>
                  </a:lnTo>
                  <a:lnTo>
                    <a:pt x="5024322" y="2117269"/>
                  </a:lnTo>
                  <a:lnTo>
                    <a:pt x="5010108" y="2117269"/>
                  </a:lnTo>
                  <a:lnTo>
                    <a:pt x="4996353" y="2117269"/>
                  </a:lnTo>
                  <a:lnTo>
                    <a:pt x="4982139" y="2117269"/>
                  </a:lnTo>
                  <a:lnTo>
                    <a:pt x="4968384" y="2117269"/>
                  </a:lnTo>
                  <a:lnTo>
                    <a:pt x="4954170" y="2117269"/>
                  </a:lnTo>
                  <a:lnTo>
                    <a:pt x="4939956" y="2117269"/>
                  </a:lnTo>
                  <a:lnTo>
                    <a:pt x="4926201" y="2117269"/>
                  </a:lnTo>
                  <a:lnTo>
                    <a:pt x="4911987" y="2117269"/>
                  </a:lnTo>
                  <a:lnTo>
                    <a:pt x="4898232" y="2117269"/>
                  </a:lnTo>
                  <a:lnTo>
                    <a:pt x="4884019" y="2117269"/>
                  </a:lnTo>
                  <a:lnTo>
                    <a:pt x="4871180" y="2117269"/>
                  </a:lnTo>
                  <a:lnTo>
                    <a:pt x="4856967" y="2117269"/>
                  </a:lnTo>
                  <a:lnTo>
                    <a:pt x="4842753" y="2117269"/>
                  </a:lnTo>
                  <a:lnTo>
                    <a:pt x="4828998" y="2117269"/>
                  </a:lnTo>
                  <a:lnTo>
                    <a:pt x="4814784" y="2117269"/>
                  </a:lnTo>
                  <a:lnTo>
                    <a:pt x="4801029" y="2117269"/>
                  </a:lnTo>
                  <a:lnTo>
                    <a:pt x="4786815" y="2117269"/>
                  </a:lnTo>
                  <a:lnTo>
                    <a:pt x="4772601" y="2117269"/>
                  </a:lnTo>
                  <a:lnTo>
                    <a:pt x="4758846" y="2117269"/>
                  </a:lnTo>
                  <a:lnTo>
                    <a:pt x="4744632" y="2117269"/>
                  </a:lnTo>
                  <a:lnTo>
                    <a:pt x="4730877" y="2117269"/>
                  </a:lnTo>
                  <a:lnTo>
                    <a:pt x="4716663" y="2117269"/>
                  </a:lnTo>
                  <a:lnTo>
                    <a:pt x="4703367" y="2117269"/>
                  </a:lnTo>
                  <a:lnTo>
                    <a:pt x="4689153" y="2117269"/>
                  </a:lnTo>
                  <a:lnTo>
                    <a:pt x="4674939" y="2117269"/>
                  </a:lnTo>
                  <a:lnTo>
                    <a:pt x="4661184" y="2117269"/>
                  </a:lnTo>
                  <a:lnTo>
                    <a:pt x="4646970" y="2117269"/>
                  </a:lnTo>
                  <a:lnTo>
                    <a:pt x="4633215" y="2117269"/>
                  </a:lnTo>
                  <a:lnTo>
                    <a:pt x="4619001" y="2117269"/>
                  </a:lnTo>
                  <a:lnTo>
                    <a:pt x="4604788" y="2117269"/>
                  </a:lnTo>
                  <a:lnTo>
                    <a:pt x="4591032" y="2117269"/>
                  </a:lnTo>
                  <a:lnTo>
                    <a:pt x="4576819" y="2117269"/>
                  </a:lnTo>
                  <a:lnTo>
                    <a:pt x="4563063" y="2117269"/>
                  </a:lnTo>
                  <a:lnTo>
                    <a:pt x="4548850" y="2117269"/>
                  </a:lnTo>
                  <a:lnTo>
                    <a:pt x="4536012" y="2117269"/>
                  </a:lnTo>
                  <a:lnTo>
                    <a:pt x="4521798" y="2117269"/>
                  </a:lnTo>
                  <a:lnTo>
                    <a:pt x="4507584" y="2117269"/>
                  </a:lnTo>
                  <a:lnTo>
                    <a:pt x="4493829" y="2117269"/>
                  </a:lnTo>
                  <a:lnTo>
                    <a:pt x="4479615" y="2117269"/>
                  </a:lnTo>
                  <a:lnTo>
                    <a:pt x="4465860" y="2117269"/>
                  </a:lnTo>
                  <a:lnTo>
                    <a:pt x="4451646" y="2117269"/>
                  </a:lnTo>
                  <a:lnTo>
                    <a:pt x="4437433" y="2117269"/>
                  </a:lnTo>
                  <a:lnTo>
                    <a:pt x="4423677" y="2117269"/>
                  </a:lnTo>
                  <a:lnTo>
                    <a:pt x="4409464" y="2117269"/>
                  </a:lnTo>
                  <a:lnTo>
                    <a:pt x="4395708" y="2117269"/>
                  </a:lnTo>
                  <a:lnTo>
                    <a:pt x="4381495" y="2117269"/>
                  </a:lnTo>
                  <a:lnTo>
                    <a:pt x="4368656" y="2117269"/>
                  </a:lnTo>
                  <a:lnTo>
                    <a:pt x="4354443" y="2117269"/>
                  </a:lnTo>
                  <a:lnTo>
                    <a:pt x="4340229" y="2117269"/>
                  </a:lnTo>
                  <a:lnTo>
                    <a:pt x="4326474" y="2117269"/>
                  </a:lnTo>
                  <a:lnTo>
                    <a:pt x="4312260" y="2117269"/>
                  </a:lnTo>
                  <a:lnTo>
                    <a:pt x="4298505" y="2117269"/>
                  </a:lnTo>
                  <a:lnTo>
                    <a:pt x="4284291" y="2117269"/>
                  </a:lnTo>
                  <a:lnTo>
                    <a:pt x="4270077" y="2117269"/>
                  </a:lnTo>
                  <a:lnTo>
                    <a:pt x="4256322" y="2117269"/>
                  </a:lnTo>
                  <a:lnTo>
                    <a:pt x="4242108" y="2117269"/>
                  </a:lnTo>
                  <a:lnTo>
                    <a:pt x="4228353" y="2117269"/>
                  </a:lnTo>
                  <a:lnTo>
                    <a:pt x="4214139" y="2117269"/>
                  </a:lnTo>
                  <a:lnTo>
                    <a:pt x="4201301" y="2117269"/>
                  </a:lnTo>
                  <a:lnTo>
                    <a:pt x="4187088" y="2117269"/>
                  </a:lnTo>
                  <a:lnTo>
                    <a:pt x="4172874" y="2117269"/>
                  </a:lnTo>
                  <a:lnTo>
                    <a:pt x="4159119" y="2117269"/>
                  </a:lnTo>
                  <a:lnTo>
                    <a:pt x="4144905" y="2117269"/>
                  </a:lnTo>
                  <a:lnTo>
                    <a:pt x="4131150" y="2117269"/>
                  </a:lnTo>
                  <a:lnTo>
                    <a:pt x="4116936" y="2117269"/>
                  </a:lnTo>
                  <a:lnTo>
                    <a:pt x="4102722" y="2117269"/>
                  </a:lnTo>
                  <a:lnTo>
                    <a:pt x="4088967" y="2117269"/>
                  </a:lnTo>
                  <a:lnTo>
                    <a:pt x="4074753" y="2117269"/>
                  </a:lnTo>
                  <a:lnTo>
                    <a:pt x="4060998" y="2117269"/>
                  </a:lnTo>
                  <a:lnTo>
                    <a:pt x="4046784" y="2117269"/>
                  </a:lnTo>
                  <a:lnTo>
                    <a:pt x="4033488" y="2117269"/>
                  </a:lnTo>
                  <a:lnTo>
                    <a:pt x="4019274" y="2117269"/>
                  </a:lnTo>
                  <a:lnTo>
                    <a:pt x="4005060" y="2117269"/>
                  </a:lnTo>
                  <a:lnTo>
                    <a:pt x="3991305" y="2117269"/>
                  </a:lnTo>
                  <a:lnTo>
                    <a:pt x="3977091" y="2117269"/>
                  </a:lnTo>
                  <a:lnTo>
                    <a:pt x="3963336" y="2117269"/>
                  </a:lnTo>
                  <a:lnTo>
                    <a:pt x="3949122" y="2117269"/>
                  </a:lnTo>
                  <a:lnTo>
                    <a:pt x="3934909" y="2117269"/>
                  </a:lnTo>
                  <a:lnTo>
                    <a:pt x="3921153" y="2117269"/>
                  </a:lnTo>
                  <a:lnTo>
                    <a:pt x="3906940" y="2117269"/>
                  </a:lnTo>
                  <a:lnTo>
                    <a:pt x="3893184" y="2117269"/>
                  </a:lnTo>
                  <a:lnTo>
                    <a:pt x="3878971" y="2117269"/>
                  </a:lnTo>
                  <a:lnTo>
                    <a:pt x="3866132" y="2117269"/>
                  </a:lnTo>
                  <a:lnTo>
                    <a:pt x="3851919" y="2117269"/>
                  </a:lnTo>
                  <a:lnTo>
                    <a:pt x="3837705" y="2117269"/>
                  </a:lnTo>
                  <a:lnTo>
                    <a:pt x="3823950" y="2117269"/>
                  </a:lnTo>
                  <a:lnTo>
                    <a:pt x="3809736" y="2117269"/>
                  </a:lnTo>
                  <a:lnTo>
                    <a:pt x="3795981" y="2117269"/>
                  </a:lnTo>
                  <a:lnTo>
                    <a:pt x="3781767" y="2117269"/>
                  </a:lnTo>
                  <a:lnTo>
                    <a:pt x="3767553" y="2117269"/>
                  </a:lnTo>
                  <a:lnTo>
                    <a:pt x="3753798" y="2117269"/>
                  </a:lnTo>
                  <a:lnTo>
                    <a:pt x="3739584" y="2117269"/>
                  </a:lnTo>
                  <a:lnTo>
                    <a:pt x="3725829" y="2117269"/>
                  </a:lnTo>
                  <a:lnTo>
                    <a:pt x="3711616" y="2117269"/>
                  </a:lnTo>
                  <a:lnTo>
                    <a:pt x="3698777" y="2117269"/>
                  </a:lnTo>
                  <a:lnTo>
                    <a:pt x="3684564" y="2117269"/>
                  </a:lnTo>
                  <a:lnTo>
                    <a:pt x="3670350" y="2117269"/>
                  </a:lnTo>
                  <a:lnTo>
                    <a:pt x="3656595" y="2117269"/>
                  </a:lnTo>
                  <a:lnTo>
                    <a:pt x="3642381" y="2117269"/>
                  </a:lnTo>
                  <a:lnTo>
                    <a:pt x="3628626" y="2117269"/>
                  </a:lnTo>
                  <a:lnTo>
                    <a:pt x="3614412" y="2117269"/>
                  </a:lnTo>
                  <a:lnTo>
                    <a:pt x="3600198" y="2117269"/>
                  </a:lnTo>
                  <a:lnTo>
                    <a:pt x="3586443" y="2117269"/>
                  </a:lnTo>
                  <a:lnTo>
                    <a:pt x="3572229" y="2117269"/>
                  </a:lnTo>
                  <a:lnTo>
                    <a:pt x="3558474" y="2117269"/>
                  </a:lnTo>
                  <a:lnTo>
                    <a:pt x="3544260" y="2117269"/>
                  </a:lnTo>
                  <a:lnTo>
                    <a:pt x="3531422" y="2117269"/>
                  </a:lnTo>
                  <a:lnTo>
                    <a:pt x="3517208" y="2117269"/>
                  </a:lnTo>
                  <a:lnTo>
                    <a:pt x="3502995" y="2117269"/>
                  </a:lnTo>
                  <a:lnTo>
                    <a:pt x="3489240" y="2117269"/>
                  </a:lnTo>
                  <a:lnTo>
                    <a:pt x="3475026" y="2117269"/>
                  </a:lnTo>
                  <a:lnTo>
                    <a:pt x="3461271" y="2117269"/>
                  </a:lnTo>
                  <a:lnTo>
                    <a:pt x="3447057" y="2117269"/>
                  </a:lnTo>
                  <a:lnTo>
                    <a:pt x="3432843" y="2117269"/>
                  </a:lnTo>
                  <a:lnTo>
                    <a:pt x="3419088" y="2117269"/>
                  </a:lnTo>
                  <a:lnTo>
                    <a:pt x="3404874" y="2117269"/>
                  </a:lnTo>
                  <a:lnTo>
                    <a:pt x="3391119" y="2117269"/>
                  </a:lnTo>
                  <a:lnTo>
                    <a:pt x="3376905" y="2117269"/>
                  </a:lnTo>
                  <a:lnTo>
                    <a:pt x="3363609" y="2117269"/>
                  </a:lnTo>
                  <a:lnTo>
                    <a:pt x="3349395" y="2117269"/>
                  </a:lnTo>
                  <a:lnTo>
                    <a:pt x="3335181" y="2117269"/>
                  </a:lnTo>
                  <a:lnTo>
                    <a:pt x="3321426" y="2117269"/>
                  </a:lnTo>
                  <a:lnTo>
                    <a:pt x="3307212" y="2117269"/>
                  </a:lnTo>
                  <a:lnTo>
                    <a:pt x="3293457" y="2117269"/>
                  </a:lnTo>
                  <a:lnTo>
                    <a:pt x="3279243" y="2117269"/>
                  </a:lnTo>
                  <a:lnTo>
                    <a:pt x="3265030" y="2117269"/>
                  </a:lnTo>
                  <a:lnTo>
                    <a:pt x="3251274" y="2117269"/>
                  </a:lnTo>
                  <a:lnTo>
                    <a:pt x="3237061" y="2117269"/>
                  </a:lnTo>
                  <a:lnTo>
                    <a:pt x="3223305" y="2117269"/>
                  </a:lnTo>
                  <a:lnTo>
                    <a:pt x="3209092" y="2117269"/>
                  </a:lnTo>
                  <a:lnTo>
                    <a:pt x="3196253" y="2117269"/>
                  </a:lnTo>
                  <a:lnTo>
                    <a:pt x="3182040" y="2117269"/>
                  </a:lnTo>
                  <a:lnTo>
                    <a:pt x="3167826" y="2117269"/>
                  </a:lnTo>
                  <a:lnTo>
                    <a:pt x="3154071" y="2117269"/>
                  </a:lnTo>
                  <a:lnTo>
                    <a:pt x="3139857" y="2117269"/>
                  </a:lnTo>
                  <a:lnTo>
                    <a:pt x="3126102" y="2117269"/>
                  </a:lnTo>
                  <a:lnTo>
                    <a:pt x="3111888" y="2117269"/>
                  </a:lnTo>
                  <a:lnTo>
                    <a:pt x="3097674" y="2117269"/>
                  </a:lnTo>
                  <a:lnTo>
                    <a:pt x="3083919" y="2117269"/>
                  </a:lnTo>
                  <a:lnTo>
                    <a:pt x="3069705" y="2117269"/>
                  </a:lnTo>
                  <a:lnTo>
                    <a:pt x="3055950" y="2117269"/>
                  </a:lnTo>
                  <a:lnTo>
                    <a:pt x="3041736" y="2117269"/>
                  </a:lnTo>
                  <a:lnTo>
                    <a:pt x="3028898" y="2117269"/>
                  </a:lnTo>
                  <a:lnTo>
                    <a:pt x="3014685" y="2117269"/>
                  </a:lnTo>
                  <a:lnTo>
                    <a:pt x="3000471" y="2117269"/>
                  </a:lnTo>
                  <a:lnTo>
                    <a:pt x="2986716" y="2117269"/>
                  </a:lnTo>
                  <a:lnTo>
                    <a:pt x="2972502" y="2117269"/>
                  </a:lnTo>
                  <a:lnTo>
                    <a:pt x="2958747" y="2117269"/>
                  </a:lnTo>
                  <a:lnTo>
                    <a:pt x="2944533" y="2117269"/>
                  </a:lnTo>
                  <a:lnTo>
                    <a:pt x="2930319" y="2117269"/>
                  </a:lnTo>
                  <a:lnTo>
                    <a:pt x="2916564" y="2117269"/>
                  </a:lnTo>
                  <a:lnTo>
                    <a:pt x="2902350" y="2117269"/>
                  </a:lnTo>
                  <a:lnTo>
                    <a:pt x="2888595" y="2117269"/>
                  </a:lnTo>
                  <a:lnTo>
                    <a:pt x="2874381" y="2117269"/>
                  </a:lnTo>
                  <a:lnTo>
                    <a:pt x="2861543" y="2117269"/>
                  </a:lnTo>
                  <a:lnTo>
                    <a:pt x="2847329" y="2117269"/>
                  </a:lnTo>
                  <a:lnTo>
                    <a:pt x="2833116" y="2117269"/>
                  </a:lnTo>
                  <a:lnTo>
                    <a:pt x="2819360" y="2117269"/>
                  </a:lnTo>
                  <a:lnTo>
                    <a:pt x="2805147" y="2117269"/>
                  </a:lnTo>
                  <a:lnTo>
                    <a:pt x="2791392" y="2117269"/>
                  </a:lnTo>
                  <a:lnTo>
                    <a:pt x="2777178" y="2117269"/>
                  </a:lnTo>
                  <a:lnTo>
                    <a:pt x="2762964" y="2117269"/>
                  </a:lnTo>
                  <a:lnTo>
                    <a:pt x="2749209" y="2117269"/>
                  </a:lnTo>
                  <a:lnTo>
                    <a:pt x="2734995" y="2117269"/>
                  </a:lnTo>
                  <a:lnTo>
                    <a:pt x="2721240" y="2117269"/>
                  </a:lnTo>
                  <a:lnTo>
                    <a:pt x="2707026" y="2117269"/>
                  </a:lnTo>
                  <a:lnTo>
                    <a:pt x="2693729" y="2117269"/>
                  </a:lnTo>
                  <a:lnTo>
                    <a:pt x="2679516" y="2117269"/>
                  </a:lnTo>
                  <a:lnTo>
                    <a:pt x="2665302" y="2117269"/>
                  </a:lnTo>
                  <a:lnTo>
                    <a:pt x="2651547" y="2117269"/>
                  </a:lnTo>
                  <a:lnTo>
                    <a:pt x="2637333" y="2117269"/>
                  </a:lnTo>
                  <a:lnTo>
                    <a:pt x="2623578" y="2117269"/>
                  </a:lnTo>
                  <a:lnTo>
                    <a:pt x="2609364" y="2117269"/>
                  </a:lnTo>
                  <a:lnTo>
                    <a:pt x="2595150" y="2117269"/>
                  </a:lnTo>
                  <a:lnTo>
                    <a:pt x="2581395" y="2117269"/>
                  </a:lnTo>
                  <a:lnTo>
                    <a:pt x="2567181" y="2117269"/>
                  </a:lnTo>
                  <a:lnTo>
                    <a:pt x="2553426" y="2117269"/>
                  </a:lnTo>
                  <a:lnTo>
                    <a:pt x="2539213" y="2117269"/>
                  </a:lnTo>
                  <a:lnTo>
                    <a:pt x="2526374" y="2117269"/>
                  </a:lnTo>
                  <a:lnTo>
                    <a:pt x="2512161" y="2117269"/>
                  </a:lnTo>
                  <a:lnTo>
                    <a:pt x="2497947" y="2117269"/>
                  </a:lnTo>
                  <a:lnTo>
                    <a:pt x="2484192" y="2117269"/>
                  </a:lnTo>
                  <a:lnTo>
                    <a:pt x="2469978" y="2117269"/>
                  </a:lnTo>
                  <a:lnTo>
                    <a:pt x="2456223" y="2117269"/>
                  </a:lnTo>
                  <a:lnTo>
                    <a:pt x="2442009" y="2117269"/>
                  </a:lnTo>
                  <a:lnTo>
                    <a:pt x="2427795" y="2117269"/>
                  </a:lnTo>
                  <a:lnTo>
                    <a:pt x="2414040" y="2117269"/>
                  </a:lnTo>
                  <a:lnTo>
                    <a:pt x="2399826" y="2117269"/>
                  </a:lnTo>
                  <a:lnTo>
                    <a:pt x="2386071" y="2117269"/>
                  </a:lnTo>
                  <a:lnTo>
                    <a:pt x="2371857" y="2117269"/>
                  </a:lnTo>
                  <a:lnTo>
                    <a:pt x="2359019" y="2117269"/>
                  </a:lnTo>
                  <a:lnTo>
                    <a:pt x="2344805" y="2117269"/>
                  </a:lnTo>
                  <a:lnTo>
                    <a:pt x="2330592" y="2117269"/>
                  </a:lnTo>
                  <a:lnTo>
                    <a:pt x="2316837" y="2117269"/>
                  </a:lnTo>
                  <a:lnTo>
                    <a:pt x="2302623" y="2117269"/>
                  </a:lnTo>
                  <a:lnTo>
                    <a:pt x="2288868" y="2117269"/>
                  </a:lnTo>
                  <a:lnTo>
                    <a:pt x="2274654" y="2117269"/>
                  </a:lnTo>
                  <a:lnTo>
                    <a:pt x="2260440" y="2117269"/>
                  </a:lnTo>
                  <a:lnTo>
                    <a:pt x="2246685" y="2117269"/>
                  </a:lnTo>
                  <a:lnTo>
                    <a:pt x="2232471" y="2117269"/>
                  </a:lnTo>
                  <a:lnTo>
                    <a:pt x="2218716" y="2117269"/>
                  </a:lnTo>
                  <a:lnTo>
                    <a:pt x="2204502" y="2117269"/>
                  </a:lnTo>
                  <a:lnTo>
                    <a:pt x="2191664" y="2117269"/>
                  </a:lnTo>
                  <a:lnTo>
                    <a:pt x="2177450" y="2117269"/>
                  </a:lnTo>
                  <a:lnTo>
                    <a:pt x="2163237" y="2117269"/>
                  </a:lnTo>
                  <a:lnTo>
                    <a:pt x="2149481" y="2117269"/>
                  </a:lnTo>
                  <a:lnTo>
                    <a:pt x="2135268" y="2117269"/>
                  </a:lnTo>
                  <a:lnTo>
                    <a:pt x="2121512" y="2117269"/>
                  </a:lnTo>
                  <a:lnTo>
                    <a:pt x="2107299" y="2117269"/>
                  </a:lnTo>
                  <a:lnTo>
                    <a:pt x="2093085" y="2117269"/>
                  </a:lnTo>
                  <a:lnTo>
                    <a:pt x="2079330" y="2117269"/>
                  </a:lnTo>
                  <a:lnTo>
                    <a:pt x="2065116" y="2117269"/>
                  </a:lnTo>
                  <a:lnTo>
                    <a:pt x="2051361" y="2117269"/>
                  </a:lnTo>
                  <a:lnTo>
                    <a:pt x="2037147" y="2117269"/>
                  </a:lnTo>
                  <a:lnTo>
                    <a:pt x="2023850" y="2117269"/>
                  </a:lnTo>
                  <a:lnTo>
                    <a:pt x="2009637" y="2117269"/>
                  </a:lnTo>
                  <a:lnTo>
                    <a:pt x="1995423" y="2117269"/>
                  </a:lnTo>
                  <a:lnTo>
                    <a:pt x="1981668" y="2117269"/>
                  </a:lnTo>
                  <a:lnTo>
                    <a:pt x="1967454" y="2117269"/>
                  </a:lnTo>
                  <a:lnTo>
                    <a:pt x="1953699" y="2117269"/>
                  </a:lnTo>
                  <a:lnTo>
                    <a:pt x="1939485" y="2117269"/>
                  </a:lnTo>
                  <a:lnTo>
                    <a:pt x="1925271" y="2117269"/>
                  </a:lnTo>
                  <a:lnTo>
                    <a:pt x="1911516" y="2117269"/>
                  </a:lnTo>
                  <a:lnTo>
                    <a:pt x="1897302" y="2117269"/>
                  </a:lnTo>
                  <a:lnTo>
                    <a:pt x="1883547" y="2117269"/>
                  </a:lnTo>
                  <a:lnTo>
                    <a:pt x="1869333" y="2117269"/>
                  </a:lnTo>
                  <a:lnTo>
                    <a:pt x="1856495" y="2117269"/>
                  </a:lnTo>
                  <a:lnTo>
                    <a:pt x="1842282" y="2117269"/>
                  </a:lnTo>
                  <a:lnTo>
                    <a:pt x="1828068" y="2117269"/>
                  </a:lnTo>
                  <a:lnTo>
                    <a:pt x="1814313" y="2117269"/>
                  </a:lnTo>
                  <a:lnTo>
                    <a:pt x="1800099" y="2117269"/>
                  </a:lnTo>
                  <a:lnTo>
                    <a:pt x="1786344" y="2117269"/>
                  </a:lnTo>
                  <a:lnTo>
                    <a:pt x="1772130" y="2117269"/>
                  </a:lnTo>
                  <a:lnTo>
                    <a:pt x="1757916" y="2117269"/>
                  </a:lnTo>
                  <a:lnTo>
                    <a:pt x="1744161" y="2117269"/>
                  </a:lnTo>
                  <a:lnTo>
                    <a:pt x="1729947" y="2117269"/>
                  </a:lnTo>
                  <a:lnTo>
                    <a:pt x="1716192" y="2117269"/>
                  </a:lnTo>
                  <a:lnTo>
                    <a:pt x="1701978" y="2117269"/>
                  </a:lnTo>
                  <a:lnTo>
                    <a:pt x="1689140" y="2117269"/>
                  </a:lnTo>
                  <a:lnTo>
                    <a:pt x="1674926" y="2117269"/>
                  </a:lnTo>
                  <a:lnTo>
                    <a:pt x="1660713" y="2117269"/>
                  </a:lnTo>
                  <a:lnTo>
                    <a:pt x="1646957" y="2117269"/>
                  </a:lnTo>
                  <a:lnTo>
                    <a:pt x="1632744" y="2117269"/>
                  </a:lnTo>
                  <a:lnTo>
                    <a:pt x="1618989" y="2117269"/>
                  </a:lnTo>
                  <a:lnTo>
                    <a:pt x="1604775" y="2117269"/>
                  </a:lnTo>
                  <a:lnTo>
                    <a:pt x="1590561" y="2117269"/>
                  </a:lnTo>
                  <a:lnTo>
                    <a:pt x="1576806" y="2117269"/>
                  </a:lnTo>
                  <a:lnTo>
                    <a:pt x="1562592" y="2117269"/>
                  </a:lnTo>
                  <a:lnTo>
                    <a:pt x="1548837" y="2117269"/>
                  </a:lnTo>
                  <a:lnTo>
                    <a:pt x="1534623" y="2117269"/>
                  </a:lnTo>
                  <a:lnTo>
                    <a:pt x="1521785" y="2117269"/>
                  </a:lnTo>
                  <a:lnTo>
                    <a:pt x="1507571" y="2117269"/>
                  </a:lnTo>
                  <a:lnTo>
                    <a:pt x="1493358" y="2117269"/>
                  </a:lnTo>
                  <a:lnTo>
                    <a:pt x="1479602" y="2117269"/>
                  </a:lnTo>
                  <a:lnTo>
                    <a:pt x="1465389" y="2117269"/>
                  </a:lnTo>
                  <a:lnTo>
                    <a:pt x="1451633" y="2117269"/>
                  </a:lnTo>
                  <a:lnTo>
                    <a:pt x="1437420" y="2117269"/>
                  </a:lnTo>
                  <a:lnTo>
                    <a:pt x="1423206" y="2117269"/>
                  </a:lnTo>
                  <a:lnTo>
                    <a:pt x="1409451" y="2117269"/>
                  </a:lnTo>
                  <a:lnTo>
                    <a:pt x="1395237" y="2117269"/>
                  </a:lnTo>
                  <a:lnTo>
                    <a:pt x="1381482" y="2117269"/>
                  </a:lnTo>
                  <a:lnTo>
                    <a:pt x="1367268" y="2117269"/>
                  </a:lnTo>
                  <a:lnTo>
                    <a:pt x="1353971" y="2117269"/>
                  </a:lnTo>
                  <a:lnTo>
                    <a:pt x="1339758" y="2117269"/>
                  </a:lnTo>
                  <a:lnTo>
                    <a:pt x="1325544" y="2117269"/>
                  </a:lnTo>
                  <a:lnTo>
                    <a:pt x="1311789" y="2117269"/>
                  </a:lnTo>
                  <a:lnTo>
                    <a:pt x="1297575" y="2117269"/>
                  </a:lnTo>
                  <a:lnTo>
                    <a:pt x="1283820" y="2117269"/>
                  </a:lnTo>
                  <a:lnTo>
                    <a:pt x="1269606" y="2117269"/>
                  </a:lnTo>
                  <a:lnTo>
                    <a:pt x="1255392" y="2117269"/>
                  </a:lnTo>
                  <a:lnTo>
                    <a:pt x="1241637" y="2117269"/>
                  </a:lnTo>
                  <a:lnTo>
                    <a:pt x="1227423" y="2117269"/>
                  </a:lnTo>
                  <a:lnTo>
                    <a:pt x="1213668" y="2117269"/>
                  </a:lnTo>
                  <a:lnTo>
                    <a:pt x="1199454" y="2117269"/>
                  </a:lnTo>
                  <a:lnTo>
                    <a:pt x="1186616" y="2117269"/>
                  </a:lnTo>
                  <a:lnTo>
                    <a:pt x="1172402" y="2290624"/>
                  </a:lnTo>
                  <a:lnTo>
                    <a:pt x="1158189" y="2559465"/>
                  </a:lnTo>
                  <a:lnTo>
                    <a:pt x="1144434" y="2679291"/>
                  </a:lnTo>
                  <a:lnTo>
                    <a:pt x="1130220" y="2576857"/>
                  </a:lnTo>
                  <a:lnTo>
                    <a:pt x="1116465" y="2341395"/>
                  </a:lnTo>
                  <a:lnTo>
                    <a:pt x="1102251" y="2117269"/>
                  </a:lnTo>
                  <a:lnTo>
                    <a:pt x="1088037" y="2117269"/>
                  </a:lnTo>
                  <a:lnTo>
                    <a:pt x="1074282" y="2117269"/>
                  </a:lnTo>
                  <a:lnTo>
                    <a:pt x="1060068" y="2117269"/>
                  </a:lnTo>
                  <a:lnTo>
                    <a:pt x="1046313" y="2117269"/>
                  </a:lnTo>
                  <a:lnTo>
                    <a:pt x="1032099" y="2117269"/>
                  </a:lnTo>
                  <a:lnTo>
                    <a:pt x="1019261" y="2117269"/>
                  </a:lnTo>
                  <a:lnTo>
                    <a:pt x="1005047" y="2117269"/>
                  </a:lnTo>
                  <a:lnTo>
                    <a:pt x="990834" y="2117269"/>
                  </a:lnTo>
                  <a:lnTo>
                    <a:pt x="977078" y="2117269"/>
                  </a:lnTo>
                  <a:lnTo>
                    <a:pt x="962865" y="2117269"/>
                  </a:lnTo>
                  <a:lnTo>
                    <a:pt x="949109" y="2117269"/>
                  </a:lnTo>
                  <a:lnTo>
                    <a:pt x="934896" y="2117269"/>
                  </a:lnTo>
                  <a:lnTo>
                    <a:pt x="920682" y="2117269"/>
                  </a:lnTo>
                  <a:lnTo>
                    <a:pt x="906927" y="2117269"/>
                  </a:lnTo>
                  <a:lnTo>
                    <a:pt x="892713" y="2117269"/>
                  </a:lnTo>
                  <a:lnTo>
                    <a:pt x="878958" y="2117269"/>
                  </a:lnTo>
                  <a:lnTo>
                    <a:pt x="864744" y="2117269"/>
                  </a:lnTo>
                  <a:lnTo>
                    <a:pt x="851906" y="2117269"/>
                  </a:lnTo>
                  <a:lnTo>
                    <a:pt x="837692" y="2117269"/>
                  </a:lnTo>
                  <a:lnTo>
                    <a:pt x="823478" y="2117269"/>
                  </a:lnTo>
                  <a:lnTo>
                    <a:pt x="809723" y="2117269"/>
                  </a:lnTo>
                  <a:lnTo>
                    <a:pt x="795510" y="2117269"/>
                  </a:lnTo>
                  <a:lnTo>
                    <a:pt x="781754" y="2117269"/>
                  </a:lnTo>
                  <a:lnTo>
                    <a:pt x="767541" y="2117269"/>
                  </a:lnTo>
                  <a:lnTo>
                    <a:pt x="753327" y="2117269"/>
                  </a:lnTo>
                  <a:lnTo>
                    <a:pt x="739572" y="2117269"/>
                  </a:lnTo>
                  <a:lnTo>
                    <a:pt x="725358" y="2117269"/>
                  </a:lnTo>
                  <a:lnTo>
                    <a:pt x="711603" y="2117269"/>
                  </a:lnTo>
                  <a:lnTo>
                    <a:pt x="697389" y="2117269"/>
                  </a:lnTo>
                  <a:lnTo>
                    <a:pt x="684092" y="2117269"/>
                  </a:lnTo>
                  <a:lnTo>
                    <a:pt x="669879" y="2117269"/>
                  </a:lnTo>
                  <a:lnTo>
                    <a:pt x="655665" y="2117269"/>
                  </a:lnTo>
                  <a:lnTo>
                    <a:pt x="641910" y="2117269"/>
                  </a:lnTo>
                  <a:lnTo>
                    <a:pt x="627696" y="2117269"/>
                  </a:lnTo>
                  <a:lnTo>
                    <a:pt x="613941" y="2117269"/>
                  </a:lnTo>
                  <a:lnTo>
                    <a:pt x="599727" y="2117269"/>
                  </a:lnTo>
                  <a:lnTo>
                    <a:pt x="585513" y="2117269"/>
                  </a:lnTo>
                  <a:lnTo>
                    <a:pt x="571758" y="2117269"/>
                  </a:lnTo>
                  <a:lnTo>
                    <a:pt x="557544" y="2117269"/>
                  </a:lnTo>
                  <a:lnTo>
                    <a:pt x="543789" y="2117269"/>
                  </a:lnTo>
                  <a:lnTo>
                    <a:pt x="529575" y="2117269"/>
                  </a:lnTo>
                  <a:lnTo>
                    <a:pt x="516737" y="2117269"/>
                  </a:lnTo>
                  <a:lnTo>
                    <a:pt x="502523" y="2117269"/>
                  </a:lnTo>
                  <a:lnTo>
                    <a:pt x="488310" y="2117269"/>
                  </a:lnTo>
                  <a:lnTo>
                    <a:pt x="474554" y="2117269"/>
                  </a:lnTo>
                  <a:lnTo>
                    <a:pt x="460341" y="2117269"/>
                  </a:lnTo>
                  <a:lnTo>
                    <a:pt x="446586" y="2117269"/>
                  </a:lnTo>
                  <a:lnTo>
                    <a:pt x="432372" y="2117269"/>
                  </a:lnTo>
                  <a:lnTo>
                    <a:pt x="418158" y="2117269"/>
                  </a:lnTo>
                  <a:lnTo>
                    <a:pt x="404403" y="2117269"/>
                  </a:lnTo>
                  <a:lnTo>
                    <a:pt x="390189" y="2117269"/>
                  </a:lnTo>
                  <a:lnTo>
                    <a:pt x="376434" y="2117269"/>
                  </a:lnTo>
                  <a:lnTo>
                    <a:pt x="362220" y="2117269"/>
                  </a:lnTo>
                  <a:lnTo>
                    <a:pt x="349382" y="2117269"/>
                  </a:lnTo>
                  <a:lnTo>
                    <a:pt x="335168" y="2117269"/>
                  </a:lnTo>
                  <a:lnTo>
                    <a:pt x="320955" y="2117269"/>
                  </a:lnTo>
                  <a:lnTo>
                    <a:pt x="307199" y="2117269"/>
                  </a:lnTo>
                  <a:lnTo>
                    <a:pt x="292986" y="2117269"/>
                  </a:lnTo>
                  <a:lnTo>
                    <a:pt x="279230" y="2117269"/>
                  </a:lnTo>
                  <a:lnTo>
                    <a:pt x="265017" y="2117269"/>
                  </a:lnTo>
                  <a:lnTo>
                    <a:pt x="250803" y="2117269"/>
                  </a:lnTo>
                  <a:lnTo>
                    <a:pt x="237048" y="2117269"/>
                  </a:lnTo>
                  <a:lnTo>
                    <a:pt x="222834" y="2117269"/>
                  </a:lnTo>
                  <a:lnTo>
                    <a:pt x="209079" y="2117269"/>
                  </a:lnTo>
                  <a:lnTo>
                    <a:pt x="194865" y="2117269"/>
                  </a:lnTo>
                  <a:lnTo>
                    <a:pt x="182027" y="2117269"/>
                  </a:lnTo>
                  <a:lnTo>
                    <a:pt x="167813" y="2117269"/>
                  </a:lnTo>
                  <a:lnTo>
                    <a:pt x="153599" y="2117269"/>
                  </a:lnTo>
                  <a:lnTo>
                    <a:pt x="139844" y="2117269"/>
                  </a:lnTo>
                  <a:lnTo>
                    <a:pt x="125630" y="2117269"/>
                  </a:lnTo>
                  <a:lnTo>
                    <a:pt x="111875" y="2117269"/>
                  </a:lnTo>
                  <a:lnTo>
                    <a:pt x="97662" y="2117269"/>
                  </a:lnTo>
                  <a:lnTo>
                    <a:pt x="83448" y="2117269"/>
                  </a:lnTo>
                  <a:lnTo>
                    <a:pt x="69693" y="2117269"/>
                  </a:lnTo>
                  <a:lnTo>
                    <a:pt x="55479" y="2117269"/>
                  </a:lnTo>
                  <a:lnTo>
                    <a:pt x="41724" y="2153708"/>
                  </a:lnTo>
                  <a:lnTo>
                    <a:pt x="27510" y="2117269"/>
                  </a:lnTo>
                  <a:lnTo>
                    <a:pt x="14213" y="2117269"/>
                  </a:lnTo>
                  <a:lnTo>
                    <a:pt x="0" y="2117269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987788" y="465244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721896" y="5532428"/>
              <a:ext cx="203262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59958" y="4607205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59958" y="3681983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696390" y="2756760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67355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97029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426702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87788" y="356375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987788" y="286048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532192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4618658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987788" y="391539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987788" y="321212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987788" y="250885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2923251"/>
                  </a:moveTo>
                  <a:lnTo>
                    <a:pt x="14213" y="2666065"/>
                  </a:lnTo>
                  <a:lnTo>
                    <a:pt x="27510" y="2369559"/>
                  </a:lnTo>
                  <a:lnTo>
                    <a:pt x="41724" y="2057825"/>
                  </a:lnTo>
                  <a:lnTo>
                    <a:pt x="55479" y="1759821"/>
                  </a:lnTo>
                  <a:lnTo>
                    <a:pt x="69693" y="1507043"/>
                  </a:lnTo>
                  <a:lnTo>
                    <a:pt x="83448" y="1300440"/>
                  </a:lnTo>
                  <a:lnTo>
                    <a:pt x="97662" y="1122018"/>
                  </a:lnTo>
                  <a:lnTo>
                    <a:pt x="111875" y="985832"/>
                  </a:lnTo>
                  <a:lnTo>
                    <a:pt x="125630" y="922748"/>
                  </a:lnTo>
                  <a:lnTo>
                    <a:pt x="139844" y="937030"/>
                  </a:lnTo>
                  <a:lnTo>
                    <a:pt x="153599" y="1000855"/>
                  </a:lnTo>
                  <a:lnTo>
                    <a:pt x="167813" y="1087667"/>
                  </a:lnTo>
                  <a:lnTo>
                    <a:pt x="182027" y="1183373"/>
                  </a:lnTo>
                  <a:lnTo>
                    <a:pt x="194865" y="1261022"/>
                  </a:lnTo>
                  <a:lnTo>
                    <a:pt x="209079" y="1278570"/>
                  </a:lnTo>
                  <a:lnTo>
                    <a:pt x="222834" y="1220354"/>
                  </a:lnTo>
                  <a:lnTo>
                    <a:pt x="237048" y="1105267"/>
                  </a:lnTo>
                  <a:lnTo>
                    <a:pt x="250803" y="976879"/>
                  </a:lnTo>
                  <a:lnTo>
                    <a:pt x="265017" y="879534"/>
                  </a:lnTo>
                  <a:lnTo>
                    <a:pt x="279230" y="820430"/>
                  </a:lnTo>
                  <a:lnTo>
                    <a:pt x="292986" y="741191"/>
                  </a:lnTo>
                  <a:lnTo>
                    <a:pt x="307199" y="590263"/>
                  </a:lnTo>
                  <a:lnTo>
                    <a:pt x="320955" y="410701"/>
                  </a:lnTo>
                  <a:lnTo>
                    <a:pt x="335168" y="256076"/>
                  </a:lnTo>
                  <a:lnTo>
                    <a:pt x="349382" y="129027"/>
                  </a:lnTo>
                  <a:lnTo>
                    <a:pt x="362220" y="32123"/>
                  </a:lnTo>
                  <a:lnTo>
                    <a:pt x="376434" y="0"/>
                  </a:lnTo>
                  <a:lnTo>
                    <a:pt x="390189" y="48104"/>
                  </a:lnTo>
                  <a:lnTo>
                    <a:pt x="404403" y="155155"/>
                  </a:lnTo>
                  <a:lnTo>
                    <a:pt x="418158" y="291407"/>
                  </a:lnTo>
                  <a:lnTo>
                    <a:pt x="432372" y="418355"/>
                  </a:lnTo>
                  <a:lnTo>
                    <a:pt x="446586" y="519785"/>
                  </a:lnTo>
                  <a:lnTo>
                    <a:pt x="460341" y="643388"/>
                  </a:lnTo>
                  <a:lnTo>
                    <a:pt x="474554" y="837866"/>
                  </a:lnTo>
                  <a:lnTo>
                    <a:pt x="488310" y="1079155"/>
                  </a:lnTo>
                  <a:lnTo>
                    <a:pt x="502523" y="1309109"/>
                  </a:lnTo>
                  <a:lnTo>
                    <a:pt x="516737" y="1496786"/>
                  </a:lnTo>
                  <a:lnTo>
                    <a:pt x="529575" y="1635191"/>
                  </a:lnTo>
                  <a:lnTo>
                    <a:pt x="543789" y="1709051"/>
                  </a:lnTo>
                  <a:lnTo>
                    <a:pt x="557544" y="1717330"/>
                  </a:lnTo>
                  <a:lnTo>
                    <a:pt x="571758" y="1686819"/>
                  </a:lnTo>
                  <a:lnTo>
                    <a:pt x="585513" y="1661587"/>
                  </a:lnTo>
                  <a:lnTo>
                    <a:pt x="599727" y="1668274"/>
                  </a:lnTo>
                  <a:lnTo>
                    <a:pt x="613941" y="1669387"/>
                  </a:lnTo>
                  <a:lnTo>
                    <a:pt x="627696" y="1603433"/>
                  </a:lnTo>
                  <a:lnTo>
                    <a:pt x="641910" y="1437767"/>
                  </a:lnTo>
                  <a:lnTo>
                    <a:pt x="655665" y="1173964"/>
                  </a:lnTo>
                  <a:lnTo>
                    <a:pt x="669879" y="862670"/>
                  </a:lnTo>
                  <a:lnTo>
                    <a:pt x="684092" y="582620"/>
                  </a:lnTo>
                  <a:lnTo>
                    <a:pt x="697389" y="399069"/>
                  </a:lnTo>
                  <a:lnTo>
                    <a:pt x="711603" y="341317"/>
                  </a:lnTo>
                  <a:lnTo>
                    <a:pt x="725358" y="397511"/>
                  </a:lnTo>
                  <a:lnTo>
                    <a:pt x="739572" y="526987"/>
                  </a:lnTo>
                  <a:lnTo>
                    <a:pt x="753327" y="663326"/>
                  </a:lnTo>
                  <a:lnTo>
                    <a:pt x="767541" y="762970"/>
                  </a:lnTo>
                  <a:lnTo>
                    <a:pt x="781754" y="842482"/>
                  </a:lnTo>
                  <a:lnTo>
                    <a:pt x="795510" y="945358"/>
                  </a:lnTo>
                  <a:lnTo>
                    <a:pt x="809723" y="1113623"/>
                  </a:lnTo>
                  <a:lnTo>
                    <a:pt x="823478" y="1362944"/>
                  </a:lnTo>
                  <a:lnTo>
                    <a:pt x="837692" y="1676187"/>
                  </a:lnTo>
                  <a:lnTo>
                    <a:pt x="851906" y="2016659"/>
                  </a:lnTo>
                  <a:lnTo>
                    <a:pt x="864744" y="2336712"/>
                  </a:lnTo>
                  <a:lnTo>
                    <a:pt x="878958" y="2609200"/>
                  </a:lnTo>
                  <a:lnTo>
                    <a:pt x="892713" y="2830802"/>
                  </a:lnTo>
                  <a:lnTo>
                    <a:pt x="906927" y="3003083"/>
                  </a:lnTo>
                  <a:lnTo>
                    <a:pt x="920682" y="3131979"/>
                  </a:lnTo>
                  <a:lnTo>
                    <a:pt x="934896" y="3223313"/>
                  </a:lnTo>
                  <a:lnTo>
                    <a:pt x="949109" y="3282562"/>
                  </a:lnTo>
                  <a:lnTo>
                    <a:pt x="962865" y="3315380"/>
                  </a:lnTo>
                  <a:lnTo>
                    <a:pt x="977078" y="3316231"/>
                  </a:lnTo>
                  <a:lnTo>
                    <a:pt x="990834" y="3274375"/>
                  </a:lnTo>
                  <a:lnTo>
                    <a:pt x="1005047" y="3182365"/>
                  </a:lnTo>
                  <a:lnTo>
                    <a:pt x="1019261" y="3039229"/>
                  </a:lnTo>
                  <a:lnTo>
                    <a:pt x="1032099" y="2853025"/>
                  </a:lnTo>
                  <a:lnTo>
                    <a:pt x="1046313" y="2632561"/>
                  </a:lnTo>
                  <a:lnTo>
                    <a:pt x="1060068" y="2385817"/>
                  </a:lnTo>
                  <a:lnTo>
                    <a:pt x="1074282" y="2122430"/>
                  </a:lnTo>
                  <a:lnTo>
                    <a:pt x="1088037" y="1853390"/>
                  </a:lnTo>
                  <a:lnTo>
                    <a:pt x="1102251" y="1592020"/>
                  </a:lnTo>
                  <a:lnTo>
                    <a:pt x="1116465" y="1353684"/>
                  </a:lnTo>
                  <a:lnTo>
                    <a:pt x="1130220" y="1155781"/>
                  </a:lnTo>
                  <a:lnTo>
                    <a:pt x="1144434" y="1017498"/>
                  </a:lnTo>
                  <a:lnTo>
                    <a:pt x="1158189" y="947800"/>
                  </a:lnTo>
                  <a:lnTo>
                    <a:pt x="1172402" y="943604"/>
                  </a:lnTo>
                  <a:lnTo>
                    <a:pt x="1186616" y="993075"/>
                  </a:lnTo>
                  <a:lnTo>
                    <a:pt x="1199454" y="1075971"/>
                  </a:lnTo>
                  <a:lnTo>
                    <a:pt x="1213668" y="1173232"/>
                  </a:lnTo>
                  <a:lnTo>
                    <a:pt x="1227423" y="1269414"/>
                  </a:lnTo>
                  <a:lnTo>
                    <a:pt x="1241637" y="1351753"/>
                  </a:lnTo>
                  <a:lnTo>
                    <a:pt x="1255392" y="1412714"/>
                  </a:lnTo>
                  <a:lnTo>
                    <a:pt x="1269606" y="1450402"/>
                  </a:lnTo>
                  <a:lnTo>
                    <a:pt x="1283820" y="1462163"/>
                  </a:lnTo>
                  <a:lnTo>
                    <a:pt x="1297575" y="1436601"/>
                  </a:lnTo>
                  <a:lnTo>
                    <a:pt x="1311789" y="1356886"/>
                  </a:lnTo>
                  <a:lnTo>
                    <a:pt x="1325544" y="1216334"/>
                  </a:lnTo>
                  <a:lnTo>
                    <a:pt x="1339758" y="1027501"/>
                  </a:lnTo>
                  <a:lnTo>
                    <a:pt x="1353971" y="819697"/>
                  </a:lnTo>
                  <a:lnTo>
                    <a:pt x="1367268" y="632405"/>
                  </a:lnTo>
                  <a:lnTo>
                    <a:pt x="1381482" y="500284"/>
                  </a:lnTo>
                  <a:lnTo>
                    <a:pt x="1395237" y="433240"/>
                  </a:lnTo>
                  <a:lnTo>
                    <a:pt x="1409451" y="418727"/>
                  </a:lnTo>
                  <a:lnTo>
                    <a:pt x="1423206" y="443541"/>
                  </a:lnTo>
                  <a:lnTo>
                    <a:pt x="1437420" y="498804"/>
                  </a:lnTo>
                  <a:lnTo>
                    <a:pt x="1451633" y="579312"/>
                  </a:lnTo>
                  <a:lnTo>
                    <a:pt x="1465389" y="685054"/>
                  </a:lnTo>
                  <a:lnTo>
                    <a:pt x="1479602" y="817984"/>
                  </a:lnTo>
                  <a:lnTo>
                    <a:pt x="1493358" y="982502"/>
                  </a:lnTo>
                  <a:lnTo>
                    <a:pt x="1507571" y="1178743"/>
                  </a:lnTo>
                  <a:lnTo>
                    <a:pt x="1521785" y="1393736"/>
                  </a:lnTo>
                  <a:lnTo>
                    <a:pt x="1534623" y="1606282"/>
                  </a:lnTo>
                  <a:lnTo>
                    <a:pt x="1548837" y="1794474"/>
                  </a:lnTo>
                  <a:lnTo>
                    <a:pt x="1562592" y="1948636"/>
                  </a:lnTo>
                  <a:lnTo>
                    <a:pt x="1576806" y="2069351"/>
                  </a:lnTo>
                  <a:lnTo>
                    <a:pt x="1590561" y="2154319"/>
                  </a:lnTo>
                  <a:lnTo>
                    <a:pt x="1604775" y="2201237"/>
                  </a:lnTo>
                  <a:lnTo>
                    <a:pt x="1618989" y="2215596"/>
                  </a:lnTo>
                  <a:lnTo>
                    <a:pt x="1632744" y="2210502"/>
                  </a:lnTo>
                  <a:lnTo>
                    <a:pt x="1646957" y="2202205"/>
                  </a:lnTo>
                  <a:lnTo>
                    <a:pt x="1660713" y="2200259"/>
                  </a:lnTo>
                  <a:lnTo>
                    <a:pt x="1674926" y="2193994"/>
                  </a:lnTo>
                  <a:lnTo>
                    <a:pt x="1689140" y="2169866"/>
                  </a:lnTo>
                  <a:lnTo>
                    <a:pt x="1701978" y="2126348"/>
                  </a:lnTo>
                  <a:lnTo>
                    <a:pt x="1716192" y="2068657"/>
                  </a:lnTo>
                  <a:lnTo>
                    <a:pt x="1729947" y="2018560"/>
                  </a:lnTo>
                  <a:lnTo>
                    <a:pt x="1744161" y="2004741"/>
                  </a:lnTo>
                  <a:lnTo>
                    <a:pt x="1757916" y="2025592"/>
                  </a:lnTo>
                  <a:lnTo>
                    <a:pt x="1772130" y="2051907"/>
                  </a:lnTo>
                  <a:lnTo>
                    <a:pt x="1786344" y="2046034"/>
                  </a:lnTo>
                  <a:lnTo>
                    <a:pt x="1800099" y="1990242"/>
                  </a:lnTo>
                  <a:lnTo>
                    <a:pt x="1814313" y="1912503"/>
                  </a:lnTo>
                  <a:lnTo>
                    <a:pt x="1828068" y="1838168"/>
                  </a:lnTo>
                  <a:lnTo>
                    <a:pt x="1842282" y="1781350"/>
                  </a:lnTo>
                  <a:lnTo>
                    <a:pt x="1856495" y="1747562"/>
                  </a:lnTo>
                  <a:lnTo>
                    <a:pt x="1869333" y="1728448"/>
                  </a:lnTo>
                  <a:lnTo>
                    <a:pt x="1883547" y="1707877"/>
                  </a:lnTo>
                  <a:lnTo>
                    <a:pt x="1897302" y="1670257"/>
                  </a:lnTo>
                  <a:lnTo>
                    <a:pt x="1911516" y="1623794"/>
                  </a:lnTo>
                  <a:lnTo>
                    <a:pt x="1925271" y="1589870"/>
                  </a:lnTo>
                  <a:lnTo>
                    <a:pt x="1939485" y="1597033"/>
                  </a:lnTo>
                  <a:lnTo>
                    <a:pt x="1953699" y="1671660"/>
                  </a:lnTo>
                  <a:lnTo>
                    <a:pt x="1967454" y="1806853"/>
                  </a:lnTo>
                  <a:lnTo>
                    <a:pt x="1981668" y="1948230"/>
                  </a:lnTo>
                  <a:lnTo>
                    <a:pt x="1995423" y="2062049"/>
                  </a:lnTo>
                  <a:lnTo>
                    <a:pt x="2009637" y="2152434"/>
                  </a:lnTo>
                  <a:lnTo>
                    <a:pt x="2023850" y="2225510"/>
                  </a:lnTo>
                  <a:lnTo>
                    <a:pt x="2037147" y="2279573"/>
                  </a:lnTo>
                  <a:lnTo>
                    <a:pt x="2051361" y="2317248"/>
                  </a:lnTo>
                  <a:lnTo>
                    <a:pt x="2065116" y="2338581"/>
                  </a:lnTo>
                  <a:lnTo>
                    <a:pt x="2079330" y="2333308"/>
                  </a:lnTo>
                  <a:lnTo>
                    <a:pt x="2093085" y="2314060"/>
                  </a:lnTo>
                  <a:lnTo>
                    <a:pt x="2107299" y="2299758"/>
                  </a:lnTo>
                  <a:lnTo>
                    <a:pt x="2121512" y="2292766"/>
                  </a:lnTo>
                  <a:lnTo>
                    <a:pt x="2135268" y="2285302"/>
                  </a:lnTo>
                  <a:lnTo>
                    <a:pt x="2149481" y="2273781"/>
                  </a:lnTo>
                  <a:lnTo>
                    <a:pt x="2163237" y="2244425"/>
                  </a:lnTo>
                  <a:lnTo>
                    <a:pt x="2177450" y="2174120"/>
                  </a:lnTo>
                  <a:lnTo>
                    <a:pt x="2191664" y="2066298"/>
                  </a:lnTo>
                  <a:lnTo>
                    <a:pt x="2204502" y="1949762"/>
                  </a:lnTo>
                  <a:lnTo>
                    <a:pt x="2218716" y="1853543"/>
                  </a:lnTo>
                  <a:lnTo>
                    <a:pt x="2232471" y="1783785"/>
                  </a:lnTo>
                  <a:lnTo>
                    <a:pt x="2246685" y="1722257"/>
                  </a:lnTo>
                  <a:lnTo>
                    <a:pt x="2260440" y="1655306"/>
                  </a:lnTo>
                  <a:lnTo>
                    <a:pt x="2274654" y="1584736"/>
                  </a:lnTo>
                  <a:lnTo>
                    <a:pt x="2288868" y="1519348"/>
                  </a:lnTo>
                  <a:lnTo>
                    <a:pt x="2302623" y="1476564"/>
                  </a:lnTo>
                  <a:lnTo>
                    <a:pt x="2316837" y="1464403"/>
                  </a:lnTo>
                  <a:lnTo>
                    <a:pt x="2330592" y="1480066"/>
                  </a:lnTo>
                  <a:lnTo>
                    <a:pt x="2344805" y="1511191"/>
                  </a:lnTo>
                  <a:lnTo>
                    <a:pt x="2359019" y="1531586"/>
                  </a:lnTo>
                  <a:lnTo>
                    <a:pt x="2371857" y="1522824"/>
                  </a:lnTo>
                  <a:lnTo>
                    <a:pt x="2386071" y="1480859"/>
                  </a:lnTo>
                  <a:lnTo>
                    <a:pt x="2399826" y="1418157"/>
                  </a:lnTo>
                  <a:lnTo>
                    <a:pt x="2414040" y="1364820"/>
                  </a:lnTo>
                  <a:lnTo>
                    <a:pt x="2427795" y="1345762"/>
                  </a:lnTo>
                  <a:lnTo>
                    <a:pt x="2442009" y="1363083"/>
                  </a:lnTo>
                  <a:lnTo>
                    <a:pt x="2456223" y="1398574"/>
                  </a:lnTo>
                  <a:lnTo>
                    <a:pt x="2469978" y="1429064"/>
                  </a:lnTo>
                  <a:lnTo>
                    <a:pt x="2484192" y="1448877"/>
                  </a:lnTo>
                  <a:lnTo>
                    <a:pt x="2497947" y="1459383"/>
                  </a:lnTo>
                  <a:lnTo>
                    <a:pt x="2512161" y="1461594"/>
                  </a:lnTo>
                  <a:lnTo>
                    <a:pt x="2526374" y="1456942"/>
                  </a:lnTo>
                  <a:lnTo>
                    <a:pt x="2539213" y="1445053"/>
                  </a:lnTo>
                  <a:lnTo>
                    <a:pt x="2553426" y="1441399"/>
                  </a:lnTo>
                  <a:lnTo>
                    <a:pt x="2567181" y="1471001"/>
                  </a:lnTo>
                  <a:lnTo>
                    <a:pt x="2581395" y="1539287"/>
                  </a:lnTo>
                  <a:lnTo>
                    <a:pt x="2595150" y="1616045"/>
                  </a:lnTo>
                  <a:lnTo>
                    <a:pt x="2609364" y="1664530"/>
                  </a:lnTo>
                  <a:lnTo>
                    <a:pt x="2623578" y="1672696"/>
                  </a:lnTo>
                  <a:lnTo>
                    <a:pt x="2637333" y="1642482"/>
                  </a:lnTo>
                  <a:lnTo>
                    <a:pt x="2651547" y="1581716"/>
                  </a:lnTo>
                  <a:lnTo>
                    <a:pt x="2665302" y="1493784"/>
                  </a:lnTo>
                  <a:lnTo>
                    <a:pt x="2679516" y="1395907"/>
                  </a:lnTo>
                  <a:lnTo>
                    <a:pt x="2693729" y="1342109"/>
                  </a:lnTo>
                  <a:lnTo>
                    <a:pt x="2707026" y="1373200"/>
                  </a:lnTo>
                  <a:lnTo>
                    <a:pt x="2721240" y="1460362"/>
                  </a:lnTo>
                  <a:lnTo>
                    <a:pt x="2734995" y="1529533"/>
                  </a:lnTo>
                  <a:lnTo>
                    <a:pt x="2749209" y="1525887"/>
                  </a:lnTo>
                  <a:lnTo>
                    <a:pt x="2762964" y="1447440"/>
                  </a:lnTo>
                  <a:lnTo>
                    <a:pt x="2777178" y="1331638"/>
                  </a:lnTo>
                  <a:lnTo>
                    <a:pt x="2791392" y="1226438"/>
                  </a:lnTo>
                  <a:lnTo>
                    <a:pt x="2805147" y="1169728"/>
                  </a:lnTo>
                  <a:lnTo>
                    <a:pt x="2819360" y="1166617"/>
                  </a:lnTo>
                  <a:lnTo>
                    <a:pt x="2833116" y="1200355"/>
                  </a:lnTo>
                  <a:lnTo>
                    <a:pt x="2847329" y="1245650"/>
                  </a:lnTo>
                  <a:lnTo>
                    <a:pt x="2861543" y="1271649"/>
                  </a:lnTo>
                  <a:lnTo>
                    <a:pt x="2874381" y="1241340"/>
                  </a:lnTo>
                  <a:lnTo>
                    <a:pt x="2888595" y="1148121"/>
                  </a:lnTo>
                  <a:lnTo>
                    <a:pt x="2902350" y="1042244"/>
                  </a:lnTo>
                  <a:lnTo>
                    <a:pt x="2916564" y="980649"/>
                  </a:lnTo>
                  <a:lnTo>
                    <a:pt x="2930319" y="985428"/>
                  </a:lnTo>
                  <a:lnTo>
                    <a:pt x="2944533" y="1029086"/>
                  </a:lnTo>
                  <a:lnTo>
                    <a:pt x="2958747" y="1079267"/>
                  </a:lnTo>
                  <a:lnTo>
                    <a:pt x="2972502" y="1098493"/>
                  </a:lnTo>
                  <a:lnTo>
                    <a:pt x="2986716" y="1053953"/>
                  </a:lnTo>
                  <a:lnTo>
                    <a:pt x="3000471" y="988647"/>
                  </a:lnTo>
                  <a:lnTo>
                    <a:pt x="3014685" y="934160"/>
                  </a:lnTo>
                  <a:lnTo>
                    <a:pt x="3028898" y="868061"/>
                  </a:lnTo>
                  <a:lnTo>
                    <a:pt x="3041736" y="807308"/>
                  </a:lnTo>
                  <a:lnTo>
                    <a:pt x="3055950" y="795830"/>
                  </a:lnTo>
                  <a:lnTo>
                    <a:pt x="3069705" y="847576"/>
                  </a:lnTo>
                  <a:lnTo>
                    <a:pt x="3083919" y="928167"/>
                  </a:lnTo>
                  <a:lnTo>
                    <a:pt x="3097674" y="976409"/>
                  </a:lnTo>
                  <a:lnTo>
                    <a:pt x="3111888" y="990317"/>
                  </a:lnTo>
                  <a:lnTo>
                    <a:pt x="3126102" y="999091"/>
                  </a:lnTo>
                  <a:lnTo>
                    <a:pt x="3139857" y="1022427"/>
                  </a:lnTo>
                  <a:lnTo>
                    <a:pt x="3154071" y="1090030"/>
                  </a:lnTo>
                  <a:lnTo>
                    <a:pt x="3167826" y="1192228"/>
                  </a:lnTo>
                  <a:lnTo>
                    <a:pt x="3182040" y="1315416"/>
                  </a:lnTo>
                  <a:lnTo>
                    <a:pt x="3196253" y="1441769"/>
                  </a:lnTo>
                  <a:lnTo>
                    <a:pt x="3209092" y="1523081"/>
                  </a:lnTo>
                  <a:lnTo>
                    <a:pt x="3223305" y="1541803"/>
                  </a:lnTo>
                  <a:lnTo>
                    <a:pt x="3237061" y="1515606"/>
                  </a:lnTo>
                  <a:lnTo>
                    <a:pt x="3251274" y="1497418"/>
                  </a:lnTo>
                  <a:lnTo>
                    <a:pt x="3265030" y="1544595"/>
                  </a:lnTo>
                  <a:lnTo>
                    <a:pt x="3279243" y="1624283"/>
                  </a:lnTo>
                  <a:lnTo>
                    <a:pt x="3293457" y="1678808"/>
                  </a:lnTo>
                  <a:lnTo>
                    <a:pt x="3307212" y="1695317"/>
                  </a:lnTo>
                  <a:lnTo>
                    <a:pt x="3321426" y="1669653"/>
                  </a:lnTo>
                  <a:lnTo>
                    <a:pt x="3335181" y="1627366"/>
                  </a:lnTo>
                  <a:lnTo>
                    <a:pt x="3349395" y="1586379"/>
                  </a:lnTo>
                  <a:lnTo>
                    <a:pt x="3363609" y="1546207"/>
                  </a:lnTo>
                  <a:lnTo>
                    <a:pt x="3376905" y="1533725"/>
                  </a:lnTo>
                  <a:lnTo>
                    <a:pt x="3391119" y="1559024"/>
                  </a:lnTo>
                  <a:lnTo>
                    <a:pt x="3404874" y="1594611"/>
                  </a:lnTo>
                  <a:lnTo>
                    <a:pt x="3419088" y="1602589"/>
                  </a:lnTo>
                  <a:lnTo>
                    <a:pt x="3432843" y="1564714"/>
                  </a:lnTo>
                  <a:lnTo>
                    <a:pt x="3447057" y="1512361"/>
                  </a:lnTo>
                  <a:lnTo>
                    <a:pt x="3461271" y="1480426"/>
                  </a:lnTo>
                  <a:lnTo>
                    <a:pt x="3475026" y="1503028"/>
                  </a:lnTo>
                  <a:lnTo>
                    <a:pt x="3489240" y="1589932"/>
                  </a:lnTo>
                  <a:lnTo>
                    <a:pt x="3502995" y="1642717"/>
                  </a:lnTo>
                  <a:lnTo>
                    <a:pt x="3517208" y="1617114"/>
                  </a:lnTo>
                  <a:lnTo>
                    <a:pt x="3531422" y="1574899"/>
                  </a:lnTo>
                  <a:lnTo>
                    <a:pt x="3544260" y="1552236"/>
                  </a:lnTo>
                  <a:lnTo>
                    <a:pt x="3558474" y="1547770"/>
                  </a:lnTo>
                  <a:lnTo>
                    <a:pt x="3572229" y="1551949"/>
                  </a:lnTo>
                  <a:lnTo>
                    <a:pt x="3586443" y="1563283"/>
                  </a:lnTo>
                  <a:lnTo>
                    <a:pt x="3600198" y="1582396"/>
                  </a:lnTo>
                  <a:lnTo>
                    <a:pt x="3614412" y="1608396"/>
                  </a:lnTo>
                  <a:lnTo>
                    <a:pt x="3628626" y="1635128"/>
                  </a:lnTo>
                  <a:lnTo>
                    <a:pt x="3642381" y="1628815"/>
                  </a:lnTo>
                  <a:lnTo>
                    <a:pt x="3656595" y="1553807"/>
                  </a:lnTo>
                  <a:lnTo>
                    <a:pt x="3670350" y="1471405"/>
                  </a:lnTo>
                  <a:lnTo>
                    <a:pt x="3684564" y="1448061"/>
                  </a:lnTo>
                  <a:lnTo>
                    <a:pt x="3698777" y="1481133"/>
                  </a:lnTo>
                  <a:lnTo>
                    <a:pt x="3711616" y="1537772"/>
                  </a:lnTo>
                  <a:lnTo>
                    <a:pt x="3725829" y="1594180"/>
                  </a:lnTo>
                  <a:lnTo>
                    <a:pt x="3739584" y="1658432"/>
                  </a:lnTo>
                  <a:lnTo>
                    <a:pt x="3753798" y="1722282"/>
                  </a:lnTo>
                  <a:lnTo>
                    <a:pt x="3767553" y="1765756"/>
                  </a:lnTo>
                  <a:lnTo>
                    <a:pt x="3781767" y="1788139"/>
                  </a:lnTo>
                  <a:lnTo>
                    <a:pt x="3795981" y="1793169"/>
                  </a:lnTo>
                  <a:lnTo>
                    <a:pt x="3809736" y="1755739"/>
                  </a:lnTo>
                  <a:lnTo>
                    <a:pt x="3823950" y="1693766"/>
                  </a:lnTo>
                  <a:lnTo>
                    <a:pt x="3837705" y="1674570"/>
                  </a:lnTo>
                  <a:lnTo>
                    <a:pt x="3851919" y="1688407"/>
                  </a:lnTo>
                  <a:lnTo>
                    <a:pt x="3866132" y="1675091"/>
                  </a:lnTo>
                  <a:lnTo>
                    <a:pt x="3878971" y="1620687"/>
                  </a:lnTo>
                  <a:lnTo>
                    <a:pt x="3893184" y="1526361"/>
                  </a:lnTo>
                  <a:lnTo>
                    <a:pt x="3906940" y="1406626"/>
                  </a:lnTo>
                  <a:lnTo>
                    <a:pt x="3921153" y="1295030"/>
                  </a:lnTo>
                  <a:lnTo>
                    <a:pt x="3934909" y="1211348"/>
                  </a:lnTo>
                  <a:lnTo>
                    <a:pt x="3949122" y="1170384"/>
                  </a:lnTo>
                  <a:lnTo>
                    <a:pt x="3963336" y="1171196"/>
                  </a:lnTo>
                  <a:lnTo>
                    <a:pt x="3977091" y="1218918"/>
                  </a:lnTo>
                  <a:lnTo>
                    <a:pt x="3991305" y="1308340"/>
                  </a:lnTo>
                  <a:lnTo>
                    <a:pt x="4005060" y="1375446"/>
                  </a:lnTo>
                  <a:lnTo>
                    <a:pt x="4019274" y="1393270"/>
                  </a:lnTo>
                  <a:lnTo>
                    <a:pt x="4033488" y="1394796"/>
                  </a:lnTo>
                  <a:lnTo>
                    <a:pt x="4046784" y="1399864"/>
                  </a:lnTo>
                  <a:lnTo>
                    <a:pt x="4060998" y="1407102"/>
                  </a:lnTo>
                  <a:lnTo>
                    <a:pt x="4074753" y="1404248"/>
                  </a:lnTo>
                  <a:lnTo>
                    <a:pt x="4088967" y="1390401"/>
                  </a:lnTo>
                  <a:lnTo>
                    <a:pt x="4102722" y="1375677"/>
                  </a:lnTo>
                  <a:lnTo>
                    <a:pt x="4116936" y="1357212"/>
                  </a:lnTo>
                  <a:lnTo>
                    <a:pt x="4131150" y="1350061"/>
                  </a:lnTo>
                  <a:lnTo>
                    <a:pt x="4144905" y="1386115"/>
                  </a:lnTo>
                  <a:lnTo>
                    <a:pt x="4159119" y="1439981"/>
                  </a:lnTo>
                  <a:lnTo>
                    <a:pt x="4172874" y="1474824"/>
                  </a:lnTo>
                  <a:lnTo>
                    <a:pt x="4187088" y="1506967"/>
                  </a:lnTo>
                  <a:lnTo>
                    <a:pt x="4201301" y="1546865"/>
                  </a:lnTo>
                  <a:lnTo>
                    <a:pt x="4214139" y="1587103"/>
                  </a:lnTo>
                  <a:lnTo>
                    <a:pt x="4228353" y="1618429"/>
                  </a:lnTo>
                  <a:lnTo>
                    <a:pt x="4242108" y="1624758"/>
                  </a:lnTo>
                  <a:lnTo>
                    <a:pt x="4256322" y="1612199"/>
                  </a:lnTo>
                  <a:lnTo>
                    <a:pt x="4270077" y="1627878"/>
                  </a:lnTo>
                  <a:lnTo>
                    <a:pt x="4284291" y="1675606"/>
                  </a:lnTo>
                  <a:lnTo>
                    <a:pt x="4298505" y="1689969"/>
                  </a:lnTo>
                  <a:lnTo>
                    <a:pt x="4312260" y="1635507"/>
                  </a:lnTo>
                  <a:lnTo>
                    <a:pt x="4326474" y="1558097"/>
                  </a:lnTo>
                  <a:lnTo>
                    <a:pt x="4340229" y="1507172"/>
                  </a:lnTo>
                  <a:lnTo>
                    <a:pt x="4354443" y="1465852"/>
                  </a:lnTo>
                  <a:lnTo>
                    <a:pt x="4368656" y="1424644"/>
                  </a:lnTo>
                  <a:lnTo>
                    <a:pt x="4381495" y="1398093"/>
                  </a:lnTo>
                  <a:lnTo>
                    <a:pt x="4395708" y="1409656"/>
                  </a:lnTo>
                  <a:lnTo>
                    <a:pt x="4409464" y="1460803"/>
                  </a:lnTo>
                  <a:lnTo>
                    <a:pt x="4423677" y="1514195"/>
                  </a:lnTo>
                  <a:lnTo>
                    <a:pt x="4437433" y="1534938"/>
                  </a:lnTo>
                  <a:lnTo>
                    <a:pt x="4451646" y="1519490"/>
                  </a:lnTo>
                  <a:lnTo>
                    <a:pt x="4465860" y="1522231"/>
                  </a:lnTo>
                  <a:lnTo>
                    <a:pt x="4479615" y="1567788"/>
                  </a:lnTo>
                  <a:lnTo>
                    <a:pt x="4493829" y="1602857"/>
                  </a:lnTo>
                  <a:lnTo>
                    <a:pt x="4507584" y="1595952"/>
                  </a:lnTo>
                  <a:lnTo>
                    <a:pt x="4521798" y="1582608"/>
                  </a:lnTo>
                  <a:lnTo>
                    <a:pt x="4536012" y="1583662"/>
                  </a:lnTo>
                  <a:lnTo>
                    <a:pt x="4548850" y="1583729"/>
                  </a:lnTo>
                  <a:lnTo>
                    <a:pt x="4563063" y="1571109"/>
                  </a:lnTo>
                  <a:lnTo>
                    <a:pt x="4576819" y="1540201"/>
                  </a:lnTo>
                  <a:lnTo>
                    <a:pt x="4591032" y="1492194"/>
                  </a:lnTo>
                  <a:lnTo>
                    <a:pt x="4604788" y="1411405"/>
                  </a:lnTo>
                  <a:lnTo>
                    <a:pt x="4619001" y="1317584"/>
                  </a:lnTo>
                  <a:lnTo>
                    <a:pt x="4633215" y="1231590"/>
                  </a:lnTo>
                  <a:lnTo>
                    <a:pt x="4646970" y="1164784"/>
                  </a:lnTo>
                  <a:lnTo>
                    <a:pt x="4661184" y="1164103"/>
                  </a:lnTo>
                  <a:lnTo>
                    <a:pt x="4674939" y="1237532"/>
                  </a:lnTo>
                  <a:lnTo>
                    <a:pt x="4689153" y="1335624"/>
                  </a:lnTo>
                  <a:lnTo>
                    <a:pt x="4703367" y="1402272"/>
                  </a:lnTo>
                  <a:lnTo>
                    <a:pt x="4716663" y="1419844"/>
                  </a:lnTo>
                  <a:lnTo>
                    <a:pt x="4730877" y="1408479"/>
                  </a:lnTo>
                  <a:lnTo>
                    <a:pt x="4744632" y="1387448"/>
                  </a:lnTo>
                  <a:lnTo>
                    <a:pt x="4758846" y="1359109"/>
                  </a:lnTo>
                  <a:lnTo>
                    <a:pt x="4772601" y="1349171"/>
                  </a:lnTo>
                  <a:lnTo>
                    <a:pt x="4786815" y="1355151"/>
                  </a:lnTo>
                  <a:lnTo>
                    <a:pt x="4801029" y="1370589"/>
                  </a:lnTo>
                  <a:lnTo>
                    <a:pt x="4814784" y="1413493"/>
                  </a:lnTo>
                  <a:lnTo>
                    <a:pt x="4828998" y="1457000"/>
                  </a:lnTo>
                  <a:lnTo>
                    <a:pt x="4842753" y="1466176"/>
                  </a:lnTo>
                  <a:lnTo>
                    <a:pt x="4856967" y="1440345"/>
                  </a:lnTo>
                  <a:lnTo>
                    <a:pt x="4871180" y="1405841"/>
                  </a:lnTo>
                  <a:lnTo>
                    <a:pt x="4884019" y="1373351"/>
                  </a:lnTo>
                  <a:lnTo>
                    <a:pt x="4898232" y="1341068"/>
                  </a:lnTo>
                  <a:lnTo>
                    <a:pt x="4911987" y="1339288"/>
                  </a:lnTo>
                  <a:lnTo>
                    <a:pt x="4926201" y="1400026"/>
                  </a:lnTo>
                  <a:lnTo>
                    <a:pt x="4939956" y="1464200"/>
                  </a:lnTo>
                  <a:lnTo>
                    <a:pt x="4954170" y="1470502"/>
                  </a:lnTo>
                  <a:lnTo>
                    <a:pt x="4968384" y="1424396"/>
                  </a:lnTo>
                  <a:lnTo>
                    <a:pt x="4982139" y="1349879"/>
                  </a:lnTo>
                  <a:lnTo>
                    <a:pt x="4996353" y="1289631"/>
                  </a:lnTo>
                  <a:lnTo>
                    <a:pt x="5010108" y="1260204"/>
                  </a:lnTo>
                  <a:lnTo>
                    <a:pt x="5024322" y="1245066"/>
                  </a:lnTo>
                  <a:lnTo>
                    <a:pt x="5038535" y="1235465"/>
                  </a:lnTo>
                  <a:lnTo>
                    <a:pt x="5051374" y="1234937"/>
                  </a:lnTo>
                  <a:lnTo>
                    <a:pt x="5065587" y="1233417"/>
                  </a:lnTo>
                  <a:lnTo>
                    <a:pt x="5079343" y="1215400"/>
                  </a:lnTo>
                  <a:lnTo>
                    <a:pt x="5093556" y="1177088"/>
                  </a:lnTo>
                  <a:lnTo>
                    <a:pt x="5107312" y="1166444"/>
                  </a:lnTo>
                  <a:lnTo>
                    <a:pt x="5121525" y="1252434"/>
                  </a:lnTo>
                  <a:lnTo>
                    <a:pt x="5135739" y="1396240"/>
                  </a:lnTo>
                  <a:lnTo>
                    <a:pt x="5149494" y="1509732"/>
                  </a:lnTo>
                  <a:lnTo>
                    <a:pt x="5163708" y="1561862"/>
                  </a:lnTo>
                  <a:lnTo>
                    <a:pt x="5177463" y="1577765"/>
                  </a:lnTo>
                  <a:lnTo>
                    <a:pt x="5191677" y="1597817"/>
                  </a:lnTo>
                  <a:lnTo>
                    <a:pt x="5205891" y="1621279"/>
                  </a:lnTo>
                  <a:lnTo>
                    <a:pt x="5218729" y="1642304"/>
                  </a:lnTo>
                  <a:lnTo>
                    <a:pt x="5232943" y="1657500"/>
                  </a:lnTo>
                  <a:lnTo>
                    <a:pt x="5246698" y="1675301"/>
                  </a:lnTo>
                  <a:lnTo>
                    <a:pt x="5260911" y="1729259"/>
                  </a:lnTo>
                  <a:lnTo>
                    <a:pt x="5274667" y="1784342"/>
                  </a:lnTo>
                  <a:lnTo>
                    <a:pt x="5288880" y="1793123"/>
                  </a:lnTo>
                  <a:lnTo>
                    <a:pt x="5303094" y="1778617"/>
                  </a:lnTo>
                  <a:lnTo>
                    <a:pt x="5316849" y="1756737"/>
                  </a:lnTo>
                  <a:lnTo>
                    <a:pt x="5331063" y="1742525"/>
                  </a:lnTo>
                  <a:lnTo>
                    <a:pt x="5344818" y="1757603"/>
                  </a:lnTo>
                  <a:lnTo>
                    <a:pt x="5359032" y="1790411"/>
                  </a:lnTo>
                  <a:lnTo>
                    <a:pt x="5373246" y="1833301"/>
                  </a:lnTo>
                  <a:lnTo>
                    <a:pt x="5386542" y="1880467"/>
                  </a:lnTo>
                  <a:lnTo>
                    <a:pt x="5400756" y="1921439"/>
                  </a:lnTo>
                  <a:lnTo>
                    <a:pt x="5414511" y="1930797"/>
                  </a:lnTo>
                  <a:lnTo>
                    <a:pt x="5428725" y="1887931"/>
                  </a:lnTo>
                  <a:lnTo>
                    <a:pt x="5442480" y="1845238"/>
                  </a:lnTo>
                  <a:lnTo>
                    <a:pt x="5456694" y="1830010"/>
                  </a:lnTo>
                  <a:lnTo>
                    <a:pt x="5470908" y="1826276"/>
                  </a:lnTo>
                  <a:lnTo>
                    <a:pt x="5484663" y="1866786"/>
                  </a:lnTo>
                  <a:lnTo>
                    <a:pt x="5498877" y="1959391"/>
                  </a:lnTo>
                  <a:lnTo>
                    <a:pt x="5512632" y="2043286"/>
                  </a:lnTo>
                  <a:lnTo>
                    <a:pt x="5526846" y="2088412"/>
                  </a:lnTo>
                  <a:lnTo>
                    <a:pt x="5541059" y="2112512"/>
                  </a:lnTo>
                  <a:lnTo>
                    <a:pt x="5553898" y="2145452"/>
                  </a:lnTo>
                  <a:lnTo>
                    <a:pt x="5568111" y="2214505"/>
                  </a:lnTo>
                  <a:lnTo>
                    <a:pt x="5581867" y="2298120"/>
                  </a:lnTo>
                  <a:lnTo>
                    <a:pt x="5596080" y="2351795"/>
                  </a:lnTo>
                  <a:lnTo>
                    <a:pt x="5609835" y="2364768"/>
                  </a:lnTo>
                  <a:lnTo>
                    <a:pt x="5624049" y="2345554"/>
                  </a:lnTo>
                  <a:lnTo>
                    <a:pt x="5638263" y="2283706"/>
                  </a:lnTo>
                  <a:lnTo>
                    <a:pt x="5652018" y="2183430"/>
                  </a:lnTo>
                  <a:lnTo>
                    <a:pt x="5666232" y="2066967"/>
                  </a:lnTo>
                  <a:lnTo>
                    <a:pt x="5679987" y="1967188"/>
                  </a:lnTo>
                  <a:lnTo>
                    <a:pt x="5694201" y="1902257"/>
                  </a:lnTo>
                  <a:lnTo>
                    <a:pt x="5708415" y="1874936"/>
                  </a:lnTo>
                  <a:lnTo>
                    <a:pt x="5721253" y="1889657"/>
                  </a:lnTo>
                  <a:lnTo>
                    <a:pt x="5735466" y="1921325"/>
                  </a:lnTo>
                  <a:lnTo>
                    <a:pt x="5749222" y="1969152"/>
                  </a:lnTo>
                  <a:lnTo>
                    <a:pt x="5763435" y="2045381"/>
                  </a:lnTo>
                  <a:lnTo>
                    <a:pt x="5777191" y="2129977"/>
                  </a:lnTo>
                  <a:lnTo>
                    <a:pt x="5791404" y="2194789"/>
                  </a:lnTo>
                  <a:lnTo>
                    <a:pt x="5805618" y="2251726"/>
                  </a:lnTo>
                  <a:lnTo>
                    <a:pt x="5819373" y="2308943"/>
                  </a:lnTo>
                  <a:lnTo>
                    <a:pt x="5833587" y="2353438"/>
                  </a:lnTo>
                  <a:lnTo>
                    <a:pt x="5847342" y="2372516"/>
                  </a:lnTo>
                  <a:lnTo>
                    <a:pt x="5861556" y="2367712"/>
                  </a:lnTo>
                  <a:lnTo>
                    <a:pt x="5875770" y="2348306"/>
                  </a:lnTo>
                  <a:lnTo>
                    <a:pt x="5888608" y="2299925"/>
                  </a:lnTo>
                  <a:lnTo>
                    <a:pt x="5902822" y="2223034"/>
                  </a:lnTo>
                  <a:lnTo>
                    <a:pt x="5916577" y="2143929"/>
                  </a:lnTo>
                  <a:lnTo>
                    <a:pt x="5930791" y="2081823"/>
                  </a:lnTo>
                  <a:lnTo>
                    <a:pt x="5944546" y="2037790"/>
                  </a:lnTo>
                  <a:lnTo>
                    <a:pt x="5958760" y="2014227"/>
                  </a:lnTo>
                  <a:lnTo>
                    <a:pt x="5972973" y="2012509"/>
                  </a:lnTo>
                  <a:lnTo>
                    <a:pt x="5986728" y="2032279"/>
                  </a:lnTo>
                  <a:lnTo>
                    <a:pt x="6000942" y="2054556"/>
                  </a:lnTo>
                  <a:lnTo>
                    <a:pt x="6014697" y="2084302"/>
                  </a:lnTo>
                  <a:lnTo>
                    <a:pt x="6028911" y="2120689"/>
                  </a:lnTo>
                  <a:lnTo>
                    <a:pt x="6043125" y="2128835"/>
                  </a:lnTo>
                  <a:lnTo>
                    <a:pt x="6056422" y="2095342"/>
                  </a:lnTo>
                  <a:lnTo>
                    <a:pt x="6070635" y="2036889"/>
                  </a:lnTo>
                  <a:lnTo>
                    <a:pt x="6084390" y="1972337"/>
                  </a:lnTo>
                  <a:lnTo>
                    <a:pt x="6098604" y="1896565"/>
                  </a:lnTo>
                  <a:lnTo>
                    <a:pt x="6112359" y="1826168"/>
                  </a:lnTo>
                  <a:lnTo>
                    <a:pt x="6126573" y="1779248"/>
                  </a:lnTo>
                  <a:lnTo>
                    <a:pt x="6140787" y="1731364"/>
                  </a:lnTo>
                  <a:lnTo>
                    <a:pt x="6154542" y="1648579"/>
                  </a:lnTo>
                  <a:lnTo>
                    <a:pt x="6168756" y="1548507"/>
                  </a:lnTo>
                  <a:lnTo>
                    <a:pt x="6182511" y="1458494"/>
                  </a:lnTo>
                  <a:lnTo>
                    <a:pt x="6196725" y="1378110"/>
                  </a:lnTo>
                  <a:lnTo>
                    <a:pt x="6210938" y="1326178"/>
                  </a:lnTo>
                  <a:lnTo>
                    <a:pt x="6223777" y="1320713"/>
                  </a:lnTo>
                  <a:lnTo>
                    <a:pt x="6237990" y="1328891"/>
                  </a:lnTo>
                  <a:lnTo>
                    <a:pt x="6251746" y="1306939"/>
                  </a:lnTo>
                  <a:lnTo>
                    <a:pt x="6265959" y="1286933"/>
                  </a:lnTo>
                  <a:lnTo>
                    <a:pt x="6279715" y="1287266"/>
                  </a:lnTo>
                  <a:lnTo>
                    <a:pt x="6293928" y="1281851"/>
                  </a:lnTo>
                  <a:lnTo>
                    <a:pt x="6308142" y="1281051"/>
                  </a:lnTo>
                  <a:lnTo>
                    <a:pt x="6321897" y="1300715"/>
                  </a:lnTo>
                  <a:lnTo>
                    <a:pt x="6336111" y="1333644"/>
                  </a:lnTo>
                  <a:lnTo>
                    <a:pt x="6349866" y="1372697"/>
                  </a:lnTo>
                  <a:lnTo>
                    <a:pt x="6364080" y="1417374"/>
                  </a:lnTo>
                  <a:lnTo>
                    <a:pt x="6378294" y="1450952"/>
                  </a:lnTo>
                  <a:lnTo>
                    <a:pt x="6391132" y="1460182"/>
                  </a:lnTo>
                  <a:lnTo>
                    <a:pt x="6405346" y="1481960"/>
                  </a:lnTo>
                  <a:lnTo>
                    <a:pt x="6419101" y="1549184"/>
                  </a:lnTo>
                  <a:lnTo>
                    <a:pt x="6433314" y="1624570"/>
                  </a:lnTo>
                  <a:lnTo>
                    <a:pt x="6447070" y="1662799"/>
                  </a:lnTo>
                  <a:lnTo>
                    <a:pt x="6461283" y="1670247"/>
                  </a:lnTo>
                  <a:lnTo>
                    <a:pt x="6475497" y="1669936"/>
                  </a:lnTo>
                  <a:lnTo>
                    <a:pt x="6489252" y="1660969"/>
                  </a:lnTo>
                  <a:lnTo>
                    <a:pt x="6503466" y="1647431"/>
                  </a:lnTo>
                  <a:lnTo>
                    <a:pt x="6517221" y="1621093"/>
                  </a:lnTo>
                  <a:lnTo>
                    <a:pt x="6531435" y="1579900"/>
                  </a:lnTo>
                  <a:lnTo>
                    <a:pt x="6545649" y="1535415"/>
                  </a:lnTo>
                  <a:lnTo>
                    <a:pt x="6558487" y="1487677"/>
                  </a:lnTo>
                  <a:lnTo>
                    <a:pt x="6572701" y="1450915"/>
                  </a:lnTo>
                  <a:lnTo>
                    <a:pt x="6586456" y="1425973"/>
                  </a:lnTo>
                  <a:lnTo>
                    <a:pt x="6600670" y="1399494"/>
                  </a:lnTo>
                  <a:lnTo>
                    <a:pt x="6614425" y="1374893"/>
                  </a:lnTo>
                  <a:lnTo>
                    <a:pt x="6628639" y="1367855"/>
                  </a:lnTo>
                  <a:lnTo>
                    <a:pt x="6642852" y="1364793"/>
                  </a:lnTo>
                  <a:lnTo>
                    <a:pt x="6656608" y="1357393"/>
                  </a:lnTo>
                  <a:lnTo>
                    <a:pt x="6670821" y="1345110"/>
                  </a:lnTo>
                  <a:lnTo>
                    <a:pt x="6684576" y="1327478"/>
                  </a:lnTo>
                  <a:lnTo>
                    <a:pt x="6698790" y="1325332"/>
                  </a:lnTo>
                  <a:lnTo>
                    <a:pt x="6713004" y="1365651"/>
                  </a:lnTo>
                  <a:lnTo>
                    <a:pt x="6726301" y="1442127"/>
                  </a:lnTo>
                  <a:lnTo>
                    <a:pt x="6740514" y="1502478"/>
                  </a:lnTo>
                  <a:lnTo>
                    <a:pt x="6754270" y="1505649"/>
                  </a:lnTo>
                  <a:lnTo>
                    <a:pt x="6768483" y="1454458"/>
                  </a:lnTo>
                  <a:lnTo>
                    <a:pt x="6782238" y="1394112"/>
                  </a:lnTo>
                  <a:lnTo>
                    <a:pt x="6796452" y="1351619"/>
                  </a:lnTo>
                  <a:lnTo>
                    <a:pt x="6810666" y="1355316"/>
                  </a:lnTo>
                  <a:lnTo>
                    <a:pt x="6824421" y="1436658"/>
                  </a:lnTo>
                  <a:lnTo>
                    <a:pt x="6838635" y="1559315"/>
                  </a:lnTo>
                  <a:lnTo>
                    <a:pt x="6852390" y="1664790"/>
                  </a:lnTo>
                  <a:lnTo>
                    <a:pt x="6866604" y="1713978"/>
                  </a:lnTo>
                  <a:lnTo>
                    <a:pt x="6880818" y="1692966"/>
                  </a:lnTo>
                  <a:lnTo>
                    <a:pt x="6893656" y="1614960"/>
                  </a:lnTo>
                  <a:lnTo>
                    <a:pt x="6907869" y="1509577"/>
                  </a:lnTo>
                  <a:lnTo>
                    <a:pt x="6921625" y="1423263"/>
                  </a:lnTo>
                  <a:lnTo>
                    <a:pt x="6935838" y="1389203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4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2083478"/>
                  </a:moveTo>
                  <a:lnTo>
                    <a:pt x="14213" y="2083478"/>
                  </a:lnTo>
                  <a:lnTo>
                    <a:pt x="27510" y="2083478"/>
                  </a:lnTo>
                  <a:lnTo>
                    <a:pt x="41724" y="2057825"/>
                  </a:lnTo>
                  <a:lnTo>
                    <a:pt x="55479" y="1759821"/>
                  </a:lnTo>
                  <a:lnTo>
                    <a:pt x="69693" y="1507043"/>
                  </a:lnTo>
                  <a:lnTo>
                    <a:pt x="83448" y="1300440"/>
                  </a:lnTo>
                  <a:lnTo>
                    <a:pt x="97662" y="1122018"/>
                  </a:lnTo>
                  <a:lnTo>
                    <a:pt x="111875" y="985832"/>
                  </a:lnTo>
                  <a:lnTo>
                    <a:pt x="125630" y="922748"/>
                  </a:lnTo>
                  <a:lnTo>
                    <a:pt x="139844" y="937030"/>
                  </a:lnTo>
                  <a:lnTo>
                    <a:pt x="153599" y="1000855"/>
                  </a:lnTo>
                  <a:lnTo>
                    <a:pt x="167813" y="1087667"/>
                  </a:lnTo>
                  <a:lnTo>
                    <a:pt x="182027" y="1183373"/>
                  </a:lnTo>
                  <a:lnTo>
                    <a:pt x="194865" y="1261022"/>
                  </a:lnTo>
                  <a:lnTo>
                    <a:pt x="209079" y="1278570"/>
                  </a:lnTo>
                  <a:lnTo>
                    <a:pt x="222834" y="1220354"/>
                  </a:lnTo>
                  <a:lnTo>
                    <a:pt x="237048" y="1105267"/>
                  </a:lnTo>
                  <a:lnTo>
                    <a:pt x="250803" y="976879"/>
                  </a:lnTo>
                  <a:lnTo>
                    <a:pt x="265017" y="879534"/>
                  </a:lnTo>
                  <a:lnTo>
                    <a:pt x="279230" y="820430"/>
                  </a:lnTo>
                  <a:lnTo>
                    <a:pt x="292986" y="741191"/>
                  </a:lnTo>
                  <a:lnTo>
                    <a:pt x="307199" y="590263"/>
                  </a:lnTo>
                  <a:lnTo>
                    <a:pt x="320955" y="410701"/>
                  </a:lnTo>
                  <a:lnTo>
                    <a:pt x="335168" y="256076"/>
                  </a:lnTo>
                  <a:lnTo>
                    <a:pt x="349382" y="129027"/>
                  </a:lnTo>
                  <a:lnTo>
                    <a:pt x="362220" y="32123"/>
                  </a:lnTo>
                  <a:lnTo>
                    <a:pt x="376434" y="0"/>
                  </a:lnTo>
                  <a:lnTo>
                    <a:pt x="390189" y="48104"/>
                  </a:lnTo>
                  <a:lnTo>
                    <a:pt x="404403" y="155155"/>
                  </a:lnTo>
                  <a:lnTo>
                    <a:pt x="418158" y="291407"/>
                  </a:lnTo>
                  <a:lnTo>
                    <a:pt x="432372" y="418355"/>
                  </a:lnTo>
                  <a:lnTo>
                    <a:pt x="446586" y="519785"/>
                  </a:lnTo>
                  <a:lnTo>
                    <a:pt x="460341" y="643388"/>
                  </a:lnTo>
                  <a:lnTo>
                    <a:pt x="474554" y="837866"/>
                  </a:lnTo>
                  <a:lnTo>
                    <a:pt x="488310" y="1079155"/>
                  </a:lnTo>
                  <a:lnTo>
                    <a:pt x="502523" y="1309109"/>
                  </a:lnTo>
                  <a:lnTo>
                    <a:pt x="516737" y="1496786"/>
                  </a:lnTo>
                  <a:lnTo>
                    <a:pt x="529575" y="1635191"/>
                  </a:lnTo>
                  <a:lnTo>
                    <a:pt x="543789" y="1709051"/>
                  </a:lnTo>
                  <a:lnTo>
                    <a:pt x="557544" y="1717330"/>
                  </a:lnTo>
                  <a:lnTo>
                    <a:pt x="571758" y="1686819"/>
                  </a:lnTo>
                  <a:lnTo>
                    <a:pt x="585513" y="1661587"/>
                  </a:lnTo>
                  <a:lnTo>
                    <a:pt x="599727" y="1668274"/>
                  </a:lnTo>
                  <a:lnTo>
                    <a:pt x="613941" y="1669387"/>
                  </a:lnTo>
                  <a:lnTo>
                    <a:pt x="627696" y="1603433"/>
                  </a:lnTo>
                  <a:lnTo>
                    <a:pt x="641910" y="1437767"/>
                  </a:lnTo>
                  <a:lnTo>
                    <a:pt x="655665" y="1173964"/>
                  </a:lnTo>
                  <a:lnTo>
                    <a:pt x="669879" y="862670"/>
                  </a:lnTo>
                  <a:lnTo>
                    <a:pt x="684092" y="582620"/>
                  </a:lnTo>
                  <a:lnTo>
                    <a:pt x="697389" y="399069"/>
                  </a:lnTo>
                  <a:lnTo>
                    <a:pt x="711603" y="341317"/>
                  </a:lnTo>
                  <a:lnTo>
                    <a:pt x="725358" y="397511"/>
                  </a:lnTo>
                  <a:lnTo>
                    <a:pt x="739572" y="526987"/>
                  </a:lnTo>
                  <a:lnTo>
                    <a:pt x="753327" y="663326"/>
                  </a:lnTo>
                  <a:lnTo>
                    <a:pt x="767541" y="762970"/>
                  </a:lnTo>
                  <a:lnTo>
                    <a:pt x="781754" y="842482"/>
                  </a:lnTo>
                  <a:lnTo>
                    <a:pt x="795510" y="945358"/>
                  </a:lnTo>
                  <a:lnTo>
                    <a:pt x="809723" y="1113623"/>
                  </a:lnTo>
                  <a:lnTo>
                    <a:pt x="823478" y="1362944"/>
                  </a:lnTo>
                  <a:lnTo>
                    <a:pt x="837692" y="1676187"/>
                  </a:lnTo>
                  <a:lnTo>
                    <a:pt x="851906" y="2016659"/>
                  </a:lnTo>
                  <a:lnTo>
                    <a:pt x="864744" y="2083478"/>
                  </a:lnTo>
                  <a:lnTo>
                    <a:pt x="878958" y="2083478"/>
                  </a:lnTo>
                  <a:lnTo>
                    <a:pt x="892713" y="2083478"/>
                  </a:lnTo>
                  <a:lnTo>
                    <a:pt x="906927" y="2083478"/>
                  </a:lnTo>
                  <a:lnTo>
                    <a:pt x="920682" y="2083478"/>
                  </a:lnTo>
                  <a:lnTo>
                    <a:pt x="934896" y="2083478"/>
                  </a:lnTo>
                  <a:lnTo>
                    <a:pt x="949109" y="2083478"/>
                  </a:lnTo>
                  <a:lnTo>
                    <a:pt x="962865" y="2083478"/>
                  </a:lnTo>
                  <a:lnTo>
                    <a:pt x="977078" y="2083478"/>
                  </a:lnTo>
                  <a:lnTo>
                    <a:pt x="990834" y="2083478"/>
                  </a:lnTo>
                  <a:lnTo>
                    <a:pt x="1005047" y="2083478"/>
                  </a:lnTo>
                  <a:lnTo>
                    <a:pt x="1019261" y="2083478"/>
                  </a:lnTo>
                  <a:lnTo>
                    <a:pt x="1032099" y="2083478"/>
                  </a:lnTo>
                  <a:lnTo>
                    <a:pt x="1046313" y="2083478"/>
                  </a:lnTo>
                  <a:lnTo>
                    <a:pt x="1060068" y="2083478"/>
                  </a:lnTo>
                  <a:lnTo>
                    <a:pt x="1074282" y="2083478"/>
                  </a:lnTo>
                  <a:lnTo>
                    <a:pt x="1088037" y="1853390"/>
                  </a:lnTo>
                  <a:lnTo>
                    <a:pt x="1102251" y="1592020"/>
                  </a:lnTo>
                  <a:lnTo>
                    <a:pt x="1116465" y="1353684"/>
                  </a:lnTo>
                  <a:lnTo>
                    <a:pt x="1130220" y="1155781"/>
                  </a:lnTo>
                  <a:lnTo>
                    <a:pt x="1144434" y="1017498"/>
                  </a:lnTo>
                  <a:lnTo>
                    <a:pt x="1158189" y="947800"/>
                  </a:lnTo>
                  <a:lnTo>
                    <a:pt x="1172402" y="943604"/>
                  </a:lnTo>
                  <a:lnTo>
                    <a:pt x="1186616" y="993075"/>
                  </a:lnTo>
                  <a:lnTo>
                    <a:pt x="1199454" y="1075971"/>
                  </a:lnTo>
                  <a:lnTo>
                    <a:pt x="1213668" y="1173232"/>
                  </a:lnTo>
                  <a:lnTo>
                    <a:pt x="1227423" y="1269414"/>
                  </a:lnTo>
                  <a:lnTo>
                    <a:pt x="1241637" y="1351753"/>
                  </a:lnTo>
                  <a:lnTo>
                    <a:pt x="1255392" y="1412714"/>
                  </a:lnTo>
                  <a:lnTo>
                    <a:pt x="1269606" y="1450402"/>
                  </a:lnTo>
                  <a:lnTo>
                    <a:pt x="1283820" y="1462163"/>
                  </a:lnTo>
                  <a:lnTo>
                    <a:pt x="1297575" y="1436601"/>
                  </a:lnTo>
                  <a:lnTo>
                    <a:pt x="1311789" y="1356886"/>
                  </a:lnTo>
                  <a:lnTo>
                    <a:pt x="1325544" y="1216334"/>
                  </a:lnTo>
                  <a:lnTo>
                    <a:pt x="1339758" y="1027501"/>
                  </a:lnTo>
                  <a:lnTo>
                    <a:pt x="1353971" y="819697"/>
                  </a:lnTo>
                  <a:lnTo>
                    <a:pt x="1367268" y="632405"/>
                  </a:lnTo>
                  <a:lnTo>
                    <a:pt x="1381482" y="500284"/>
                  </a:lnTo>
                  <a:lnTo>
                    <a:pt x="1395237" y="433240"/>
                  </a:lnTo>
                  <a:lnTo>
                    <a:pt x="1409451" y="418727"/>
                  </a:lnTo>
                  <a:lnTo>
                    <a:pt x="1423206" y="443541"/>
                  </a:lnTo>
                  <a:lnTo>
                    <a:pt x="1437420" y="498804"/>
                  </a:lnTo>
                  <a:lnTo>
                    <a:pt x="1451633" y="579312"/>
                  </a:lnTo>
                  <a:lnTo>
                    <a:pt x="1465389" y="685054"/>
                  </a:lnTo>
                  <a:lnTo>
                    <a:pt x="1479602" y="817984"/>
                  </a:lnTo>
                  <a:lnTo>
                    <a:pt x="1493358" y="982502"/>
                  </a:lnTo>
                  <a:lnTo>
                    <a:pt x="1507571" y="1178743"/>
                  </a:lnTo>
                  <a:lnTo>
                    <a:pt x="1521785" y="1393736"/>
                  </a:lnTo>
                  <a:lnTo>
                    <a:pt x="1534623" y="1606282"/>
                  </a:lnTo>
                  <a:lnTo>
                    <a:pt x="1548837" y="1794474"/>
                  </a:lnTo>
                  <a:lnTo>
                    <a:pt x="1562592" y="1948636"/>
                  </a:lnTo>
                  <a:lnTo>
                    <a:pt x="1576806" y="2069351"/>
                  </a:lnTo>
                  <a:lnTo>
                    <a:pt x="1590561" y="2083478"/>
                  </a:lnTo>
                  <a:lnTo>
                    <a:pt x="1604775" y="2083478"/>
                  </a:lnTo>
                  <a:lnTo>
                    <a:pt x="1618989" y="2083478"/>
                  </a:lnTo>
                  <a:lnTo>
                    <a:pt x="1632744" y="2083478"/>
                  </a:lnTo>
                  <a:lnTo>
                    <a:pt x="1646957" y="2083478"/>
                  </a:lnTo>
                  <a:lnTo>
                    <a:pt x="1660713" y="2083478"/>
                  </a:lnTo>
                  <a:lnTo>
                    <a:pt x="1674926" y="2083478"/>
                  </a:lnTo>
                  <a:lnTo>
                    <a:pt x="1689140" y="2083478"/>
                  </a:lnTo>
                  <a:lnTo>
                    <a:pt x="1701978" y="2083478"/>
                  </a:lnTo>
                  <a:lnTo>
                    <a:pt x="1716192" y="2068657"/>
                  </a:lnTo>
                  <a:lnTo>
                    <a:pt x="1729947" y="2018560"/>
                  </a:lnTo>
                  <a:lnTo>
                    <a:pt x="1744161" y="2004741"/>
                  </a:lnTo>
                  <a:lnTo>
                    <a:pt x="1757916" y="2025592"/>
                  </a:lnTo>
                  <a:lnTo>
                    <a:pt x="1772130" y="2051907"/>
                  </a:lnTo>
                  <a:lnTo>
                    <a:pt x="1786344" y="2046034"/>
                  </a:lnTo>
                  <a:lnTo>
                    <a:pt x="1800099" y="1990242"/>
                  </a:lnTo>
                  <a:lnTo>
                    <a:pt x="1814313" y="1912503"/>
                  </a:lnTo>
                  <a:lnTo>
                    <a:pt x="1828068" y="1838168"/>
                  </a:lnTo>
                  <a:lnTo>
                    <a:pt x="1842282" y="1781350"/>
                  </a:lnTo>
                  <a:lnTo>
                    <a:pt x="1856495" y="1747562"/>
                  </a:lnTo>
                  <a:lnTo>
                    <a:pt x="1869333" y="1728448"/>
                  </a:lnTo>
                  <a:lnTo>
                    <a:pt x="1883547" y="1707877"/>
                  </a:lnTo>
                  <a:lnTo>
                    <a:pt x="1897302" y="1670257"/>
                  </a:lnTo>
                  <a:lnTo>
                    <a:pt x="1911516" y="1623794"/>
                  </a:lnTo>
                  <a:lnTo>
                    <a:pt x="1925271" y="1589870"/>
                  </a:lnTo>
                  <a:lnTo>
                    <a:pt x="1939485" y="1597033"/>
                  </a:lnTo>
                  <a:lnTo>
                    <a:pt x="1953699" y="1671660"/>
                  </a:lnTo>
                  <a:lnTo>
                    <a:pt x="1967454" y="1806853"/>
                  </a:lnTo>
                  <a:lnTo>
                    <a:pt x="1981668" y="1948230"/>
                  </a:lnTo>
                  <a:lnTo>
                    <a:pt x="1995423" y="2062049"/>
                  </a:lnTo>
                  <a:lnTo>
                    <a:pt x="2009637" y="2083478"/>
                  </a:lnTo>
                  <a:lnTo>
                    <a:pt x="2023850" y="2083478"/>
                  </a:lnTo>
                  <a:lnTo>
                    <a:pt x="2037147" y="2083478"/>
                  </a:lnTo>
                  <a:lnTo>
                    <a:pt x="2051361" y="2083478"/>
                  </a:lnTo>
                  <a:lnTo>
                    <a:pt x="2065116" y="2083478"/>
                  </a:lnTo>
                  <a:lnTo>
                    <a:pt x="2079330" y="2083478"/>
                  </a:lnTo>
                  <a:lnTo>
                    <a:pt x="2093085" y="2083478"/>
                  </a:lnTo>
                  <a:lnTo>
                    <a:pt x="2107299" y="2083478"/>
                  </a:lnTo>
                  <a:lnTo>
                    <a:pt x="2121512" y="2083478"/>
                  </a:lnTo>
                  <a:lnTo>
                    <a:pt x="2135268" y="2083478"/>
                  </a:lnTo>
                  <a:lnTo>
                    <a:pt x="2149481" y="2083478"/>
                  </a:lnTo>
                  <a:lnTo>
                    <a:pt x="2163237" y="2083478"/>
                  </a:lnTo>
                  <a:lnTo>
                    <a:pt x="2177450" y="2083478"/>
                  </a:lnTo>
                  <a:lnTo>
                    <a:pt x="2191664" y="2066298"/>
                  </a:lnTo>
                  <a:lnTo>
                    <a:pt x="2204502" y="1949762"/>
                  </a:lnTo>
                  <a:lnTo>
                    <a:pt x="2218716" y="1853543"/>
                  </a:lnTo>
                  <a:lnTo>
                    <a:pt x="2232471" y="1783785"/>
                  </a:lnTo>
                  <a:lnTo>
                    <a:pt x="2246685" y="1722257"/>
                  </a:lnTo>
                  <a:lnTo>
                    <a:pt x="2260440" y="1655306"/>
                  </a:lnTo>
                  <a:lnTo>
                    <a:pt x="2274654" y="1584736"/>
                  </a:lnTo>
                  <a:lnTo>
                    <a:pt x="2288868" y="1519348"/>
                  </a:lnTo>
                  <a:lnTo>
                    <a:pt x="2302623" y="1476564"/>
                  </a:lnTo>
                  <a:lnTo>
                    <a:pt x="2316837" y="1464403"/>
                  </a:lnTo>
                  <a:lnTo>
                    <a:pt x="2330592" y="1480066"/>
                  </a:lnTo>
                  <a:lnTo>
                    <a:pt x="2344805" y="1511191"/>
                  </a:lnTo>
                  <a:lnTo>
                    <a:pt x="2359019" y="1531586"/>
                  </a:lnTo>
                  <a:lnTo>
                    <a:pt x="2371857" y="1522824"/>
                  </a:lnTo>
                  <a:lnTo>
                    <a:pt x="2386071" y="1480859"/>
                  </a:lnTo>
                  <a:lnTo>
                    <a:pt x="2399826" y="1418157"/>
                  </a:lnTo>
                  <a:lnTo>
                    <a:pt x="2414040" y="1364820"/>
                  </a:lnTo>
                  <a:lnTo>
                    <a:pt x="2427795" y="1345762"/>
                  </a:lnTo>
                  <a:lnTo>
                    <a:pt x="2442009" y="1363083"/>
                  </a:lnTo>
                  <a:lnTo>
                    <a:pt x="2456223" y="1398574"/>
                  </a:lnTo>
                  <a:lnTo>
                    <a:pt x="2469978" y="1429064"/>
                  </a:lnTo>
                  <a:lnTo>
                    <a:pt x="2484192" y="1448877"/>
                  </a:lnTo>
                  <a:lnTo>
                    <a:pt x="2497947" y="1459383"/>
                  </a:lnTo>
                  <a:lnTo>
                    <a:pt x="2512161" y="1461594"/>
                  </a:lnTo>
                  <a:lnTo>
                    <a:pt x="2526374" y="1456942"/>
                  </a:lnTo>
                  <a:lnTo>
                    <a:pt x="2539213" y="1445053"/>
                  </a:lnTo>
                  <a:lnTo>
                    <a:pt x="2553426" y="1441399"/>
                  </a:lnTo>
                  <a:lnTo>
                    <a:pt x="2567181" y="1471001"/>
                  </a:lnTo>
                  <a:lnTo>
                    <a:pt x="2581395" y="1539287"/>
                  </a:lnTo>
                  <a:lnTo>
                    <a:pt x="2595150" y="1616045"/>
                  </a:lnTo>
                  <a:lnTo>
                    <a:pt x="2609364" y="1664530"/>
                  </a:lnTo>
                  <a:lnTo>
                    <a:pt x="2623578" y="1672696"/>
                  </a:lnTo>
                  <a:lnTo>
                    <a:pt x="2637333" y="1642482"/>
                  </a:lnTo>
                  <a:lnTo>
                    <a:pt x="2651547" y="1581716"/>
                  </a:lnTo>
                  <a:lnTo>
                    <a:pt x="2665302" y="1493784"/>
                  </a:lnTo>
                  <a:lnTo>
                    <a:pt x="2679516" y="1395907"/>
                  </a:lnTo>
                  <a:lnTo>
                    <a:pt x="2693729" y="1342109"/>
                  </a:lnTo>
                  <a:lnTo>
                    <a:pt x="2707026" y="1373200"/>
                  </a:lnTo>
                  <a:lnTo>
                    <a:pt x="2721240" y="1460362"/>
                  </a:lnTo>
                  <a:lnTo>
                    <a:pt x="2734995" y="1529533"/>
                  </a:lnTo>
                  <a:lnTo>
                    <a:pt x="2749209" y="1525887"/>
                  </a:lnTo>
                  <a:lnTo>
                    <a:pt x="2762964" y="1447440"/>
                  </a:lnTo>
                  <a:lnTo>
                    <a:pt x="2777178" y="1331638"/>
                  </a:lnTo>
                  <a:lnTo>
                    <a:pt x="2791392" y="1226438"/>
                  </a:lnTo>
                  <a:lnTo>
                    <a:pt x="2805147" y="1169728"/>
                  </a:lnTo>
                  <a:lnTo>
                    <a:pt x="2819360" y="1166617"/>
                  </a:lnTo>
                  <a:lnTo>
                    <a:pt x="2833116" y="1200355"/>
                  </a:lnTo>
                  <a:lnTo>
                    <a:pt x="2847329" y="1245650"/>
                  </a:lnTo>
                  <a:lnTo>
                    <a:pt x="2861543" y="1271649"/>
                  </a:lnTo>
                  <a:lnTo>
                    <a:pt x="2874381" y="1241340"/>
                  </a:lnTo>
                  <a:lnTo>
                    <a:pt x="2888595" y="1148121"/>
                  </a:lnTo>
                  <a:lnTo>
                    <a:pt x="2902350" y="1042244"/>
                  </a:lnTo>
                  <a:lnTo>
                    <a:pt x="2916564" y="980649"/>
                  </a:lnTo>
                  <a:lnTo>
                    <a:pt x="2930319" y="985428"/>
                  </a:lnTo>
                  <a:lnTo>
                    <a:pt x="2944533" y="1029086"/>
                  </a:lnTo>
                  <a:lnTo>
                    <a:pt x="2958747" y="1079267"/>
                  </a:lnTo>
                  <a:lnTo>
                    <a:pt x="2972502" y="1098493"/>
                  </a:lnTo>
                  <a:lnTo>
                    <a:pt x="2986716" y="1053953"/>
                  </a:lnTo>
                  <a:lnTo>
                    <a:pt x="3000471" y="988647"/>
                  </a:lnTo>
                  <a:lnTo>
                    <a:pt x="3014685" y="934160"/>
                  </a:lnTo>
                  <a:lnTo>
                    <a:pt x="3028898" y="868061"/>
                  </a:lnTo>
                  <a:lnTo>
                    <a:pt x="3041736" y="807308"/>
                  </a:lnTo>
                  <a:lnTo>
                    <a:pt x="3055950" y="795830"/>
                  </a:lnTo>
                  <a:lnTo>
                    <a:pt x="3069705" y="847576"/>
                  </a:lnTo>
                  <a:lnTo>
                    <a:pt x="3083919" y="928167"/>
                  </a:lnTo>
                  <a:lnTo>
                    <a:pt x="3097674" y="976409"/>
                  </a:lnTo>
                  <a:lnTo>
                    <a:pt x="3111888" y="990317"/>
                  </a:lnTo>
                  <a:lnTo>
                    <a:pt x="3126102" y="999091"/>
                  </a:lnTo>
                  <a:lnTo>
                    <a:pt x="3139857" y="1022427"/>
                  </a:lnTo>
                  <a:lnTo>
                    <a:pt x="3154071" y="1090030"/>
                  </a:lnTo>
                  <a:lnTo>
                    <a:pt x="3167826" y="1192228"/>
                  </a:lnTo>
                  <a:lnTo>
                    <a:pt x="3182040" y="1315416"/>
                  </a:lnTo>
                  <a:lnTo>
                    <a:pt x="3196253" y="1441769"/>
                  </a:lnTo>
                  <a:lnTo>
                    <a:pt x="3209092" y="1523081"/>
                  </a:lnTo>
                  <a:lnTo>
                    <a:pt x="3223305" y="1541803"/>
                  </a:lnTo>
                  <a:lnTo>
                    <a:pt x="3237061" y="1515606"/>
                  </a:lnTo>
                  <a:lnTo>
                    <a:pt x="3251274" y="1497418"/>
                  </a:lnTo>
                  <a:lnTo>
                    <a:pt x="3265030" y="1544595"/>
                  </a:lnTo>
                  <a:lnTo>
                    <a:pt x="3279243" y="1624283"/>
                  </a:lnTo>
                  <a:lnTo>
                    <a:pt x="3293457" y="1678808"/>
                  </a:lnTo>
                  <a:lnTo>
                    <a:pt x="3307212" y="1695317"/>
                  </a:lnTo>
                  <a:lnTo>
                    <a:pt x="3321426" y="1669653"/>
                  </a:lnTo>
                  <a:lnTo>
                    <a:pt x="3335181" y="1627366"/>
                  </a:lnTo>
                  <a:lnTo>
                    <a:pt x="3349395" y="1586379"/>
                  </a:lnTo>
                  <a:lnTo>
                    <a:pt x="3363609" y="1546207"/>
                  </a:lnTo>
                  <a:lnTo>
                    <a:pt x="3376905" y="1533725"/>
                  </a:lnTo>
                  <a:lnTo>
                    <a:pt x="3391119" y="1559024"/>
                  </a:lnTo>
                  <a:lnTo>
                    <a:pt x="3404874" y="1594611"/>
                  </a:lnTo>
                  <a:lnTo>
                    <a:pt x="3419088" y="1602589"/>
                  </a:lnTo>
                  <a:lnTo>
                    <a:pt x="3432843" y="1564714"/>
                  </a:lnTo>
                  <a:lnTo>
                    <a:pt x="3447057" y="1512361"/>
                  </a:lnTo>
                  <a:lnTo>
                    <a:pt x="3461271" y="1480426"/>
                  </a:lnTo>
                  <a:lnTo>
                    <a:pt x="3475026" y="1503028"/>
                  </a:lnTo>
                  <a:lnTo>
                    <a:pt x="3489240" y="1589932"/>
                  </a:lnTo>
                  <a:lnTo>
                    <a:pt x="3502995" y="1642717"/>
                  </a:lnTo>
                  <a:lnTo>
                    <a:pt x="3517208" y="1617114"/>
                  </a:lnTo>
                  <a:lnTo>
                    <a:pt x="3531422" y="1574899"/>
                  </a:lnTo>
                  <a:lnTo>
                    <a:pt x="3544260" y="1552236"/>
                  </a:lnTo>
                  <a:lnTo>
                    <a:pt x="3558474" y="1547770"/>
                  </a:lnTo>
                  <a:lnTo>
                    <a:pt x="3572229" y="1551949"/>
                  </a:lnTo>
                  <a:lnTo>
                    <a:pt x="3586443" y="1563283"/>
                  </a:lnTo>
                  <a:lnTo>
                    <a:pt x="3600198" y="1582396"/>
                  </a:lnTo>
                  <a:lnTo>
                    <a:pt x="3614412" y="1608396"/>
                  </a:lnTo>
                  <a:lnTo>
                    <a:pt x="3628626" y="1635128"/>
                  </a:lnTo>
                  <a:lnTo>
                    <a:pt x="3642381" y="1628815"/>
                  </a:lnTo>
                  <a:lnTo>
                    <a:pt x="3656595" y="1553807"/>
                  </a:lnTo>
                  <a:lnTo>
                    <a:pt x="3670350" y="1471405"/>
                  </a:lnTo>
                  <a:lnTo>
                    <a:pt x="3684564" y="1448061"/>
                  </a:lnTo>
                  <a:lnTo>
                    <a:pt x="3698777" y="1481133"/>
                  </a:lnTo>
                  <a:lnTo>
                    <a:pt x="3711616" y="1537772"/>
                  </a:lnTo>
                  <a:lnTo>
                    <a:pt x="3725829" y="1594180"/>
                  </a:lnTo>
                  <a:lnTo>
                    <a:pt x="3739584" y="1658432"/>
                  </a:lnTo>
                  <a:lnTo>
                    <a:pt x="3753798" y="1722282"/>
                  </a:lnTo>
                  <a:lnTo>
                    <a:pt x="3767553" y="1765756"/>
                  </a:lnTo>
                  <a:lnTo>
                    <a:pt x="3781767" y="1788139"/>
                  </a:lnTo>
                  <a:lnTo>
                    <a:pt x="3795981" y="1793169"/>
                  </a:lnTo>
                  <a:lnTo>
                    <a:pt x="3809736" y="1755739"/>
                  </a:lnTo>
                  <a:lnTo>
                    <a:pt x="3823950" y="1693766"/>
                  </a:lnTo>
                  <a:lnTo>
                    <a:pt x="3837705" y="1674570"/>
                  </a:lnTo>
                  <a:lnTo>
                    <a:pt x="3851919" y="1688407"/>
                  </a:lnTo>
                  <a:lnTo>
                    <a:pt x="3866132" y="1675091"/>
                  </a:lnTo>
                  <a:lnTo>
                    <a:pt x="3878971" y="1620687"/>
                  </a:lnTo>
                  <a:lnTo>
                    <a:pt x="3893184" y="1526361"/>
                  </a:lnTo>
                  <a:lnTo>
                    <a:pt x="3906940" y="1406626"/>
                  </a:lnTo>
                  <a:lnTo>
                    <a:pt x="3921153" y="1295030"/>
                  </a:lnTo>
                  <a:lnTo>
                    <a:pt x="3934909" y="1211348"/>
                  </a:lnTo>
                  <a:lnTo>
                    <a:pt x="3949122" y="1170384"/>
                  </a:lnTo>
                  <a:lnTo>
                    <a:pt x="3963336" y="1171196"/>
                  </a:lnTo>
                  <a:lnTo>
                    <a:pt x="3977091" y="1218918"/>
                  </a:lnTo>
                  <a:lnTo>
                    <a:pt x="3991305" y="1308340"/>
                  </a:lnTo>
                  <a:lnTo>
                    <a:pt x="4005060" y="1375446"/>
                  </a:lnTo>
                  <a:lnTo>
                    <a:pt x="4019274" y="1393270"/>
                  </a:lnTo>
                  <a:lnTo>
                    <a:pt x="4033488" y="1394796"/>
                  </a:lnTo>
                  <a:lnTo>
                    <a:pt x="4046784" y="1399864"/>
                  </a:lnTo>
                  <a:lnTo>
                    <a:pt x="4060998" y="1407102"/>
                  </a:lnTo>
                  <a:lnTo>
                    <a:pt x="4074753" y="1404248"/>
                  </a:lnTo>
                  <a:lnTo>
                    <a:pt x="4088967" y="1390401"/>
                  </a:lnTo>
                  <a:lnTo>
                    <a:pt x="4102722" y="1375677"/>
                  </a:lnTo>
                  <a:lnTo>
                    <a:pt x="4116936" y="1357212"/>
                  </a:lnTo>
                  <a:lnTo>
                    <a:pt x="4131150" y="1350061"/>
                  </a:lnTo>
                  <a:lnTo>
                    <a:pt x="4144905" y="1386115"/>
                  </a:lnTo>
                  <a:lnTo>
                    <a:pt x="4159119" y="1439981"/>
                  </a:lnTo>
                  <a:lnTo>
                    <a:pt x="4172874" y="1474824"/>
                  </a:lnTo>
                  <a:lnTo>
                    <a:pt x="4187088" y="1506967"/>
                  </a:lnTo>
                  <a:lnTo>
                    <a:pt x="4201301" y="1546865"/>
                  </a:lnTo>
                  <a:lnTo>
                    <a:pt x="4214139" y="1587103"/>
                  </a:lnTo>
                  <a:lnTo>
                    <a:pt x="4228353" y="1618429"/>
                  </a:lnTo>
                  <a:lnTo>
                    <a:pt x="4242108" y="1624758"/>
                  </a:lnTo>
                  <a:lnTo>
                    <a:pt x="4256322" y="1612199"/>
                  </a:lnTo>
                  <a:lnTo>
                    <a:pt x="4270077" y="1627878"/>
                  </a:lnTo>
                  <a:lnTo>
                    <a:pt x="4284291" y="1675606"/>
                  </a:lnTo>
                  <a:lnTo>
                    <a:pt x="4298505" y="1689969"/>
                  </a:lnTo>
                  <a:lnTo>
                    <a:pt x="4312260" y="1635507"/>
                  </a:lnTo>
                  <a:lnTo>
                    <a:pt x="4326474" y="1558097"/>
                  </a:lnTo>
                  <a:lnTo>
                    <a:pt x="4340229" y="1507172"/>
                  </a:lnTo>
                  <a:lnTo>
                    <a:pt x="4354443" y="1465852"/>
                  </a:lnTo>
                  <a:lnTo>
                    <a:pt x="4368656" y="1424644"/>
                  </a:lnTo>
                  <a:lnTo>
                    <a:pt x="4381495" y="1398093"/>
                  </a:lnTo>
                  <a:lnTo>
                    <a:pt x="4395708" y="1409656"/>
                  </a:lnTo>
                  <a:lnTo>
                    <a:pt x="4409464" y="1460803"/>
                  </a:lnTo>
                  <a:lnTo>
                    <a:pt x="4423677" y="1514195"/>
                  </a:lnTo>
                  <a:lnTo>
                    <a:pt x="4437433" y="1534938"/>
                  </a:lnTo>
                  <a:lnTo>
                    <a:pt x="4451646" y="1519490"/>
                  </a:lnTo>
                  <a:lnTo>
                    <a:pt x="4465860" y="1522231"/>
                  </a:lnTo>
                  <a:lnTo>
                    <a:pt x="4479615" y="1567788"/>
                  </a:lnTo>
                  <a:lnTo>
                    <a:pt x="4493829" y="1602857"/>
                  </a:lnTo>
                  <a:lnTo>
                    <a:pt x="4507584" y="1595952"/>
                  </a:lnTo>
                  <a:lnTo>
                    <a:pt x="4521798" y="1582608"/>
                  </a:lnTo>
                  <a:lnTo>
                    <a:pt x="4536012" y="1583662"/>
                  </a:lnTo>
                  <a:lnTo>
                    <a:pt x="4548850" y="1583729"/>
                  </a:lnTo>
                  <a:lnTo>
                    <a:pt x="4563063" y="1571109"/>
                  </a:lnTo>
                  <a:lnTo>
                    <a:pt x="4576819" y="1540201"/>
                  </a:lnTo>
                  <a:lnTo>
                    <a:pt x="4591032" y="1492194"/>
                  </a:lnTo>
                  <a:lnTo>
                    <a:pt x="4604788" y="1411405"/>
                  </a:lnTo>
                  <a:lnTo>
                    <a:pt x="4619001" y="1317584"/>
                  </a:lnTo>
                  <a:lnTo>
                    <a:pt x="4633215" y="1231590"/>
                  </a:lnTo>
                  <a:lnTo>
                    <a:pt x="4646970" y="1164784"/>
                  </a:lnTo>
                  <a:lnTo>
                    <a:pt x="4661184" y="1164103"/>
                  </a:lnTo>
                  <a:lnTo>
                    <a:pt x="4674939" y="1237532"/>
                  </a:lnTo>
                  <a:lnTo>
                    <a:pt x="4689153" y="1335624"/>
                  </a:lnTo>
                  <a:lnTo>
                    <a:pt x="4703367" y="1402272"/>
                  </a:lnTo>
                  <a:lnTo>
                    <a:pt x="4716663" y="1419844"/>
                  </a:lnTo>
                  <a:lnTo>
                    <a:pt x="4730877" y="1408479"/>
                  </a:lnTo>
                  <a:lnTo>
                    <a:pt x="4744632" y="1387448"/>
                  </a:lnTo>
                  <a:lnTo>
                    <a:pt x="4758846" y="1359109"/>
                  </a:lnTo>
                  <a:lnTo>
                    <a:pt x="4772601" y="1349171"/>
                  </a:lnTo>
                  <a:lnTo>
                    <a:pt x="4786815" y="1355151"/>
                  </a:lnTo>
                  <a:lnTo>
                    <a:pt x="4801029" y="1370589"/>
                  </a:lnTo>
                  <a:lnTo>
                    <a:pt x="4814784" y="1413493"/>
                  </a:lnTo>
                  <a:lnTo>
                    <a:pt x="4828998" y="1457000"/>
                  </a:lnTo>
                  <a:lnTo>
                    <a:pt x="4842753" y="1466176"/>
                  </a:lnTo>
                  <a:lnTo>
                    <a:pt x="4856967" y="1440345"/>
                  </a:lnTo>
                  <a:lnTo>
                    <a:pt x="4871180" y="1405841"/>
                  </a:lnTo>
                  <a:lnTo>
                    <a:pt x="4884019" y="1373351"/>
                  </a:lnTo>
                  <a:lnTo>
                    <a:pt x="4898232" y="1341068"/>
                  </a:lnTo>
                  <a:lnTo>
                    <a:pt x="4911987" y="1339288"/>
                  </a:lnTo>
                  <a:lnTo>
                    <a:pt x="4926201" y="1400026"/>
                  </a:lnTo>
                  <a:lnTo>
                    <a:pt x="4939956" y="1464200"/>
                  </a:lnTo>
                  <a:lnTo>
                    <a:pt x="4954170" y="1470502"/>
                  </a:lnTo>
                  <a:lnTo>
                    <a:pt x="4968384" y="1424396"/>
                  </a:lnTo>
                  <a:lnTo>
                    <a:pt x="4982139" y="1349879"/>
                  </a:lnTo>
                  <a:lnTo>
                    <a:pt x="4996353" y="1289631"/>
                  </a:lnTo>
                  <a:lnTo>
                    <a:pt x="5010108" y="1260204"/>
                  </a:lnTo>
                  <a:lnTo>
                    <a:pt x="5024322" y="1245066"/>
                  </a:lnTo>
                  <a:lnTo>
                    <a:pt x="5038535" y="1235465"/>
                  </a:lnTo>
                  <a:lnTo>
                    <a:pt x="5051374" y="1234937"/>
                  </a:lnTo>
                  <a:lnTo>
                    <a:pt x="5065587" y="1233417"/>
                  </a:lnTo>
                  <a:lnTo>
                    <a:pt x="5079343" y="1215400"/>
                  </a:lnTo>
                  <a:lnTo>
                    <a:pt x="5093556" y="1177088"/>
                  </a:lnTo>
                  <a:lnTo>
                    <a:pt x="5107312" y="1166444"/>
                  </a:lnTo>
                  <a:lnTo>
                    <a:pt x="5121525" y="1252434"/>
                  </a:lnTo>
                  <a:lnTo>
                    <a:pt x="5135739" y="1396240"/>
                  </a:lnTo>
                  <a:lnTo>
                    <a:pt x="5149494" y="1509732"/>
                  </a:lnTo>
                  <a:lnTo>
                    <a:pt x="5163708" y="1561862"/>
                  </a:lnTo>
                  <a:lnTo>
                    <a:pt x="5177463" y="1577765"/>
                  </a:lnTo>
                  <a:lnTo>
                    <a:pt x="5191677" y="1597817"/>
                  </a:lnTo>
                  <a:lnTo>
                    <a:pt x="5205891" y="1621279"/>
                  </a:lnTo>
                  <a:lnTo>
                    <a:pt x="5218729" y="1642304"/>
                  </a:lnTo>
                  <a:lnTo>
                    <a:pt x="5232943" y="1657500"/>
                  </a:lnTo>
                  <a:lnTo>
                    <a:pt x="5246698" y="1675301"/>
                  </a:lnTo>
                  <a:lnTo>
                    <a:pt x="5260911" y="1729259"/>
                  </a:lnTo>
                  <a:lnTo>
                    <a:pt x="5274667" y="1784342"/>
                  </a:lnTo>
                  <a:lnTo>
                    <a:pt x="5288880" y="1793123"/>
                  </a:lnTo>
                  <a:lnTo>
                    <a:pt x="5303094" y="1778617"/>
                  </a:lnTo>
                  <a:lnTo>
                    <a:pt x="5316849" y="1756737"/>
                  </a:lnTo>
                  <a:lnTo>
                    <a:pt x="5331063" y="1742525"/>
                  </a:lnTo>
                  <a:lnTo>
                    <a:pt x="5344818" y="1757603"/>
                  </a:lnTo>
                  <a:lnTo>
                    <a:pt x="5359032" y="1790411"/>
                  </a:lnTo>
                  <a:lnTo>
                    <a:pt x="5373246" y="1833301"/>
                  </a:lnTo>
                  <a:lnTo>
                    <a:pt x="5386542" y="1880467"/>
                  </a:lnTo>
                  <a:lnTo>
                    <a:pt x="5400756" y="1921439"/>
                  </a:lnTo>
                  <a:lnTo>
                    <a:pt x="5414511" y="1930797"/>
                  </a:lnTo>
                  <a:lnTo>
                    <a:pt x="5428725" y="1887931"/>
                  </a:lnTo>
                  <a:lnTo>
                    <a:pt x="5442480" y="1845238"/>
                  </a:lnTo>
                  <a:lnTo>
                    <a:pt x="5456694" y="1830010"/>
                  </a:lnTo>
                  <a:lnTo>
                    <a:pt x="5470908" y="1826276"/>
                  </a:lnTo>
                  <a:lnTo>
                    <a:pt x="5484663" y="1866786"/>
                  </a:lnTo>
                  <a:lnTo>
                    <a:pt x="5498877" y="1959391"/>
                  </a:lnTo>
                  <a:lnTo>
                    <a:pt x="5512632" y="2043286"/>
                  </a:lnTo>
                  <a:lnTo>
                    <a:pt x="5526846" y="2083478"/>
                  </a:lnTo>
                  <a:lnTo>
                    <a:pt x="5541059" y="2083478"/>
                  </a:lnTo>
                  <a:lnTo>
                    <a:pt x="5553898" y="2083478"/>
                  </a:lnTo>
                  <a:lnTo>
                    <a:pt x="5568111" y="2083478"/>
                  </a:lnTo>
                  <a:lnTo>
                    <a:pt x="5581867" y="2083478"/>
                  </a:lnTo>
                  <a:lnTo>
                    <a:pt x="5596080" y="2083478"/>
                  </a:lnTo>
                  <a:lnTo>
                    <a:pt x="5609835" y="2083478"/>
                  </a:lnTo>
                  <a:lnTo>
                    <a:pt x="5624049" y="2083478"/>
                  </a:lnTo>
                  <a:lnTo>
                    <a:pt x="5638263" y="2083478"/>
                  </a:lnTo>
                  <a:lnTo>
                    <a:pt x="5652018" y="2083478"/>
                  </a:lnTo>
                  <a:lnTo>
                    <a:pt x="5666232" y="2066967"/>
                  </a:lnTo>
                  <a:lnTo>
                    <a:pt x="5679987" y="1967188"/>
                  </a:lnTo>
                  <a:lnTo>
                    <a:pt x="5694201" y="1902257"/>
                  </a:lnTo>
                  <a:lnTo>
                    <a:pt x="5708415" y="1874936"/>
                  </a:lnTo>
                  <a:lnTo>
                    <a:pt x="5721253" y="1889657"/>
                  </a:lnTo>
                  <a:lnTo>
                    <a:pt x="5735466" y="1921325"/>
                  </a:lnTo>
                  <a:lnTo>
                    <a:pt x="5749222" y="1969152"/>
                  </a:lnTo>
                  <a:lnTo>
                    <a:pt x="5763435" y="2045381"/>
                  </a:lnTo>
                  <a:lnTo>
                    <a:pt x="5777191" y="2083478"/>
                  </a:lnTo>
                  <a:lnTo>
                    <a:pt x="5791404" y="2083478"/>
                  </a:lnTo>
                  <a:lnTo>
                    <a:pt x="5805618" y="2083478"/>
                  </a:lnTo>
                  <a:lnTo>
                    <a:pt x="5819373" y="2083478"/>
                  </a:lnTo>
                  <a:lnTo>
                    <a:pt x="5833587" y="2083478"/>
                  </a:lnTo>
                  <a:lnTo>
                    <a:pt x="5847342" y="2083478"/>
                  </a:lnTo>
                  <a:lnTo>
                    <a:pt x="5861556" y="2083478"/>
                  </a:lnTo>
                  <a:lnTo>
                    <a:pt x="5875770" y="2083478"/>
                  </a:lnTo>
                  <a:lnTo>
                    <a:pt x="5888608" y="2083478"/>
                  </a:lnTo>
                  <a:lnTo>
                    <a:pt x="5902822" y="2083478"/>
                  </a:lnTo>
                  <a:lnTo>
                    <a:pt x="5916577" y="2083478"/>
                  </a:lnTo>
                  <a:lnTo>
                    <a:pt x="5930791" y="2081823"/>
                  </a:lnTo>
                  <a:lnTo>
                    <a:pt x="5944546" y="2037790"/>
                  </a:lnTo>
                  <a:lnTo>
                    <a:pt x="5958760" y="2014227"/>
                  </a:lnTo>
                  <a:lnTo>
                    <a:pt x="5972973" y="2012509"/>
                  </a:lnTo>
                  <a:lnTo>
                    <a:pt x="5986728" y="2032279"/>
                  </a:lnTo>
                  <a:lnTo>
                    <a:pt x="6000942" y="2054556"/>
                  </a:lnTo>
                  <a:lnTo>
                    <a:pt x="6014697" y="2083478"/>
                  </a:lnTo>
                  <a:lnTo>
                    <a:pt x="6028911" y="2083478"/>
                  </a:lnTo>
                  <a:lnTo>
                    <a:pt x="6043125" y="2083478"/>
                  </a:lnTo>
                  <a:lnTo>
                    <a:pt x="6056422" y="2083478"/>
                  </a:lnTo>
                  <a:lnTo>
                    <a:pt x="6070635" y="2036889"/>
                  </a:lnTo>
                  <a:lnTo>
                    <a:pt x="6084390" y="1972337"/>
                  </a:lnTo>
                  <a:lnTo>
                    <a:pt x="6098604" y="1896565"/>
                  </a:lnTo>
                  <a:lnTo>
                    <a:pt x="6112359" y="1826168"/>
                  </a:lnTo>
                  <a:lnTo>
                    <a:pt x="6126573" y="1779248"/>
                  </a:lnTo>
                  <a:lnTo>
                    <a:pt x="6140787" y="1731364"/>
                  </a:lnTo>
                  <a:lnTo>
                    <a:pt x="6154542" y="1648579"/>
                  </a:lnTo>
                  <a:lnTo>
                    <a:pt x="6168756" y="1548507"/>
                  </a:lnTo>
                  <a:lnTo>
                    <a:pt x="6182511" y="1458494"/>
                  </a:lnTo>
                  <a:lnTo>
                    <a:pt x="6196725" y="1378110"/>
                  </a:lnTo>
                  <a:lnTo>
                    <a:pt x="6210938" y="1326178"/>
                  </a:lnTo>
                  <a:lnTo>
                    <a:pt x="6223777" y="1320713"/>
                  </a:lnTo>
                  <a:lnTo>
                    <a:pt x="6237990" y="1328891"/>
                  </a:lnTo>
                  <a:lnTo>
                    <a:pt x="6251746" y="1306939"/>
                  </a:lnTo>
                  <a:lnTo>
                    <a:pt x="6265959" y="1286933"/>
                  </a:lnTo>
                  <a:lnTo>
                    <a:pt x="6279715" y="1287266"/>
                  </a:lnTo>
                  <a:lnTo>
                    <a:pt x="6293928" y="1281851"/>
                  </a:lnTo>
                  <a:lnTo>
                    <a:pt x="6308142" y="1281051"/>
                  </a:lnTo>
                  <a:lnTo>
                    <a:pt x="6321897" y="1300715"/>
                  </a:lnTo>
                  <a:lnTo>
                    <a:pt x="6336111" y="1333644"/>
                  </a:lnTo>
                  <a:lnTo>
                    <a:pt x="6349866" y="1372697"/>
                  </a:lnTo>
                  <a:lnTo>
                    <a:pt x="6364080" y="1417374"/>
                  </a:lnTo>
                  <a:lnTo>
                    <a:pt x="6378294" y="1450952"/>
                  </a:lnTo>
                  <a:lnTo>
                    <a:pt x="6391132" y="1460182"/>
                  </a:lnTo>
                  <a:lnTo>
                    <a:pt x="6405346" y="1481960"/>
                  </a:lnTo>
                  <a:lnTo>
                    <a:pt x="6419101" y="1549184"/>
                  </a:lnTo>
                  <a:lnTo>
                    <a:pt x="6433314" y="1624570"/>
                  </a:lnTo>
                  <a:lnTo>
                    <a:pt x="6447070" y="1662799"/>
                  </a:lnTo>
                  <a:lnTo>
                    <a:pt x="6461283" y="1670247"/>
                  </a:lnTo>
                  <a:lnTo>
                    <a:pt x="6475497" y="1669936"/>
                  </a:lnTo>
                  <a:lnTo>
                    <a:pt x="6489252" y="1660969"/>
                  </a:lnTo>
                  <a:lnTo>
                    <a:pt x="6503466" y="1647431"/>
                  </a:lnTo>
                  <a:lnTo>
                    <a:pt x="6517221" y="1621093"/>
                  </a:lnTo>
                  <a:lnTo>
                    <a:pt x="6531435" y="1579900"/>
                  </a:lnTo>
                  <a:lnTo>
                    <a:pt x="6545649" y="1535415"/>
                  </a:lnTo>
                  <a:lnTo>
                    <a:pt x="6558487" y="1487677"/>
                  </a:lnTo>
                  <a:lnTo>
                    <a:pt x="6572701" y="1450915"/>
                  </a:lnTo>
                  <a:lnTo>
                    <a:pt x="6586456" y="1425973"/>
                  </a:lnTo>
                  <a:lnTo>
                    <a:pt x="6600670" y="1399494"/>
                  </a:lnTo>
                  <a:lnTo>
                    <a:pt x="6614425" y="1374893"/>
                  </a:lnTo>
                  <a:lnTo>
                    <a:pt x="6628639" y="1367855"/>
                  </a:lnTo>
                  <a:lnTo>
                    <a:pt x="6642852" y="1364793"/>
                  </a:lnTo>
                  <a:lnTo>
                    <a:pt x="6656608" y="1357393"/>
                  </a:lnTo>
                  <a:lnTo>
                    <a:pt x="6670821" y="1345110"/>
                  </a:lnTo>
                  <a:lnTo>
                    <a:pt x="6684576" y="1327478"/>
                  </a:lnTo>
                  <a:lnTo>
                    <a:pt x="6698790" y="1325332"/>
                  </a:lnTo>
                  <a:lnTo>
                    <a:pt x="6713004" y="1365651"/>
                  </a:lnTo>
                  <a:lnTo>
                    <a:pt x="6726301" y="1442127"/>
                  </a:lnTo>
                  <a:lnTo>
                    <a:pt x="6740514" y="1502478"/>
                  </a:lnTo>
                  <a:lnTo>
                    <a:pt x="6754270" y="1505649"/>
                  </a:lnTo>
                  <a:lnTo>
                    <a:pt x="6768483" y="1454458"/>
                  </a:lnTo>
                  <a:lnTo>
                    <a:pt x="6782238" y="1394112"/>
                  </a:lnTo>
                  <a:lnTo>
                    <a:pt x="6796452" y="1351619"/>
                  </a:lnTo>
                  <a:lnTo>
                    <a:pt x="6810666" y="1355316"/>
                  </a:lnTo>
                  <a:lnTo>
                    <a:pt x="6824421" y="1436658"/>
                  </a:lnTo>
                  <a:lnTo>
                    <a:pt x="6838635" y="1559315"/>
                  </a:lnTo>
                  <a:lnTo>
                    <a:pt x="6852390" y="1664790"/>
                  </a:lnTo>
                  <a:lnTo>
                    <a:pt x="6866604" y="1713978"/>
                  </a:lnTo>
                  <a:lnTo>
                    <a:pt x="6880818" y="1692966"/>
                  </a:lnTo>
                  <a:lnTo>
                    <a:pt x="6893656" y="1614960"/>
                  </a:lnTo>
                  <a:lnTo>
                    <a:pt x="6907869" y="1509577"/>
                  </a:lnTo>
                  <a:lnTo>
                    <a:pt x="6921625" y="1423263"/>
                  </a:lnTo>
                  <a:lnTo>
                    <a:pt x="6935838" y="1389203"/>
                  </a:lnTo>
                  <a:lnTo>
                    <a:pt x="6935838" y="2083478"/>
                  </a:lnTo>
                  <a:lnTo>
                    <a:pt x="6921625" y="2083478"/>
                  </a:lnTo>
                  <a:lnTo>
                    <a:pt x="6907869" y="2083478"/>
                  </a:lnTo>
                  <a:lnTo>
                    <a:pt x="6893656" y="2083478"/>
                  </a:lnTo>
                  <a:lnTo>
                    <a:pt x="6880818" y="2083478"/>
                  </a:lnTo>
                  <a:lnTo>
                    <a:pt x="6866604" y="2083478"/>
                  </a:lnTo>
                  <a:lnTo>
                    <a:pt x="6852390" y="2083478"/>
                  </a:lnTo>
                  <a:lnTo>
                    <a:pt x="6838635" y="2083478"/>
                  </a:lnTo>
                  <a:lnTo>
                    <a:pt x="6824421" y="2083478"/>
                  </a:lnTo>
                  <a:lnTo>
                    <a:pt x="6810666" y="2083478"/>
                  </a:lnTo>
                  <a:lnTo>
                    <a:pt x="6796452" y="2083478"/>
                  </a:lnTo>
                  <a:lnTo>
                    <a:pt x="6782238" y="2083478"/>
                  </a:lnTo>
                  <a:lnTo>
                    <a:pt x="6768483" y="2083478"/>
                  </a:lnTo>
                  <a:lnTo>
                    <a:pt x="6754270" y="2083478"/>
                  </a:lnTo>
                  <a:lnTo>
                    <a:pt x="6740514" y="2083478"/>
                  </a:lnTo>
                  <a:lnTo>
                    <a:pt x="6726301" y="2083478"/>
                  </a:lnTo>
                  <a:lnTo>
                    <a:pt x="6713004" y="2083478"/>
                  </a:lnTo>
                  <a:lnTo>
                    <a:pt x="6698790" y="2083478"/>
                  </a:lnTo>
                  <a:lnTo>
                    <a:pt x="6684576" y="2083478"/>
                  </a:lnTo>
                  <a:lnTo>
                    <a:pt x="6670821" y="2083478"/>
                  </a:lnTo>
                  <a:lnTo>
                    <a:pt x="6656608" y="2083478"/>
                  </a:lnTo>
                  <a:lnTo>
                    <a:pt x="6642852" y="2083478"/>
                  </a:lnTo>
                  <a:lnTo>
                    <a:pt x="6628639" y="2083478"/>
                  </a:lnTo>
                  <a:lnTo>
                    <a:pt x="6614425" y="2083478"/>
                  </a:lnTo>
                  <a:lnTo>
                    <a:pt x="6600670" y="2083478"/>
                  </a:lnTo>
                  <a:lnTo>
                    <a:pt x="6586456" y="2083478"/>
                  </a:lnTo>
                  <a:lnTo>
                    <a:pt x="6572701" y="2083478"/>
                  </a:lnTo>
                  <a:lnTo>
                    <a:pt x="6558487" y="2083478"/>
                  </a:lnTo>
                  <a:lnTo>
                    <a:pt x="6545649" y="2083478"/>
                  </a:lnTo>
                  <a:lnTo>
                    <a:pt x="6531435" y="2083478"/>
                  </a:lnTo>
                  <a:lnTo>
                    <a:pt x="6517221" y="2083478"/>
                  </a:lnTo>
                  <a:lnTo>
                    <a:pt x="6503466" y="2083478"/>
                  </a:lnTo>
                  <a:lnTo>
                    <a:pt x="6489252" y="2083478"/>
                  </a:lnTo>
                  <a:lnTo>
                    <a:pt x="6475497" y="2083478"/>
                  </a:lnTo>
                  <a:lnTo>
                    <a:pt x="6461283" y="2083478"/>
                  </a:lnTo>
                  <a:lnTo>
                    <a:pt x="6447070" y="2083478"/>
                  </a:lnTo>
                  <a:lnTo>
                    <a:pt x="6433314" y="2083478"/>
                  </a:lnTo>
                  <a:lnTo>
                    <a:pt x="6419101" y="2083478"/>
                  </a:lnTo>
                  <a:lnTo>
                    <a:pt x="6405346" y="2083478"/>
                  </a:lnTo>
                  <a:lnTo>
                    <a:pt x="6391132" y="2083478"/>
                  </a:lnTo>
                  <a:lnTo>
                    <a:pt x="6378294" y="2083478"/>
                  </a:lnTo>
                  <a:lnTo>
                    <a:pt x="6364080" y="2083478"/>
                  </a:lnTo>
                  <a:lnTo>
                    <a:pt x="6349866" y="2083478"/>
                  </a:lnTo>
                  <a:lnTo>
                    <a:pt x="6336111" y="2083478"/>
                  </a:lnTo>
                  <a:lnTo>
                    <a:pt x="6321897" y="2083478"/>
                  </a:lnTo>
                  <a:lnTo>
                    <a:pt x="6308142" y="2083478"/>
                  </a:lnTo>
                  <a:lnTo>
                    <a:pt x="6293928" y="2083478"/>
                  </a:lnTo>
                  <a:lnTo>
                    <a:pt x="6279715" y="2083478"/>
                  </a:lnTo>
                  <a:lnTo>
                    <a:pt x="6265959" y="2083478"/>
                  </a:lnTo>
                  <a:lnTo>
                    <a:pt x="6251746" y="2083478"/>
                  </a:lnTo>
                  <a:lnTo>
                    <a:pt x="6237990" y="2083478"/>
                  </a:lnTo>
                  <a:lnTo>
                    <a:pt x="6223777" y="2083478"/>
                  </a:lnTo>
                  <a:lnTo>
                    <a:pt x="6210938" y="2083478"/>
                  </a:lnTo>
                  <a:lnTo>
                    <a:pt x="6196725" y="2083478"/>
                  </a:lnTo>
                  <a:lnTo>
                    <a:pt x="6182511" y="2083478"/>
                  </a:lnTo>
                  <a:lnTo>
                    <a:pt x="6168756" y="2083478"/>
                  </a:lnTo>
                  <a:lnTo>
                    <a:pt x="6154542" y="2083478"/>
                  </a:lnTo>
                  <a:lnTo>
                    <a:pt x="6140787" y="2083478"/>
                  </a:lnTo>
                  <a:lnTo>
                    <a:pt x="6126573" y="2083478"/>
                  </a:lnTo>
                  <a:lnTo>
                    <a:pt x="6112359" y="2083478"/>
                  </a:lnTo>
                  <a:lnTo>
                    <a:pt x="6098604" y="2083478"/>
                  </a:lnTo>
                  <a:lnTo>
                    <a:pt x="6084390" y="2083478"/>
                  </a:lnTo>
                  <a:lnTo>
                    <a:pt x="6070635" y="2083478"/>
                  </a:lnTo>
                  <a:lnTo>
                    <a:pt x="6056422" y="2095342"/>
                  </a:lnTo>
                  <a:lnTo>
                    <a:pt x="6043125" y="2128835"/>
                  </a:lnTo>
                  <a:lnTo>
                    <a:pt x="6028911" y="2120689"/>
                  </a:lnTo>
                  <a:lnTo>
                    <a:pt x="6014697" y="2084302"/>
                  </a:lnTo>
                  <a:lnTo>
                    <a:pt x="6000942" y="2083478"/>
                  </a:lnTo>
                  <a:lnTo>
                    <a:pt x="5986728" y="2083478"/>
                  </a:lnTo>
                  <a:lnTo>
                    <a:pt x="5972973" y="2083478"/>
                  </a:lnTo>
                  <a:lnTo>
                    <a:pt x="5958760" y="2083478"/>
                  </a:lnTo>
                  <a:lnTo>
                    <a:pt x="5944546" y="2083478"/>
                  </a:lnTo>
                  <a:lnTo>
                    <a:pt x="5930791" y="2083478"/>
                  </a:lnTo>
                  <a:lnTo>
                    <a:pt x="5916577" y="2143929"/>
                  </a:lnTo>
                  <a:lnTo>
                    <a:pt x="5902822" y="2223034"/>
                  </a:lnTo>
                  <a:lnTo>
                    <a:pt x="5888608" y="2299925"/>
                  </a:lnTo>
                  <a:lnTo>
                    <a:pt x="5875770" y="2348306"/>
                  </a:lnTo>
                  <a:lnTo>
                    <a:pt x="5861556" y="2367712"/>
                  </a:lnTo>
                  <a:lnTo>
                    <a:pt x="5847342" y="2372516"/>
                  </a:lnTo>
                  <a:lnTo>
                    <a:pt x="5833587" y="2353438"/>
                  </a:lnTo>
                  <a:lnTo>
                    <a:pt x="5819373" y="2308943"/>
                  </a:lnTo>
                  <a:lnTo>
                    <a:pt x="5805618" y="2251726"/>
                  </a:lnTo>
                  <a:lnTo>
                    <a:pt x="5791404" y="2194789"/>
                  </a:lnTo>
                  <a:lnTo>
                    <a:pt x="5777191" y="2129977"/>
                  </a:lnTo>
                  <a:lnTo>
                    <a:pt x="5763435" y="2083478"/>
                  </a:lnTo>
                  <a:lnTo>
                    <a:pt x="5749222" y="2083478"/>
                  </a:lnTo>
                  <a:lnTo>
                    <a:pt x="5735466" y="2083478"/>
                  </a:lnTo>
                  <a:lnTo>
                    <a:pt x="5721253" y="2083478"/>
                  </a:lnTo>
                  <a:lnTo>
                    <a:pt x="5708415" y="2083478"/>
                  </a:lnTo>
                  <a:lnTo>
                    <a:pt x="5694201" y="2083478"/>
                  </a:lnTo>
                  <a:lnTo>
                    <a:pt x="5679987" y="2083478"/>
                  </a:lnTo>
                  <a:lnTo>
                    <a:pt x="5666232" y="2083478"/>
                  </a:lnTo>
                  <a:lnTo>
                    <a:pt x="5652018" y="2183430"/>
                  </a:lnTo>
                  <a:lnTo>
                    <a:pt x="5638263" y="2283706"/>
                  </a:lnTo>
                  <a:lnTo>
                    <a:pt x="5624049" y="2345554"/>
                  </a:lnTo>
                  <a:lnTo>
                    <a:pt x="5609835" y="2364768"/>
                  </a:lnTo>
                  <a:lnTo>
                    <a:pt x="5596080" y="2351795"/>
                  </a:lnTo>
                  <a:lnTo>
                    <a:pt x="5581867" y="2298120"/>
                  </a:lnTo>
                  <a:lnTo>
                    <a:pt x="5568111" y="2214505"/>
                  </a:lnTo>
                  <a:lnTo>
                    <a:pt x="5553898" y="2145452"/>
                  </a:lnTo>
                  <a:lnTo>
                    <a:pt x="5541059" y="2112512"/>
                  </a:lnTo>
                  <a:lnTo>
                    <a:pt x="5526846" y="2088412"/>
                  </a:lnTo>
                  <a:lnTo>
                    <a:pt x="5512632" y="2083478"/>
                  </a:lnTo>
                  <a:lnTo>
                    <a:pt x="5498877" y="2083478"/>
                  </a:lnTo>
                  <a:lnTo>
                    <a:pt x="5484663" y="2083478"/>
                  </a:lnTo>
                  <a:lnTo>
                    <a:pt x="5470908" y="2083478"/>
                  </a:lnTo>
                  <a:lnTo>
                    <a:pt x="5456694" y="2083478"/>
                  </a:lnTo>
                  <a:lnTo>
                    <a:pt x="5442480" y="2083478"/>
                  </a:lnTo>
                  <a:lnTo>
                    <a:pt x="5428725" y="2083478"/>
                  </a:lnTo>
                  <a:lnTo>
                    <a:pt x="5414511" y="2083478"/>
                  </a:lnTo>
                  <a:lnTo>
                    <a:pt x="5400756" y="2083478"/>
                  </a:lnTo>
                  <a:lnTo>
                    <a:pt x="5386542" y="2083478"/>
                  </a:lnTo>
                  <a:lnTo>
                    <a:pt x="5373246" y="2083478"/>
                  </a:lnTo>
                  <a:lnTo>
                    <a:pt x="5359032" y="2083478"/>
                  </a:lnTo>
                  <a:lnTo>
                    <a:pt x="5344818" y="2083478"/>
                  </a:lnTo>
                  <a:lnTo>
                    <a:pt x="5331063" y="2083478"/>
                  </a:lnTo>
                  <a:lnTo>
                    <a:pt x="5316849" y="2083478"/>
                  </a:lnTo>
                  <a:lnTo>
                    <a:pt x="5303094" y="2083478"/>
                  </a:lnTo>
                  <a:lnTo>
                    <a:pt x="5288880" y="2083478"/>
                  </a:lnTo>
                  <a:lnTo>
                    <a:pt x="5274667" y="2083478"/>
                  </a:lnTo>
                  <a:lnTo>
                    <a:pt x="5260911" y="2083478"/>
                  </a:lnTo>
                  <a:lnTo>
                    <a:pt x="5246698" y="2083478"/>
                  </a:lnTo>
                  <a:lnTo>
                    <a:pt x="5232943" y="2083478"/>
                  </a:lnTo>
                  <a:lnTo>
                    <a:pt x="5218729" y="2083478"/>
                  </a:lnTo>
                  <a:lnTo>
                    <a:pt x="5205891" y="2083478"/>
                  </a:lnTo>
                  <a:lnTo>
                    <a:pt x="5191677" y="2083478"/>
                  </a:lnTo>
                  <a:lnTo>
                    <a:pt x="5177463" y="2083478"/>
                  </a:lnTo>
                  <a:lnTo>
                    <a:pt x="5163708" y="2083478"/>
                  </a:lnTo>
                  <a:lnTo>
                    <a:pt x="5149494" y="2083478"/>
                  </a:lnTo>
                  <a:lnTo>
                    <a:pt x="5135739" y="2083478"/>
                  </a:lnTo>
                  <a:lnTo>
                    <a:pt x="5121525" y="2083478"/>
                  </a:lnTo>
                  <a:lnTo>
                    <a:pt x="5107312" y="2083478"/>
                  </a:lnTo>
                  <a:lnTo>
                    <a:pt x="5093556" y="2083478"/>
                  </a:lnTo>
                  <a:lnTo>
                    <a:pt x="5079343" y="2083478"/>
                  </a:lnTo>
                  <a:lnTo>
                    <a:pt x="5065587" y="2083478"/>
                  </a:lnTo>
                  <a:lnTo>
                    <a:pt x="5051374" y="2083478"/>
                  </a:lnTo>
                  <a:lnTo>
                    <a:pt x="5038535" y="2083478"/>
                  </a:lnTo>
                  <a:lnTo>
                    <a:pt x="5024322" y="2083478"/>
                  </a:lnTo>
                  <a:lnTo>
                    <a:pt x="5010108" y="2083478"/>
                  </a:lnTo>
                  <a:lnTo>
                    <a:pt x="4996353" y="2083478"/>
                  </a:lnTo>
                  <a:lnTo>
                    <a:pt x="4982139" y="2083478"/>
                  </a:lnTo>
                  <a:lnTo>
                    <a:pt x="4968384" y="2083478"/>
                  </a:lnTo>
                  <a:lnTo>
                    <a:pt x="4954170" y="2083478"/>
                  </a:lnTo>
                  <a:lnTo>
                    <a:pt x="4939956" y="2083478"/>
                  </a:lnTo>
                  <a:lnTo>
                    <a:pt x="4926201" y="2083478"/>
                  </a:lnTo>
                  <a:lnTo>
                    <a:pt x="4911987" y="2083478"/>
                  </a:lnTo>
                  <a:lnTo>
                    <a:pt x="4898232" y="2083478"/>
                  </a:lnTo>
                  <a:lnTo>
                    <a:pt x="4884019" y="2083478"/>
                  </a:lnTo>
                  <a:lnTo>
                    <a:pt x="4871180" y="2083478"/>
                  </a:lnTo>
                  <a:lnTo>
                    <a:pt x="4856967" y="2083478"/>
                  </a:lnTo>
                  <a:lnTo>
                    <a:pt x="4842753" y="2083478"/>
                  </a:lnTo>
                  <a:lnTo>
                    <a:pt x="4828998" y="2083478"/>
                  </a:lnTo>
                  <a:lnTo>
                    <a:pt x="4814784" y="2083478"/>
                  </a:lnTo>
                  <a:lnTo>
                    <a:pt x="4801029" y="2083478"/>
                  </a:lnTo>
                  <a:lnTo>
                    <a:pt x="4786815" y="2083478"/>
                  </a:lnTo>
                  <a:lnTo>
                    <a:pt x="4772601" y="2083478"/>
                  </a:lnTo>
                  <a:lnTo>
                    <a:pt x="4758846" y="2083478"/>
                  </a:lnTo>
                  <a:lnTo>
                    <a:pt x="4744632" y="2083478"/>
                  </a:lnTo>
                  <a:lnTo>
                    <a:pt x="4730877" y="2083478"/>
                  </a:lnTo>
                  <a:lnTo>
                    <a:pt x="4716663" y="2083478"/>
                  </a:lnTo>
                  <a:lnTo>
                    <a:pt x="4703367" y="2083478"/>
                  </a:lnTo>
                  <a:lnTo>
                    <a:pt x="4689153" y="2083478"/>
                  </a:lnTo>
                  <a:lnTo>
                    <a:pt x="4674939" y="2083478"/>
                  </a:lnTo>
                  <a:lnTo>
                    <a:pt x="4661184" y="2083478"/>
                  </a:lnTo>
                  <a:lnTo>
                    <a:pt x="4646970" y="2083478"/>
                  </a:lnTo>
                  <a:lnTo>
                    <a:pt x="4633215" y="2083478"/>
                  </a:lnTo>
                  <a:lnTo>
                    <a:pt x="4619001" y="2083478"/>
                  </a:lnTo>
                  <a:lnTo>
                    <a:pt x="4604788" y="2083478"/>
                  </a:lnTo>
                  <a:lnTo>
                    <a:pt x="4591032" y="2083478"/>
                  </a:lnTo>
                  <a:lnTo>
                    <a:pt x="4576819" y="2083478"/>
                  </a:lnTo>
                  <a:lnTo>
                    <a:pt x="4563063" y="2083478"/>
                  </a:lnTo>
                  <a:lnTo>
                    <a:pt x="4548850" y="2083478"/>
                  </a:lnTo>
                  <a:lnTo>
                    <a:pt x="4536012" y="2083478"/>
                  </a:lnTo>
                  <a:lnTo>
                    <a:pt x="4521798" y="2083478"/>
                  </a:lnTo>
                  <a:lnTo>
                    <a:pt x="4507584" y="2083478"/>
                  </a:lnTo>
                  <a:lnTo>
                    <a:pt x="4493829" y="2083478"/>
                  </a:lnTo>
                  <a:lnTo>
                    <a:pt x="4479615" y="2083478"/>
                  </a:lnTo>
                  <a:lnTo>
                    <a:pt x="4465860" y="2083478"/>
                  </a:lnTo>
                  <a:lnTo>
                    <a:pt x="4451646" y="2083478"/>
                  </a:lnTo>
                  <a:lnTo>
                    <a:pt x="4437433" y="2083478"/>
                  </a:lnTo>
                  <a:lnTo>
                    <a:pt x="4423677" y="2083478"/>
                  </a:lnTo>
                  <a:lnTo>
                    <a:pt x="4409464" y="2083478"/>
                  </a:lnTo>
                  <a:lnTo>
                    <a:pt x="4395708" y="2083478"/>
                  </a:lnTo>
                  <a:lnTo>
                    <a:pt x="4381495" y="2083478"/>
                  </a:lnTo>
                  <a:lnTo>
                    <a:pt x="4368656" y="2083478"/>
                  </a:lnTo>
                  <a:lnTo>
                    <a:pt x="4354443" y="2083478"/>
                  </a:lnTo>
                  <a:lnTo>
                    <a:pt x="4340229" y="2083478"/>
                  </a:lnTo>
                  <a:lnTo>
                    <a:pt x="4326474" y="2083478"/>
                  </a:lnTo>
                  <a:lnTo>
                    <a:pt x="4312260" y="2083478"/>
                  </a:lnTo>
                  <a:lnTo>
                    <a:pt x="4298505" y="2083478"/>
                  </a:lnTo>
                  <a:lnTo>
                    <a:pt x="4284291" y="2083478"/>
                  </a:lnTo>
                  <a:lnTo>
                    <a:pt x="4270077" y="2083478"/>
                  </a:lnTo>
                  <a:lnTo>
                    <a:pt x="4256322" y="2083478"/>
                  </a:lnTo>
                  <a:lnTo>
                    <a:pt x="4242108" y="2083478"/>
                  </a:lnTo>
                  <a:lnTo>
                    <a:pt x="4228353" y="2083478"/>
                  </a:lnTo>
                  <a:lnTo>
                    <a:pt x="4214139" y="2083478"/>
                  </a:lnTo>
                  <a:lnTo>
                    <a:pt x="4201301" y="2083478"/>
                  </a:lnTo>
                  <a:lnTo>
                    <a:pt x="4187088" y="2083478"/>
                  </a:lnTo>
                  <a:lnTo>
                    <a:pt x="4172874" y="2083478"/>
                  </a:lnTo>
                  <a:lnTo>
                    <a:pt x="4159119" y="2083478"/>
                  </a:lnTo>
                  <a:lnTo>
                    <a:pt x="4144905" y="2083478"/>
                  </a:lnTo>
                  <a:lnTo>
                    <a:pt x="4131150" y="2083478"/>
                  </a:lnTo>
                  <a:lnTo>
                    <a:pt x="4116936" y="2083478"/>
                  </a:lnTo>
                  <a:lnTo>
                    <a:pt x="4102722" y="2083478"/>
                  </a:lnTo>
                  <a:lnTo>
                    <a:pt x="4088967" y="2083478"/>
                  </a:lnTo>
                  <a:lnTo>
                    <a:pt x="4074753" y="2083478"/>
                  </a:lnTo>
                  <a:lnTo>
                    <a:pt x="4060998" y="2083478"/>
                  </a:lnTo>
                  <a:lnTo>
                    <a:pt x="4046784" y="2083478"/>
                  </a:lnTo>
                  <a:lnTo>
                    <a:pt x="4033488" y="2083478"/>
                  </a:lnTo>
                  <a:lnTo>
                    <a:pt x="4019274" y="2083478"/>
                  </a:lnTo>
                  <a:lnTo>
                    <a:pt x="4005060" y="2083478"/>
                  </a:lnTo>
                  <a:lnTo>
                    <a:pt x="3991305" y="2083478"/>
                  </a:lnTo>
                  <a:lnTo>
                    <a:pt x="3977091" y="2083478"/>
                  </a:lnTo>
                  <a:lnTo>
                    <a:pt x="3963336" y="2083478"/>
                  </a:lnTo>
                  <a:lnTo>
                    <a:pt x="3949122" y="2083478"/>
                  </a:lnTo>
                  <a:lnTo>
                    <a:pt x="3934909" y="2083478"/>
                  </a:lnTo>
                  <a:lnTo>
                    <a:pt x="3921153" y="2083478"/>
                  </a:lnTo>
                  <a:lnTo>
                    <a:pt x="3906940" y="2083478"/>
                  </a:lnTo>
                  <a:lnTo>
                    <a:pt x="3893184" y="2083478"/>
                  </a:lnTo>
                  <a:lnTo>
                    <a:pt x="3878971" y="2083478"/>
                  </a:lnTo>
                  <a:lnTo>
                    <a:pt x="3866132" y="2083478"/>
                  </a:lnTo>
                  <a:lnTo>
                    <a:pt x="3851919" y="2083478"/>
                  </a:lnTo>
                  <a:lnTo>
                    <a:pt x="3837705" y="2083478"/>
                  </a:lnTo>
                  <a:lnTo>
                    <a:pt x="3823950" y="2083478"/>
                  </a:lnTo>
                  <a:lnTo>
                    <a:pt x="3809736" y="2083478"/>
                  </a:lnTo>
                  <a:lnTo>
                    <a:pt x="3795981" y="2083478"/>
                  </a:lnTo>
                  <a:lnTo>
                    <a:pt x="3781767" y="2083478"/>
                  </a:lnTo>
                  <a:lnTo>
                    <a:pt x="3767553" y="2083478"/>
                  </a:lnTo>
                  <a:lnTo>
                    <a:pt x="3753798" y="2083478"/>
                  </a:lnTo>
                  <a:lnTo>
                    <a:pt x="3739584" y="2083478"/>
                  </a:lnTo>
                  <a:lnTo>
                    <a:pt x="3725829" y="2083478"/>
                  </a:lnTo>
                  <a:lnTo>
                    <a:pt x="3711616" y="2083478"/>
                  </a:lnTo>
                  <a:lnTo>
                    <a:pt x="3698777" y="2083478"/>
                  </a:lnTo>
                  <a:lnTo>
                    <a:pt x="3684564" y="2083478"/>
                  </a:lnTo>
                  <a:lnTo>
                    <a:pt x="3670350" y="2083478"/>
                  </a:lnTo>
                  <a:lnTo>
                    <a:pt x="3656595" y="2083478"/>
                  </a:lnTo>
                  <a:lnTo>
                    <a:pt x="3642381" y="2083478"/>
                  </a:lnTo>
                  <a:lnTo>
                    <a:pt x="3628626" y="2083478"/>
                  </a:lnTo>
                  <a:lnTo>
                    <a:pt x="3614412" y="2083478"/>
                  </a:lnTo>
                  <a:lnTo>
                    <a:pt x="3600198" y="2083478"/>
                  </a:lnTo>
                  <a:lnTo>
                    <a:pt x="3586443" y="2083478"/>
                  </a:lnTo>
                  <a:lnTo>
                    <a:pt x="3572229" y="2083478"/>
                  </a:lnTo>
                  <a:lnTo>
                    <a:pt x="3558474" y="2083478"/>
                  </a:lnTo>
                  <a:lnTo>
                    <a:pt x="3544260" y="2083478"/>
                  </a:lnTo>
                  <a:lnTo>
                    <a:pt x="3531422" y="2083478"/>
                  </a:lnTo>
                  <a:lnTo>
                    <a:pt x="3517208" y="2083478"/>
                  </a:lnTo>
                  <a:lnTo>
                    <a:pt x="3502995" y="2083478"/>
                  </a:lnTo>
                  <a:lnTo>
                    <a:pt x="3489240" y="2083478"/>
                  </a:lnTo>
                  <a:lnTo>
                    <a:pt x="3475026" y="2083478"/>
                  </a:lnTo>
                  <a:lnTo>
                    <a:pt x="3461271" y="2083478"/>
                  </a:lnTo>
                  <a:lnTo>
                    <a:pt x="3447057" y="2083478"/>
                  </a:lnTo>
                  <a:lnTo>
                    <a:pt x="3432843" y="2083478"/>
                  </a:lnTo>
                  <a:lnTo>
                    <a:pt x="3419088" y="2083478"/>
                  </a:lnTo>
                  <a:lnTo>
                    <a:pt x="3404874" y="2083478"/>
                  </a:lnTo>
                  <a:lnTo>
                    <a:pt x="3391119" y="2083478"/>
                  </a:lnTo>
                  <a:lnTo>
                    <a:pt x="3376905" y="2083478"/>
                  </a:lnTo>
                  <a:lnTo>
                    <a:pt x="3363609" y="2083478"/>
                  </a:lnTo>
                  <a:lnTo>
                    <a:pt x="3349395" y="2083478"/>
                  </a:lnTo>
                  <a:lnTo>
                    <a:pt x="3335181" y="2083478"/>
                  </a:lnTo>
                  <a:lnTo>
                    <a:pt x="3321426" y="2083478"/>
                  </a:lnTo>
                  <a:lnTo>
                    <a:pt x="3307212" y="2083478"/>
                  </a:lnTo>
                  <a:lnTo>
                    <a:pt x="3293457" y="2083478"/>
                  </a:lnTo>
                  <a:lnTo>
                    <a:pt x="3279243" y="2083478"/>
                  </a:lnTo>
                  <a:lnTo>
                    <a:pt x="3265030" y="2083478"/>
                  </a:lnTo>
                  <a:lnTo>
                    <a:pt x="3251274" y="2083478"/>
                  </a:lnTo>
                  <a:lnTo>
                    <a:pt x="3237061" y="2083478"/>
                  </a:lnTo>
                  <a:lnTo>
                    <a:pt x="3223305" y="2083478"/>
                  </a:lnTo>
                  <a:lnTo>
                    <a:pt x="3209092" y="2083478"/>
                  </a:lnTo>
                  <a:lnTo>
                    <a:pt x="3196253" y="2083478"/>
                  </a:lnTo>
                  <a:lnTo>
                    <a:pt x="3182040" y="2083478"/>
                  </a:lnTo>
                  <a:lnTo>
                    <a:pt x="3167826" y="2083478"/>
                  </a:lnTo>
                  <a:lnTo>
                    <a:pt x="3154071" y="2083478"/>
                  </a:lnTo>
                  <a:lnTo>
                    <a:pt x="3139857" y="2083478"/>
                  </a:lnTo>
                  <a:lnTo>
                    <a:pt x="3126102" y="2083478"/>
                  </a:lnTo>
                  <a:lnTo>
                    <a:pt x="3111888" y="2083478"/>
                  </a:lnTo>
                  <a:lnTo>
                    <a:pt x="3097674" y="2083478"/>
                  </a:lnTo>
                  <a:lnTo>
                    <a:pt x="3083919" y="2083478"/>
                  </a:lnTo>
                  <a:lnTo>
                    <a:pt x="3069705" y="2083478"/>
                  </a:lnTo>
                  <a:lnTo>
                    <a:pt x="3055950" y="2083478"/>
                  </a:lnTo>
                  <a:lnTo>
                    <a:pt x="3041736" y="2083478"/>
                  </a:lnTo>
                  <a:lnTo>
                    <a:pt x="3028898" y="2083478"/>
                  </a:lnTo>
                  <a:lnTo>
                    <a:pt x="3014685" y="2083478"/>
                  </a:lnTo>
                  <a:lnTo>
                    <a:pt x="3000471" y="2083478"/>
                  </a:lnTo>
                  <a:lnTo>
                    <a:pt x="2986716" y="2083478"/>
                  </a:lnTo>
                  <a:lnTo>
                    <a:pt x="2972502" y="2083478"/>
                  </a:lnTo>
                  <a:lnTo>
                    <a:pt x="2958747" y="2083478"/>
                  </a:lnTo>
                  <a:lnTo>
                    <a:pt x="2944533" y="2083478"/>
                  </a:lnTo>
                  <a:lnTo>
                    <a:pt x="2930319" y="2083478"/>
                  </a:lnTo>
                  <a:lnTo>
                    <a:pt x="2916564" y="2083478"/>
                  </a:lnTo>
                  <a:lnTo>
                    <a:pt x="2902350" y="2083478"/>
                  </a:lnTo>
                  <a:lnTo>
                    <a:pt x="2888595" y="2083478"/>
                  </a:lnTo>
                  <a:lnTo>
                    <a:pt x="2874381" y="2083478"/>
                  </a:lnTo>
                  <a:lnTo>
                    <a:pt x="2861543" y="2083478"/>
                  </a:lnTo>
                  <a:lnTo>
                    <a:pt x="2847329" y="2083478"/>
                  </a:lnTo>
                  <a:lnTo>
                    <a:pt x="2833116" y="2083478"/>
                  </a:lnTo>
                  <a:lnTo>
                    <a:pt x="2819360" y="2083478"/>
                  </a:lnTo>
                  <a:lnTo>
                    <a:pt x="2805147" y="2083478"/>
                  </a:lnTo>
                  <a:lnTo>
                    <a:pt x="2791392" y="2083478"/>
                  </a:lnTo>
                  <a:lnTo>
                    <a:pt x="2777178" y="2083478"/>
                  </a:lnTo>
                  <a:lnTo>
                    <a:pt x="2762964" y="2083478"/>
                  </a:lnTo>
                  <a:lnTo>
                    <a:pt x="2749209" y="2083478"/>
                  </a:lnTo>
                  <a:lnTo>
                    <a:pt x="2734995" y="2083478"/>
                  </a:lnTo>
                  <a:lnTo>
                    <a:pt x="2721240" y="2083478"/>
                  </a:lnTo>
                  <a:lnTo>
                    <a:pt x="2707026" y="2083478"/>
                  </a:lnTo>
                  <a:lnTo>
                    <a:pt x="2693729" y="2083478"/>
                  </a:lnTo>
                  <a:lnTo>
                    <a:pt x="2679516" y="2083478"/>
                  </a:lnTo>
                  <a:lnTo>
                    <a:pt x="2665302" y="2083478"/>
                  </a:lnTo>
                  <a:lnTo>
                    <a:pt x="2651547" y="2083478"/>
                  </a:lnTo>
                  <a:lnTo>
                    <a:pt x="2637333" y="2083478"/>
                  </a:lnTo>
                  <a:lnTo>
                    <a:pt x="2623578" y="2083478"/>
                  </a:lnTo>
                  <a:lnTo>
                    <a:pt x="2609364" y="2083478"/>
                  </a:lnTo>
                  <a:lnTo>
                    <a:pt x="2595150" y="2083478"/>
                  </a:lnTo>
                  <a:lnTo>
                    <a:pt x="2581395" y="2083478"/>
                  </a:lnTo>
                  <a:lnTo>
                    <a:pt x="2567181" y="2083478"/>
                  </a:lnTo>
                  <a:lnTo>
                    <a:pt x="2553426" y="2083478"/>
                  </a:lnTo>
                  <a:lnTo>
                    <a:pt x="2539213" y="2083478"/>
                  </a:lnTo>
                  <a:lnTo>
                    <a:pt x="2526374" y="2083478"/>
                  </a:lnTo>
                  <a:lnTo>
                    <a:pt x="2512161" y="2083478"/>
                  </a:lnTo>
                  <a:lnTo>
                    <a:pt x="2497947" y="2083478"/>
                  </a:lnTo>
                  <a:lnTo>
                    <a:pt x="2484192" y="2083478"/>
                  </a:lnTo>
                  <a:lnTo>
                    <a:pt x="2469978" y="2083478"/>
                  </a:lnTo>
                  <a:lnTo>
                    <a:pt x="2456223" y="2083478"/>
                  </a:lnTo>
                  <a:lnTo>
                    <a:pt x="2442009" y="2083478"/>
                  </a:lnTo>
                  <a:lnTo>
                    <a:pt x="2427795" y="2083478"/>
                  </a:lnTo>
                  <a:lnTo>
                    <a:pt x="2414040" y="2083478"/>
                  </a:lnTo>
                  <a:lnTo>
                    <a:pt x="2399826" y="2083478"/>
                  </a:lnTo>
                  <a:lnTo>
                    <a:pt x="2386071" y="2083478"/>
                  </a:lnTo>
                  <a:lnTo>
                    <a:pt x="2371857" y="2083478"/>
                  </a:lnTo>
                  <a:lnTo>
                    <a:pt x="2359019" y="2083478"/>
                  </a:lnTo>
                  <a:lnTo>
                    <a:pt x="2344805" y="2083478"/>
                  </a:lnTo>
                  <a:lnTo>
                    <a:pt x="2330592" y="2083478"/>
                  </a:lnTo>
                  <a:lnTo>
                    <a:pt x="2316837" y="2083478"/>
                  </a:lnTo>
                  <a:lnTo>
                    <a:pt x="2302623" y="2083478"/>
                  </a:lnTo>
                  <a:lnTo>
                    <a:pt x="2288868" y="2083478"/>
                  </a:lnTo>
                  <a:lnTo>
                    <a:pt x="2274654" y="2083478"/>
                  </a:lnTo>
                  <a:lnTo>
                    <a:pt x="2260440" y="2083478"/>
                  </a:lnTo>
                  <a:lnTo>
                    <a:pt x="2246685" y="2083478"/>
                  </a:lnTo>
                  <a:lnTo>
                    <a:pt x="2232471" y="2083478"/>
                  </a:lnTo>
                  <a:lnTo>
                    <a:pt x="2218716" y="2083478"/>
                  </a:lnTo>
                  <a:lnTo>
                    <a:pt x="2204502" y="2083478"/>
                  </a:lnTo>
                  <a:lnTo>
                    <a:pt x="2191664" y="2083478"/>
                  </a:lnTo>
                  <a:lnTo>
                    <a:pt x="2177450" y="2174120"/>
                  </a:lnTo>
                  <a:lnTo>
                    <a:pt x="2163237" y="2244425"/>
                  </a:lnTo>
                  <a:lnTo>
                    <a:pt x="2149481" y="2273781"/>
                  </a:lnTo>
                  <a:lnTo>
                    <a:pt x="2135268" y="2285302"/>
                  </a:lnTo>
                  <a:lnTo>
                    <a:pt x="2121512" y="2292766"/>
                  </a:lnTo>
                  <a:lnTo>
                    <a:pt x="2107299" y="2299758"/>
                  </a:lnTo>
                  <a:lnTo>
                    <a:pt x="2093085" y="2314060"/>
                  </a:lnTo>
                  <a:lnTo>
                    <a:pt x="2079330" y="2333308"/>
                  </a:lnTo>
                  <a:lnTo>
                    <a:pt x="2065116" y="2338581"/>
                  </a:lnTo>
                  <a:lnTo>
                    <a:pt x="2051361" y="2317248"/>
                  </a:lnTo>
                  <a:lnTo>
                    <a:pt x="2037147" y="2279573"/>
                  </a:lnTo>
                  <a:lnTo>
                    <a:pt x="2023850" y="2225510"/>
                  </a:lnTo>
                  <a:lnTo>
                    <a:pt x="2009637" y="2152434"/>
                  </a:lnTo>
                  <a:lnTo>
                    <a:pt x="1995423" y="2083478"/>
                  </a:lnTo>
                  <a:lnTo>
                    <a:pt x="1981668" y="2083478"/>
                  </a:lnTo>
                  <a:lnTo>
                    <a:pt x="1967454" y="2083478"/>
                  </a:lnTo>
                  <a:lnTo>
                    <a:pt x="1953699" y="2083478"/>
                  </a:lnTo>
                  <a:lnTo>
                    <a:pt x="1939485" y="2083478"/>
                  </a:lnTo>
                  <a:lnTo>
                    <a:pt x="1925271" y="2083478"/>
                  </a:lnTo>
                  <a:lnTo>
                    <a:pt x="1911516" y="2083478"/>
                  </a:lnTo>
                  <a:lnTo>
                    <a:pt x="1897302" y="2083478"/>
                  </a:lnTo>
                  <a:lnTo>
                    <a:pt x="1883547" y="2083478"/>
                  </a:lnTo>
                  <a:lnTo>
                    <a:pt x="1869333" y="2083478"/>
                  </a:lnTo>
                  <a:lnTo>
                    <a:pt x="1856495" y="2083478"/>
                  </a:lnTo>
                  <a:lnTo>
                    <a:pt x="1842282" y="2083478"/>
                  </a:lnTo>
                  <a:lnTo>
                    <a:pt x="1828068" y="2083478"/>
                  </a:lnTo>
                  <a:lnTo>
                    <a:pt x="1814313" y="2083478"/>
                  </a:lnTo>
                  <a:lnTo>
                    <a:pt x="1800099" y="2083478"/>
                  </a:lnTo>
                  <a:lnTo>
                    <a:pt x="1786344" y="2083478"/>
                  </a:lnTo>
                  <a:lnTo>
                    <a:pt x="1772130" y="2083478"/>
                  </a:lnTo>
                  <a:lnTo>
                    <a:pt x="1757916" y="2083478"/>
                  </a:lnTo>
                  <a:lnTo>
                    <a:pt x="1744161" y="2083478"/>
                  </a:lnTo>
                  <a:lnTo>
                    <a:pt x="1729947" y="2083478"/>
                  </a:lnTo>
                  <a:lnTo>
                    <a:pt x="1716192" y="2083478"/>
                  </a:lnTo>
                  <a:lnTo>
                    <a:pt x="1701978" y="2126348"/>
                  </a:lnTo>
                  <a:lnTo>
                    <a:pt x="1689140" y="2169866"/>
                  </a:lnTo>
                  <a:lnTo>
                    <a:pt x="1674926" y="2193994"/>
                  </a:lnTo>
                  <a:lnTo>
                    <a:pt x="1660713" y="2200259"/>
                  </a:lnTo>
                  <a:lnTo>
                    <a:pt x="1646957" y="2202205"/>
                  </a:lnTo>
                  <a:lnTo>
                    <a:pt x="1632744" y="2210502"/>
                  </a:lnTo>
                  <a:lnTo>
                    <a:pt x="1618989" y="2215596"/>
                  </a:lnTo>
                  <a:lnTo>
                    <a:pt x="1604775" y="2201237"/>
                  </a:lnTo>
                  <a:lnTo>
                    <a:pt x="1590561" y="2154319"/>
                  </a:lnTo>
                  <a:lnTo>
                    <a:pt x="1576806" y="2083478"/>
                  </a:lnTo>
                  <a:lnTo>
                    <a:pt x="1562592" y="2083478"/>
                  </a:lnTo>
                  <a:lnTo>
                    <a:pt x="1548837" y="2083478"/>
                  </a:lnTo>
                  <a:lnTo>
                    <a:pt x="1534623" y="2083478"/>
                  </a:lnTo>
                  <a:lnTo>
                    <a:pt x="1521785" y="2083478"/>
                  </a:lnTo>
                  <a:lnTo>
                    <a:pt x="1507571" y="2083478"/>
                  </a:lnTo>
                  <a:lnTo>
                    <a:pt x="1493358" y="2083478"/>
                  </a:lnTo>
                  <a:lnTo>
                    <a:pt x="1479602" y="2083478"/>
                  </a:lnTo>
                  <a:lnTo>
                    <a:pt x="1465389" y="2083478"/>
                  </a:lnTo>
                  <a:lnTo>
                    <a:pt x="1451633" y="2083478"/>
                  </a:lnTo>
                  <a:lnTo>
                    <a:pt x="1437420" y="2083478"/>
                  </a:lnTo>
                  <a:lnTo>
                    <a:pt x="1423206" y="2083478"/>
                  </a:lnTo>
                  <a:lnTo>
                    <a:pt x="1409451" y="2083478"/>
                  </a:lnTo>
                  <a:lnTo>
                    <a:pt x="1395237" y="2083478"/>
                  </a:lnTo>
                  <a:lnTo>
                    <a:pt x="1381482" y="2083478"/>
                  </a:lnTo>
                  <a:lnTo>
                    <a:pt x="1367268" y="2083478"/>
                  </a:lnTo>
                  <a:lnTo>
                    <a:pt x="1353971" y="2083478"/>
                  </a:lnTo>
                  <a:lnTo>
                    <a:pt x="1339758" y="2083478"/>
                  </a:lnTo>
                  <a:lnTo>
                    <a:pt x="1325544" y="2083478"/>
                  </a:lnTo>
                  <a:lnTo>
                    <a:pt x="1311789" y="2083478"/>
                  </a:lnTo>
                  <a:lnTo>
                    <a:pt x="1297575" y="2083478"/>
                  </a:lnTo>
                  <a:lnTo>
                    <a:pt x="1283820" y="2083478"/>
                  </a:lnTo>
                  <a:lnTo>
                    <a:pt x="1269606" y="2083478"/>
                  </a:lnTo>
                  <a:lnTo>
                    <a:pt x="1255392" y="2083478"/>
                  </a:lnTo>
                  <a:lnTo>
                    <a:pt x="1241637" y="2083478"/>
                  </a:lnTo>
                  <a:lnTo>
                    <a:pt x="1227423" y="2083478"/>
                  </a:lnTo>
                  <a:lnTo>
                    <a:pt x="1213668" y="2083478"/>
                  </a:lnTo>
                  <a:lnTo>
                    <a:pt x="1199454" y="2083478"/>
                  </a:lnTo>
                  <a:lnTo>
                    <a:pt x="1186616" y="2083478"/>
                  </a:lnTo>
                  <a:lnTo>
                    <a:pt x="1172402" y="2083478"/>
                  </a:lnTo>
                  <a:lnTo>
                    <a:pt x="1158189" y="2083478"/>
                  </a:lnTo>
                  <a:lnTo>
                    <a:pt x="1144434" y="2083478"/>
                  </a:lnTo>
                  <a:lnTo>
                    <a:pt x="1130220" y="2083478"/>
                  </a:lnTo>
                  <a:lnTo>
                    <a:pt x="1116465" y="2083478"/>
                  </a:lnTo>
                  <a:lnTo>
                    <a:pt x="1102251" y="2083478"/>
                  </a:lnTo>
                  <a:lnTo>
                    <a:pt x="1088037" y="2083478"/>
                  </a:lnTo>
                  <a:lnTo>
                    <a:pt x="1074282" y="2122430"/>
                  </a:lnTo>
                  <a:lnTo>
                    <a:pt x="1060068" y="2385817"/>
                  </a:lnTo>
                  <a:lnTo>
                    <a:pt x="1046313" y="2632561"/>
                  </a:lnTo>
                  <a:lnTo>
                    <a:pt x="1032099" y="2853025"/>
                  </a:lnTo>
                  <a:lnTo>
                    <a:pt x="1019261" y="3039229"/>
                  </a:lnTo>
                  <a:lnTo>
                    <a:pt x="1005047" y="3182365"/>
                  </a:lnTo>
                  <a:lnTo>
                    <a:pt x="990834" y="3274375"/>
                  </a:lnTo>
                  <a:lnTo>
                    <a:pt x="977078" y="3316231"/>
                  </a:lnTo>
                  <a:lnTo>
                    <a:pt x="962865" y="3315380"/>
                  </a:lnTo>
                  <a:lnTo>
                    <a:pt x="949109" y="3282562"/>
                  </a:lnTo>
                  <a:lnTo>
                    <a:pt x="934896" y="3223313"/>
                  </a:lnTo>
                  <a:lnTo>
                    <a:pt x="920682" y="3131979"/>
                  </a:lnTo>
                  <a:lnTo>
                    <a:pt x="906927" y="3003083"/>
                  </a:lnTo>
                  <a:lnTo>
                    <a:pt x="892713" y="2830802"/>
                  </a:lnTo>
                  <a:lnTo>
                    <a:pt x="878958" y="2609200"/>
                  </a:lnTo>
                  <a:lnTo>
                    <a:pt x="864744" y="2336712"/>
                  </a:lnTo>
                  <a:lnTo>
                    <a:pt x="851906" y="2083478"/>
                  </a:lnTo>
                  <a:lnTo>
                    <a:pt x="837692" y="2083478"/>
                  </a:lnTo>
                  <a:lnTo>
                    <a:pt x="823478" y="2083478"/>
                  </a:lnTo>
                  <a:lnTo>
                    <a:pt x="809723" y="2083478"/>
                  </a:lnTo>
                  <a:lnTo>
                    <a:pt x="795510" y="2083478"/>
                  </a:lnTo>
                  <a:lnTo>
                    <a:pt x="781754" y="2083478"/>
                  </a:lnTo>
                  <a:lnTo>
                    <a:pt x="767541" y="2083478"/>
                  </a:lnTo>
                  <a:lnTo>
                    <a:pt x="753327" y="2083478"/>
                  </a:lnTo>
                  <a:lnTo>
                    <a:pt x="739572" y="2083478"/>
                  </a:lnTo>
                  <a:lnTo>
                    <a:pt x="725358" y="2083478"/>
                  </a:lnTo>
                  <a:lnTo>
                    <a:pt x="711603" y="2083478"/>
                  </a:lnTo>
                  <a:lnTo>
                    <a:pt x="697389" y="2083478"/>
                  </a:lnTo>
                  <a:lnTo>
                    <a:pt x="684092" y="2083478"/>
                  </a:lnTo>
                  <a:lnTo>
                    <a:pt x="669879" y="2083478"/>
                  </a:lnTo>
                  <a:lnTo>
                    <a:pt x="655665" y="2083478"/>
                  </a:lnTo>
                  <a:lnTo>
                    <a:pt x="641910" y="2083478"/>
                  </a:lnTo>
                  <a:lnTo>
                    <a:pt x="627696" y="2083478"/>
                  </a:lnTo>
                  <a:lnTo>
                    <a:pt x="613941" y="2083478"/>
                  </a:lnTo>
                  <a:lnTo>
                    <a:pt x="599727" y="2083478"/>
                  </a:lnTo>
                  <a:lnTo>
                    <a:pt x="585513" y="2083478"/>
                  </a:lnTo>
                  <a:lnTo>
                    <a:pt x="571758" y="2083478"/>
                  </a:lnTo>
                  <a:lnTo>
                    <a:pt x="557544" y="2083478"/>
                  </a:lnTo>
                  <a:lnTo>
                    <a:pt x="543789" y="2083478"/>
                  </a:lnTo>
                  <a:lnTo>
                    <a:pt x="529575" y="2083478"/>
                  </a:lnTo>
                  <a:lnTo>
                    <a:pt x="516737" y="2083478"/>
                  </a:lnTo>
                  <a:lnTo>
                    <a:pt x="502523" y="2083478"/>
                  </a:lnTo>
                  <a:lnTo>
                    <a:pt x="488310" y="2083478"/>
                  </a:lnTo>
                  <a:lnTo>
                    <a:pt x="474554" y="2083478"/>
                  </a:lnTo>
                  <a:lnTo>
                    <a:pt x="460341" y="2083478"/>
                  </a:lnTo>
                  <a:lnTo>
                    <a:pt x="446586" y="2083478"/>
                  </a:lnTo>
                  <a:lnTo>
                    <a:pt x="432372" y="2083478"/>
                  </a:lnTo>
                  <a:lnTo>
                    <a:pt x="418158" y="2083478"/>
                  </a:lnTo>
                  <a:lnTo>
                    <a:pt x="404403" y="2083478"/>
                  </a:lnTo>
                  <a:lnTo>
                    <a:pt x="390189" y="2083478"/>
                  </a:lnTo>
                  <a:lnTo>
                    <a:pt x="376434" y="2083478"/>
                  </a:lnTo>
                  <a:lnTo>
                    <a:pt x="362220" y="2083478"/>
                  </a:lnTo>
                  <a:lnTo>
                    <a:pt x="349382" y="2083478"/>
                  </a:lnTo>
                  <a:lnTo>
                    <a:pt x="335168" y="2083478"/>
                  </a:lnTo>
                  <a:lnTo>
                    <a:pt x="320955" y="2083478"/>
                  </a:lnTo>
                  <a:lnTo>
                    <a:pt x="307199" y="2083478"/>
                  </a:lnTo>
                  <a:lnTo>
                    <a:pt x="292986" y="2083478"/>
                  </a:lnTo>
                  <a:lnTo>
                    <a:pt x="279230" y="2083478"/>
                  </a:lnTo>
                  <a:lnTo>
                    <a:pt x="265017" y="2083478"/>
                  </a:lnTo>
                  <a:lnTo>
                    <a:pt x="250803" y="2083478"/>
                  </a:lnTo>
                  <a:lnTo>
                    <a:pt x="237048" y="2083478"/>
                  </a:lnTo>
                  <a:lnTo>
                    <a:pt x="222834" y="2083478"/>
                  </a:lnTo>
                  <a:lnTo>
                    <a:pt x="209079" y="2083478"/>
                  </a:lnTo>
                  <a:lnTo>
                    <a:pt x="194865" y="2083478"/>
                  </a:lnTo>
                  <a:lnTo>
                    <a:pt x="182027" y="2083478"/>
                  </a:lnTo>
                  <a:lnTo>
                    <a:pt x="167813" y="2083478"/>
                  </a:lnTo>
                  <a:lnTo>
                    <a:pt x="153599" y="2083478"/>
                  </a:lnTo>
                  <a:lnTo>
                    <a:pt x="139844" y="2083478"/>
                  </a:lnTo>
                  <a:lnTo>
                    <a:pt x="125630" y="2083478"/>
                  </a:lnTo>
                  <a:lnTo>
                    <a:pt x="111875" y="2083478"/>
                  </a:lnTo>
                  <a:lnTo>
                    <a:pt x="97662" y="2083478"/>
                  </a:lnTo>
                  <a:lnTo>
                    <a:pt x="83448" y="2083478"/>
                  </a:lnTo>
                  <a:lnTo>
                    <a:pt x="69693" y="2083478"/>
                  </a:lnTo>
                  <a:lnTo>
                    <a:pt x="55479" y="2083478"/>
                  </a:lnTo>
                  <a:lnTo>
                    <a:pt x="41724" y="2083478"/>
                  </a:lnTo>
                  <a:lnTo>
                    <a:pt x="27510" y="2369559"/>
                  </a:lnTo>
                  <a:lnTo>
                    <a:pt x="14213" y="2666065"/>
                  </a:lnTo>
                  <a:lnTo>
                    <a:pt x="0" y="2923251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987788" y="4618658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6"/>
            <p:cNvSpPr/>
            <p:nvPr/>
          </p:nvSpPr>
          <p:spPr>
            <a:xfrm>
              <a:off x="721896" y="5276681"/>
              <a:ext cx="203262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59958" y="4573414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759958" y="3870146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96390" y="3166879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96390" y="2463611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289748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37758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346541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87788" y="255325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574583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483366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392150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987788" y="300933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860603"/>
                  </a:moveTo>
                  <a:lnTo>
                    <a:pt x="14213" y="906402"/>
                  </a:lnTo>
                  <a:lnTo>
                    <a:pt x="27510" y="1008128"/>
                  </a:lnTo>
                  <a:lnTo>
                    <a:pt x="41724" y="1069489"/>
                  </a:lnTo>
                  <a:lnTo>
                    <a:pt x="55479" y="1103755"/>
                  </a:lnTo>
                  <a:lnTo>
                    <a:pt x="69693" y="1183850"/>
                  </a:lnTo>
                  <a:lnTo>
                    <a:pt x="83448" y="1283690"/>
                  </a:lnTo>
                  <a:lnTo>
                    <a:pt x="97662" y="1356565"/>
                  </a:lnTo>
                  <a:lnTo>
                    <a:pt x="111875" y="1433651"/>
                  </a:lnTo>
                  <a:lnTo>
                    <a:pt x="125630" y="1569065"/>
                  </a:lnTo>
                  <a:lnTo>
                    <a:pt x="139844" y="1765712"/>
                  </a:lnTo>
                  <a:lnTo>
                    <a:pt x="153599" y="1918486"/>
                  </a:lnTo>
                  <a:lnTo>
                    <a:pt x="167813" y="1905837"/>
                  </a:lnTo>
                  <a:lnTo>
                    <a:pt x="182027" y="1713721"/>
                  </a:lnTo>
                  <a:lnTo>
                    <a:pt x="194865" y="1440353"/>
                  </a:lnTo>
                  <a:lnTo>
                    <a:pt x="209079" y="1210899"/>
                  </a:lnTo>
                  <a:lnTo>
                    <a:pt x="222834" y="1034982"/>
                  </a:lnTo>
                  <a:lnTo>
                    <a:pt x="237048" y="825051"/>
                  </a:lnTo>
                  <a:lnTo>
                    <a:pt x="250803" y="600927"/>
                  </a:lnTo>
                  <a:lnTo>
                    <a:pt x="265017" y="477119"/>
                  </a:lnTo>
                  <a:lnTo>
                    <a:pt x="279230" y="443337"/>
                  </a:lnTo>
                  <a:lnTo>
                    <a:pt x="292986" y="377834"/>
                  </a:lnTo>
                  <a:lnTo>
                    <a:pt x="307199" y="228152"/>
                  </a:lnTo>
                  <a:lnTo>
                    <a:pt x="320955" y="67772"/>
                  </a:lnTo>
                  <a:lnTo>
                    <a:pt x="335168" y="0"/>
                  </a:lnTo>
                  <a:lnTo>
                    <a:pt x="349382" y="88260"/>
                  </a:lnTo>
                  <a:lnTo>
                    <a:pt x="362220" y="272732"/>
                  </a:lnTo>
                  <a:lnTo>
                    <a:pt x="376434" y="422052"/>
                  </a:lnTo>
                  <a:lnTo>
                    <a:pt x="390189" y="473788"/>
                  </a:lnTo>
                  <a:lnTo>
                    <a:pt x="404403" y="470208"/>
                  </a:lnTo>
                  <a:lnTo>
                    <a:pt x="418158" y="491059"/>
                  </a:lnTo>
                  <a:lnTo>
                    <a:pt x="432372" y="527398"/>
                  </a:lnTo>
                  <a:lnTo>
                    <a:pt x="446586" y="558683"/>
                  </a:lnTo>
                  <a:lnTo>
                    <a:pt x="460341" y="626821"/>
                  </a:lnTo>
                  <a:lnTo>
                    <a:pt x="474554" y="753413"/>
                  </a:lnTo>
                  <a:lnTo>
                    <a:pt x="488310" y="894897"/>
                  </a:lnTo>
                  <a:lnTo>
                    <a:pt x="502523" y="999999"/>
                  </a:lnTo>
                  <a:lnTo>
                    <a:pt x="516737" y="1037179"/>
                  </a:lnTo>
                  <a:lnTo>
                    <a:pt x="529575" y="1021535"/>
                  </a:lnTo>
                  <a:lnTo>
                    <a:pt x="543789" y="990701"/>
                  </a:lnTo>
                  <a:lnTo>
                    <a:pt x="557544" y="975332"/>
                  </a:lnTo>
                  <a:lnTo>
                    <a:pt x="571758" y="988928"/>
                  </a:lnTo>
                  <a:lnTo>
                    <a:pt x="585513" y="981483"/>
                  </a:lnTo>
                  <a:lnTo>
                    <a:pt x="599727" y="912560"/>
                  </a:lnTo>
                  <a:lnTo>
                    <a:pt x="613941" y="824894"/>
                  </a:lnTo>
                  <a:lnTo>
                    <a:pt x="627696" y="767266"/>
                  </a:lnTo>
                  <a:lnTo>
                    <a:pt x="641910" y="738296"/>
                  </a:lnTo>
                  <a:lnTo>
                    <a:pt x="655665" y="733258"/>
                  </a:lnTo>
                  <a:lnTo>
                    <a:pt x="669879" y="746399"/>
                  </a:lnTo>
                  <a:lnTo>
                    <a:pt x="684092" y="757110"/>
                  </a:lnTo>
                  <a:lnTo>
                    <a:pt x="697389" y="772027"/>
                  </a:lnTo>
                  <a:lnTo>
                    <a:pt x="711603" y="833302"/>
                  </a:lnTo>
                  <a:lnTo>
                    <a:pt x="725358" y="937382"/>
                  </a:lnTo>
                  <a:lnTo>
                    <a:pt x="739572" y="1059287"/>
                  </a:lnTo>
                  <a:lnTo>
                    <a:pt x="753327" y="1204329"/>
                  </a:lnTo>
                  <a:lnTo>
                    <a:pt x="767541" y="1368369"/>
                  </a:lnTo>
                  <a:lnTo>
                    <a:pt x="781754" y="1500708"/>
                  </a:lnTo>
                  <a:lnTo>
                    <a:pt x="795510" y="1599374"/>
                  </a:lnTo>
                  <a:lnTo>
                    <a:pt x="809723" y="1714507"/>
                  </a:lnTo>
                  <a:lnTo>
                    <a:pt x="823478" y="1818694"/>
                  </a:lnTo>
                  <a:lnTo>
                    <a:pt x="837692" y="1848400"/>
                  </a:lnTo>
                  <a:lnTo>
                    <a:pt x="851906" y="1781164"/>
                  </a:lnTo>
                  <a:lnTo>
                    <a:pt x="864744" y="1624976"/>
                  </a:lnTo>
                  <a:lnTo>
                    <a:pt x="878958" y="1423020"/>
                  </a:lnTo>
                  <a:lnTo>
                    <a:pt x="892713" y="1249572"/>
                  </a:lnTo>
                  <a:lnTo>
                    <a:pt x="906927" y="1145512"/>
                  </a:lnTo>
                  <a:lnTo>
                    <a:pt x="920682" y="1092527"/>
                  </a:lnTo>
                  <a:lnTo>
                    <a:pt x="934896" y="1060581"/>
                  </a:lnTo>
                  <a:lnTo>
                    <a:pt x="949109" y="1059689"/>
                  </a:lnTo>
                  <a:lnTo>
                    <a:pt x="962865" y="1083943"/>
                  </a:lnTo>
                  <a:lnTo>
                    <a:pt x="977078" y="1094653"/>
                  </a:lnTo>
                  <a:lnTo>
                    <a:pt x="990834" y="1103703"/>
                  </a:lnTo>
                  <a:lnTo>
                    <a:pt x="1005047" y="1148999"/>
                  </a:lnTo>
                  <a:lnTo>
                    <a:pt x="1019261" y="1247807"/>
                  </a:lnTo>
                  <a:lnTo>
                    <a:pt x="1032099" y="1419871"/>
                  </a:lnTo>
                  <a:lnTo>
                    <a:pt x="1046313" y="1644161"/>
                  </a:lnTo>
                  <a:lnTo>
                    <a:pt x="1060068" y="1847958"/>
                  </a:lnTo>
                  <a:lnTo>
                    <a:pt x="1074282" y="1975962"/>
                  </a:lnTo>
                  <a:lnTo>
                    <a:pt x="1088037" y="2014359"/>
                  </a:lnTo>
                  <a:lnTo>
                    <a:pt x="1102251" y="1997215"/>
                  </a:lnTo>
                  <a:lnTo>
                    <a:pt x="1116465" y="1965654"/>
                  </a:lnTo>
                  <a:lnTo>
                    <a:pt x="1130220" y="1932911"/>
                  </a:lnTo>
                  <a:lnTo>
                    <a:pt x="1144434" y="1916107"/>
                  </a:lnTo>
                  <a:lnTo>
                    <a:pt x="1158189" y="1922556"/>
                  </a:lnTo>
                  <a:lnTo>
                    <a:pt x="1172402" y="1929733"/>
                  </a:lnTo>
                  <a:lnTo>
                    <a:pt x="1186616" y="1909726"/>
                  </a:lnTo>
                  <a:lnTo>
                    <a:pt x="1199454" y="1855315"/>
                  </a:lnTo>
                  <a:lnTo>
                    <a:pt x="1213668" y="1786668"/>
                  </a:lnTo>
                  <a:lnTo>
                    <a:pt x="1227423" y="1710930"/>
                  </a:lnTo>
                  <a:lnTo>
                    <a:pt x="1241637" y="1633397"/>
                  </a:lnTo>
                  <a:lnTo>
                    <a:pt x="1255392" y="1571624"/>
                  </a:lnTo>
                  <a:lnTo>
                    <a:pt x="1269606" y="1515054"/>
                  </a:lnTo>
                  <a:lnTo>
                    <a:pt x="1283820" y="1466986"/>
                  </a:lnTo>
                  <a:lnTo>
                    <a:pt x="1297575" y="1452493"/>
                  </a:lnTo>
                  <a:lnTo>
                    <a:pt x="1311789" y="1474361"/>
                  </a:lnTo>
                  <a:lnTo>
                    <a:pt x="1325544" y="1535906"/>
                  </a:lnTo>
                  <a:lnTo>
                    <a:pt x="1339758" y="1649520"/>
                  </a:lnTo>
                  <a:lnTo>
                    <a:pt x="1353971" y="1801679"/>
                  </a:lnTo>
                  <a:lnTo>
                    <a:pt x="1367268" y="1906264"/>
                  </a:lnTo>
                  <a:lnTo>
                    <a:pt x="1381482" y="2002195"/>
                  </a:lnTo>
                  <a:lnTo>
                    <a:pt x="1395237" y="2273601"/>
                  </a:lnTo>
                  <a:lnTo>
                    <a:pt x="1409451" y="2672342"/>
                  </a:lnTo>
                  <a:lnTo>
                    <a:pt x="1423206" y="2807975"/>
                  </a:lnTo>
                  <a:lnTo>
                    <a:pt x="1437420" y="2607384"/>
                  </a:lnTo>
                  <a:lnTo>
                    <a:pt x="1451633" y="2313747"/>
                  </a:lnTo>
                  <a:lnTo>
                    <a:pt x="1465389" y="2028135"/>
                  </a:lnTo>
                  <a:lnTo>
                    <a:pt x="1479602" y="1777109"/>
                  </a:lnTo>
                  <a:lnTo>
                    <a:pt x="1493358" y="1551950"/>
                  </a:lnTo>
                  <a:lnTo>
                    <a:pt x="1507571" y="1365107"/>
                  </a:lnTo>
                  <a:lnTo>
                    <a:pt x="1521785" y="1230180"/>
                  </a:lnTo>
                  <a:lnTo>
                    <a:pt x="1534623" y="1212440"/>
                  </a:lnTo>
                  <a:lnTo>
                    <a:pt x="1548837" y="1223945"/>
                  </a:lnTo>
                  <a:lnTo>
                    <a:pt x="1562592" y="998144"/>
                  </a:lnTo>
                  <a:lnTo>
                    <a:pt x="1576806" y="558874"/>
                  </a:lnTo>
                  <a:lnTo>
                    <a:pt x="1590561" y="390997"/>
                  </a:lnTo>
                  <a:lnTo>
                    <a:pt x="1604775" y="614436"/>
                  </a:lnTo>
                  <a:lnTo>
                    <a:pt x="1618989" y="945572"/>
                  </a:lnTo>
                  <a:lnTo>
                    <a:pt x="1632744" y="1252802"/>
                  </a:lnTo>
                  <a:lnTo>
                    <a:pt x="1646957" y="1447237"/>
                  </a:lnTo>
                  <a:lnTo>
                    <a:pt x="1660713" y="1497821"/>
                  </a:lnTo>
                  <a:lnTo>
                    <a:pt x="1674926" y="1430221"/>
                  </a:lnTo>
                  <a:lnTo>
                    <a:pt x="1689140" y="1317578"/>
                  </a:lnTo>
                  <a:lnTo>
                    <a:pt x="1701978" y="1202991"/>
                  </a:lnTo>
                  <a:lnTo>
                    <a:pt x="1716192" y="1088115"/>
                  </a:lnTo>
                  <a:lnTo>
                    <a:pt x="1729947" y="1058283"/>
                  </a:lnTo>
                  <a:lnTo>
                    <a:pt x="1744161" y="1117736"/>
                  </a:lnTo>
                  <a:lnTo>
                    <a:pt x="1757916" y="1175862"/>
                  </a:lnTo>
                  <a:lnTo>
                    <a:pt x="1772130" y="1254453"/>
                  </a:lnTo>
                  <a:lnTo>
                    <a:pt x="1786344" y="1314399"/>
                  </a:lnTo>
                  <a:lnTo>
                    <a:pt x="1800099" y="1263749"/>
                  </a:lnTo>
                  <a:lnTo>
                    <a:pt x="1814313" y="1147802"/>
                  </a:lnTo>
                  <a:lnTo>
                    <a:pt x="1828068" y="1092976"/>
                  </a:lnTo>
                  <a:lnTo>
                    <a:pt x="1842282" y="1129868"/>
                  </a:lnTo>
                  <a:lnTo>
                    <a:pt x="1856495" y="1171966"/>
                  </a:lnTo>
                  <a:lnTo>
                    <a:pt x="1869333" y="1162352"/>
                  </a:lnTo>
                  <a:lnTo>
                    <a:pt x="1883547" y="1143707"/>
                  </a:lnTo>
                  <a:lnTo>
                    <a:pt x="1897302" y="1142631"/>
                  </a:lnTo>
                  <a:lnTo>
                    <a:pt x="1911516" y="1186588"/>
                  </a:lnTo>
                  <a:lnTo>
                    <a:pt x="1925271" y="1278101"/>
                  </a:lnTo>
                  <a:lnTo>
                    <a:pt x="1939485" y="1296623"/>
                  </a:lnTo>
                  <a:lnTo>
                    <a:pt x="1953699" y="1249483"/>
                  </a:lnTo>
                  <a:lnTo>
                    <a:pt x="1967454" y="1260798"/>
                  </a:lnTo>
                  <a:lnTo>
                    <a:pt x="1981668" y="1344146"/>
                  </a:lnTo>
                  <a:lnTo>
                    <a:pt x="1995423" y="1440162"/>
                  </a:lnTo>
                  <a:lnTo>
                    <a:pt x="2009637" y="1495803"/>
                  </a:lnTo>
                  <a:lnTo>
                    <a:pt x="2023850" y="1517855"/>
                  </a:lnTo>
                  <a:lnTo>
                    <a:pt x="2037147" y="1561679"/>
                  </a:lnTo>
                  <a:lnTo>
                    <a:pt x="2051361" y="1638532"/>
                  </a:lnTo>
                  <a:lnTo>
                    <a:pt x="2065116" y="1703706"/>
                  </a:lnTo>
                  <a:lnTo>
                    <a:pt x="2079330" y="1737530"/>
                  </a:lnTo>
                  <a:lnTo>
                    <a:pt x="2093085" y="1744666"/>
                  </a:lnTo>
                  <a:lnTo>
                    <a:pt x="2107299" y="1754198"/>
                  </a:lnTo>
                  <a:lnTo>
                    <a:pt x="2121512" y="1783961"/>
                  </a:lnTo>
                  <a:lnTo>
                    <a:pt x="2135268" y="1826106"/>
                  </a:lnTo>
                  <a:lnTo>
                    <a:pt x="2149481" y="1892626"/>
                  </a:lnTo>
                  <a:lnTo>
                    <a:pt x="2163237" y="1942569"/>
                  </a:lnTo>
                  <a:lnTo>
                    <a:pt x="2177450" y="1952340"/>
                  </a:lnTo>
                  <a:lnTo>
                    <a:pt x="2191664" y="1974422"/>
                  </a:lnTo>
                  <a:lnTo>
                    <a:pt x="2204502" y="2000906"/>
                  </a:lnTo>
                  <a:lnTo>
                    <a:pt x="2218716" y="1991774"/>
                  </a:lnTo>
                  <a:lnTo>
                    <a:pt x="2232471" y="1940705"/>
                  </a:lnTo>
                  <a:lnTo>
                    <a:pt x="2246685" y="1879642"/>
                  </a:lnTo>
                  <a:lnTo>
                    <a:pt x="2260440" y="1864218"/>
                  </a:lnTo>
                  <a:lnTo>
                    <a:pt x="2274654" y="1880365"/>
                  </a:lnTo>
                  <a:lnTo>
                    <a:pt x="2288868" y="1896069"/>
                  </a:lnTo>
                  <a:lnTo>
                    <a:pt x="2302623" y="1910266"/>
                  </a:lnTo>
                  <a:lnTo>
                    <a:pt x="2316837" y="1890109"/>
                  </a:lnTo>
                  <a:lnTo>
                    <a:pt x="2330592" y="1835851"/>
                  </a:lnTo>
                  <a:lnTo>
                    <a:pt x="2344805" y="1807870"/>
                  </a:lnTo>
                  <a:lnTo>
                    <a:pt x="2359019" y="1819330"/>
                  </a:lnTo>
                  <a:lnTo>
                    <a:pt x="2371857" y="1856879"/>
                  </a:lnTo>
                  <a:lnTo>
                    <a:pt x="2386071" y="1926757"/>
                  </a:lnTo>
                  <a:lnTo>
                    <a:pt x="2399826" y="2025599"/>
                  </a:lnTo>
                  <a:lnTo>
                    <a:pt x="2414040" y="2110163"/>
                  </a:lnTo>
                  <a:lnTo>
                    <a:pt x="2427795" y="2134618"/>
                  </a:lnTo>
                  <a:lnTo>
                    <a:pt x="2442009" y="2149337"/>
                  </a:lnTo>
                  <a:lnTo>
                    <a:pt x="2456223" y="2177687"/>
                  </a:lnTo>
                  <a:lnTo>
                    <a:pt x="2469978" y="2191971"/>
                  </a:lnTo>
                  <a:lnTo>
                    <a:pt x="2484192" y="2219617"/>
                  </a:lnTo>
                  <a:lnTo>
                    <a:pt x="2497947" y="2274584"/>
                  </a:lnTo>
                  <a:lnTo>
                    <a:pt x="2512161" y="2309347"/>
                  </a:lnTo>
                  <a:lnTo>
                    <a:pt x="2526374" y="2312584"/>
                  </a:lnTo>
                  <a:lnTo>
                    <a:pt x="2539213" y="2309525"/>
                  </a:lnTo>
                  <a:lnTo>
                    <a:pt x="2553426" y="2298286"/>
                  </a:lnTo>
                  <a:lnTo>
                    <a:pt x="2567181" y="2275852"/>
                  </a:lnTo>
                  <a:lnTo>
                    <a:pt x="2581395" y="2245976"/>
                  </a:lnTo>
                  <a:lnTo>
                    <a:pt x="2595150" y="2224377"/>
                  </a:lnTo>
                  <a:lnTo>
                    <a:pt x="2609364" y="2205374"/>
                  </a:lnTo>
                  <a:lnTo>
                    <a:pt x="2623578" y="2178714"/>
                  </a:lnTo>
                  <a:lnTo>
                    <a:pt x="2637333" y="2147387"/>
                  </a:lnTo>
                  <a:lnTo>
                    <a:pt x="2651547" y="2099567"/>
                  </a:lnTo>
                  <a:lnTo>
                    <a:pt x="2665302" y="2052231"/>
                  </a:lnTo>
                  <a:lnTo>
                    <a:pt x="2679516" y="2043450"/>
                  </a:lnTo>
                  <a:lnTo>
                    <a:pt x="2693729" y="2058133"/>
                  </a:lnTo>
                  <a:lnTo>
                    <a:pt x="2707026" y="2051442"/>
                  </a:lnTo>
                  <a:lnTo>
                    <a:pt x="2721240" y="2030254"/>
                  </a:lnTo>
                  <a:lnTo>
                    <a:pt x="2734995" y="1984140"/>
                  </a:lnTo>
                  <a:lnTo>
                    <a:pt x="2749209" y="1881101"/>
                  </a:lnTo>
                  <a:lnTo>
                    <a:pt x="2762964" y="1767474"/>
                  </a:lnTo>
                  <a:lnTo>
                    <a:pt x="2777178" y="1703773"/>
                  </a:lnTo>
                  <a:lnTo>
                    <a:pt x="2791392" y="1701484"/>
                  </a:lnTo>
                  <a:lnTo>
                    <a:pt x="2805147" y="1731636"/>
                  </a:lnTo>
                  <a:lnTo>
                    <a:pt x="2819360" y="1773182"/>
                  </a:lnTo>
                  <a:lnTo>
                    <a:pt x="2833116" y="1816560"/>
                  </a:lnTo>
                  <a:lnTo>
                    <a:pt x="2847329" y="1854634"/>
                  </a:lnTo>
                  <a:lnTo>
                    <a:pt x="2861543" y="1855302"/>
                  </a:lnTo>
                  <a:lnTo>
                    <a:pt x="2874381" y="1804352"/>
                  </a:lnTo>
                  <a:lnTo>
                    <a:pt x="2888595" y="1690910"/>
                  </a:lnTo>
                  <a:lnTo>
                    <a:pt x="2902350" y="1592958"/>
                  </a:lnTo>
                  <a:lnTo>
                    <a:pt x="2916564" y="1588612"/>
                  </a:lnTo>
                  <a:lnTo>
                    <a:pt x="2930319" y="1586993"/>
                  </a:lnTo>
                  <a:lnTo>
                    <a:pt x="2944533" y="1566693"/>
                  </a:lnTo>
                  <a:lnTo>
                    <a:pt x="2958747" y="1551086"/>
                  </a:lnTo>
                  <a:lnTo>
                    <a:pt x="2972502" y="1517727"/>
                  </a:lnTo>
                  <a:lnTo>
                    <a:pt x="2986716" y="1482943"/>
                  </a:lnTo>
                  <a:lnTo>
                    <a:pt x="3000471" y="1438697"/>
                  </a:lnTo>
                  <a:lnTo>
                    <a:pt x="3014685" y="1350574"/>
                  </a:lnTo>
                  <a:lnTo>
                    <a:pt x="3028898" y="1265564"/>
                  </a:lnTo>
                  <a:lnTo>
                    <a:pt x="3041736" y="1226716"/>
                  </a:lnTo>
                  <a:lnTo>
                    <a:pt x="3055950" y="1224790"/>
                  </a:lnTo>
                  <a:lnTo>
                    <a:pt x="3069705" y="1214072"/>
                  </a:lnTo>
                  <a:lnTo>
                    <a:pt x="3083919" y="1193910"/>
                  </a:lnTo>
                  <a:lnTo>
                    <a:pt x="3097674" y="1213145"/>
                  </a:lnTo>
                  <a:lnTo>
                    <a:pt x="3111888" y="1219693"/>
                  </a:lnTo>
                  <a:lnTo>
                    <a:pt x="3126102" y="1196494"/>
                  </a:lnTo>
                  <a:lnTo>
                    <a:pt x="3139857" y="1180830"/>
                  </a:lnTo>
                  <a:lnTo>
                    <a:pt x="3154071" y="1167291"/>
                  </a:lnTo>
                  <a:lnTo>
                    <a:pt x="3167826" y="1176580"/>
                  </a:lnTo>
                  <a:lnTo>
                    <a:pt x="3182040" y="1200232"/>
                  </a:lnTo>
                  <a:lnTo>
                    <a:pt x="3196253" y="1214343"/>
                  </a:lnTo>
                  <a:lnTo>
                    <a:pt x="3209092" y="1248312"/>
                  </a:lnTo>
                  <a:lnTo>
                    <a:pt x="3223305" y="1315538"/>
                  </a:lnTo>
                  <a:lnTo>
                    <a:pt x="3237061" y="1380715"/>
                  </a:lnTo>
                  <a:lnTo>
                    <a:pt x="3251274" y="1400801"/>
                  </a:lnTo>
                  <a:lnTo>
                    <a:pt x="3265030" y="1398954"/>
                  </a:lnTo>
                  <a:lnTo>
                    <a:pt x="3279243" y="1411970"/>
                  </a:lnTo>
                  <a:lnTo>
                    <a:pt x="3293457" y="1404938"/>
                  </a:lnTo>
                  <a:lnTo>
                    <a:pt x="3307212" y="1357336"/>
                  </a:lnTo>
                  <a:lnTo>
                    <a:pt x="3321426" y="1299429"/>
                  </a:lnTo>
                  <a:lnTo>
                    <a:pt x="3335181" y="1282639"/>
                  </a:lnTo>
                  <a:lnTo>
                    <a:pt x="3349395" y="1326974"/>
                  </a:lnTo>
                  <a:lnTo>
                    <a:pt x="3363609" y="1361458"/>
                  </a:lnTo>
                  <a:lnTo>
                    <a:pt x="3376905" y="1323636"/>
                  </a:lnTo>
                  <a:lnTo>
                    <a:pt x="3391119" y="1259899"/>
                  </a:lnTo>
                  <a:lnTo>
                    <a:pt x="3404874" y="1204156"/>
                  </a:lnTo>
                  <a:lnTo>
                    <a:pt x="3419088" y="1190981"/>
                  </a:lnTo>
                  <a:lnTo>
                    <a:pt x="3432843" y="1222854"/>
                  </a:lnTo>
                  <a:lnTo>
                    <a:pt x="3447057" y="1262382"/>
                  </a:lnTo>
                  <a:lnTo>
                    <a:pt x="3461271" y="1312019"/>
                  </a:lnTo>
                  <a:lnTo>
                    <a:pt x="3475026" y="1404157"/>
                  </a:lnTo>
                  <a:lnTo>
                    <a:pt x="3489240" y="1503829"/>
                  </a:lnTo>
                  <a:lnTo>
                    <a:pt x="3502995" y="1539117"/>
                  </a:lnTo>
                  <a:lnTo>
                    <a:pt x="3517208" y="1505210"/>
                  </a:lnTo>
                  <a:lnTo>
                    <a:pt x="3531422" y="1440593"/>
                  </a:lnTo>
                  <a:lnTo>
                    <a:pt x="3544260" y="1405234"/>
                  </a:lnTo>
                  <a:lnTo>
                    <a:pt x="3558474" y="1430787"/>
                  </a:lnTo>
                  <a:lnTo>
                    <a:pt x="3572229" y="1526118"/>
                  </a:lnTo>
                  <a:lnTo>
                    <a:pt x="3586443" y="1605234"/>
                  </a:lnTo>
                  <a:lnTo>
                    <a:pt x="3600198" y="1608837"/>
                  </a:lnTo>
                  <a:lnTo>
                    <a:pt x="3614412" y="1577583"/>
                  </a:lnTo>
                  <a:lnTo>
                    <a:pt x="3628626" y="1568418"/>
                  </a:lnTo>
                  <a:lnTo>
                    <a:pt x="3642381" y="1583083"/>
                  </a:lnTo>
                  <a:lnTo>
                    <a:pt x="3656595" y="1597223"/>
                  </a:lnTo>
                  <a:lnTo>
                    <a:pt x="3670350" y="1609580"/>
                  </a:lnTo>
                  <a:lnTo>
                    <a:pt x="3684564" y="1641758"/>
                  </a:lnTo>
                  <a:lnTo>
                    <a:pt x="3698777" y="1710435"/>
                  </a:lnTo>
                  <a:lnTo>
                    <a:pt x="3711616" y="1766078"/>
                  </a:lnTo>
                  <a:lnTo>
                    <a:pt x="3725829" y="1739083"/>
                  </a:lnTo>
                  <a:lnTo>
                    <a:pt x="3739584" y="1630683"/>
                  </a:lnTo>
                  <a:lnTo>
                    <a:pt x="3753798" y="1562900"/>
                  </a:lnTo>
                  <a:lnTo>
                    <a:pt x="3767553" y="1582476"/>
                  </a:lnTo>
                  <a:lnTo>
                    <a:pt x="3781767" y="1646375"/>
                  </a:lnTo>
                  <a:lnTo>
                    <a:pt x="3795981" y="1685468"/>
                  </a:lnTo>
                  <a:lnTo>
                    <a:pt x="3809736" y="1666933"/>
                  </a:lnTo>
                  <a:lnTo>
                    <a:pt x="3823950" y="1577491"/>
                  </a:lnTo>
                  <a:lnTo>
                    <a:pt x="3837705" y="1461773"/>
                  </a:lnTo>
                  <a:lnTo>
                    <a:pt x="3851919" y="1400428"/>
                  </a:lnTo>
                  <a:lnTo>
                    <a:pt x="3866132" y="1363988"/>
                  </a:lnTo>
                  <a:lnTo>
                    <a:pt x="3878971" y="1373980"/>
                  </a:lnTo>
                  <a:lnTo>
                    <a:pt x="3893184" y="1462740"/>
                  </a:lnTo>
                  <a:lnTo>
                    <a:pt x="3906940" y="1585120"/>
                  </a:lnTo>
                  <a:lnTo>
                    <a:pt x="3921153" y="1642893"/>
                  </a:lnTo>
                  <a:lnTo>
                    <a:pt x="3934909" y="1590656"/>
                  </a:lnTo>
                  <a:lnTo>
                    <a:pt x="3949122" y="1488725"/>
                  </a:lnTo>
                  <a:lnTo>
                    <a:pt x="3963336" y="1441560"/>
                  </a:lnTo>
                  <a:lnTo>
                    <a:pt x="3977091" y="1439353"/>
                  </a:lnTo>
                  <a:lnTo>
                    <a:pt x="3991305" y="1493709"/>
                  </a:lnTo>
                  <a:lnTo>
                    <a:pt x="4005060" y="1573531"/>
                  </a:lnTo>
                  <a:lnTo>
                    <a:pt x="4019274" y="1602522"/>
                  </a:lnTo>
                  <a:lnTo>
                    <a:pt x="4033488" y="1628680"/>
                  </a:lnTo>
                  <a:lnTo>
                    <a:pt x="4046784" y="1645902"/>
                  </a:lnTo>
                  <a:lnTo>
                    <a:pt x="4060998" y="1612314"/>
                  </a:lnTo>
                  <a:lnTo>
                    <a:pt x="4074753" y="1551134"/>
                  </a:lnTo>
                  <a:lnTo>
                    <a:pt x="4088967" y="1541188"/>
                  </a:lnTo>
                  <a:lnTo>
                    <a:pt x="4102722" y="1612447"/>
                  </a:lnTo>
                  <a:lnTo>
                    <a:pt x="4116936" y="1726577"/>
                  </a:lnTo>
                  <a:lnTo>
                    <a:pt x="4131150" y="1787093"/>
                  </a:lnTo>
                  <a:lnTo>
                    <a:pt x="4144905" y="1798206"/>
                  </a:lnTo>
                  <a:lnTo>
                    <a:pt x="4159119" y="1830578"/>
                  </a:lnTo>
                  <a:lnTo>
                    <a:pt x="4172874" y="1914753"/>
                  </a:lnTo>
                  <a:lnTo>
                    <a:pt x="4187088" y="1980229"/>
                  </a:lnTo>
                  <a:lnTo>
                    <a:pt x="4201301" y="1968217"/>
                  </a:lnTo>
                  <a:lnTo>
                    <a:pt x="4214139" y="1960839"/>
                  </a:lnTo>
                  <a:lnTo>
                    <a:pt x="4228353" y="1999061"/>
                  </a:lnTo>
                  <a:lnTo>
                    <a:pt x="4242108" y="2008934"/>
                  </a:lnTo>
                  <a:lnTo>
                    <a:pt x="4256322" y="1989409"/>
                  </a:lnTo>
                  <a:lnTo>
                    <a:pt x="4270077" y="1999125"/>
                  </a:lnTo>
                  <a:lnTo>
                    <a:pt x="4284291" y="1960383"/>
                  </a:lnTo>
                  <a:lnTo>
                    <a:pt x="4298505" y="1877442"/>
                  </a:lnTo>
                  <a:lnTo>
                    <a:pt x="4312260" y="1842399"/>
                  </a:lnTo>
                  <a:lnTo>
                    <a:pt x="4326474" y="1830609"/>
                  </a:lnTo>
                  <a:lnTo>
                    <a:pt x="4340229" y="1764868"/>
                  </a:lnTo>
                  <a:lnTo>
                    <a:pt x="4354443" y="1704053"/>
                  </a:lnTo>
                  <a:lnTo>
                    <a:pt x="4368656" y="1744962"/>
                  </a:lnTo>
                  <a:lnTo>
                    <a:pt x="4381495" y="1779130"/>
                  </a:lnTo>
                  <a:lnTo>
                    <a:pt x="4395708" y="1738190"/>
                  </a:lnTo>
                  <a:lnTo>
                    <a:pt x="4409464" y="1728792"/>
                  </a:lnTo>
                  <a:lnTo>
                    <a:pt x="4423677" y="1748355"/>
                  </a:lnTo>
                  <a:lnTo>
                    <a:pt x="4437433" y="1748188"/>
                  </a:lnTo>
                  <a:lnTo>
                    <a:pt x="4451646" y="1770857"/>
                  </a:lnTo>
                  <a:lnTo>
                    <a:pt x="4465860" y="1802077"/>
                  </a:lnTo>
                  <a:lnTo>
                    <a:pt x="4479615" y="1804710"/>
                  </a:lnTo>
                  <a:lnTo>
                    <a:pt x="4493829" y="1775530"/>
                  </a:lnTo>
                  <a:lnTo>
                    <a:pt x="4507584" y="1739102"/>
                  </a:lnTo>
                  <a:lnTo>
                    <a:pt x="4521798" y="1729102"/>
                  </a:lnTo>
                  <a:lnTo>
                    <a:pt x="4536012" y="1731339"/>
                  </a:lnTo>
                  <a:lnTo>
                    <a:pt x="4548850" y="1734277"/>
                  </a:lnTo>
                  <a:lnTo>
                    <a:pt x="4563063" y="1710711"/>
                  </a:lnTo>
                  <a:lnTo>
                    <a:pt x="4576819" y="1694175"/>
                  </a:lnTo>
                  <a:lnTo>
                    <a:pt x="4591032" y="1683742"/>
                  </a:lnTo>
                  <a:lnTo>
                    <a:pt x="4604788" y="1632565"/>
                  </a:lnTo>
                  <a:lnTo>
                    <a:pt x="4619001" y="1599488"/>
                  </a:lnTo>
                  <a:lnTo>
                    <a:pt x="4633215" y="1609535"/>
                  </a:lnTo>
                  <a:lnTo>
                    <a:pt x="4646970" y="1616543"/>
                  </a:lnTo>
                  <a:lnTo>
                    <a:pt x="4661184" y="1607833"/>
                  </a:lnTo>
                  <a:lnTo>
                    <a:pt x="4674939" y="1631575"/>
                  </a:lnTo>
                  <a:lnTo>
                    <a:pt x="4689153" y="1671687"/>
                  </a:lnTo>
                  <a:lnTo>
                    <a:pt x="4703367" y="1662715"/>
                  </a:lnTo>
                  <a:lnTo>
                    <a:pt x="4716663" y="1587935"/>
                  </a:lnTo>
                  <a:lnTo>
                    <a:pt x="4730877" y="1519613"/>
                  </a:lnTo>
                  <a:lnTo>
                    <a:pt x="4744632" y="1420227"/>
                  </a:lnTo>
                  <a:lnTo>
                    <a:pt x="4758846" y="1311581"/>
                  </a:lnTo>
                  <a:lnTo>
                    <a:pt x="4772601" y="1290111"/>
                  </a:lnTo>
                  <a:lnTo>
                    <a:pt x="4786815" y="1311861"/>
                  </a:lnTo>
                  <a:lnTo>
                    <a:pt x="4801029" y="1344098"/>
                  </a:lnTo>
                  <a:lnTo>
                    <a:pt x="4814784" y="1347322"/>
                  </a:lnTo>
                  <a:lnTo>
                    <a:pt x="4828998" y="1350213"/>
                  </a:lnTo>
                  <a:lnTo>
                    <a:pt x="4842753" y="1335165"/>
                  </a:lnTo>
                  <a:lnTo>
                    <a:pt x="4856967" y="1282515"/>
                  </a:lnTo>
                  <a:lnTo>
                    <a:pt x="4871180" y="1203534"/>
                  </a:lnTo>
                  <a:lnTo>
                    <a:pt x="4884019" y="1123714"/>
                  </a:lnTo>
                  <a:lnTo>
                    <a:pt x="4898232" y="1101685"/>
                  </a:lnTo>
                  <a:lnTo>
                    <a:pt x="4911987" y="1156235"/>
                  </a:lnTo>
                  <a:lnTo>
                    <a:pt x="4926201" y="1209922"/>
                  </a:lnTo>
                  <a:lnTo>
                    <a:pt x="4939956" y="1168906"/>
                  </a:lnTo>
                  <a:lnTo>
                    <a:pt x="4954170" y="1074865"/>
                  </a:lnTo>
                  <a:lnTo>
                    <a:pt x="4968384" y="980298"/>
                  </a:lnTo>
                  <a:lnTo>
                    <a:pt x="4982139" y="923253"/>
                  </a:lnTo>
                  <a:lnTo>
                    <a:pt x="4996353" y="869249"/>
                  </a:lnTo>
                  <a:lnTo>
                    <a:pt x="5010108" y="828394"/>
                  </a:lnTo>
                  <a:lnTo>
                    <a:pt x="5024322" y="847524"/>
                  </a:lnTo>
                  <a:lnTo>
                    <a:pt x="5038535" y="910438"/>
                  </a:lnTo>
                  <a:lnTo>
                    <a:pt x="5051374" y="951829"/>
                  </a:lnTo>
                  <a:lnTo>
                    <a:pt x="5065587" y="929876"/>
                  </a:lnTo>
                  <a:lnTo>
                    <a:pt x="5079343" y="879517"/>
                  </a:lnTo>
                  <a:lnTo>
                    <a:pt x="5093556" y="847285"/>
                  </a:lnTo>
                  <a:lnTo>
                    <a:pt x="5107312" y="892417"/>
                  </a:lnTo>
                  <a:lnTo>
                    <a:pt x="5121525" y="983771"/>
                  </a:lnTo>
                  <a:lnTo>
                    <a:pt x="5135739" y="1053035"/>
                  </a:lnTo>
                  <a:lnTo>
                    <a:pt x="5149494" y="1111711"/>
                  </a:lnTo>
                  <a:lnTo>
                    <a:pt x="5163708" y="1212668"/>
                  </a:lnTo>
                  <a:lnTo>
                    <a:pt x="5177463" y="1320499"/>
                  </a:lnTo>
                  <a:lnTo>
                    <a:pt x="5191677" y="1355340"/>
                  </a:lnTo>
                  <a:lnTo>
                    <a:pt x="5205891" y="1325044"/>
                  </a:lnTo>
                  <a:lnTo>
                    <a:pt x="5218729" y="1321101"/>
                  </a:lnTo>
                  <a:lnTo>
                    <a:pt x="5232943" y="1402008"/>
                  </a:lnTo>
                  <a:lnTo>
                    <a:pt x="5246698" y="1527846"/>
                  </a:lnTo>
                  <a:lnTo>
                    <a:pt x="5260911" y="1622139"/>
                  </a:lnTo>
                  <a:lnTo>
                    <a:pt x="5274667" y="1690077"/>
                  </a:lnTo>
                  <a:lnTo>
                    <a:pt x="5288880" y="1763322"/>
                  </a:lnTo>
                  <a:lnTo>
                    <a:pt x="5303094" y="1841458"/>
                  </a:lnTo>
                  <a:lnTo>
                    <a:pt x="5316849" y="1947022"/>
                  </a:lnTo>
                  <a:lnTo>
                    <a:pt x="5331063" y="2072957"/>
                  </a:lnTo>
                  <a:lnTo>
                    <a:pt x="5344818" y="2192424"/>
                  </a:lnTo>
                  <a:lnTo>
                    <a:pt x="5359032" y="2301432"/>
                  </a:lnTo>
                  <a:lnTo>
                    <a:pt x="5373246" y="2449461"/>
                  </a:lnTo>
                  <a:lnTo>
                    <a:pt x="5386542" y="2630679"/>
                  </a:lnTo>
                  <a:lnTo>
                    <a:pt x="5400756" y="2747045"/>
                  </a:lnTo>
                  <a:lnTo>
                    <a:pt x="5414511" y="2776254"/>
                  </a:lnTo>
                  <a:lnTo>
                    <a:pt x="5428725" y="2806900"/>
                  </a:lnTo>
                  <a:lnTo>
                    <a:pt x="5442480" y="2840500"/>
                  </a:lnTo>
                  <a:lnTo>
                    <a:pt x="5456694" y="2854192"/>
                  </a:lnTo>
                  <a:lnTo>
                    <a:pt x="5470908" y="2928218"/>
                  </a:lnTo>
                  <a:lnTo>
                    <a:pt x="5484663" y="3067136"/>
                  </a:lnTo>
                  <a:lnTo>
                    <a:pt x="5498877" y="3189125"/>
                  </a:lnTo>
                  <a:lnTo>
                    <a:pt x="5512632" y="3274477"/>
                  </a:lnTo>
                  <a:lnTo>
                    <a:pt x="5526846" y="3316231"/>
                  </a:lnTo>
                  <a:lnTo>
                    <a:pt x="5541059" y="3265790"/>
                  </a:lnTo>
                  <a:lnTo>
                    <a:pt x="5553898" y="3177845"/>
                  </a:lnTo>
                  <a:lnTo>
                    <a:pt x="5568111" y="3144681"/>
                  </a:lnTo>
                  <a:lnTo>
                    <a:pt x="5581867" y="3153328"/>
                  </a:lnTo>
                  <a:lnTo>
                    <a:pt x="5596080" y="3127182"/>
                  </a:lnTo>
                  <a:lnTo>
                    <a:pt x="5609835" y="3091801"/>
                  </a:lnTo>
                  <a:lnTo>
                    <a:pt x="5624049" y="3100629"/>
                  </a:lnTo>
                  <a:lnTo>
                    <a:pt x="5638263" y="3079324"/>
                  </a:lnTo>
                  <a:lnTo>
                    <a:pt x="5652018" y="2972579"/>
                  </a:lnTo>
                  <a:lnTo>
                    <a:pt x="5666232" y="2862258"/>
                  </a:lnTo>
                  <a:lnTo>
                    <a:pt x="5679987" y="2784899"/>
                  </a:lnTo>
                  <a:lnTo>
                    <a:pt x="5694201" y="2701320"/>
                  </a:lnTo>
                  <a:lnTo>
                    <a:pt x="5708415" y="2625198"/>
                  </a:lnTo>
                  <a:lnTo>
                    <a:pt x="5721253" y="2559682"/>
                  </a:lnTo>
                  <a:lnTo>
                    <a:pt x="5735466" y="2485273"/>
                  </a:lnTo>
                  <a:lnTo>
                    <a:pt x="5749222" y="2456654"/>
                  </a:lnTo>
                  <a:lnTo>
                    <a:pt x="5763435" y="2576820"/>
                  </a:lnTo>
                  <a:lnTo>
                    <a:pt x="5777191" y="2769317"/>
                  </a:lnTo>
                  <a:lnTo>
                    <a:pt x="5791404" y="2869203"/>
                  </a:lnTo>
                  <a:lnTo>
                    <a:pt x="5805618" y="2861655"/>
                  </a:lnTo>
                  <a:lnTo>
                    <a:pt x="5819373" y="2869045"/>
                  </a:lnTo>
                  <a:lnTo>
                    <a:pt x="5833587" y="2912919"/>
                  </a:lnTo>
                  <a:lnTo>
                    <a:pt x="5847342" y="2928419"/>
                  </a:lnTo>
                  <a:lnTo>
                    <a:pt x="5861556" y="2915879"/>
                  </a:lnTo>
                  <a:lnTo>
                    <a:pt x="5875770" y="2912580"/>
                  </a:lnTo>
                  <a:lnTo>
                    <a:pt x="5888608" y="2926951"/>
                  </a:lnTo>
                  <a:lnTo>
                    <a:pt x="5902822" y="2949733"/>
                  </a:lnTo>
                  <a:lnTo>
                    <a:pt x="5916577" y="2937235"/>
                  </a:lnTo>
                  <a:lnTo>
                    <a:pt x="5930791" y="2837942"/>
                  </a:lnTo>
                  <a:lnTo>
                    <a:pt x="5944546" y="2689288"/>
                  </a:lnTo>
                  <a:lnTo>
                    <a:pt x="5958760" y="2599284"/>
                  </a:lnTo>
                  <a:lnTo>
                    <a:pt x="5972973" y="2623620"/>
                  </a:lnTo>
                  <a:lnTo>
                    <a:pt x="5986728" y="2612462"/>
                  </a:lnTo>
                  <a:lnTo>
                    <a:pt x="6000942" y="2505125"/>
                  </a:lnTo>
                  <a:lnTo>
                    <a:pt x="6014697" y="2438901"/>
                  </a:lnTo>
                  <a:lnTo>
                    <a:pt x="6028911" y="2461062"/>
                  </a:lnTo>
                  <a:lnTo>
                    <a:pt x="6043125" y="2500628"/>
                  </a:lnTo>
                  <a:lnTo>
                    <a:pt x="6056422" y="2485773"/>
                  </a:lnTo>
                  <a:lnTo>
                    <a:pt x="6070635" y="2405886"/>
                  </a:lnTo>
                  <a:lnTo>
                    <a:pt x="6084390" y="2326628"/>
                  </a:lnTo>
                  <a:lnTo>
                    <a:pt x="6098604" y="2251781"/>
                  </a:lnTo>
                  <a:lnTo>
                    <a:pt x="6112359" y="2146980"/>
                  </a:lnTo>
                  <a:lnTo>
                    <a:pt x="6126573" y="2019823"/>
                  </a:lnTo>
                  <a:lnTo>
                    <a:pt x="6140787" y="1847381"/>
                  </a:lnTo>
                  <a:lnTo>
                    <a:pt x="6154542" y="1707697"/>
                  </a:lnTo>
                  <a:lnTo>
                    <a:pt x="6168756" y="1637596"/>
                  </a:lnTo>
                  <a:lnTo>
                    <a:pt x="6182511" y="1573926"/>
                  </a:lnTo>
                  <a:lnTo>
                    <a:pt x="6196725" y="1522682"/>
                  </a:lnTo>
                  <a:lnTo>
                    <a:pt x="6210938" y="1470287"/>
                  </a:lnTo>
                  <a:lnTo>
                    <a:pt x="6223777" y="1427512"/>
                  </a:lnTo>
                  <a:lnTo>
                    <a:pt x="6237990" y="1406688"/>
                  </a:lnTo>
                  <a:lnTo>
                    <a:pt x="6251746" y="1356992"/>
                  </a:lnTo>
                  <a:lnTo>
                    <a:pt x="6265959" y="1292340"/>
                  </a:lnTo>
                  <a:lnTo>
                    <a:pt x="6279715" y="1260246"/>
                  </a:lnTo>
                  <a:lnTo>
                    <a:pt x="6293928" y="1235578"/>
                  </a:lnTo>
                  <a:lnTo>
                    <a:pt x="6308142" y="1232588"/>
                  </a:lnTo>
                  <a:lnTo>
                    <a:pt x="6321897" y="1266883"/>
                  </a:lnTo>
                  <a:lnTo>
                    <a:pt x="6336111" y="1292822"/>
                  </a:lnTo>
                  <a:lnTo>
                    <a:pt x="6349866" y="1299976"/>
                  </a:lnTo>
                  <a:lnTo>
                    <a:pt x="6364080" y="1292812"/>
                  </a:lnTo>
                  <a:lnTo>
                    <a:pt x="6378294" y="1269695"/>
                  </a:lnTo>
                  <a:lnTo>
                    <a:pt x="6391132" y="1242180"/>
                  </a:lnTo>
                  <a:lnTo>
                    <a:pt x="6405346" y="1233931"/>
                  </a:lnTo>
                  <a:lnTo>
                    <a:pt x="6419101" y="1293095"/>
                  </a:lnTo>
                  <a:lnTo>
                    <a:pt x="6433314" y="1382626"/>
                  </a:lnTo>
                  <a:lnTo>
                    <a:pt x="6447070" y="1454806"/>
                  </a:lnTo>
                  <a:lnTo>
                    <a:pt x="6461283" y="1533206"/>
                  </a:lnTo>
                  <a:lnTo>
                    <a:pt x="6475497" y="1564959"/>
                  </a:lnTo>
                  <a:lnTo>
                    <a:pt x="6489252" y="1529083"/>
                  </a:lnTo>
                  <a:lnTo>
                    <a:pt x="6503466" y="1520413"/>
                  </a:lnTo>
                  <a:lnTo>
                    <a:pt x="6517221" y="1520586"/>
                  </a:lnTo>
                  <a:lnTo>
                    <a:pt x="6531435" y="1487885"/>
                  </a:lnTo>
                  <a:lnTo>
                    <a:pt x="6545649" y="1484935"/>
                  </a:lnTo>
                  <a:lnTo>
                    <a:pt x="6558487" y="1522277"/>
                  </a:lnTo>
                  <a:lnTo>
                    <a:pt x="6572701" y="1550340"/>
                  </a:lnTo>
                  <a:lnTo>
                    <a:pt x="6586456" y="1508980"/>
                  </a:lnTo>
                  <a:lnTo>
                    <a:pt x="6600670" y="1445847"/>
                  </a:lnTo>
                  <a:lnTo>
                    <a:pt x="6614425" y="1402104"/>
                  </a:lnTo>
                  <a:lnTo>
                    <a:pt x="6628639" y="1339220"/>
                  </a:lnTo>
                  <a:lnTo>
                    <a:pt x="6642852" y="1299920"/>
                  </a:lnTo>
                  <a:lnTo>
                    <a:pt x="6656608" y="1297329"/>
                  </a:lnTo>
                  <a:lnTo>
                    <a:pt x="6670821" y="1277370"/>
                  </a:lnTo>
                  <a:lnTo>
                    <a:pt x="6684576" y="1255686"/>
                  </a:lnTo>
                  <a:lnTo>
                    <a:pt x="6698790" y="1252489"/>
                  </a:lnTo>
                  <a:lnTo>
                    <a:pt x="6713004" y="1262661"/>
                  </a:lnTo>
                  <a:lnTo>
                    <a:pt x="6726301" y="1251065"/>
                  </a:lnTo>
                  <a:lnTo>
                    <a:pt x="6740514" y="1199126"/>
                  </a:lnTo>
                  <a:lnTo>
                    <a:pt x="6754270" y="1184309"/>
                  </a:lnTo>
                  <a:lnTo>
                    <a:pt x="6768483" y="1212670"/>
                  </a:lnTo>
                  <a:lnTo>
                    <a:pt x="6782238" y="1174512"/>
                  </a:lnTo>
                  <a:lnTo>
                    <a:pt x="6796452" y="1072263"/>
                  </a:lnTo>
                  <a:lnTo>
                    <a:pt x="6810666" y="1023340"/>
                  </a:lnTo>
                  <a:lnTo>
                    <a:pt x="6824421" y="1046894"/>
                  </a:lnTo>
                  <a:lnTo>
                    <a:pt x="6838635" y="1050924"/>
                  </a:lnTo>
                  <a:lnTo>
                    <a:pt x="6852390" y="1032545"/>
                  </a:lnTo>
                  <a:lnTo>
                    <a:pt x="6866604" y="1006073"/>
                  </a:lnTo>
                  <a:lnTo>
                    <a:pt x="6880818" y="939986"/>
                  </a:lnTo>
                  <a:lnTo>
                    <a:pt x="6893656" y="908978"/>
                  </a:lnTo>
                  <a:lnTo>
                    <a:pt x="6907869" y="960295"/>
                  </a:lnTo>
                  <a:lnTo>
                    <a:pt x="6921625" y="1019116"/>
                  </a:lnTo>
                  <a:lnTo>
                    <a:pt x="6935838" y="1030353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2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860603"/>
                  </a:moveTo>
                  <a:lnTo>
                    <a:pt x="14213" y="906402"/>
                  </a:lnTo>
                  <a:lnTo>
                    <a:pt x="27510" y="1008128"/>
                  </a:lnTo>
                  <a:lnTo>
                    <a:pt x="41724" y="1069489"/>
                  </a:lnTo>
                  <a:lnTo>
                    <a:pt x="55479" y="1103755"/>
                  </a:lnTo>
                  <a:lnTo>
                    <a:pt x="69693" y="1183850"/>
                  </a:lnTo>
                  <a:lnTo>
                    <a:pt x="83448" y="1283690"/>
                  </a:lnTo>
                  <a:lnTo>
                    <a:pt x="97662" y="1356565"/>
                  </a:lnTo>
                  <a:lnTo>
                    <a:pt x="111875" y="1433651"/>
                  </a:lnTo>
                  <a:lnTo>
                    <a:pt x="125630" y="1569065"/>
                  </a:lnTo>
                  <a:lnTo>
                    <a:pt x="139844" y="1765712"/>
                  </a:lnTo>
                  <a:lnTo>
                    <a:pt x="153599" y="1918486"/>
                  </a:lnTo>
                  <a:lnTo>
                    <a:pt x="167813" y="1905837"/>
                  </a:lnTo>
                  <a:lnTo>
                    <a:pt x="182027" y="1713721"/>
                  </a:lnTo>
                  <a:lnTo>
                    <a:pt x="194865" y="1440353"/>
                  </a:lnTo>
                  <a:lnTo>
                    <a:pt x="209079" y="1210899"/>
                  </a:lnTo>
                  <a:lnTo>
                    <a:pt x="222834" y="1034982"/>
                  </a:lnTo>
                  <a:lnTo>
                    <a:pt x="237048" y="825051"/>
                  </a:lnTo>
                  <a:lnTo>
                    <a:pt x="250803" y="600927"/>
                  </a:lnTo>
                  <a:lnTo>
                    <a:pt x="265017" y="477119"/>
                  </a:lnTo>
                  <a:lnTo>
                    <a:pt x="279230" y="443337"/>
                  </a:lnTo>
                  <a:lnTo>
                    <a:pt x="292986" y="377834"/>
                  </a:lnTo>
                  <a:lnTo>
                    <a:pt x="307199" y="228152"/>
                  </a:lnTo>
                  <a:lnTo>
                    <a:pt x="320955" y="67772"/>
                  </a:lnTo>
                  <a:lnTo>
                    <a:pt x="335168" y="0"/>
                  </a:lnTo>
                  <a:lnTo>
                    <a:pt x="349382" y="88260"/>
                  </a:lnTo>
                  <a:lnTo>
                    <a:pt x="362220" y="272732"/>
                  </a:lnTo>
                  <a:lnTo>
                    <a:pt x="376434" y="422052"/>
                  </a:lnTo>
                  <a:lnTo>
                    <a:pt x="390189" y="473788"/>
                  </a:lnTo>
                  <a:lnTo>
                    <a:pt x="404403" y="470208"/>
                  </a:lnTo>
                  <a:lnTo>
                    <a:pt x="418158" y="491059"/>
                  </a:lnTo>
                  <a:lnTo>
                    <a:pt x="432372" y="527398"/>
                  </a:lnTo>
                  <a:lnTo>
                    <a:pt x="446586" y="558683"/>
                  </a:lnTo>
                  <a:lnTo>
                    <a:pt x="460341" y="626821"/>
                  </a:lnTo>
                  <a:lnTo>
                    <a:pt x="474554" y="753413"/>
                  </a:lnTo>
                  <a:lnTo>
                    <a:pt x="488310" y="894897"/>
                  </a:lnTo>
                  <a:lnTo>
                    <a:pt x="502523" y="999999"/>
                  </a:lnTo>
                  <a:lnTo>
                    <a:pt x="516737" y="1037179"/>
                  </a:lnTo>
                  <a:lnTo>
                    <a:pt x="529575" y="1021535"/>
                  </a:lnTo>
                  <a:lnTo>
                    <a:pt x="543789" y="990701"/>
                  </a:lnTo>
                  <a:lnTo>
                    <a:pt x="557544" y="975332"/>
                  </a:lnTo>
                  <a:lnTo>
                    <a:pt x="571758" y="988928"/>
                  </a:lnTo>
                  <a:lnTo>
                    <a:pt x="585513" y="981483"/>
                  </a:lnTo>
                  <a:lnTo>
                    <a:pt x="599727" y="912560"/>
                  </a:lnTo>
                  <a:lnTo>
                    <a:pt x="613941" y="824894"/>
                  </a:lnTo>
                  <a:lnTo>
                    <a:pt x="627696" y="767266"/>
                  </a:lnTo>
                  <a:lnTo>
                    <a:pt x="641910" y="738296"/>
                  </a:lnTo>
                  <a:lnTo>
                    <a:pt x="655665" y="733258"/>
                  </a:lnTo>
                  <a:lnTo>
                    <a:pt x="669879" y="746399"/>
                  </a:lnTo>
                  <a:lnTo>
                    <a:pt x="684092" y="757110"/>
                  </a:lnTo>
                  <a:lnTo>
                    <a:pt x="697389" y="772027"/>
                  </a:lnTo>
                  <a:lnTo>
                    <a:pt x="711603" y="833302"/>
                  </a:lnTo>
                  <a:lnTo>
                    <a:pt x="725358" y="937382"/>
                  </a:lnTo>
                  <a:lnTo>
                    <a:pt x="739572" y="1059287"/>
                  </a:lnTo>
                  <a:lnTo>
                    <a:pt x="753327" y="1204329"/>
                  </a:lnTo>
                  <a:lnTo>
                    <a:pt x="767541" y="1368369"/>
                  </a:lnTo>
                  <a:lnTo>
                    <a:pt x="781754" y="1500708"/>
                  </a:lnTo>
                  <a:lnTo>
                    <a:pt x="795510" y="1599374"/>
                  </a:lnTo>
                  <a:lnTo>
                    <a:pt x="809723" y="1714507"/>
                  </a:lnTo>
                  <a:lnTo>
                    <a:pt x="823478" y="1818694"/>
                  </a:lnTo>
                  <a:lnTo>
                    <a:pt x="837692" y="1848400"/>
                  </a:lnTo>
                  <a:lnTo>
                    <a:pt x="851906" y="1781164"/>
                  </a:lnTo>
                  <a:lnTo>
                    <a:pt x="864744" y="1624976"/>
                  </a:lnTo>
                  <a:lnTo>
                    <a:pt x="878958" y="1423020"/>
                  </a:lnTo>
                  <a:lnTo>
                    <a:pt x="892713" y="1249572"/>
                  </a:lnTo>
                  <a:lnTo>
                    <a:pt x="906927" y="1145512"/>
                  </a:lnTo>
                  <a:lnTo>
                    <a:pt x="920682" y="1092527"/>
                  </a:lnTo>
                  <a:lnTo>
                    <a:pt x="934896" y="1060581"/>
                  </a:lnTo>
                  <a:lnTo>
                    <a:pt x="949109" y="1059689"/>
                  </a:lnTo>
                  <a:lnTo>
                    <a:pt x="962865" y="1083943"/>
                  </a:lnTo>
                  <a:lnTo>
                    <a:pt x="977078" y="1094653"/>
                  </a:lnTo>
                  <a:lnTo>
                    <a:pt x="990834" y="1103703"/>
                  </a:lnTo>
                  <a:lnTo>
                    <a:pt x="1005047" y="1148999"/>
                  </a:lnTo>
                  <a:lnTo>
                    <a:pt x="1019261" y="1247807"/>
                  </a:lnTo>
                  <a:lnTo>
                    <a:pt x="1032099" y="1419871"/>
                  </a:lnTo>
                  <a:lnTo>
                    <a:pt x="1046313" y="1644161"/>
                  </a:lnTo>
                  <a:lnTo>
                    <a:pt x="1060068" y="1847958"/>
                  </a:lnTo>
                  <a:lnTo>
                    <a:pt x="1074282" y="1975962"/>
                  </a:lnTo>
                  <a:lnTo>
                    <a:pt x="1088037" y="2014359"/>
                  </a:lnTo>
                  <a:lnTo>
                    <a:pt x="1102251" y="1997215"/>
                  </a:lnTo>
                  <a:lnTo>
                    <a:pt x="1116465" y="1965654"/>
                  </a:lnTo>
                  <a:lnTo>
                    <a:pt x="1130220" y="1932911"/>
                  </a:lnTo>
                  <a:lnTo>
                    <a:pt x="1144434" y="1916107"/>
                  </a:lnTo>
                  <a:lnTo>
                    <a:pt x="1158189" y="1922556"/>
                  </a:lnTo>
                  <a:lnTo>
                    <a:pt x="1172402" y="1929733"/>
                  </a:lnTo>
                  <a:lnTo>
                    <a:pt x="1186616" y="1909726"/>
                  </a:lnTo>
                  <a:lnTo>
                    <a:pt x="1199454" y="1855315"/>
                  </a:lnTo>
                  <a:lnTo>
                    <a:pt x="1213668" y="1786668"/>
                  </a:lnTo>
                  <a:lnTo>
                    <a:pt x="1227423" y="1710930"/>
                  </a:lnTo>
                  <a:lnTo>
                    <a:pt x="1241637" y="1633397"/>
                  </a:lnTo>
                  <a:lnTo>
                    <a:pt x="1255392" y="1571624"/>
                  </a:lnTo>
                  <a:lnTo>
                    <a:pt x="1269606" y="1515054"/>
                  </a:lnTo>
                  <a:lnTo>
                    <a:pt x="1283820" y="1466986"/>
                  </a:lnTo>
                  <a:lnTo>
                    <a:pt x="1297575" y="1452493"/>
                  </a:lnTo>
                  <a:lnTo>
                    <a:pt x="1311789" y="1474361"/>
                  </a:lnTo>
                  <a:lnTo>
                    <a:pt x="1325544" y="1535906"/>
                  </a:lnTo>
                  <a:lnTo>
                    <a:pt x="1339758" y="1649520"/>
                  </a:lnTo>
                  <a:lnTo>
                    <a:pt x="1353971" y="1801679"/>
                  </a:lnTo>
                  <a:lnTo>
                    <a:pt x="1367268" y="1906264"/>
                  </a:lnTo>
                  <a:lnTo>
                    <a:pt x="1381482" y="2002195"/>
                  </a:lnTo>
                  <a:lnTo>
                    <a:pt x="1395237" y="2273601"/>
                  </a:lnTo>
                  <a:lnTo>
                    <a:pt x="1409451" y="2298486"/>
                  </a:lnTo>
                  <a:lnTo>
                    <a:pt x="1423206" y="2298486"/>
                  </a:lnTo>
                  <a:lnTo>
                    <a:pt x="1437420" y="2298486"/>
                  </a:lnTo>
                  <a:lnTo>
                    <a:pt x="1451633" y="2298486"/>
                  </a:lnTo>
                  <a:lnTo>
                    <a:pt x="1465389" y="2028135"/>
                  </a:lnTo>
                  <a:lnTo>
                    <a:pt x="1479602" y="1777109"/>
                  </a:lnTo>
                  <a:lnTo>
                    <a:pt x="1493358" y="1551950"/>
                  </a:lnTo>
                  <a:lnTo>
                    <a:pt x="1507571" y="1365107"/>
                  </a:lnTo>
                  <a:lnTo>
                    <a:pt x="1521785" y="1230180"/>
                  </a:lnTo>
                  <a:lnTo>
                    <a:pt x="1534623" y="1212440"/>
                  </a:lnTo>
                  <a:lnTo>
                    <a:pt x="1548837" y="1223945"/>
                  </a:lnTo>
                  <a:lnTo>
                    <a:pt x="1562592" y="998144"/>
                  </a:lnTo>
                  <a:lnTo>
                    <a:pt x="1576806" y="558874"/>
                  </a:lnTo>
                  <a:lnTo>
                    <a:pt x="1590561" y="390997"/>
                  </a:lnTo>
                  <a:lnTo>
                    <a:pt x="1604775" y="614436"/>
                  </a:lnTo>
                  <a:lnTo>
                    <a:pt x="1618989" y="945572"/>
                  </a:lnTo>
                  <a:lnTo>
                    <a:pt x="1632744" y="1252802"/>
                  </a:lnTo>
                  <a:lnTo>
                    <a:pt x="1646957" y="1447237"/>
                  </a:lnTo>
                  <a:lnTo>
                    <a:pt x="1660713" y="1497821"/>
                  </a:lnTo>
                  <a:lnTo>
                    <a:pt x="1674926" y="1430221"/>
                  </a:lnTo>
                  <a:lnTo>
                    <a:pt x="1689140" y="1317578"/>
                  </a:lnTo>
                  <a:lnTo>
                    <a:pt x="1701978" y="1202991"/>
                  </a:lnTo>
                  <a:lnTo>
                    <a:pt x="1716192" y="1088115"/>
                  </a:lnTo>
                  <a:lnTo>
                    <a:pt x="1729947" y="1058283"/>
                  </a:lnTo>
                  <a:lnTo>
                    <a:pt x="1744161" y="1117736"/>
                  </a:lnTo>
                  <a:lnTo>
                    <a:pt x="1757916" y="1175862"/>
                  </a:lnTo>
                  <a:lnTo>
                    <a:pt x="1772130" y="1254453"/>
                  </a:lnTo>
                  <a:lnTo>
                    <a:pt x="1786344" y="1314399"/>
                  </a:lnTo>
                  <a:lnTo>
                    <a:pt x="1800099" y="1263749"/>
                  </a:lnTo>
                  <a:lnTo>
                    <a:pt x="1814313" y="1147802"/>
                  </a:lnTo>
                  <a:lnTo>
                    <a:pt x="1828068" y="1092976"/>
                  </a:lnTo>
                  <a:lnTo>
                    <a:pt x="1842282" y="1129868"/>
                  </a:lnTo>
                  <a:lnTo>
                    <a:pt x="1856495" y="1171966"/>
                  </a:lnTo>
                  <a:lnTo>
                    <a:pt x="1869333" y="1162352"/>
                  </a:lnTo>
                  <a:lnTo>
                    <a:pt x="1883547" y="1143707"/>
                  </a:lnTo>
                  <a:lnTo>
                    <a:pt x="1897302" y="1142631"/>
                  </a:lnTo>
                  <a:lnTo>
                    <a:pt x="1911516" y="1186588"/>
                  </a:lnTo>
                  <a:lnTo>
                    <a:pt x="1925271" y="1278101"/>
                  </a:lnTo>
                  <a:lnTo>
                    <a:pt x="1939485" y="1296623"/>
                  </a:lnTo>
                  <a:lnTo>
                    <a:pt x="1953699" y="1249483"/>
                  </a:lnTo>
                  <a:lnTo>
                    <a:pt x="1967454" y="1260798"/>
                  </a:lnTo>
                  <a:lnTo>
                    <a:pt x="1981668" y="1344146"/>
                  </a:lnTo>
                  <a:lnTo>
                    <a:pt x="1995423" y="1440162"/>
                  </a:lnTo>
                  <a:lnTo>
                    <a:pt x="2009637" y="1495803"/>
                  </a:lnTo>
                  <a:lnTo>
                    <a:pt x="2023850" y="1517855"/>
                  </a:lnTo>
                  <a:lnTo>
                    <a:pt x="2037147" y="1561679"/>
                  </a:lnTo>
                  <a:lnTo>
                    <a:pt x="2051361" y="1638532"/>
                  </a:lnTo>
                  <a:lnTo>
                    <a:pt x="2065116" y="1703706"/>
                  </a:lnTo>
                  <a:lnTo>
                    <a:pt x="2079330" y="1737530"/>
                  </a:lnTo>
                  <a:lnTo>
                    <a:pt x="2093085" y="1744666"/>
                  </a:lnTo>
                  <a:lnTo>
                    <a:pt x="2107299" y="1754198"/>
                  </a:lnTo>
                  <a:lnTo>
                    <a:pt x="2121512" y="1783961"/>
                  </a:lnTo>
                  <a:lnTo>
                    <a:pt x="2135268" y="1826106"/>
                  </a:lnTo>
                  <a:lnTo>
                    <a:pt x="2149481" y="1892626"/>
                  </a:lnTo>
                  <a:lnTo>
                    <a:pt x="2163237" y="1942569"/>
                  </a:lnTo>
                  <a:lnTo>
                    <a:pt x="2177450" y="1952340"/>
                  </a:lnTo>
                  <a:lnTo>
                    <a:pt x="2191664" y="1974422"/>
                  </a:lnTo>
                  <a:lnTo>
                    <a:pt x="2204502" y="2000906"/>
                  </a:lnTo>
                  <a:lnTo>
                    <a:pt x="2218716" y="1991774"/>
                  </a:lnTo>
                  <a:lnTo>
                    <a:pt x="2232471" y="1940705"/>
                  </a:lnTo>
                  <a:lnTo>
                    <a:pt x="2246685" y="1879642"/>
                  </a:lnTo>
                  <a:lnTo>
                    <a:pt x="2260440" y="1864218"/>
                  </a:lnTo>
                  <a:lnTo>
                    <a:pt x="2274654" y="1880365"/>
                  </a:lnTo>
                  <a:lnTo>
                    <a:pt x="2288868" y="1896069"/>
                  </a:lnTo>
                  <a:lnTo>
                    <a:pt x="2302623" y="1910266"/>
                  </a:lnTo>
                  <a:lnTo>
                    <a:pt x="2316837" y="1890109"/>
                  </a:lnTo>
                  <a:lnTo>
                    <a:pt x="2330592" y="1835851"/>
                  </a:lnTo>
                  <a:lnTo>
                    <a:pt x="2344805" y="1807870"/>
                  </a:lnTo>
                  <a:lnTo>
                    <a:pt x="2359019" y="1819330"/>
                  </a:lnTo>
                  <a:lnTo>
                    <a:pt x="2371857" y="1856879"/>
                  </a:lnTo>
                  <a:lnTo>
                    <a:pt x="2386071" y="1926757"/>
                  </a:lnTo>
                  <a:lnTo>
                    <a:pt x="2399826" y="2025599"/>
                  </a:lnTo>
                  <a:lnTo>
                    <a:pt x="2414040" y="2110163"/>
                  </a:lnTo>
                  <a:lnTo>
                    <a:pt x="2427795" y="2134618"/>
                  </a:lnTo>
                  <a:lnTo>
                    <a:pt x="2442009" y="2149337"/>
                  </a:lnTo>
                  <a:lnTo>
                    <a:pt x="2456223" y="2177687"/>
                  </a:lnTo>
                  <a:lnTo>
                    <a:pt x="2469978" y="2191971"/>
                  </a:lnTo>
                  <a:lnTo>
                    <a:pt x="2484192" y="2219617"/>
                  </a:lnTo>
                  <a:lnTo>
                    <a:pt x="2497947" y="2274584"/>
                  </a:lnTo>
                  <a:lnTo>
                    <a:pt x="2512161" y="2298486"/>
                  </a:lnTo>
                  <a:lnTo>
                    <a:pt x="2526374" y="2298486"/>
                  </a:lnTo>
                  <a:lnTo>
                    <a:pt x="2539213" y="2298486"/>
                  </a:lnTo>
                  <a:lnTo>
                    <a:pt x="2553426" y="2298286"/>
                  </a:lnTo>
                  <a:lnTo>
                    <a:pt x="2567181" y="2275852"/>
                  </a:lnTo>
                  <a:lnTo>
                    <a:pt x="2581395" y="2245976"/>
                  </a:lnTo>
                  <a:lnTo>
                    <a:pt x="2595150" y="2224377"/>
                  </a:lnTo>
                  <a:lnTo>
                    <a:pt x="2609364" y="2205374"/>
                  </a:lnTo>
                  <a:lnTo>
                    <a:pt x="2623578" y="2178714"/>
                  </a:lnTo>
                  <a:lnTo>
                    <a:pt x="2637333" y="2147387"/>
                  </a:lnTo>
                  <a:lnTo>
                    <a:pt x="2651547" y="2099567"/>
                  </a:lnTo>
                  <a:lnTo>
                    <a:pt x="2665302" y="2052231"/>
                  </a:lnTo>
                  <a:lnTo>
                    <a:pt x="2679516" y="2043450"/>
                  </a:lnTo>
                  <a:lnTo>
                    <a:pt x="2693729" y="2058133"/>
                  </a:lnTo>
                  <a:lnTo>
                    <a:pt x="2707026" y="2051442"/>
                  </a:lnTo>
                  <a:lnTo>
                    <a:pt x="2721240" y="2030254"/>
                  </a:lnTo>
                  <a:lnTo>
                    <a:pt x="2734995" y="1984140"/>
                  </a:lnTo>
                  <a:lnTo>
                    <a:pt x="2749209" y="1881101"/>
                  </a:lnTo>
                  <a:lnTo>
                    <a:pt x="2762964" y="1767474"/>
                  </a:lnTo>
                  <a:lnTo>
                    <a:pt x="2777178" y="1703773"/>
                  </a:lnTo>
                  <a:lnTo>
                    <a:pt x="2791392" y="1701484"/>
                  </a:lnTo>
                  <a:lnTo>
                    <a:pt x="2805147" y="1731636"/>
                  </a:lnTo>
                  <a:lnTo>
                    <a:pt x="2819360" y="1773182"/>
                  </a:lnTo>
                  <a:lnTo>
                    <a:pt x="2833116" y="1816560"/>
                  </a:lnTo>
                  <a:lnTo>
                    <a:pt x="2847329" y="1854634"/>
                  </a:lnTo>
                  <a:lnTo>
                    <a:pt x="2861543" y="1855302"/>
                  </a:lnTo>
                  <a:lnTo>
                    <a:pt x="2874381" y="1804352"/>
                  </a:lnTo>
                  <a:lnTo>
                    <a:pt x="2888595" y="1690910"/>
                  </a:lnTo>
                  <a:lnTo>
                    <a:pt x="2902350" y="1592958"/>
                  </a:lnTo>
                  <a:lnTo>
                    <a:pt x="2916564" y="1588612"/>
                  </a:lnTo>
                  <a:lnTo>
                    <a:pt x="2930319" y="1586993"/>
                  </a:lnTo>
                  <a:lnTo>
                    <a:pt x="2944533" y="1566693"/>
                  </a:lnTo>
                  <a:lnTo>
                    <a:pt x="2958747" y="1551086"/>
                  </a:lnTo>
                  <a:lnTo>
                    <a:pt x="2972502" y="1517727"/>
                  </a:lnTo>
                  <a:lnTo>
                    <a:pt x="2986716" y="1482943"/>
                  </a:lnTo>
                  <a:lnTo>
                    <a:pt x="3000471" y="1438697"/>
                  </a:lnTo>
                  <a:lnTo>
                    <a:pt x="3014685" y="1350574"/>
                  </a:lnTo>
                  <a:lnTo>
                    <a:pt x="3028898" y="1265564"/>
                  </a:lnTo>
                  <a:lnTo>
                    <a:pt x="3041736" y="1226716"/>
                  </a:lnTo>
                  <a:lnTo>
                    <a:pt x="3055950" y="1224790"/>
                  </a:lnTo>
                  <a:lnTo>
                    <a:pt x="3069705" y="1214072"/>
                  </a:lnTo>
                  <a:lnTo>
                    <a:pt x="3083919" y="1193910"/>
                  </a:lnTo>
                  <a:lnTo>
                    <a:pt x="3097674" y="1213145"/>
                  </a:lnTo>
                  <a:lnTo>
                    <a:pt x="3111888" y="1219693"/>
                  </a:lnTo>
                  <a:lnTo>
                    <a:pt x="3126102" y="1196494"/>
                  </a:lnTo>
                  <a:lnTo>
                    <a:pt x="3139857" y="1180830"/>
                  </a:lnTo>
                  <a:lnTo>
                    <a:pt x="3154071" y="1167291"/>
                  </a:lnTo>
                  <a:lnTo>
                    <a:pt x="3167826" y="1176580"/>
                  </a:lnTo>
                  <a:lnTo>
                    <a:pt x="3182040" y="1200232"/>
                  </a:lnTo>
                  <a:lnTo>
                    <a:pt x="3196253" y="1214343"/>
                  </a:lnTo>
                  <a:lnTo>
                    <a:pt x="3209092" y="1248312"/>
                  </a:lnTo>
                  <a:lnTo>
                    <a:pt x="3223305" y="1315538"/>
                  </a:lnTo>
                  <a:lnTo>
                    <a:pt x="3237061" y="1380715"/>
                  </a:lnTo>
                  <a:lnTo>
                    <a:pt x="3251274" y="1400801"/>
                  </a:lnTo>
                  <a:lnTo>
                    <a:pt x="3265030" y="1398954"/>
                  </a:lnTo>
                  <a:lnTo>
                    <a:pt x="3279243" y="1411970"/>
                  </a:lnTo>
                  <a:lnTo>
                    <a:pt x="3293457" y="1404938"/>
                  </a:lnTo>
                  <a:lnTo>
                    <a:pt x="3307212" y="1357336"/>
                  </a:lnTo>
                  <a:lnTo>
                    <a:pt x="3321426" y="1299429"/>
                  </a:lnTo>
                  <a:lnTo>
                    <a:pt x="3335181" y="1282639"/>
                  </a:lnTo>
                  <a:lnTo>
                    <a:pt x="3349395" y="1326974"/>
                  </a:lnTo>
                  <a:lnTo>
                    <a:pt x="3363609" y="1361458"/>
                  </a:lnTo>
                  <a:lnTo>
                    <a:pt x="3376905" y="1323636"/>
                  </a:lnTo>
                  <a:lnTo>
                    <a:pt x="3391119" y="1259899"/>
                  </a:lnTo>
                  <a:lnTo>
                    <a:pt x="3404874" y="1204156"/>
                  </a:lnTo>
                  <a:lnTo>
                    <a:pt x="3419088" y="1190981"/>
                  </a:lnTo>
                  <a:lnTo>
                    <a:pt x="3432843" y="1222854"/>
                  </a:lnTo>
                  <a:lnTo>
                    <a:pt x="3447057" y="1262382"/>
                  </a:lnTo>
                  <a:lnTo>
                    <a:pt x="3461271" y="1312019"/>
                  </a:lnTo>
                  <a:lnTo>
                    <a:pt x="3475026" y="1404157"/>
                  </a:lnTo>
                  <a:lnTo>
                    <a:pt x="3489240" y="1503829"/>
                  </a:lnTo>
                  <a:lnTo>
                    <a:pt x="3502995" y="1539117"/>
                  </a:lnTo>
                  <a:lnTo>
                    <a:pt x="3517208" y="1505210"/>
                  </a:lnTo>
                  <a:lnTo>
                    <a:pt x="3531422" y="1440593"/>
                  </a:lnTo>
                  <a:lnTo>
                    <a:pt x="3544260" y="1405234"/>
                  </a:lnTo>
                  <a:lnTo>
                    <a:pt x="3558474" y="1430787"/>
                  </a:lnTo>
                  <a:lnTo>
                    <a:pt x="3572229" y="1526118"/>
                  </a:lnTo>
                  <a:lnTo>
                    <a:pt x="3586443" y="1605234"/>
                  </a:lnTo>
                  <a:lnTo>
                    <a:pt x="3600198" y="1608837"/>
                  </a:lnTo>
                  <a:lnTo>
                    <a:pt x="3614412" y="1577583"/>
                  </a:lnTo>
                  <a:lnTo>
                    <a:pt x="3628626" y="1568418"/>
                  </a:lnTo>
                  <a:lnTo>
                    <a:pt x="3642381" y="1583083"/>
                  </a:lnTo>
                  <a:lnTo>
                    <a:pt x="3656595" y="1597223"/>
                  </a:lnTo>
                  <a:lnTo>
                    <a:pt x="3670350" y="1609580"/>
                  </a:lnTo>
                  <a:lnTo>
                    <a:pt x="3684564" y="1641758"/>
                  </a:lnTo>
                  <a:lnTo>
                    <a:pt x="3698777" y="1710435"/>
                  </a:lnTo>
                  <a:lnTo>
                    <a:pt x="3711616" y="1766078"/>
                  </a:lnTo>
                  <a:lnTo>
                    <a:pt x="3725829" y="1739083"/>
                  </a:lnTo>
                  <a:lnTo>
                    <a:pt x="3739584" y="1630683"/>
                  </a:lnTo>
                  <a:lnTo>
                    <a:pt x="3753798" y="1562900"/>
                  </a:lnTo>
                  <a:lnTo>
                    <a:pt x="3767553" y="1582476"/>
                  </a:lnTo>
                  <a:lnTo>
                    <a:pt x="3781767" y="1646375"/>
                  </a:lnTo>
                  <a:lnTo>
                    <a:pt x="3795981" y="1685468"/>
                  </a:lnTo>
                  <a:lnTo>
                    <a:pt x="3809736" y="1666933"/>
                  </a:lnTo>
                  <a:lnTo>
                    <a:pt x="3823950" y="1577491"/>
                  </a:lnTo>
                  <a:lnTo>
                    <a:pt x="3837705" y="1461773"/>
                  </a:lnTo>
                  <a:lnTo>
                    <a:pt x="3851919" y="1400428"/>
                  </a:lnTo>
                  <a:lnTo>
                    <a:pt x="3866132" y="1363988"/>
                  </a:lnTo>
                  <a:lnTo>
                    <a:pt x="3878971" y="1373980"/>
                  </a:lnTo>
                  <a:lnTo>
                    <a:pt x="3893184" y="1462740"/>
                  </a:lnTo>
                  <a:lnTo>
                    <a:pt x="3906940" y="1585120"/>
                  </a:lnTo>
                  <a:lnTo>
                    <a:pt x="3921153" y="1642893"/>
                  </a:lnTo>
                  <a:lnTo>
                    <a:pt x="3934909" y="1590656"/>
                  </a:lnTo>
                  <a:lnTo>
                    <a:pt x="3949122" y="1488725"/>
                  </a:lnTo>
                  <a:lnTo>
                    <a:pt x="3963336" y="1441560"/>
                  </a:lnTo>
                  <a:lnTo>
                    <a:pt x="3977091" y="1439353"/>
                  </a:lnTo>
                  <a:lnTo>
                    <a:pt x="3991305" y="1493709"/>
                  </a:lnTo>
                  <a:lnTo>
                    <a:pt x="4005060" y="1573531"/>
                  </a:lnTo>
                  <a:lnTo>
                    <a:pt x="4019274" y="1602522"/>
                  </a:lnTo>
                  <a:lnTo>
                    <a:pt x="4033488" y="1628680"/>
                  </a:lnTo>
                  <a:lnTo>
                    <a:pt x="4046784" y="1645902"/>
                  </a:lnTo>
                  <a:lnTo>
                    <a:pt x="4060998" y="1612314"/>
                  </a:lnTo>
                  <a:lnTo>
                    <a:pt x="4074753" y="1551134"/>
                  </a:lnTo>
                  <a:lnTo>
                    <a:pt x="4088967" y="1541188"/>
                  </a:lnTo>
                  <a:lnTo>
                    <a:pt x="4102722" y="1612447"/>
                  </a:lnTo>
                  <a:lnTo>
                    <a:pt x="4116936" y="1726577"/>
                  </a:lnTo>
                  <a:lnTo>
                    <a:pt x="4131150" y="1787093"/>
                  </a:lnTo>
                  <a:lnTo>
                    <a:pt x="4144905" y="1798206"/>
                  </a:lnTo>
                  <a:lnTo>
                    <a:pt x="4159119" y="1830578"/>
                  </a:lnTo>
                  <a:lnTo>
                    <a:pt x="4172874" y="1914753"/>
                  </a:lnTo>
                  <a:lnTo>
                    <a:pt x="4187088" y="1980229"/>
                  </a:lnTo>
                  <a:lnTo>
                    <a:pt x="4201301" y="1968217"/>
                  </a:lnTo>
                  <a:lnTo>
                    <a:pt x="4214139" y="1960839"/>
                  </a:lnTo>
                  <a:lnTo>
                    <a:pt x="4228353" y="1999061"/>
                  </a:lnTo>
                  <a:lnTo>
                    <a:pt x="4242108" y="2008934"/>
                  </a:lnTo>
                  <a:lnTo>
                    <a:pt x="4256322" y="1989409"/>
                  </a:lnTo>
                  <a:lnTo>
                    <a:pt x="4270077" y="1999125"/>
                  </a:lnTo>
                  <a:lnTo>
                    <a:pt x="4284291" y="1960383"/>
                  </a:lnTo>
                  <a:lnTo>
                    <a:pt x="4298505" y="1877442"/>
                  </a:lnTo>
                  <a:lnTo>
                    <a:pt x="4312260" y="1842399"/>
                  </a:lnTo>
                  <a:lnTo>
                    <a:pt x="4326474" y="1830609"/>
                  </a:lnTo>
                  <a:lnTo>
                    <a:pt x="4340229" y="1764868"/>
                  </a:lnTo>
                  <a:lnTo>
                    <a:pt x="4354443" y="1704053"/>
                  </a:lnTo>
                  <a:lnTo>
                    <a:pt x="4368656" y="1744962"/>
                  </a:lnTo>
                  <a:lnTo>
                    <a:pt x="4381495" y="1779130"/>
                  </a:lnTo>
                  <a:lnTo>
                    <a:pt x="4395708" y="1738190"/>
                  </a:lnTo>
                  <a:lnTo>
                    <a:pt x="4409464" y="1728792"/>
                  </a:lnTo>
                  <a:lnTo>
                    <a:pt x="4423677" y="1748355"/>
                  </a:lnTo>
                  <a:lnTo>
                    <a:pt x="4437433" y="1748188"/>
                  </a:lnTo>
                  <a:lnTo>
                    <a:pt x="4451646" y="1770857"/>
                  </a:lnTo>
                  <a:lnTo>
                    <a:pt x="4465860" y="1802077"/>
                  </a:lnTo>
                  <a:lnTo>
                    <a:pt x="4479615" y="1804710"/>
                  </a:lnTo>
                  <a:lnTo>
                    <a:pt x="4493829" y="1775530"/>
                  </a:lnTo>
                  <a:lnTo>
                    <a:pt x="4507584" y="1739102"/>
                  </a:lnTo>
                  <a:lnTo>
                    <a:pt x="4521798" y="1729102"/>
                  </a:lnTo>
                  <a:lnTo>
                    <a:pt x="4536012" y="1731339"/>
                  </a:lnTo>
                  <a:lnTo>
                    <a:pt x="4548850" y="1734277"/>
                  </a:lnTo>
                  <a:lnTo>
                    <a:pt x="4563063" y="1710711"/>
                  </a:lnTo>
                  <a:lnTo>
                    <a:pt x="4576819" y="1694175"/>
                  </a:lnTo>
                  <a:lnTo>
                    <a:pt x="4591032" y="1683742"/>
                  </a:lnTo>
                  <a:lnTo>
                    <a:pt x="4604788" y="1632565"/>
                  </a:lnTo>
                  <a:lnTo>
                    <a:pt x="4619001" y="1599488"/>
                  </a:lnTo>
                  <a:lnTo>
                    <a:pt x="4633215" y="1609535"/>
                  </a:lnTo>
                  <a:lnTo>
                    <a:pt x="4646970" y="1616543"/>
                  </a:lnTo>
                  <a:lnTo>
                    <a:pt x="4661184" y="1607833"/>
                  </a:lnTo>
                  <a:lnTo>
                    <a:pt x="4674939" y="1631575"/>
                  </a:lnTo>
                  <a:lnTo>
                    <a:pt x="4689153" y="1671687"/>
                  </a:lnTo>
                  <a:lnTo>
                    <a:pt x="4703367" y="1662715"/>
                  </a:lnTo>
                  <a:lnTo>
                    <a:pt x="4716663" y="1587935"/>
                  </a:lnTo>
                  <a:lnTo>
                    <a:pt x="4730877" y="1519613"/>
                  </a:lnTo>
                  <a:lnTo>
                    <a:pt x="4744632" y="1420227"/>
                  </a:lnTo>
                  <a:lnTo>
                    <a:pt x="4758846" y="1311581"/>
                  </a:lnTo>
                  <a:lnTo>
                    <a:pt x="4772601" y="1290111"/>
                  </a:lnTo>
                  <a:lnTo>
                    <a:pt x="4786815" y="1311861"/>
                  </a:lnTo>
                  <a:lnTo>
                    <a:pt x="4801029" y="1344098"/>
                  </a:lnTo>
                  <a:lnTo>
                    <a:pt x="4814784" y="1347322"/>
                  </a:lnTo>
                  <a:lnTo>
                    <a:pt x="4828998" y="1350213"/>
                  </a:lnTo>
                  <a:lnTo>
                    <a:pt x="4842753" y="1335165"/>
                  </a:lnTo>
                  <a:lnTo>
                    <a:pt x="4856967" y="1282515"/>
                  </a:lnTo>
                  <a:lnTo>
                    <a:pt x="4871180" y="1203534"/>
                  </a:lnTo>
                  <a:lnTo>
                    <a:pt x="4884019" y="1123714"/>
                  </a:lnTo>
                  <a:lnTo>
                    <a:pt x="4898232" y="1101685"/>
                  </a:lnTo>
                  <a:lnTo>
                    <a:pt x="4911987" y="1156235"/>
                  </a:lnTo>
                  <a:lnTo>
                    <a:pt x="4926201" y="1209922"/>
                  </a:lnTo>
                  <a:lnTo>
                    <a:pt x="4939956" y="1168906"/>
                  </a:lnTo>
                  <a:lnTo>
                    <a:pt x="4954170" y="1074865"/>
                  </a:lnTo>
                  <a:lnTo>
                    <a:pt x="4968384" y="980298"/>
                  </a:lnTo>
                  <a:lnTo>
                    <a:pt x="4982139" y="923253"/>
                  </a:lnTo>
                  <a:lnTo>
                    <a:pt x="4996353" y="869249"/>
                  </a:lnTo>
                  <a:lnTo>
                    <a:pt x="5010108" y="828394"/>
                  </a:lnTo>
                  <a:lnTo>
                    <a:pt x="5024322" y="847524"/>
                  </a:lnTo>
                  <a:lnTo>
                    <a:pt x="5038535" y="910438"/>
                  </a:lnTo>
                  <a:lnTo>
                    <a:pt x="5051374" y="951829"/>
                  </a:lnTo>
                  <a:lnTo>
                    <a:pt x="5065587" y="929876"/>
                  </a:lnTo>
                  <a:lnTo>
                    <a:pt x="5079343" y="879517"/>
                  </a:lnTo>
                  <a:lnTo>
                    <a:pt x="5093556" y="847285"/>
                  </a:lnTo>
                  <a:lnTo>
                    <a:pt x="5107312" y="892417"/>
                  </a:lnTo>
                  <a:lnTo>
                    <a:pt x="5121525" y="983771"/>
                  </a:lnTo>
                  <a:lnTo>
                    <a:pt x="5135739" y="1053035"/>
                  </a:lnTo>
                  <a:lnTo>
                    <a:pt x="5149494" y="1111711"/>
                  </a:lnTo>
                  <a:lnTo>
                    <a:pt x="5163708" y="1212668"/>
                  </a:lnTo>
                  <a:lnTo>
                    <a:pt x="5177463" y="1320499"/>
                  </a:lnTo>
                  <a:lnTo>
                    <a:pt x="5191677" y="1355340"/>
                  </a:lnTo>
                  <a:lnTo>
                    <a:pt x="5205891" y="1325044"/>
                  </a:lnTo>
                  <a:lnTo>
                    <a:pt x="5218729" y="1321101"/>
                  </a:lnTo>
                  <a:lnTo>
                    <a:pt x="5232943" y="1402008"/>
                  </a:lnTo>
                  <a:lnTo>
                    <a:pt x="5246698" y="1527846"/>
                  </a:lnTo>
                  <a:lnTo>
                    <a:pt x="5260911" y="1622139"/>
                  </a:lnTo>
                  <a:lnTo>
                    <a:pt x="5274667" y="1690077"/>
                  </a:lnTo>
                  <a:lnTo>
                    <a:pt x="5288880" y="1763322"/>
                  </a:lnTo>
                  <a:lnTo>
                    <a:pt x="5303094" y="1841458"/>
                  </a:lnTo>
                  <a:lnTo>
                    <a:pt x="5316849" y="1947022"/>
                  </a:lnTo>
                  <a:lnTo>
                    <a:pt x="5331063" y="2072957"/>
                  </a:lnTo>
                  <a:lnTo>
                    <a:pt x="5344818" y="2192424"/>
                  </a:lnTo>
                  <a:lnTo>
                    <a:pt x="5359032" y="2298486"/>
                  </a:lnTo>
                  <a:lnTo>
                    <a:pt x="5373246" y="2298486"/>
                  </a:lnTo>
                  <a:lnTo>
                    <a:pt x="5386542" y="2298486"/>
                  </a:lnTo>
                  <a:lnTo>
                    <a:pt x="5400756" y="2298486"/>
                  </a:lnTo>
                  <a:lnTo>
                    <a:pt x="5414511" y="2298486"/>
                  </a:lnTo>
                  <a:lnTo>
                    <a:pt x="5428725" y="2298486"/>
                  </a:lnTo>
                  <a:lnTo>
                    <a:pt x="5442480" y="2298486"/>
                  </a:lnTo>
                  <a:lnTo>
                    <a:pt x="5456694" y="2298486"/>
                  </a:lnTo>
                  <a:lnTo>
                    <a:pt x="5470908" y="2298486"/>
                  </a:lnTo>
                  <a:lnTo>
                    <a:pt x="5484663" y="2298486"/>
                  </a:lnTo>
                  <a:lnTo>
                    <a:pt x="5498877" y="2298486"/>
                  </a:lnTo>
                  <a:lnTo>
                    <a:pt x="5512632" y="2298486"/>
                  </a:lnTo>
                  <a:lnTo>
                    <a:pt x="5526846" y="2298486"/>
                  </a:lnTo>
                  <a:lnTo>
                    <a:pt x="5541059" y="2298486"/>
                  </a:lnTo>
                  <a:lnTo>
                    <a:pt x="5553898" y="2298486"/>
                  </a:lnTo>
                  <a:lnTo>
                    <a:pt x="5568111" y="2298486"/>
                  </a:lnTo>
                  <a:lnTo>
                    <a:pt x="5581867" y="2298486"/>
                  </a:lnTo>
                  <a:lnTo>
                    <a:pt x="5596080" y="2298486"/>
                  </a:lnTo>
                  <a:lnTo>
                    <a:pt x="5609835" y="2298486"/>
                  </a:lnTo>
                  <a:lnTo>
                    <a:pt x="5624049" y="2298486"/>
                  </a:lnTo>
                  <a:lnTo>
                    <a:pt x="5638263" y="2298486"/>
                  </a:lnTo>
                  <a:lnTo>
                    <a:pt x="5652018" y="2298486"/>
                  </a:lnTo>
                  <a:lnTo>
                    <a:pt x="5666232" y="2298486"/>
                  </a:lnTo>
                  <a:lnTo>
                    <a:pt x="5679987" y="2298486"/>
                  </a:lnTo>
                  <a:lnTo>
                    <a:pt x="5694201" y="2298486"/>
                  </a:lnTo>
                  <a:lnTo>
                    <a:pt x="5708415" y="2298486"/>
                  </a:lnTo>
                  <a:lnTo>
                    <a:pt x="5721253" y="2298486"/>
                  </a:lnTo>
                  <a:lnTo>
                    <a:pt x="5735466" y="2298486"/>
                  </a:lnTo>
                  <a:lnTo>
                    <a:pt x="5749222" y="2298486"/>
                  </a:lnTo>
                  <a:lnTo>
                    <a:pt x="5763435" y="2298486"/>
                  </a:lnTo>
                  <a:lnTo>
                    <a:pt x="5777191" y="2298486"/>
                  </a:lnTo>
                  <a:lnTo>
                    <a:pt x="5791404" y="2298486"/>
                  </a:lnTo>
                  <a:lnTo>
                    <a:pt x="5805618" y="2298486"/>
                  </a:lnTo>
                  <a:lnTo>
                    <a:pt x="5819373" y="2298486"/>
                  </a:lnTo>
                  <a:lnTo>
                    <a:pt x="5833587" y="2298486"/>
                  </a:lnTo>
                  <a:lnTo>
                    <a:pt x="5847342" y="2298486"/>
                  </a:lnTo>
                  <a:lnTo>
                    <a:pt x="5861556" y="2298486"/>
                  </a:lnTo>
                  <a:lnTo>
                    <a:pt x="5875770" y="2298486"/>
                  </a:lnTo>
                  <a:lnTo>
                    <a:pt x="5888608" y="2298486"/>
                  </a:lnTo>
                  <a:lnTo>
                    <a:pt x="5902822" y="2298486"/>
                  </a:lnTo>
                  <a:lnTo>
                    <a:pt x="5916577" y="2298486"/>
                  </a:lnTo>
                  <a:lnTo>
                    <a:pt x="5930791" y="2298486"/>
                  </a:lnTo>
                  <a:lnTo>
                    <a:pt x="5944546" y="2298486"/>
                  </a:lnTo>
                  <a:lnTo>
                    <a:pt x="5958760" y="2298486"/>
                  </a:lnTo>
                  <a:lnTo>
                    <a:pt x="5972973" y="2298486"/>
                  </a:lnTo>
                  <a:lnTo>
                    <a:pt x="5986728" y="2298486"/>
                  </a:lnTo>
                  <a:lnTo>
                    <a:pt x="6000942" y="2298486"/>
                  </a:lnTo>
                  <a:lnTo>
                    <a:pt x="6014697" y="2298486"/>
                  </a:lnTo>
                  <a:lnTo>
                    <a:pt x="6028911" y="2298486"/>
                  </a:lnTo>
                  <a:lnTo>
                    <a:pt x="6043125" y="2298486"/>
                  </a:lnTo>
                  <a:lnTo>
                    <a:pt x="6056422" y="2298486"/>
                  </a:lnTo>
                  <a:lnTo>
                    <a:pt x="6070635" y="2298486"/>
                  </a:lnTo>
                  <a:lnTo>
                    <a:pt x="6084390" y="2298486"/>
                  </a:lnTo>
                  <a:lnTo>
                    <a:pt x="6098604" y="2251781"/>
                  </a:lnTo>
                  <a:lnTo>
                    <a:pt x="6112359" y="2146980"/>
                  </a:lnTo>
                  <a:lnTo>
                    <a:pt x="6126573" y="2019823"/>
                  </a:lnTo>
                  <a:lnTo>
                    <a:pt x="6140787" y="1847381"/>
                  </a:lnTo>
                  <a:lnTo>
                    <a:pt x="6154542" y="1707697"/>
                  </a:lnTo>
                  <a:lnTo>
                    <a:pt x="6168756" y="1637596"/>
                  </a:lnTo>
                  <a:lnTo>
                    <a:pt x="6182511" y="1573926"/>
                  </a:lnTo>
                  <a:lnTo>
                    <a:pt x="6196725" y="1522682"/>
                  </a:lnTo>
                  <a:lnTo>
                    <a:pt x="6210938" y="1470287"/>
                  </a:lnTo>
                  <a:lnTo>
                    <a:pt x="6223777" y="1427512"/>
                  </a:lnTo>
                  <a:lnTo>
                    <a:pt x="6237990" y="1406688"/>
                  </a:lnTo>
                  <a:lnTo>
                    <a:pt x="6251746" y="1356992"/>
                  </a:lnTo>
                  <a:lnTo>
                    <a:pt x="6265959" y="1292340"/>
                  </a:lnTo>
                  <a:lnTo>
                    <a:pt x="6279715" y="1260246"/>
                  </a:lnTo>
                  <a:lnTo>
                    <a:pt x="6293928" y="1235578"/>
                  </a:lnTo>
                  <a:lnTo>
                    <a:pt x="6308142" y="1232588"/>
                  </a:lnTo>
                  <a:lnTo>
                    <a:pt x="6321897" y="1266883"/>
                  </a:lnTo>
                  <a:lnTo>
                    <a:pt x="6336111" y="1292822"/>
                  </a:lnTo>
                  <a:lnTo>
                    <a:pt x="6349866" y="1299976"/>
                  </a:lnTo>
                  <a:lnTo>
                    <a:pt x="6364080" y="1292812"/>
                  </a:lnTo>
                  <a:lnTo>
                    <a:pt x="6378294" y="1269695"/>
                  </a:lnTo>
                  <a:lnTo>
                    <a:pt x="6391132" y="1242180"/>
                  </a:lnTo>
                  <a:lnTo>
                    <a:pt x="6405346" y="1233931"/>
                  </a:lnTo>
                  <a:lnTo>
                    <a:pt x="6419101" y="1293095"/>
                  </a:lnTo>
                  <a:lnTo>
                    <a:pt x="6433314" y="1382626"/>
                  </a:lnTo>
                  <a:lnTo>
                    <a:pt x="6447070" y="1454806"/>
                  </a:lnTo>
                  <a:lnTo>
                    <a:pt x="6461283" y="1533206"/>
                  </a:lnTo>
                  <a:lnTo>
                    <a:pt x="6475497" y="1564959"/>
                  </a:lnTo>
                  <a:lnTo>
                    <a:pt x="6489252" y="1529083"/>
                  </a:lnTo>
                  <a:lnTo>
                    <a:pt x="6503466" y="1520413"/>
                  </a:lnTo>
                  <a:lnTo>
                    <a:pt x="6517221" y="1520586"/>
                  </a:lnTo>
                  <a:lnTo>
                    <a:pt x="6531435" y="1487885"/>
                  </a:lnTo>
                  <a:lnTo>
                    <a:pt x="6545649" y="1484935"/>
                  </a:lnTo>
                  <a:lnTo>
                    <a:pt x="6558487" y="1522277"/>
                  </a:lnTo>
                  <a:lnTo>
                    <a:pt x="6572701" y="1550340"/>
                  </a:lnTo>
                  <a:lnTo>
                    <a:pt x="6586456" y="1508980"/>
                  </a:lnTo>
                  <a:lnTo>
                    <a:pt x="6600670" y="1445847"/>
                  </a:lnTo>
                  <a:lnTo>
                    <a:pt x="6614425" y="1402104"/>
                  </a:lnTo>
                  <a:lnTo>
                    <a:pt x="6628639" y="1339220"/>
                  </a:lnTo>
                  <a:lnTo>
                    <a:pt x="6642852" y="1299920"/>
                  </a:lnTo>
                  <a:lnTo>
                    <a:pt x="6656608" y="1297329"/>
                  </a:lnTo>
                  <a:lnTo>
                    <a:pt x="6670821" y="1277370"/>
                  </a:lnTo>
                  <a:lnTo>
                    <a:pt x="6684576" y="1255686"/>
                  </a:lnTo>
                  <a:lnTo>
                    <a:pt x="6698790" y="1252489"/>
                  </a:lnTo>
                  <a:lnTo>
                    <a:pt x="6713004" y="1262661"/>
                  </a:lnTo>
                  <a:lnTo>
                    <a:pt x="6726301" y="1251065"/>
                  </a:lnTo>
                  <a:lnTo>
                    <a:pt x="6740514" y="1199126"/>
                  </a:lnTo>
                  <a:lnTo>
                    <a:pt x="6754270" y="1184309"/>
                  </a:lnTo>
                  <a:lnTo>
                    <a:pt x="6768483" y="1212670"/>
                  </a:lnTo>
                  <a:lnTo>
                    <a:pt x="6782238" y="1174512"/>
                  </a:lnTo>
                  <a:lnTo>
                    <a:pt x="6796452" y="1072263"/>
                  </a:lnTo>
                  <a:lnTo>
                    <a:pt x="6810666" y="1023340"/>
                  </a:lnTo>
                  <a:lnTo>
                    <a:pt x="6824421" y="1046894"/>
                  </a:lnTo>
                  <a:lnTo>
                    <a:pt x="6838635" y="1050924"/>
                  </a:lnTo>
                  <a:lnTo>
                    <a:pt x="6852390" y="1032545"/>
                  </a:lnTo>
                  <a:lnTo>
                    <a:pt x="6866604" y="1006073"/>
                  </a:lnTo>
                  <a:lnTo>
                    <a:pt x="6880818" y="939986"/>
                  </a:lnTo>
                  <a:lnTo>
                    <a:pt x="6893656" y="908978"/>
                  </a:lnTo>
                  <a:lnTo>
                    <a:pt x="6907869" y="960295"/>
                  </a:lnTo>
                  <a:lnTo>
                    <a:pt x="6921625" y="1019116"/>
                  </a:lnTo>
                  <a:lnTo>
                    <a:pt x="6935838" y="1030353"/>
                  </a:lnTo>
                  <a:lnTo>
                    <a:pt x="6935838" y="2298486"/>
                  </a:lnTo>
                  <a:lnTo>
                    <a:pt x="6921625" y="2298486"/>
                  </a:lnTo>
                  <a:lnTo>
                    <a:pt x="6907869" y="2298486"/>
                  </a:lnTo>
                  <a:lnTo>
                    <a:pt x="6893656" y="2298486"/>
                  </a:lnTo>
                  <a:lnTo>
                    <a:pt x="6880818" y="2298486"/>
                  </a:lnTo>
                  <a:lnTo>
                    <a:pt x="6866604" y="2298486"/>
                  </a:lnTo>
                  <a:lnTo>
                    <a:pt x="6852390" y="2298486"/>
                  </a:lnTo>
                  <a:lnTo>
                    <a:pt x="6838635" y="2298486"/>
                  </a:lnTo>
                  <a:lnTo>
                    <a:pt x="6824421" y="2298486"/>
                  </a:lnTo>
                  <a:lnTo>
                    <a:pt x="6810666" y="2298486"/>
                  </a:lnTo>
                  <a:lnTo>
                    <a:pt x="6796452" y="2298486"/>
                  </a:lnTo>
                  <a:lnTo>
                    <a:pt x="6782238" y="2298486"/>
                  </a:lnTo>
                  <a:lnTo>
                    <a:pt x="6768483" y="2298486"/>
                  </a:lnTo>
                  <a:lnTo>
                    <a:pt x="6754270" y="2298486"/>
                  </a:lnTo>
                  <a:lnTo>
                    <a:pt x="6740514" y="2298486"/>
                  </a:lnTo>
                  <a:lnTo>
                    <a:pt x="6726301" y="2298486"/>
                  </a:lnTo>
                  <a:lnTo>
                    <a:pt x="6713004" y="2298486"/>
                  </a:lnTo>
                  <a:lnTo>
                    <a:pt x="6698790" y="2298486"/>
                  </a:lnTo>
                  <a:lnTo>
                    <a:pt x="6684576" y="2298486"/>
                  </a:lnTo>
                  <a:lnTo>
                    <a:pt x="6670821" y="2298486"/>
                  </a:lnTo>
                  <a:lnTo>
                    <a:pt x="6656608" y="2298486"/>
                  </a:lnTo>
                  <a:lnTo>
                    <a:pt x="6642852" y="2298486"/>
                  </a:lnTo>
                  <a:lnTo>
                    <a:pt x="6628639" y="2298486"/>
                  </a:lnTo>
                  <a:lnTo>
                    <a:pt x="6614425" y="2298486"/>
                  </a:lnTo>
                  <a:lnTo>
                    <a:pt x="6600670" y="2298486"/>
                  </a:lnTo>
                  <a:lnTo>
                    <a:pt x="6586456" y="2298486"/>
                  </a:lnTo>
                  <a:lnTo>
                    <a:pt x="6572701" y="2298486"/>
                  </a:lnTo>
                  <a:lnTo>
                    <a:pt x="6558487" y="2298486"/>
                  </a:lnTo>
                  <a:lnTo>
                    <a:pt x="6545649" y="2298486"/>
                  </a:lnTo>
                  <a:lnTo>
                    <a:pt x="6531435" y="2298486"/>
                  </a:lnTo>
                  <a:lnTo>
                    <a:pt x="6517221" y="2298486"/>
                  </a:lnTo>
                  <a:lnTo>
                    <a:pt x="6503466" y="2298486"/>
                  </a:lnTo>
                  <a:lnTo>
                    <a:pt x="6489252" y="2298486"/>
                  </a:lnTo>
                  <a:lnTo>
                    <a:pt x="6475497" y="2298486"/>
                  </a:lnTo>
                  <a:lnTo>
                    <a:pt x="6461283" y="2298486"/>
                  </a:lnTo>
                  <a:lnTo>
                    <a:pt x="6447070" y="2298486"/>
                  </a:lnTo>
                  <a:lnTo>
                    <a:pt x="6433314" y="2298486"/>
                  </a:lnTo>
                  <a:lnTo>
                    <a:pt x="6419101" y="2298486"/>
                  </a:lnTo>
                  <a:lnTo>
                    <a:pt x="6405346" y="2298486"/>
                  </a:lnTo>
                  <a:lnTo>
                    <a:pt x="6391132" y="2298486"/>
                  </a:lnTo>
                  <a:lnTo>
                    <a:pt x="6378294" y="2298486"/>
                  </a:lnTo>
                  <a:lnTo>
                    <a:pt x="6364080" y="2298486"/>
                  </a:lnTo>
                  <a:lnTo>
                    <a:pt x="6349866" y="2298486"/>
                  </a:lnTo>
                  <a:lnTo>
                    <a:pt x="6336111" y="2298486"/>
                  </a:lnTo>
                  <a:lnTo>
                    <a:pt x="6321897" y="2298486"/>
                  </a:lnTo>
                  <a:lnTo>
                    <a:pt x="6308142" y="2298486"/>
                  </a:lnTo>
                  <a:lnTo>
                    <a:pt x="6293928" y="2298486"/>
                  </a:lnTo>
                  <a:lnTo>
                    <a:pt x="6279715" y="2298486"/>
                  </a:lnTo>
                  <a:lnTo>
                    <a:pt x="6265959" y="2298486"/>
                  </a:lnTo>
                  <a:lnTo>
                    <a:pt x="6251746" y="2298486"/>
                  </a:lnTo>
                  <a:lnTo>
                    <a:pt x="6237990" y="2298486"/>
                  </a:lnTo>
                  <a:lnTo>
                    <a:pt x="6223777" y="2298486"/>
                  </a:lnTo>
                  <a:lnTo>
                    <a:pt x="6210938" y="2298486"/>
                  </a:lnTo>
                  <a:lnTo>
                    <a:pt x="6196725" y="2298486"/>
                  </a:lnTo>
                  <a:lnTo>
                    <a:pt x="6182511" y="2298486"/>
                  </a:lnTo>
                  <a:lnTo>
                    <a:pt x="6168756" y="2298486"/>
                  </a:lnTo>
                  <a:lnTo>
                    <a:pt x="6154542" y="2298486"/>
                  </a:lnTo>
                  <a:lnTo>
                    <a:pt x="6140787" y="2298486"/>
                  </a:lnTo>
                  <a:lnTo>
                    <a:pt x="6126573" y="2298486"/>
                  </a:lnTo>
                  <a:lnTo>
                    <a:pt x="6112359" y="2298486"/>
                  </a:lnTo>
                  <a:lnTo>
                    <a:pt x="6098604" y="2298486"/>
                  </a:lnTo>
                  <a:lnTo>
                    <a:pt x="6084390" y="2326628"/>
                  </a:lnTo>
                  <a:lnTo>
                    <a:pt x="6070635" y="2405886"/>
                  </a:lnTo>
                  <a:lnTo>
                    <a:pt x="6056422" y="2485773"/>
                  </a:lnTo>
                  <a:lnTo>
                    <a:pt x="6043125" y="2500628"/>
                  </a:lnTo>
                  <a:lnTo>
                    <a:pt x="6028911" y="2461062"/>
                  </a:lnTo>
                  <a:lnTo>
                    <a:pt x="6014697" y="2438901"/>
                  </a:lnTo>
                  <a:lnTo>
                    <a:pt x="6000942" y="2505125"/>
                  </a:lnTo>
                  <a:lnTo>
                    <a:pt x="5986728" y="2612462"/>
                  </a:lnTo>
                  <a:lnTo>
                    <a:pt x="5972973" y="2623620"/>
                  </a:lnTo>
                  <a:lnTo>
                    <a:pt x="5958760" y="2599284"/>
                  </a:lnTo>
                  <a:lnTo>
                    <a:pt x="5944546" y="2689288"/>
                  </a:lnTo>
                  <a:lnTo>
                    <a:pt x="5930791" y="2837942"/>
                  </a:lnTo>
                  <a:lnTo>
                    <a:pt x="5916577" y="2937235"/>
                  </a:lnTo>
                  <a:lnTo>
                    <a:pt x="5902822" y="2949733"/>
                  </a:lnTo>
                  <a:lnTo>
                    <a:pt x="5888608" y="2926951"/>
                  </a:lnTo>
                  <a:lnTo>
                    <a:pt x="5875770" y="2912580"/>
                  </a:lnTo>
                  <a:lnTo>
                    <a:pt x="5861556" y="2915879"/>
                  </a:lnTo>
                  <a:lnTo>
                    <a:pt x="5847342" y="2928419"/>
                  </a:lnTo>
                  <a:lnTo>
                    <a:pt x="5833587" y="2912919"/>
                  </a:lnTo>
                  <a:lnTo>
                    <a:pt x="5819373" y="2869045"/>
                  </a:lnTo>
                  <a:lnTo>
                    <a:pt x="5805618" y="2861655"/>
                  </a:lnTo>
                  <a:lnTo>
                    <a:pt x="5791404" y="2869203"/>
                  </a:lnTo>
                  <a:lnTo>
                    <a:pt x="5777191" y="2769317"/>
                  </a:lnTo>
                  <a:lnTo>
                    <a:pt x="5763435" y="2576820"/>
                  </a:lnTo>
                  <a:lnTo>
                    <a:pt x="5749222" y="2456654"/>
                  </a:lnTo>
                  <a:lnTo>
                    <a:pt x="5735466" y="2485273"/>
                  </a:lnTo>
                  <a:lnTo>
                    <a:pt x="5721253" y="2559682"/>
                  </a:lnTo>
                  <a:lnTo>
                    <a:pt x="5708415" y="2625198"/>
                  </a:lnTo>
                  <a:lnTo>
                    <a:pt x="5694201" y="2701320"/>
                  </a:lnTo>
                  <a:lnTo>
                    <a:pt x="5679987" y="2784899"/>
                  </a:lnTo>
                  <a:lnTo>
                    <a:pt x="5666232" y="2862258"/>
                  </a:lnTo>
                  <a:lnTo>
                    <a:pt x="5652018" y="2972579"/>
                  </a:lnTo>
                  <a:lnTo>
                    <a:pt x="5638263" y="3079324"/>
                  </a:lnTo>
                  <a:lnTo>
                    <a:pt x="5624049" y="3100629"/>
                  </a:lnTo>
                  <a:lnTo>
                    <a:pt x="5609835" y="3091801"/>
                  </a:lnTo>
                  <a:lnTo>
                    <a:pt x="5596080" y="3127182"/>
                  </a:lnTo>
                  <a:lnTo>
                    <a:pt x="5581867" y="3153328"/>
                  </a:lnTo>
                  <a:lnTo>
                    <a:pt x="5568111" y="3144681"/>
                  </a:lnTo>
                  <a:lnTo>
                    <a:pt x="5553898" y="3177845"/>
                  </a:lnTo>
                  <a:lnTo>
                    <a:pt x="5541059" y="3265790"/>
                  </a:lnTo>
                  <a:lnTo>
                    <a:pt x="5526846" y="3316231"/>
                  </a:lnTo>
                  <a:lnTo>
                    <a:pt x="5512632" y="3274477"/>
                  </a:lnTo>
                  <a:lnTo>
                    <a:pt x="5498877" y="3189125"/>
                  </a:lnTo>
                  <a:lnTo>
                    <a:pt x="5484663" y="3067136"/>
                  </a:lnTo>
                  <a:lnTo>
                    <a:pt x="5470908" y="2928218"/>
                  </a:lnTo>
                  <a:lnTo>
                    <a:pt x="5456694" y="2854192"/>
                  </a:lnTo>
                  <a:lnTo>
                    <a:pt x="5442480" y="2840500"/>
                  </a:lnTo>
                  <a:lnTo>
                    <a:pt x="5428725" y="2806900"/>
                  </a:lnTo>
                  <a:lnTo>
                    <a:pt x="5414511" y="2776254"/>
                  </a:lnTo>
                  <a:lnTo>
                    <a:pt x="5400756" y="2747045"/>
                  </a:lnTo>
                  <a:lnTo>
                    <a:pt x="5386542" y="2630679"/>
                  </a:lnTo>
                  <a:lnTo>
                    <a:pt x="5373246" y="2449461"/>
                  </a:lnTo>
                  <a:lnTo>
                    <a:pt x="5359032" y="2301432"/>
                  </a:lnTo>
                  <a:lnTo>
                    <a:pt x="5344818" y="2298486"/>
                  </a:lnTo>
                  <a:lnTo>
                    <a:pt x="5331063" y="2298486"/>
                  </a:lnTo>
                  <a:lnTo>
                    <a:pt x="5316849" y="2298486"/>
                  </a:lnTo>
                  <a:lnTo>
                    <a:pt x="5303094" y="2298486"/>
                  </a:lnTo>
                  <a:lnTo>
                    <a:pt x="5288880" y="2298486"/>
                  </a:lnTo>
                  <a:lnTo>
                    <a:pt x="5274667" y="2298486"/>
                  </a:lnTo>
                  <a:lnTo>
                    <a:pt x="5260911" y="2298486"/>
                  </a:lnTo>
                  <a:lnTo>
                    <a:pt x="5246698" y="2298486"/>
                  </a:lnTo>
                  <a:lnTo>
                    <a:pt x="5232943" y="2298486"/>
                  </a:lnTo>
                  <a:lnTo>
                    <a:pt x="5218729" y="2298486"/>
                  </a:lnTo>
                  <a:lnTo>
                    <a:pt x="5205891" y="2298486"/>
                  </a:lnTo>
                  <a:lnTo>
                    <a:pt x="5191677" y="2298486"/>
                  </a:lnTo>
                  <a:lnTo>
                    <a:pt x="5177463" y="2298486"/>
                  </a:lnTo>
                  <a:lnTo>
                    <a:pt x="5163708" y="2298486"/>
                  </a:lnTo>
                  <a:lnTo>
                    <a:pt x="5149494" y="2298486"/>
                  </a:lnTo>
                  <a:lnTo>
                    <a:pt x="5135739" y="2298486"/>
                  </a:lnTo>
                  <a:lnTo>
                    <a:pt x="5121525" y="2298486"/>
                  </a:lnTo>
                  <a:lnTo>
                    <a:pt x="5107312" y="2298486"/>
                  </a:lnTo>
                  <a:lnTo>
                    <a:pt x="5093556" y="2298486"/>
                  </a:lnTo>
                  <a:lnTo>
                    <a:pt x="5079343" y="2298486"/>
                  </a:lnTo>
                  <a:lnTo>
                    <a:pt x="5065587" y="2298486"/>
                  </a:lnTo>
                  <a:lnTo>
                    <a:pt x="5051374" y="2298486"/>
                  </a:lnTo>
                  <a:lnTo>
                    <a:pt x="5038535" y="2298486"/>
                  </a:lnTo>
                  <a:lnTo>
                    <a:pt x="5024322" y="2298486"/>
                  </a:lnTo>
                  <a:lnTo>
                    <a:pt x="5010108" y="2298486"/>
                  </a:lnTo>
                  <a:lnTo>
                    <a:pt x="4996353" y="2298486"/>
                  </a:lnTo>
                  <a:lnTo>
                    <a:pt x="4982139" y="2298486"/>
                  </a:lnTo>
                  <a:lnTo>
                    <a:pt x="4968384" y="2298486"/>
                  </a:lnTo>
                  <a:lnTo>
                    <a:pt x="4954170" y="2298486"/>
                  </a:lnTo>
                  <a:lnTo>
                    <a:pt x="4939956" y="2298486"/>
                  </a:lnTo>
                  <a:lnTo>
                    <a:pt x="4926201" y="2298486"/>
                  </a:lnTo>
                  <a:lnTo>
                    <a:pt x="4911987" y="2298486"/>
                  </a:lnTo>
                  <a:lnTo>
                    <a:pt x="4898232" y="2298486"/>
                  </a:lnTo>
                  <a:lnTo>
                    <a:pt x="4884019" y="2298486"/>
                  </a:lnTo>
                  <a:lnTo>
                    <a:pt x="4871180" y="2298486"/>
                  </a:lnTo>
                  <a:lnTo>
                    <a:pt x="4856967" y="2298486"/>
                  </a:lnTo>
                  <a:lnTo>
                    <a:pt x="4842753" y="2298486"/>
                  </a:lnTo>
                  <a:lnTo>
                    <a:pt x="4828998" y="2298486"/>
                  </a:lnTo>
                  <a:lnTo>
                    <a:pt x="4814784" y="2298486"/>
                  </a:lnTo>
                  <a:lnTo>
                    <a:pt x="4801029" y="2298486"/>
                  </a:lnTo>
                  <a:lnTo>
                    <a:pt x="4786815" y="2298486"/>
                  </a:lnTo>
                  <a:lnTo>
                    <a:pt x="4772601" y="2298486"/>
                  </a:lnTo>
                  <a:lnTo>
                    <a:pt x="4758846" y="2298486"/>
                  </a:lnTo>
                  <a:lnTo>
                    <a:pt x="4744632" y="2298486"/>
                  </a:lnTo>
                  <a:lnTo>
                    <a:pt x="4730877" y="2298486"/>
                  </a:lnTo>
                  <a:lnTo>
                    <a:pt x="4716663" y="2298486"/>
                  </a:lnTo>
                  <a:lnTo>
                    <a:pt x="4703367" y="2298486"/>
                  </a:lnTo>
                  <a:lnTo>
                    <a:pt x="4689153" y="2298486"/>
                  </a:lnTo>
                  <a:lnTo>
                    <a:pt x="4674939" y="2298486"/>
                  </a:lnTo>
                  <a:lnTo>
                    <a:pt x="4661184" y="2298486"/>
                  </a:lnTo>
                  <a:lnTo>
                    <a:pt x="4646970" y="2298486"/>
                  </a:lnTo>
                  <a:lnTo>
                    <a:pt x="4633215" y="2298486"/>
                  </a:lnTo>
                  <a:lnTo>
                    <a:pt x="4619001" y="2298486"/>
                  </a:lnTo>
                  <a:lnTo>
                    <a:pt x="4604788" y="2298486"/>
                  </a:lnTo>
                  <a:lnTo>
                    <a:pt x="4591032" y="2298486"/>
                  </a:lnTo>
                  <a:lnTo>
                    <a:pt x="4576819" y="2298486"/>
                  </a:lnTo>
                  <a:lnTo>
                    <a:pt x="4563063" y="2298486"/>
                  </a:lnTo>
                  <a:lnTo>
                    <a:pt x="4548850" y="2298486"/>
                  </a:lnTo>
                  <a:lnTo>
                    <a:pt x="4536012" y="2298486"/>
                  </a:lnTo>
                  <a:lnTo>
                    <a:pt x="4521798" y="2298486"/>
                  </a:lnTo>
                  <a:lnTo>
                    <a:pt x="4507584" y="2298486"/>
                  </a:lnTo>
                  <a:lnTo>
                    <a:pt x="4493829" y="2298486"/>
                  </a:lnTo>
                  <a:lnTo>
                    <a:pt x="4479615" y="2298486"/>
                  </a:lnTo>
                  <a:lnTo>
                    <a:pt x="4465860" y="2298486"/>
                  </a:lnTo>
                  <a:lnTo>
                    <a:pt x="4451646" y="2298486"/>
                  </a:lnTo>
                  <a:lnTo>
                    <a:pt x="4437433" y="2298486"/>
                  </a:lnTo>
                  <a:lnTo>
                    <a:pt x="4423677" y="2298486"/>
                  </a:lnTo>
                  <a:lnTo>
                    <a:pt x="4409464" y="2298486"/>
                  </a:lnTo>
                  <a:lnTo>
                    <a:pt x="4395708" y="2298486"/>
                  </a:lnTo>
                  <a:lnTo>
                    <a:pt x="4381495" y="2298486"/>
                  </a:lnTo>
                  <a:lnTo>
                    <a:pt x="4368656" y="2298486"/>
                  </a:lnTo>
                  <a:lnTo>
                    <a:pt x="4354443" y="2298486"/>
                  </a:lnTo>
                  <a:lnTo>
                    <a:pt x="4340229" y="2298486"/>
                  </a:lnTo>
                  <a:lnTo>
                    <a:pt x="4326474" y="2298486"/>
                  </a:lnTo>
                  <a:lnTo>
                    <a:pt x="4312260" y="2298486"/>
                  </a:lnTo>
                  <a:lnTo>
                    <a:pt x="4298505" y="2298486"/>
                  </a:lnTo>
                  <a:lnTo>
                    <a:pt x="4284291" y="2298486"/>
                  </a:lnTo>
                  <a:lnTo>
                    <a:pt x="4270077" y="2298486"/>
                  </a:lnTo>
                  <a:lnTo>
                    <a:pt x="4256322" y="2298486"/>
                  </a:lnTo>
                  <a:lnTo>
                    <a:pt x="4242108" y="2298486"/>
                  </a:lnTo>
                  <a:lnTo>
                    <a:pt x="4228353" y="2298486"/>
                  </a:lnTo>
                  <a:lnTo>
                    <a:pt x="4214139" y="2298486"/>
                  </a:lnTo>
                  <a:lnTo>
                    <a:pt x="4201301" y="2298486"/>
                  </a:lnTo>
                  <a:lnTo>
                    <a:pt x="4187088" y="2298486"/>
                  </a:lnTo>
                  <a:lnTo>
                    <a:pt x="4172874" y="2298486"/>
                  </a:lnTo>
                  <a:lnTo>
                    <a:pt x="4159119" y="2298486"/>
                  </a:lnTo>
                  <a:lnTo>
                    <a:pt x="4144905" y="2298486"/>
                  </a:lnTo>
                  <a:lnTo>
                    <a:pt x="4131150" y="2298486"/>
                  </a:lnTo>
                  <a:lnTo>
                    <a:pt x="4116936" y="2298486"/>
                  </a:lnTo>
                  <a:lnTo>
                    <a:pt x="4102722" y="2298486"/>
                  </a:lnTo>
                  <a:lnTo>
                    <a:pt x="4088967" y="2298486"/>
                  </a:lnTo>
                  <a:lnTo>
                    <a:pt x="4074753" y="2298486"/>
                  </a:lnTo>
                  <a:lnTo>
                    <a:pt x="4060998" y="2298486"/>
                  </a:lnTo>
                  <a:lnTo>
                    <a:pt x="4046784" y="2298486"/>
                  </a:lnTo>
                  <a:lnTo>
                    <a:pt x="4033488" y="2298486"/>
                  </a:lnTo>
                  <a:lnTo>
                    <a:pt x="4019274" y="2298486"/>
                  </a:lnTo>
                  <a:lnTo>
                    <a:pt x="4005060" y="2298486"/>
                  </a:lnTo>
                  <a:lnTo>
                    <a:pt x="3991305" y="2298486"/>
                  </a:lnTo>
                  <a:lnTo>
                    <a:pt x="3977091" y="2298486"/>
                  </a:lnTo>
                  <a:lnTo>
                    <a:pt x="3963336" y="2298486"/>
                  </a:lnTo>
                  <a:lnTo>
                    <a:pt x="3949122" y="2298486"/>
                  </a:lnTo>
                  <a:lnTo>
                    <a:pt x="3934909" y="2298486"/>
                  </a:lnTo>
                  <a:lnTo>
                    <a:pt x="3921153" y="2298486"/>
                  </a:lnTo>
                  <a:lnTo>
                    <a:pt x="3906940" y="2298486"/>
                  </a:lnTo>
                  <a:lnTo>
                    <a:pt x="3893184" y="2298486"/>
                  </a:lnTo>
                  <a:lnTo>
                    <a:pt x="3878971" y="2298486"/>
                  </a:lnTo>
                  <a:lnTo>
                    <a:pt x="3866132" y="2298486"/>
                  </a:lnTo>
                  <a:lnTo>
                    <a:pt x="3851919" y="2298486"/>
                  </a:lnTo>
                  <a:lnTo>
                    <a:pt x="3837705" y="2298486"/>
                  </a:lnTo>
                  <a:lnTo>
                    <a:pt x="3823950" y="2298486"/>
                  </a:lnTo>
                  <a:lnTo>
                    <a:pt x="3809736" y="2298486"/>
                  </a:lnTo>
                  <a:lnTo>
                    <a:pt x="3795981" y="2298486"/>
                  </a:lnTo>
                  <a:lnTo>
                    <a:pt x="3781767" y="2298486"/>
                  </a:lnTo>
                  <a:lnTo>
                    <a:pt x="3767553" y="2298486"/>
                  </a:lnTo>
                  <a:lnTo>
                    <a:pt x="3753798" y="2298486"/>
                  </a:lnTo>
                  <a:lnTo>
                    <a:pt x="3739584" y="2298486"/>
                  </a:lnTo>
                  <a:lnTo>
                    <a:pt x="3725829" y="2298486"/>
                  </a:lnTo>
                  <a:lnTo>
                    <a:pt x="3711616" y="2298486"/>
                  </a:lnTo>
                  <a:lnTo>
                    <a:pt x="3698777" y="2298486"/>
                  </a:lnTo>
                  <a:lnTo>
                    <a:pt x="3684564" y="2298486"/>
                  </a:lnTo>
                  <a:lnTo>
                    <a:pt x="3670350" y="2298486"/>
                  </a:lnTo>
                  <a:lnTo>
                    <a:pt x="3656595" y="2298486"/>
                  </a:lnTo>
                  <a:lnTo>
                    <a:pt x="3642381" y="2298486"/>
                  </a:lnTo>
                  <a:lnTo>
                    <a:pt x="3628626" y="2298486"/>
                  </a:lnTo>
                  <a:lnTo>
                    <a:pt x="3614412" y="2298486"/>
                  </a:lnTo>
                  <a:lnTo>
                    <a:pt x="3600198" y="2298486"/>
                  </a:lnTo>
                  <a:lnTo>
                    <a:pt x="3586443" y="2298486"/>
                  </a:lnTo>
                  <a:lnTo>
                    <a:pt x="3572229" y="2298486"/>
                  </a:lnTo>
                  <a:lnTo>
                    <a:pt x="3558474" y="2298486"/>
                  </a:lnTo>
                  <a:lnTo>
                    <a:pt x="3544260" y="2298486"/>
                  </a:lnTo>
                  <a:lnTo>
                    <a:pt x="3531422" y="2298486"/>
                  </a:lnTo>
                  <a:lnTo>
                    <a:pt x="3517208" y="2298486"/>
                  </a:lnTo>
                  <a:lnTo>
                    <a:pt x="3502995" y="2298486"/>
                  </a:lnTo>
                  <a:lnTo>
                    <a:pt x="3489240" y="2298486"/>
                  </a:lnTo>
                  <a:lnTo>
                    <a:pt x="3475026" y="2298486"/>
                  </a:lnTo>
                  <a:lnTo>
                    <a:pt x="3461271" y="2298486"/>
                  </a:lnTo>
                  <a:lnTo>
                    <a:pt x="3447057" y="2298486"/>
                  </a:lnTo>
                  <a:lnTo>
                    <a:pt x="3432843" y="2298486"/>
                  </a:lnTo>
                  <a:lnTo>
                    <a:pt x="3419088" y="2298486"/>
                  </a:lnTo>
                  <a:lnTo>
                    <a:pt x="3404874" y="2298486"/>
                  </a:lnTo>
                  <a:lnTo>
                    <a:pt x="3391119" y="2298486"/>
                  </a:lnTo>
                  <a:lnTo>
                    <a:pt x="3376905" y="2298486"/>
                  </a:lnTo>
                  <a:lnTo>
                    <a:pt x="3363609" y="2298486"/>
                  </a:lnTo>
                  <a:lnTo>
                    <a:pt x="3349395" y="2298486"/>
                  </a:lnTo>
                  <a:lnTo>
                    <a:pt x="3335181" y="2298486"/>
                  </a:lnTo>
                  <a:lnTo>
                    <a:pt x="3321426" y="2298486"/>
                  </a:lnTo>
                  <a:lnTo>
                    <a:pt x="3307212" y="2298486"/>
                  </a:lnTo>
                  <a:lnTo>
                    <a:pt x="3293457" y="2298486"/>
                  </a:lnTo>
                  <a:lnTo>
                    <a:pt x="3279243" y="2298486"/>
                  </a:lnTo>
                  <a:lnTo>
                    <a:pt x="3265030" y="2298486"/>
                  </a:lnTo>
                  <a:lnTo>
                    <a:pt x="3251274" y="2298486"/>
                  </a:lnTo>
                  <a:lnTo>
                    <a:pt x="3237061" y="2298486"/>
                  </a:lnTo>
                  <a:lnTo>
                    <a:pt x="3223305" y="2298486"/>
                  </a:lnTo>
                  <a:lnTo>
                    <a:pt x="3209092" y="2298486"/>
                  </a:lnTo>
                  <a:lnTo>
                    <a:pt x="3196253" y="2298486"/>
                  </a:lnTo>
                  <a:lnTo>
                    <a:pt x="3182040" y="2298486"/>
                  </a:lnTo>
                  <a:lnTo>
                    <a:pt x="3167826" y="2298486"/>
                  </a:lnTo>
                  <a:lnTo>
                    <a:pt x="3154071" y="2298486"/>
                  </a:lnTo>
                  <a:lnTo>
                    <a:pt x="3139857" y="2298486"/>
                  </a:lnTo>
                  <a:lnTo>
                    <a:pt x="3126102" y="2298486"/>
                  </a:lnTo>
                  <a:lnTo>
                    <a:pt x="3111888" y="2298486"/>
                  </a:lnTo>
                  <a:lnTo>
                    <a:pt x="3097674" y="2298486"/>
                  </a:lnTo>
                  <a:lnTo>
                    <a:pt x="3083919" y="2298486"/>
                  </a:lnTo>
                  <a:lnTo>
                    <a:pt x="3069705" y="2298486"/>
                  </a:lnTo>
                  <a:lnTo>
                    <a:pt x="3055950" y="2298486"/>
                  </a:lnTo>
                  <a:lnTo>
                    <a:pt x="3041736" y="2298486"/>
                  </a:lnTo>
                  <a:lnTo>
                    <a:pt x="3028898" y="2298486"/>
                  </a:lnTo>
                  <a:lnTo>
                    <a:pt x="3014685" y="2298486"/>
                  </a:lnTo>
                  <a:lnTo>
                    <a:pt x="3000471" y="2298486"/>
                  </a:lnTo>
                  <a:lnTo>
                    <a:pt x="2986716" y="2298486"/>
                  </a:lnTo>
                  <a:lnTo>
                    <a:pt x="2972502" y="2298486"/>
                  </a:lnTo>
                  <a:lnTo>
                    <a:pt x="2958747" y="2298486"/>
                  </a:lnTo>
                  <a:lnTo>
                    <a:pt x="2944533" y="2298486"/>
                  </a:lnTo>
                  <a:lnTo>
                    <a:pt x="2930319" y="2298486"/>
                  </a:lnTo>
                  <a:lnTo>
                    <a:pt x="2916564" y="2298486"/>
                  </a:lnTo>
                  <a:lnTo>
                    <a:pt x="2902350" y="2298486"/>
                  </a:lnTo>
                  <a:lnTo>
                    <a:pt x="2888595" y="2298486"/>
                  </a:lnTo>
                  <a:lnTo>
                    <a:pt x="2874381" y="2298486"/>
                  </a:lnTo>
                  <a:lnTo>
                    <a:pt x="2861543" y="2298486"/>
                  </a:lnTo>
                  <a:lnTo>
                    <a:pt x="2847329" y="2298486"/>
                  </a:lnTo>
                  <a:lnTo>
                    <a:pt x="2833116" y="2298486"/>
                  </a:lnTo>
                  <a:lnTo>
                    <a:pt x="2819360" y="2298486"/>
                  </a:lnTo>
                  <a:lnTo>
                    <a:pt x="2805147" y="2298486"/>
                  </a:lnTo>
                  <a:lnTo>
                    <a:pt x="2791392" y="2298486"/>
                  </a:lnTo>
                  <a:lnTo>
                    <a:pt x="2777178" y="2298486"/>
                  </a:lnTo>
                  <a:lnTo>
                    <a:pt x="2762964" y="2298486"/>
                  </a:lnTo>
                  <a:lnTo>
                    <a:pt x="2749209" y="2298486"/>
                  </a:lnTo>
                  <a:lnTo>
                    <a:pt x="2734995" y="2298486"/>
                  </a:lnTo>
                  <a:lnTo>
                    <a:pt x="2721240" y="2298486"/>
                  </a:lnTo>
                  <a:lnTo>
                    <a:pt x="2707026" y="2298486"/>
                  </a:lnTo>
                  <a:lnTo>
                    <a:pt x="2693729" y="2298486"/>
                  </a:lnTo>
                  <a:lnTo>
                    <a:pt x="2679516" y="2298486"/>
                  </a:lnTo>
                  <a:lnTo>
                    <a:pt x="2665302" y="2298486"/>
                  </a:lnTo>
                  <a:lnTo>
                    <a:pt x="2651547" y="2298486"/>
                  </a:lnTo>
                  <a:lnTo>
                    <a:pt x="2637333" y="2298486"/>
                  </a:lnTo>
                  <a:lnTo>
                    <a:pt x="2623578" y="2298486"/>
                  </a:lnTo>
                  <a:lnTo>
                    <a:pt x="2609364" y="2298486"/>
                  </a:lnTo>
                  <a:lnTo>
                    <a:pt x="2595150" y="2298486"/>
                  </a:lnTo>
                  <a:lnTo>
                    <a:pt x="2581395" y="2298486"/>
                  </a:lnTo>
                  <a:lnTo>
                    <a:pt x="2567181" y="2298486"/>
                  </a:lnTo>
                  <a:lnTo>
                    <a:pt x="2553426" y="2298486"/>
                  </a:lnTo>
                  <a:lnTo>
                    <a:pt x="2539213" y="2309525"/>
                  </a:lnTo>
                  <a:lnTo>
                    <a:pt x="2526374" y="2312584"/>
                  </a:lnTo>
                  <a:lnTo>
                    <a:pt x="2512161" y="2309347"/>
                  </a:lnTo>
                  <a:lnTo>
                    <a:pt x="2497947" y="2298486"/>
                  </a:lnTo>
                  <a:lnTo>
                    <a:pt x="2484192" y="2298486"/>
                  </a:lnTo>
                  <a:lnTo>
                    <a:pt x="2469978" y="2298486"/>
                  </a:lnTo>
                  <a:lnTo>
                    <a:pt x="2456223" y="2298486"/>
                  </a:lnTo>
                  <a:lnTo>
                    <a:pt x="2442009" y="2298486"/>
                  </a:lnTo>
                  <a:lnTo>
                    <a:pt x="2427795" y="2298486"/>
                  </a:lnTo>
                  <a:lnTo>
                    <a:pt x="2414040" y="2298486"/>
                  </a:lnTo>
                  <a:lnTo>
                    <a:pt x="2399826" y="2298486"/>
                  </a:lnTo>
                  <a:lnTo>
                    <a:pt x="2386071" y="2298486"/>
                  </a:lnTo>
                  <a:lnTo>
                    <a:pt x="2371857" y="2298486"/>
                  </a:lnTo>
                  <a:lnTo>
                    <a:pt x="2359019" y="2298486"/>
                  </a:lnTo>
                  <a:lnTo>
                    <a:pt x="2344805" y="2298486"/>
                  </a:lnTo>
                  <a:lnTo>
                    <a:pt x="2330592" y="2298486"/>
                  </a:lnTo>
                  <a:lnTo>
                    <a:pt x="2316837" y="2298486"/>
                  </a:lnTo>
                  <a:lnTo>
                    <a:pt x="2302623" y="2298486"/>
                  </a:lnTo>
                  <a:lnTo>
                    <a:pt x="2288868" y="2298486"/>
                  </a:lnTo>
                  <a:lnTo>
                    <a:pt x="2274654" y="2298486"/>
                  </a:lnTo>
                  <a:lnTo>
                    <a:pt x="2260440" y="2298486"/>
                  </a:lnTo>
                  <a:lnTo>
                    <a:pt x="2246685" y="2298486"/>
                  </a:lnTo>
                  <a:lnTo>
                    <a:pt x="2232471" y="2298486"/>
                  </a:lnTo>
                  <a:lnTo>
                    <a:pt x="2218716" y="2298486"/>
                  </a:lnTo>
                  <a:lnTo>
                    <a:pt x="2204502" y="2298486"/>
                  </a:lnTo>
                  <a:lnTo>
                    <a:pt x="2191664" y="2298486"/>
                  </a:lnTo>
                  <a:lnTo>
                    <a:pt x="2177450" y="2298486"/>
                  </a:lnTo>
                  <a:lnTo>
                    <a:pt x="2163237" y="2298486"/>
                  </a:lnTo>
                  <a:lnTo>
                    <a:pt x="2149481" y="2298486"/>
                  </a:lnTo>
                  <a:lnTo>
                    <a:pt x="2135268" y="2298486"/>
                  </a:lnTo>
                  <a:lnTo>
                    <a:pt x="2121512" y="2298486"/>
                  </a:lnTo>
                  <a:lnTo>
                    <a:pt x="2107299" y="2298486"/>
                  </a:lnTo>
                  <a:lnTo>
                    <a:pt x="2093085" y="2298486"/>
                  </a:lnTo>
                  <a:lnTo>
                    <a:pt x="2079330" y="2298486"/>
                  </a:lnTo>
                  <a:lnTo>
                    <a:pt x="2065116" y="2298486"/>
                  </a:lnTo>
                  <a:lnTo>
                    <a:pt x="2051361" y="2298486"/>
                  </a:lnTo>
                  <a:lnTo>
                    <a:pt x="2037147" y="2298486"/>
                  </a:lnTo>
                  <a:lnTo>
                    <a:pt x="2023850" y="2298486"/>
                  </a:lnTo>
                  <a:lnTo>
                    <a:pt x="2009637" y="2298486"/>
                  </a:lnTo>
                  <a:lnTo>
                    <a:pt x="1995423" y="2298486"/>
                  </a:lnTo>
                  <a:lnTo>
                    <a:pt x="1981668" y="2298486"/>
                  </a:lnTo>
                  <a:lnTo>
                    <a:pt x="1967454" y="2298486"/>
                  </a:lnTo>
                  <a:lnTo>
                    <a:pt x="1953699" y="2298486"/>
                  </a:lnTo>
                  <a:lnTo>
                    <a:pt x="1939485" y="2298486"/>
                  </a:lnTo>
                  <a:lnTo>
                    <a:pt x="1925271" y="2298486"/>
                  </a:lnTo>
                  <a:lnTo>
                    <a:pt x="1911516" y="2298486"/>
                  </a:lnTo>
                  <a:lnTo>
                    <a:pt x="1897302" y="2298486"/>
                  </a:lnTo>
                  <a:lnTo>
                    <a:pt x="1883547" y="2298486"/>
                  </a:lnTo>
                  <a:lnTo>
                    <a:pt x="1869333" y="2298486"/>
                  </a:lnTo>
                  <a:lnTo>
                    <a:pt x="1856495" y="2298486"/>
                  </a:lnTo>
                  <a:lnTo>
                    <a:pt x="1842282" y="2298486"/>
                  </a:lnTo>
                  <a:lnTo>
                    <a:pt x="1828068" y="2298486"/>
                  </a:lnTo>
                  <a:lnTo>
                    <a:pt x="1814313" y="2298486"/>
                  </a:lnTo>
                  <a:lnTo>
                    <a:pt x="1800099" y="2298486"/>
                  </a:lnTo>
                  <a:lnTo>
                    <a:pt x="1786344" y="2298486"/>
                  </a:lnTo>
                  <a:lnTo>
                    <a:pt x="1772130" y="2298486"/>
                  </a:lnTo>
                  <a:lnTo>
                    <a:pt x="1757916" y="2298486"/>
                  </a:lnTo>
                  <a:lnTo>
                    <a:pt x="1744161" y="2298486"/>
                  </a:lnTo>
                  <a:lnTo>
                    <a:pt x="1729947" y="2298486"/>
                  </a:lnTo>
                  <a:lnTo>
                    <a:pt x="1716192" y="2298486"/>
                  </a:lnTo>
                  <a:lnTo>
                    <a:pt x="1701978" y="2298486"/>
                  </a:lnTo>
                  <a:lnTo>
                    <a:pt x="1689140" y="2298486"/>
                  </a:lnTo>
                  <a:lnTo>
                    <a:pt x="1674926" y="2298486"/>
                  </a:lnTo>
                  <a:lnTo>
                    <a:pt x="1660713" y="2298486"/>
                  </a:lnTo>
                  <a:lnTo>
                    <a:pt x="1646957" y="2298486"/>
                  </a:lnTo>
                  <a:lnTo>
                    <a:pt x="1632744" y="2298486"/>
                  </a:lnTo>
                  <a:lnTo>
                    <a:pt x="1618989" y="2298486"/>
                  </a:lnTo>
                  <a:lnTo>
                    <a:pt x="1604775" y="2298486"/>
                  </a:lnTo>
                  <a:lnTo>
                    <a:pt x="1590561" y="2298486"/>
                  </a:lnTo>
                  <a:lnTo>
                    <a:pt x="1576806" y="2298486"/>
                  </a:lnTo>
                  <a:lnTo>
                    <a:pt x="1562592" y="2298486"/>
                  </a:lnTo>
                  <a:lnTo>
                    <a:pt x="1548837" y="2298486"/>
                  </a:lnTo>
                  <a:lnTo>
                    <a:pt x="1534623" y="2298486"/>
                  </a:lnTo>
                  <a:lnTo>
                    <a:pt x="1521785" y="2298486"/>
                  </a:lnTo>
                  <a:lnTo>
                    <a:pt x="1507571" y="2298486"/>
                  </a:lnTo>
                  <a:lnTo>
                    <a:pt x="1493358" y="2298486"/>
                  </a:lnTo>
                  <a:lnTo>
                    <a:pt x="1479602" y="2298486"/>
                  </a:lnTo>
                  <a:lnTo>
                    <a:pt x="1465389" y="2298486"/>
                  </a:lnTo>
                  <a:lnTo>
                    <a:pt x="1451633" y="2313747"/>
                  </a:lnTo>
                  <a:lnTo>
                    <a:pt x="1437420" y="2607384"/>
                  </a:lnTo>
                  <a:lnTo>
                    <a:pt x="1423206" y="2807975"/>
                  </a:lnTo>
                  <a:lnTo>
                    <a:pt x="1409451" y="2672342"/>
                  </a:lnTo>
                  <a:lnTo>
                    <a:pt x="1395237" y="2298486"/>
                  </a:lnTo>
                  <a:lnTo>
                    <a:pt x="1381482" y="2298486"/>
                  </a:lnTo>
                  <a:lnTo>
                    <a:pt x="1367268" y="2298486"/>
                  </a:lnTo>
                  <a:lnTo>
                    <a:pt x="1353971" y="2298486"/>
                  </a:lnTo>
                  <a:lnTo>
                    <a:pt x="1339758" y="2298486"/>
                  </a:lnTo>
                  <a:lnTo>
                    <a:pt x="1325544" y="2298486"/>
                  </a:lnTo>
                  <a:lnTo>
                    <a:pt x="1311789" y="2298486"/>
                  </a:lnTo>
                  <a:lnTo>
                    <a:pt x="1297575" y="2298486"/>
                  </a:lnTo>
                  <a:lnTo>
                    <a:pt x="1283820" y="2298486"/>
                  </a:lnTo>
                  <a:lnTo>
                    <a:pt x="1269606" y="2298486"/>
                  </a:lnTo>
                  <a:lnTo>
                    <a:pt x="1255392" y="2298486"/>
                  </a:lnTo>
                  <a:lnTo>
                    <a:pt x="1241637" y="2298486"/>
                  </a:lnTo>
                  <a:lnTo>
                    <a:pt x="1227423" y="2298486"/>
                  </a:lnTo>
                  <a:lnTo>
                    <a:pt x="1213668" y="2298486"/>
                  </a:lnTo>
                  <a:lnTo>
                    <a:pt x="1199454" y="2298486"/>
                  </a:lnTo>
                  <a:lnTo>
                    <a:pt x="1186616" y="2298486"/>
                  </a:lnTo>
                  <a:lnTo>
                    <a:pt x="1172402" y="2298486"/>
                  </a:lnTo>
                  <a:lnTo>
                    <a:pt x="1158189" y="2298486"/>
                  </a:lnTo>
                  <a:lnTo>
                    <a:pt x="1144434" y="2298486"/>
                  </a:lnTo>
                  <a:lnTo>
                    <a:pt x="1130220" y="2298486"/>
                  </a:lnTo>
                  <a:lnTo>
                    <a:pt x="1116465" y="2298486"/>
                  </a:lnTo>
                  <a:lnTo>
                    <a:pt x="1102251" y="2298486"/>
                  </a:lnTo>
                  <a:lnTo>
                    <a:pt x="1088037" y="2298486"/>
                  </a:lnTo>
                  <a:lnTo>
                    <a:pt x="1074282" y="2298486"/>
                  </a:lnTo>
                  <a:lnTo>
                    <a:pt x="1060068" y="2298486"/>
                  </a:lnTo>
                  <a:lnTo>
                    <a:pt x="1046313" y="2298486"/>
                  </a:lnTo>
                  <a:lnTo>
                    <a:pt x="1032099" y="2298486"/>
                  </a:lnTo>
                  <a:lnTo>
                    <a:pt x="1019261" y="2298486"/>
                  </a:lnTo>
                  <a:lnTo>
                    <a:pt x="1005047" y="2298486"/>
                  </a:lnTo>
                  <a:lnTo>
                    <a:pt x="990834" y="2298486"/>
                  </a:lnTo>
                  <a:lnTo>
                    <a:pt x="977078" y="2298486"/>
                  </a:lnTo>
                  <a:lnTo>
                    <a:pt x="962865" y="2298486"/>
                  </a:lnTo>
                  <a:lnTo>
                    <a:pt x="949109" y="2298486"/>
                  </a:lnTo>
                  <a:lnTo>
                    <a:pt x="934896" y="2298486"/>
                  </a:lnTo>
                  <a:lnTo>
                    <a:pt x="920682" y="2298486"/>
                  </a:lnTo>
                  <a:lnTo>
                    <a:pt x="906927" y="2298486"/>
                  </a:lnTo>
                  <a:lnTo>
                    <a:pt x="892713" y="2298486"/>
                  </a:lnTo>
                  <a:lnTo>
                    <a:pt x="878958" y="2298486"/>
                  </a:lnTo>
                  <a:lnTo>
                    <a:pt x="864744" y="2298486"/>
                  </a:lnTo>
                  <a:lnTo>
                    <a:pt x="851906" y="2298486"/>
                  </a:lnTo>
                  <a:lnTo>
                    <a:pt x="837692" y="2298486"/>
                  </a:lnTo>
                  <a:lnTo>
                    <a:pt x="823478" y="2298486"/>
                  </a:lnTo>
                  <a:lnTo>
                    <a:pt x="809723" y="2298486"/>
                  </a:lnTo>
                  <a:lnTo>
                    <a:pt x="795510" y="2298486"/>
                  </a:lnTo>
                  <a:lnTo>
                    <a:pt x="781754" y="2298486"/>
                  </a:lnTo>
                  <a:lnTo>
                    <a:pt x="767541" y="2298486"/>
                  </a:lnTo>
                  <a:lnTo>
                    <a:pt x="753327" y="2298486"/>
                  </a:lnTo>
                  <a:lnTo>
                    <a:pt x="739572" y="2298486"/>
                  </a:lnTo>
                  <a:lnTo>
                    <a:pt x="725358" y="2298486"/>
                  </a:lnTo>
                  <a:lnTo>
                    <a:pt x="711603" y="2298486"/>
                  </a:lnTo>
                  <a:lnTo>
                    <a:pt x="697389" y="2298486"/>
                  </a:lnTo>
                  <a:lnTo>
                    <a:pt x="684092" y="2298486"/>
                  </a:lnTo>
                  <a:lnTo>
                    <a:pt x="669879" y="2298486"/>
                  </a:lnTo>
                  <a:lnTo>
                    <a:pt x="655665" y="2298486"/>
                  </a:lnTo>
                  <a:lnTo>
                    <a:pt x="641910" y="2298486"/>
                  </a:lnTo>
                  <a:lnTo>
                    <a:pt x="627696" y="2298486"/>
                  </a:lnTo>
                  <a:lnTo>
                    <a:pt x="613941" y="2298486"/>
                  </a:lnTo>
                  <a:lnTo>
                    <a:pt x="599727" y="2298486"/>
                  </a:lnTo>
                  <a:lnTo>
                    <a:pt x="585513" y="2298486"/>
                  </a:lnTo>
                  <a:lnTo>
                    <a:pt x="571758" y="2298486"/>
                  </a:lnTo>
                  <a:lnTo>
                    <a:pt x="557544" y="2298486"/>
                  </a:lnTo>
                  <a:lnTo>
                    <a:pt x="543789" y="2298486"/>
                  </a:lnTo>
                  <a:lnTo>
                    <a:pt x="529575" y="2298486"/>
                  </a:lnTo>
                  <a:lnTo>
                    <a:pt x="516737" y="2298486"/>
                  </a:lnTo>
                  <a:lnTo>
                    <a:pt x="502523" y="2298486"/>
                  </a:lnTo>
                  <a:lnTo>
                    <a:pt x="488310" y="2298486"/>
                  </a:lnTo>
                  <a:lnTo>
                    <a:pt x="474554" y="2298486"/>
                  </a:lnTo>
                  <a:lnTo>
                    <a:pt x="460341" y="2298486"/>
                  </a:lnTo>
                  <a:lnTo>
                    <a:pt x="446586" y="2298486"/>
                  </a:lnTo>
                  <a:lnTo>
                    <a:pt x="432372" y="2298486"/>
                  </a:lnTo>
                  <a:lnTo>
                    <a:pt x="418158" y="2298486"/>
                  </a:lnTo>
                  <a:lnTo>
                    <a:pt x="404403" y="2298486"/>
                  </a:lnTo>
                  <a:lnTo>
                    <a:pt x="390189" y="2298486"/>
                  </a:lnTo>
                  <a:lnTo>
                    <a:pt x="376434" y="2298486"/>
                  </a:lnTo>
                  <a:lnTo>
                    <a:pt x="362220" y="2298486"/>
                  </a:lnTo>
                  <a:lnTo>
                    <a:pt x="349382" y="2298486"/>
                  </a:lnTo>
                  <a:lnTo>
                    <a:pt x="335168" y="2298486"/>
                  </a:lnTo>
                  <a:lnTo>
                    <a:pt x="320955" y="2298486"/>
                  </a:lnTo>
                  <a:lnTo>
                    <a:pt x="307199" y="2298486"/>
                  </a:lnTo>
                  <a:lnTo>
                    <a:pt x="292986" y="2298486"/>
                  </a:lnTo>
                  <a:lnTo>
                    <a:pt x="279230" y="2298486"/>
                  </a:lnTo>
                  <a:lnTo>
                    <a:pt x="265017" y="2298486"/>
                  </a:lnTo>
                  <a:lnTo>
                    <a:pt x="250803" y="2298486"/>
                  </a:lnTo>
                  <a:lnTo>
                    <a:pt x="237048" y="2298486"/>
                  </a:lnTo>
                  <a:lnTo>
                    <a:pt x="222834" y="2298486"/>
                  </a:lnTo>
                  <a:lnTo>
                    <a:pt x="209079" y="2298486"/>
                  </a:lnTo>
                  <a:lnTo>
                    <a:pt x="194865" y="2298486"/>
                  </a:lnTo>
                  <a:lnTo>
                    <a:pt x="182027" y="2298486"/>
                  </a:lnTo>
                  <a:lnTo>
                    <a:pt x="167813" y="2298486"/>
                  </a:lnTo>
                  <a:lnTo>
                    <a:pt x="153599" y="2298486"/>
                  </a:lnTo>
                  <a:lnTo>
                    <a:pt x="139844" y="2298486"/>
                  </a:lnTo>
                  <a:lnTo>
                    <a:pt x="125630" y="2298486"/>
                  </a:lnTo>
                  <a:lnTo>
                    <a:pt x="111875" y="2298486"/>
                  </a:lnTo>
                  <a:lnTo>
                    <a:pt x="97662" y="2298486"/>
                  </a:lnTo>
                  <a:lnTo>
                    <a:pt x="83448" y="2298486"/>
                  </a:lnTo>
                  <a:lnTo>
                    <a:pt x="69693" y="2298486"/>
                  </a:lnTo>
                  <a:lnTo>
                    <a:pt x="55479" y="2298486"/>
                  </a:lnTo>
                  <a:lnTo>
                    <a:pt x="41724" y="2298486"/>
                  </a:lnTo>
                  <a:lnTo>
                    <a:pt x="27510" y="2298486"/>
                  </a:lnTo>
                  <a:lnTo>
                    <a:pt x="14213" y="2298486"/>
                  </a:lnTo>
                  <a:lnTo>
                    <a:pt x="0" y="2298486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987788" y="483366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4"/>
            <p:cNvSpPr/>
            <p:nvPr/>
          </p:nvSpPr>
          <p:spPr>
            <a:xfrm>
              <a:off x="721896" y="5700587"/>
              <a:ext cx="203262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59958" y="4788422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59958" y="3876258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696390" y="2964093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52099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19589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287079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987788" y="485844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353334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503953"/>
                  </a:moveTo>
                  <a:lnTo>
                    <a:pt x="14213" y="1521390"/>
                  </a:lnTo>
                  <a:lnTo>
                    <a:pt x="27510" y="1477107"/>
                  </a:lnTo>
                  <a:lnTo>
                    <a:pt x="41724" y="1428860"/>
                  </a:lnTo>
                  <a:lnTo>
                    <a:pt x="55479" y="1410665"/>
                  </a:lnTo>
                  <a:lnTo>
                    <a:pt x="69693" y="1386130"/>
                  </a:lnTo>
                  <a:lnTo>
                    <a:pt x="83448" y="1340999"/>
                  </a:lnTo>
                  <a:lnTo>
                    <a:pt x="97662" y="1320861"/>
                  </a:lnTo>
                  <a:lnTo>
                    <a:pt x="111875" y="1314243"/>
                  </a:lnTo>
                  <a:lnTo>
                    <a:pt x="125630" y="1280398"/>
                  </a:lnTo>
                  <a:lnTo>
                    <a:pt x="139844" y="1254544"/>
                  </a:lnTo>
                  <a:lnTo>
                    <a:pt x="153599" y="1259496"/>
                  </a:lnTo>
                  <a:lnTo>
                    <a:pt x="167813" y="1251361"/>
                  </a:lnTo>
                  <a:lnTo>
                    <a:pt x="182027" y="1212683"/>
                  </a:lnTo>
                  <a:lnTo>
                    <a:pt x="194865" y="1118371"/>
                  </a:lnTo>
                  <a:lnTo>
                    <a:pt x="209079" y="922111"/>
                  </a:lnTo>
                  <a:lnTo>
                    <a:pt x="222834" y="936755"/>
                  </a:lnTo>
                  <a:lnTo>
                    <a:pt x="237048" y="1136433"/>
                  </a:lnTo>
                  <a:lnTo>
                    <a:pt x="250803" y="1161709"/>
                  </a:lnTo>
                  <a:lnTo>
                    <a:pt x="265017" y="1085696"/>
                  </a:lnTo>
                  <a:lnTo>
                    <a:pt x="279230" y="1007289"/>
                  </a:lnTo>
                  <a:lnTo>
                    <a:pt x="292986" y="892386"/>
                  </a:lnTo>
                  <a:lnTo>
                    <a:pt x="307199" y="731474"/>
                  </a:lnTo>
                  <a:lnTo>
                    <a:pt x="320955" y="584985"/>
                  </a:lnTo>
                  <a:lnTo>
                    <a:pt x="335168" y="498433"/>
                  </a:lnTo>
                  <a:lnTo>
                    <a:pt x="349382" y="500463"/>
                  </a:lnTo>
                  <a:lnTo>
                    <a:pt x="362220" y="626842"/>
                  </a:lnTo>
                  <a:lnTo>
                    <a:pt x="376434" y="836841"/>
                  </a:lnTo>
                  <a:lnTo>
                    <a:pt x="390189" y="763671"/>
                  </a:lnTo>
                  <a:lnTo>
                    <a:pt x="404403" y="387880"/>
                  </a:lnTo>
                  <a:lnTo>
                    <a:pt x="418158" y="106657"/>
                  </a:lnTo>
                  <a:lnTo>
                    <a:pt x="432372" y="0"/>
                  </a:lnTo>
                  <a:lnTo>
                    <a:pt x="446586" y="22698"/>
                  </a:lnTo>
                  <a:lnTo>
                    <a:pt x="460341" y="120906"/>
                  </a:lnTo>
                  <a:lnTo>
                    <a:pt x="474554" y="208869"/>
                  </a:lnTo>
                  <a:lnTo>
                    <a:pt x="488310" y="249101"/>
                  </a:lnTo>
                  <a:lnTo>
                    <a:pt x="502523" y="262186"/>
                  </a:lnTo>
                  <a:lnTo>
                    <a:pt x="516737" y="258377"/>
                  </a:lnTo>
                  <a:lnTo>
                    <a:pt x="529575" y="236982"/>
                  </a:lnTo>
                  <a:lnTo>
                    <a:pt x="543789" y="268508"/>
                  </a:lnTo>
                  <a:lnTo>
                    <a:pt x="557544" y="248454"/>
                  </a:lnTo>
                  <a:lnTo>
                    <a:pt x="571758" y="192911"/>
                  </a:lnTo>
                  <a:lnTo>
                    <a:pt x="585513" y="213655"/>
                  </a:lnTo>
                  <a:lnTo>
                    <a:pt x="599727" y="195679"/>
                  </a:lnTo>
                  <a:lnTo>
                    <a:pt x="613941" y="131172"/>
                  </a:lnTo>
                  <a:lnTo>
                    <a:pt x="627696" y="99766"/>
                  </a:lnTo>
                  <a:lnTo>
                    <a:pt x="641910" y="126019"/>
                  </a:lnTo>
                  <a:lnTo>
                    <a:pt x="655665" y="109605"/>
                  </a:lnTo>
                  <a:lnTo>
                    <a:pt x="669879" y="59072"/>
                  </a:lnTo>
                  <a:lnTo>
                    <a:pt x="684092" y="122212"/>
                  </a:lnTo>
                  <a:lnTo>
                    <a:pt x="697389" y="308403"/>
                  </a:lnTo>
                  <a:lnTo>
                    <a:pt x="711603" y="476249"/>
                  </a:lnTo>
                  <a:lnTo>
                    <a:pt x="725358" y="570663"/>
                  </a:lnTo>
                  <a:lnTo>
                    <a:pt x="739572" y="661698"/>
                  </a:lnTo>
                  <a:lnTo>
                    <a:pt x="753327" y="770823"/>
                  </a:lnTo>
                  <a:lnTo>
                    <a:pt x="767541" y="836765"/>
                  </a:lnTo>
                  <a:lnTo>
                    <a:pt x="781754" y="817534"/>
                  </a:lnTo>
                  <a:lnTo>
                    <a:pt x="795510" y="852578"/>
                  </a:lnTo>
                  <a:lnTo>
                    <a:pt x="809723" y="1031691"/>
                  </a:lnTo>
                  <a:lnTo>
                    <a:pt x="823478" y="1250890"/>
                  </a:lnTo>
                  <a:lnTo>
                    <a:pt x="837692" y="1397012"/>
                  </a:lnTo>
                  <a:lnTo>
                    <a:pt x="851906" y="1395560"/>
                  </a:lnTo>
                  <a:lnTo>
                    <a:pt x="864744" y="1321277"/>
                  </a:lnTo>
                  <a:lnTo>
                    <a:pt x="878958" y="1317854"/>
                  </a:lnTo>
                  <a:lnTo>
                    <a:pt x="892713" y="1347223"/>
                  </a:lnTo>
                  <a:lnTo>
                    <a:pt x="906927" y="1340877"/>
                  </a:lnTo>
                  <a:lnTo>
                    <a:pt x="920682" y="1325856"/>
                  </a:lnTo>
                  <a:lnTo>
                    <a:pt x="934896" y="1350017"/>
                  </a:lnTo>
                  <a:lnTo>
                    <a:pt x="949109" y="1424886"/>
                  </a:lnTo>
                  <a:lnTo>
                    <a:pt x="962865" y="1410998"/>
                  </a:lnTo>
                  <a:lnTo>
                    <a:pt x="977078" y="1254401"/>
                  </a:lnTo>
                  <a:lnTo>
                    <a:pt x="990834" y="1065256"/>
                  </a:lnTo>
                  <a:lnTo>
                    <a:pt x="1005047" y="936375"/>
                  </a:lnTo>
                  <a:lnTo>
                    <a:pt x="1019261" y="917617"/>
                  </a:lnTo>
                  <a:lnTo>
                    <a:pt x="1032099" y="1030199"/>
                  </a:lnTo>
                  <a:lnTo>
                    <a:pt x="1046313" y="1228267"/>
                  </a:lnTo>
                  <a:lnTo>
                    <a:pt x="1060068" y="1349874"/>
                  </a:lnTo>
                  <a:lnTo>
                    <a:pt x="1074282" y="1376353"/>
                  </a:lnTo>
                  <a:lnTo>
                    <a:pt x="1088037" y="1396944"/>
                  </a:lnTo>
                  <a:lnTo>
                    <a:pt x="1102251" y="1378166"/>
                  </a:lnTo>
                  <a:lnTo>
                    <a:pt x="1116465" y="1317722"/>
                  </a:lnTo>
                  <a:lnTo>
                    <a:pt x="1130220" y="1317570"/>
                  </a:lnTo>
                  <a:lnTo>
                    <a:pt x="1144434" y="1455727"/>
                  </a:lnTo>
                  <a:lnTo>
                    <a:pt x="1158189" y="1679913"/>
                  </a:lnTo>
                  <a:lnTo>
                    <a:pt x="1172402" y="1867475"/>
                  </a:lnTo>
                  <a:lnTo>
                    <a:pt x="1186616" y="1959433"/>
                  </a:lnTo>
                  <a:lnTo>
                    <a:pt x="1199454" y="1968290"/>
                  </a:lnTo>
                  <a:lnTo>
                    <a:pt x="1213668" y="1908293"/>
                  </a:lnTo>
                  <a:lnTo>
                    <a:pt x="1227423" y="1803129"/>
                  </a:lnTo>
                  <a:lnTo>
                    <a:pt x="1241637" y="1702434"/>
                  </a:lnTo>
                  <a:lnTo>
                    <a:pt x="1255392" y="1697221"/>
                  </a:lnTo>
                  <a:lnTo>
                    <a:pt x="1269606" y="1773508"/>
                  </a:lnTo>
                  <a:lnTo>
                    <a:pt x="1283820" y="1829361"/>
                  </a:lnTo>
                  <a:lnTo>
                    <a:pt x="1297575" y="1843555"/>
                  </a:lnTo>
                  <a:lnTo>
                    <a:pt x="1311789" y="1803388"/>
                  </a:lnTo>
                  <a:lnTo>
                    <a:pt x="1325544" y="1747637"/>
                  </a:lnTo>
                  <a:lnTo>
                    <a:pt x="1339758" y="1758253"/>
                  </a:lnTo>
                  <a:lnTo>
                    <a:pt x="1353971" y="1805002"/>
                  </a:lnTo>
                  <a:lnTo>
                    <a:pt x="1367268" y="1832113"/>
                  </a:lnTo>
                  <a:lnTo>
                    <a:pt x="1381482" y="1838868"/>
                  </a:lnTo>
                  <a:lnTo>
                    <a:pt x="1395237" y="1819749"/>
                  </a:lnTo>
                  <a:lnTo>
                    <a:pt x="1409451" y="1779953"/>
                  </a:lnTo>
                  <a:lnTo>
                    <a:pt x="1423206" y="1683025"/>
                  </a:lnTo>
                  <a:lnTo>
                    <a:pt x="1437420" y="1635407"/>
                  </a:lnTo>
                  <a:lnTo>
                    <a:pt x="1451633" y="1740660"/>
                  </a:lnTo>
                  <a:lnTo>
                    <a:pt x="1465389" y="1846558"/>
                  </a:lnTo>
                  <a:lnTo>
                    <a:pt x="1479602" y="1895208"/>
                  </a:lnTo>
                  <a:lnTo>
                    <a:pt x="1493358" y="1919884"/>
                  </a:lnTo>
                  <a:lnTo>
                    <a:pt x="1507571" y="1912195"/>
                  </a:lnTo>
                  <a:lnTo>
                    <a:pt x="1521785" y="1907780"/>
                  </a:lnTo>
                  <a:lnTo>
                    <a:pt x="1534623" y="1937768"/>
                  </a:lnTo>
                  <a:lnTo>
                    <a:pt x="1548837" y="1989499"/>
                  </a:lnTo>
                  <a:lnTo>
                    <a:pt x="1562592" y="2049547"/>
                  </a:lnTo>
                  <a:lnTo>
                    <a:pt x="1576806" y="2129999"/>
                  </a:lnTo>
                  <a:lnTo>
                    <a:pt x="1590561" y="2249552"/>
                  </a:lnTo>
                  <a:lnTo>
                    <a:pt x="1604775" y="2293551"/>
                  </a:lnTo>
                  <a:lnTo>
                    <a:pt x="1618989" y="2252274"/>
                  </a:lnTo>
                  <a:lnTo>
                    <a:pt x="1632744" y="2263973"/>
                  </a:lnTo>
                  <a:lnTo>
                    <a:pt x="1646957" y="2335315"/>
                  </a:lnTo>
                  <a:lnTo>
                    <a:pt x="1660713" y="2375385"/>
                  </a:lnTo>
                  <a:lnTo>
                    <a:pt x="1674926" y="2348455"/>
                  </a:lnTo>
                  <a:lnTo>
                    <a:pt x="1689140" y="2350319"/>
                  </a:lnTo>
                  <a:lnTo>
                    <a:pt x="1701978" y="2344776"/>
                  </a:lnTo>
                  <a:lnTo>
                    <a:pt x="1716192" y="2260695"/>
                  </a:lnTo>
                  <a:lnTo>
                    <a:pt x="1729947" y="2228249"/>
                  </a:lnTo>
                  <a:lnTo>
                    <a:pt x="1744161" y="2270216"/>
                  </a:lnTo>
                  <a:lnTo>
                    <a:pt x="1757916" y="2322668"/>
                  </a:lnTo>
                  <a:lnTo>
                    <a:pt x="1772130" y="2447153"/>
                  </a:lnTo>
                  <a:lnTo>
                    <a:pt x="1786344" y="2596134"/>
                  </a:lnTo>
                  <a:lnTo>
                    <a:pt x="1800099" y="2670251"/>
                  </a:lnTo>
                  <a:lnTo>
                    <a:pt x="1814313" y="2666246"/>
                  </a:lnTo>
                  <a:lnTo>
                    <a:pt x="1828068" y="2645469"/>
                  </a:lnTo>
                  <a:lnTo>
                    <a:pt x="1842282" y="2658165"/>
                  </a:lnTo>
                  <a:lnTo>
                    <a:pt x="1856495" y="2627560"/>
                  </a:lnTo>
                  <a:lnTo>
                    <a:pt x="1869333" y="2624920"/>
                  </a:lnTo>
                  <a:lnTo>
                    <a:pt x="1883547" y="2849179"/>
                  </a:lnTo>
                  <a:lnTo>
                    <a:pt x="1897302" y="3224742"/>
                  </a:lnTo>
                  <a:lnTo>
                    <a:pt x="1911516" y="3313348"/>
                  </a:lnTo>
                  <a:lnTo>
                    <a:pt x="1925271" y="3175107"/>
                  </a:lnTo>
                  <a:lnTo>
                    <a:pt x="1939485" y="3110293"/>
                  </a:lnTo>
                  <a:lnTo>
                    <a:pt x="1953699" y="3088869"/>
                  </a:lnTo>
                  <a:lnTo>
                    <a:pt x="1967454" y="3149025"/>
                  </a:lnTo>
                  <a:lnTo>
                    <a:pt x="1981668" y="3255173"/>
                  </a:lnTo>
                  <a:lnTo>
                    <a:pt x="1995423" y="3310241"/>
                  </a:lnTo>
                  <a:lnTo>
                    <a:pt x="2009637" y="3302821"/>
                  </a:lnTo>
                  <a:lnTo>
                    <a:pt x="2023850" y="3304022"/>
                  </a:lnTo>
                  <a:lnTo>
                    <a:pt x="2037147" y="3316231"/>
                  </a:lnTo>
                  <a:lnTo>
                    <a:pt x="2051361" y="3207256"/>
                  </a:lnTo>
                  <a:lnTo>
                    <a:pt x="2065116" y="2872432"/>
                  </a:lnTo>
                  <a:lnTo>
                    <a:pt x="2079330" y="2740038"/>
                  </a:lnTo>
                  <a:lnTo>
                    <a:pt x="2093085" y="2904380"/>
                  </a:lnTo>
                  <a:lnTo>
                    <a:pt x="2107299" y="3014234"/>
                  </a:lnTo>
                  <a:lnTo>
                    <a:pt x="2121512" y="3025289"/>
                  </a:lnTo>
                  <a:lnTo>
                    <a:pt x="2135268" y="2917866"/>
                  </a:lnTo>
                  <a:lnTo>
                    <a:pt x="2149481" y="2756319"/>
                  </a:lnTo>
                  <a:lnTo>
                    <a:pt x="2163237" y="2670580"/>
                  </a:lnTo>
                  <a:lnTo>
                    <a:pt x="2177450" y="2689281"/>
                  </a:lnTo>
                  <a:lnTo>
                    <a:pt x="2191664" y="2706072"/>
                  </a:lnTo>
                  <a:lnTo>
                    <a:pt x="2204502" y="2688649"/>
                  </a:lnTo>
                  <a:lnTo>
                    <a:pt x="2218716" y="2648037"/>
                  </a:lnTo>
                  <a:lnTo>
                    <a:pt x="2232471" y="2594199"/>
                  </a:lnTo>
                  <a:lnTo>
                    <a:pt x="2246685" y="2512294"/>
                  </a:lnTo>
                  <a:lnTo>
                    <a:pt x="2260440" y="2361615"/>
                  </a:lnTo>
                  <a:lnTo>
                    <a:pt x="2274654" y="2180664"/>
                  </a:lnTo>
                  <a:lnTo>
                    <a:pt x="2288868" y="2068329"/>
                  </a:lnTo>
                  <a:lnTo>
                    <a:pt x="2302623" y="2074878"/>
                  </a:lnTo>
                  <a:lnTo>
                    <a:pt x="2316837" y="2107751"/>
                  </a:lnTo>
                  <a:lnTo>
                    <a:pt x="2330592" y="2098057"/>
                  </a:lnTo>
                  <a:lnTo>
                    <a:pt x="2344805" y="2101069"/>
                  </a:lnTo>
                  <a:lnTo>
                    <a:pt x="2359019" y="2139521"/>
                  </a:lnTo>
                  <a:lnTo>
                    <a:pt x="2371857" y="2174163"/>
                  </a:lnTo>
                  <a:lnTo>
                    <a:pt x="2386071" y="2181970"/>
                  </a:lnTo>
                  <a:lnTo>
                    <a:pt x="2399826" y="2181415"/>
                  </a:lnTo>
                  <a:lnTo>
                    <a:pt x="2414040" y="2199044"/>
                  </a:lnTo>
                  <a:lnTo>
                    <a:pt x="2427795" y="2249832"/>
                  </a:lnTo>
                  <a:lnTo>
                    <a:pt x="2442009" y="2320415"/>
                  </a:lnTo>
                  <a:lnTo>
                    <a:pt x="2456223" y="2369216"/>
                  </a:lnTo>
                  <a:lnTo>
                    <a:pt x="2469978" y="2375515"/>
                  </a:lnTo>
                  <a:lnTo>
                    <a:pt x="2484192" y="2354388"/>
                  </a:lnTo>
                  <a:lnTo>
                    <a:pt x="2497947" y="2285868"/>
                  </a:lnTo>
                  <a:lnTo>
                    <a:pt x="2512161" y="2184710"/>
                  </a:lnTo>
                  <a:lnTo>
                    <a:pt x="2526374" y="2100971"/>
                  </a:lnTo>
                  <a:lnTo>
                    <a:pt x="2539213" y="2024949"/>
                  </a:lnTo>
                  <a:lnTo>
                    <a:pt x="2553426" y="1985803"/>
                  </a:lnTo>
                  <a:lnTo>
                    <a:pt x="2567181" y="2006734"/>
                  </a:lnTo>
                  <a:lnTo>
                    <a:pt x="2581395" y="2050426"/>
                  </a:lnTo>
                  <a:lnTo>
                    <a:pt x="2595150" y="2084552"/>
                  </a:lnTo>
                  <a:lnTo>
                    <a:pt x="2609364" y="2083392"/>
                  </a:lnTo>
                  <a:lnTo>
                    <a:pt x="2623578" y="2048120"/>
                  </a:lnTo>
                  <a:lnTo>
                    <a:pt x="2637333" y="1994738"/>
                  </a:lnTo>
                  <a:lnTo>
                    <a:pt x="2651547" y="1974256"/>
                  </a:lnTo>
                  <a:lnTo>
                    <a:pt x="2665302" y="1989502"/>
                  </a:lnTo>
                  <a:lnTo>
                    <a:pt x="2679516" y="1955265"/>
                  </a:lnTo>
                  <a:lnTo>
                    <a:pt x="2693729" y="1899597"/>
                  </a:lnTo>
                  <a:lnTo>
                    <a:pt x="2707026" y="1924140"/>
                  </a:lnTo>
                  <a:lnTo>
                    <a:pt x="2721240" y="1995408"/>
                  </a:lnTo>
                  <a:lnTo>
                    <a:pt x="2734995" y="2027802"/>
                  </a:lnTo>
                  <a:lnTo>
                    <a:pt x="2749209" y="2008343"/>
                  </a:lnTo>
                  <a:lnTo>
                    <a:pt x="2762964" y="1949178"/>
                  </a:lnTo>
                  <a:lnTo>
                    <a:pt x="2777178" y="1883372"/>
                  </a:lnTo>
                  <a:lnTo>
                    <a:pt x="2791392" y="1832106"/>
                  </a:lnTo>
                  <a:lnTo>
                    <a:pt x="2805147" y="1774615"/>
                  </a:lnTo>
                  <a:lnTo>
                    <a:pt x="2819360" y="1757702"/>
                  </a:lnTo>
                  <a:lnTo>
                    <a:pt x="2833116" y="1874210"/>
                  </a:lnTo>
                  <a:lnTo>
                    <a:pt x="2847329" y="2025965"/>
                  </a:lnTo>
                  <a:lnTo>
                    <a:pt x="2861543" y="2056689"/>
                  </a:lnTo>
                  <a:lnTo>
                    <a:pt x="2874381" y="1988375"/>
                  </a:lnTo>
                  <a:lnTo>
                    <a:pt x="2888595" y="1889704"/>
                  </a:lnTo>
                  <a:lnTo>
                    <a:pt x="2902350" y="1812990"/>
                  </a:lnTo>
                  <a:lnTo>
                    <a:pt x="2916564" y="1758692"/>
                  </a:lnTo>
                  <a:lnTo>
                    <a:pt x="2930319" y="1754410"/>
                  </a:lnTo>
                  <a:lnTo>
                    <a:pt x="2944533" y="1793021"/>
                  </a:lnTo>
                  <a:lnTo>
                    <a:pt x="2958747" y="1816219"/>
                  </a:lnTo>
                  <a:lnTo>
                    <a:pt x="2972502" y="1846032"/>
                  </a:lnTo>
                  <a:lnTo>
                    <a:pt x="2986716" y="1849953"/>
                  </a:lnTo>
                  <a:lnTo>
                    <a:pt x="3000471" y="1812234"/>
                  </a:lnTo>
                  <a:lnTo>
                    <a:pt x="3014685" y="1779583"/>
                  </a:lnTo>
                  <a:lnTo>
                    <a:pt x="3028898" y="1771533"/>
                  </a:lnTo>
                  <a:lnTo>
                    <a:pt x="3041736" y="1787327"/>
                  </a:lnTo>
                  <a:lnTo>
                    <a:pt x="3055950" y="1837761"/>
                  </a:lnTo>
                  <a:lnTo>
                    <a:pt x="3069705" y="1863614"/>
                  </a:lnTo>
                  <a:lnTo>
                    <a:pt x="3083919" y="1894524"/>
                  </a:lnTo>
                  <a:lnTo>
                    <a:pt x="3097674" y="1927305"/>
                  </a:lnTo>
                  <a:lnTo>
                    <a:pt x="3111888" y="1935217"/>
                  </a:lnTo>
                  <a:lnTo>
                    <a:pt x="3126102" y="1959968"/>
                  </a:lnTo>
                  <a:lnTo>
                    <a:pt x="3139857" y="1974298"/>
                  </a:lnTo>
                  <a:lnTo>
                    <a:pt x="3154071" y="1999847"/>
                  </a:lnTo>
                  <a:lnTo>
                    <a:pt x="3167826" y="2001622"/>
                  </a:lnTo>
                  <a:lnTo>
                    <a:pt x="3182040" y="1999734"/>
                  </a:lnTo>
                  <a:lnTo>
                    <a:pt x="3196253" y="2056139"/>
                  </a:lnTo>
                  <a:lnTo>
                    <a:pt x="3209092" y="2099932"/>
                  </a:lnTo>
                  <a:lnTo>
                    <a:pt x="3223305" y="2075372"/>
                  </a:lnTo>
                  <a:lnTo>
                    <a:pt x="3237061" y="2047127"/>
                  </a:lnTo>
                  <a:lnTo>
                    <a:pt x="3251274" y="2049401"/>
                  </a:lnTo>
                  <a:lnTo>
                    <a:pt x="3265030" y="2057479"/>
                  </a:lnTo>
                  <a:lnTo>
                    <a:pt x="3279243" y="2024459"/>
                  </a:lnTo>
                  <a:lnTo>
                    <a:pt x="3293457" y="1985310"/>
                  </a:lnTo>
                  <a:lnTo>
                    <a:pt x="3307212" y="2003436"/>
                  </a:lnTo>
                  <a:lnTo>
                    <a:pt x="3321426" y="1985979"/>
                  </a:lnTo>
                  <a:lnTo>
                    <a:pt x="3335181" y="1925610"/>
                  </a:lnTo>
                  <a:lnTo>
                    <a:pt x="3349395" y="1906414"/>
                  </a:lnTo>
                  <a:lnTo>
                    <a:pt x="3363609" y="1921224"/>
                  </a:lnTo>
                  <a:lnTo>
                    <a:pt x="3376905" y="1914739"/>
                  </a:lnTo>
                  <a:lnTo>
                    <a:pt x="3391119" y="1891366"/>
                  </a:lnTo>
                  <a:lnTo>
                    <a:pt x="3404874" y="1909805"/>
                  </a:lnTo>
                  <a:lnTo>
                    <a:pt x="3419088" y="1938718"/>
                  </a:lnTo>
                  <a:lnTo>
                    <a:pt x="3432843" y="1938714"/>
                  </a:lnTo>
                  <a:lnTo>
                    <a:pt x="3447057" y="1965027"/>
                  </a:lnTo>
                  <a:lnTo>
                    <a:pt x="3461271" y="2002127"/>
                  </a:lnTo>
                  <a:lnTo>
                    <a:pt x="3475026" y="1992714"/>
                  </a:lnTo>
                  <a:lnTo>
                    <a:pt x="3489240" y="2000415"/>
                  </a:lnTo>
                  <a:lnTo>
                    <a:pt x="3502995" y="2041716"/>
                  </a:lnTo>
                  <a:lnTo>
                    <a:pt x="3517208" y="2045283"/>
                  </a:lnTo>
                  <a:lnTo>
                    <a:pt x="3531422" y="2016053"/>
                  </a:lnTo>
                  <a:lnTo>
                    <a:pt x="3544260" y="2003269"/>
                  </a:lnTo>
                  <a:lnTo>
                    <a:pt x="3558474" y="2009106"/>
                  </a:lnTo>
                  <a:lnTo>
                    <a:pt x="3572229" y="2006662"/>
                  </a:lnTo>
                  <a:lnTo>
                    <a:pt x="3586443" y="1995197"/>
                  </a:lnTo>
                  <a:lnTo>
                    <a:pt x="3600198" y="1997058"/>
                  </a:lnTo>
                  <a:lnTo>
                    <a:pt x="3614412" y="1993286"/>
                  </a:lnTo>
                  <a:lnTo>
                    <a:pt x="3628626" y="1959125"/>
                  </a:lnTo>
                  <a:lnTo>
                    <a:pt x="3642381" y="1917778"/>
                  </a:lnTo>
                  <a:lnTo>
                    <a:pt x="3656595" y="1879614"/>
                  </a:lnTo>
                  <a:lnTo>
                    <a:pt x="3670350" y="1832970"/>
                  </a:lnTo>
                  <a:lnTo>
                    <a:pt x="3684564" y="1793439"/>
                  </a:lnTo>
                  <a:lnTo>
                    <a:pt x="3698777" y="1774002"/>
                  </a:lnTo>
                  <a:lnTo>
                    <a:pt x="3711616" y="1755838"/>
                  </a:lnTo>
                  <a:lnTo>
                    <a:pt x="3725829" y="1732001"/>
                  </a:lnTo>
                  <a:lnTo>
                    <a:pt x="3739584" y="1704038"/>
                  </a:lnTo>
                  <a:lnTo>
                    <a:pt x="3753798" y="1674732"/>
                  </a:lnTo>
                  <a:lnTo>
                    <a:pt x="3767553" y="1618313"/>
                  </a:lnTo>
                  <a:lnTo>
                    <a:pt x="3781767" y="1567152"/>
                  </a:lnTo>
                  <a:lnTo>
                    <a:pt x="3795981" y="1571771"/>
                  </a:lnTo>
                  <a:lnTo>
                    <a:pt x="3809736" y="1588896"/>
                  </a:lnTo>
                  <a:lnTo>
                    <a:pt x="3823950" y="1568158"/>
                  </a:lnTo>
                  <a:lnTo>
                    <a:pt x="3837705" y="1559086"/>
                  </a:lnTo>
                  <a:lnTo>
                    <a:pt x="3851919" y="1589915"/>
                  </a:lnTo>
                  <a:lnTo>
                    <a:pt x="3866132" y="1571757"/>
                  </a:lnTo>
                  <a:lnTo>
                    <a:pt x="3878971" y="1512224"/>
                  </a:lnTo>
                  <a:lnTo>
                    <a:pt x="3893184" y="1496764"/>
                  </a:lnTo>
                  <a:lnTo>
                    <a:pt x="3906940" y="1491523"/>
                  </a:lnTo>
                  <a:lnTo>
                    <a:pt x="3921153" y="1457664"/>
                  </a:lnTo>
                  <a:lnTo>
                    <a:pt x="3934909" y="1456900"/>
                  </a:lnTo>
                  <a:lnTo>
                    <a:pt x="3949122" y="1473332"/>
                  </a:lnTo>
                  <a:lnTo>
                    <a:pt x="3963336" y="1472721"/>
                  </a:lnTo>
                  <a:lnTo>
                    <a:pt x="3977091" y="1483973"/>
                  </a:lnTo>
                  <a:lnTo>
                    <a:pt x="3991305" y="1503581"/>
                  </a:lnTo>
                  <a:lnTo>
                    <a:pt x="4005060" y="1453872"/>
                  </a:lnTo>
                  <a:lnTo>
                    <a:pt x="4019274" y="1384896"/>
                  </a:lnTo>
                  <a:lnTo>
                    <a:pt x="4033488" y="1394908"/>
                  </a:lnTo>
                  <a:lnTo>
                    <a:pt x="4046784" y="1426130"/>
                  </a:lnTo>
                  <a:lnTo>
                    <a:pt x="4060998" y="1416330"/>
                  </a:lnTo>
                  <a:lnTo>
                    <a:pt x="4074753" y="1422473"/>
                  </a:lnTo>
                  <a:lnTo>
                    <a:pt x="4088967" y="1461531"/>
                  </a:lnTo>
                  <a:lnTo>
                    <a:pt x="4102722" y="1461107"/>
                  </a:lnTo>
                  <a:lnTo>
                    <a:pt x="4116936" y="1470498"/>
                  </a:lnTo>
                  <a:lnTo>
                    <a:pt x="4131150" y="1464455"/>
                  </a:lnTo>
                  <a:lnTo>
                    <a:pt x="4144905" y="1402985"/>
                  </a:lnTo>
                  <a:lnTo>
                    <a:pt x="4159119" y="1397184"/>
                  </a:lnTo>
                  <a:lnTo>
                    <a:pt x="4172874" y="1484316"/>
                  </a:lnTo>
                  <a:lnTo>
                    <a:pt x="4187088" y="1514728"/>
                  </a:lnTo>
                  <a:lnTo>
                    <a:pt x="4201301" y="1466574"/>
                  </a:lnTo>
                  <a:lnTo>
                    <a:pt x="4214139" y="1477279"/>
                  </a:lnTo>
                  <a:lnTo>
                    <a:pt x="4228353" y="1529579"/>
                  </a:lnTo>
                  <a:lnTo>
                    <a:pt x="4242108" y="1555464"/>
                  </a:lnTo>
                  <a:lnTo>
                    <a:pt x="4256322" y="1563368"/>
                  </a:lnTo>
                  <a:lnTo>
                    <a:pt x="4270077" y="1608751"/>
                  </a:lnTo>
                  <a:lnTo>
                    <a:pt x="4284291" y="1647720"/>
                  </a:lnTo>
                  <a:lnTo>
                    <a:pt x="4298505" y="1667255"/>
                  </a:lnTo>
                  <a:lnTo>
                    <a:pt x="4312260" y="1732030"/>
                  </a:lnTo>
                  <a:lnTo>
                    <a:pt x="4326474" y="1806441"/>
                  </a:lnTo>
                  <a:lnTo>
                    <a:pt x="4340229" y="1840812"/>
                  </a:lnTo>
                  <a:lnTo>
                    <a:pt x="4354443" y="1859518"/>
                  </a:lnTo>
                  <a:lnTo>
                    <a:pt x="4368656" y="1891887"/>
                  </a:lnTo>
                  <a:lnTo>
                    <a:pt x="4381495" y="1898162"/>
                  </a:lnTo>
                  <a:lnTo>
                    <a:pt x="4395708" y="1879871"/>
                  </a:lnTo>
                  <a:lnTo>
                    <a:pt x="4409464" y="1857701"/>
                  </a:lnTo>
                  <a:lnTo>
                    <a:pt x="4423677" y="1847137"/>
                  </a:lnTo>
                  <a:lnTo>
                    <a:pt x="4437433" y="1835310"/>
                  </a:lnTo>
                  <a:lnTo>
                    <a:pt x="4451646" y="1822102"/>
                  </a:lnTo>
                  <a:lnTo>
                    <a:pt x="4465860" y="1831931"/>
                  </a:lnTo>
                  <a:lnTo>
                    <a:pt x="4479615" y="1830596"/>
                  </a:lnTo>
                  <a:lnTo>
                    <a:pt x="4493829" y="1789380"/>
                  </a:lnTo>
                  <a:lnTo>
                    <a:pt x="4507584" y="1779764"/>
                  </a:lnTo>
                  <a:lnTo>
                    <a:pt x="4521798" y="1827121"/>
                  </a:lnTo>
                  <a:lnTo>
                    <a:pt x="4536012" y="1879328"/>
                  </a:lnTo>
                  <a:lnTo>
                    <a:pt x="4548850" y="1913815"/>
                  </a:lnTo>
                  <a:lnTo>
                    <a:pt x="4563063" y="1928807"/>
                  </a:lnTo>
                  <a:lnTo>
                    <a:pt x="4576819" y="1963335"/>
                  </a:lnTo>
                  <a:lnTo>
                    <a:pt x="4591032" y="2013488"/>
                  </a:lnTo>
                  <a:lnTo>
                    <a:pt x="4604788" y="2031584"/>
                  </a:lnTo>
                  <a:lnTo>
                    <a:pt x="4619001" y="2003591"/>
                  </a:lnTo>
                  <a:lnTo>
                    <a:pt x="4633215" y="2003299"/>
                  </a:lnTo>
                  <a:lnTo>
                    <a:pt x="4646970" y="2029942"/>
                  </a:lnTo>
                  <a:lnTo>
                    <a:pt x="4661184" y="2051937"/>
                  </a:lnTo>
                  <a:lnTo>
                    <a:pt x="4674939" y="2053183"/>
                  </a:lnTo>
                  <a:lnTo>
                    <a:pt x="4689153" y="2040317"/>
                  </a:lnTo>
                  <a:lnTo>
                    <a:pt x="4703367" y="2026901"/>
                  </a:lnTo>
                  <a:lnTo>
                    <a:pt x="4716663" y="1996067"/>
                  </a:lnTo>
                  <a:lnTo>
                    <a:pt x="4730877" y="1973479"/>
                  </a:lnTo>
                  <a:lnTo>
                    <a:pt x="4744632" y="1937827"/>
                  </a:lnTo>
                  <a:lnTo>
                    <a:pt x="4758846" y="1870941"/>
                  </a:lnTo>
                  <a:lnTo>
                    <a:pt x="4772601" y="1842066"/>
                  </a:lnTo>
                  <a:lnTo>
                    <a:pt x="4786815" y="1875660"/>
                  </a:lnTo>
                  <a:lnTo>
                    <a:pt x="4801029" y="1915098"/>
                  </a:lnTo>
                  <a:lnTo>
                    <a:pt x="4814784" y="1910303"/>
                  </a:lnTo>
                  <a:lnTo>
                    <a:pt x="4828998" y="1875211"/>
                  </a:lnTo>
                  <a:lnTo>
                    <a:pt x="4842753" y="1880976"/>
                  </a:lnTo>
                  <a:lnTo>
                    <a:pt x="4856967" y="1891670"/>
                  </a:lnTo>
                  <a:lnTo>
                    <a:pt x="4871180" y="1859889"/>
                  </a:lnTo>
                  <a:lnTo>
                    <a:pt x="4884019" y="1812654"/>
                  </a:lnTo>
                  <a:lnTo>
                    <a:pt x="4898232" y="1775533"/>
                  </a:lnTo>
                  <a:lnTo>
                    <a:pt x="4911987" y="1759912"/>
                  </a:lnTo>
                  <a:lnTo>
                    <a:pt x="4926201" y="1755634"/>
                  </a:lnTo>
                  <a:lnTo>
                    <a:pt x="4939956" y="1750493"/>
                  </a:lnTo>
                  <a:lnTo>
                    <a:pt x="4954170" y="1721229"/>
                  </a:lnTo>
                  <a:lnTo>
                    <a:pt x="4968384" y="1641103"/>
                  </a:lnTo>
                  <a:lnTo>
                    <a:pt x="4982139" y="1581041"/>
                  </a:lnTo>
                  <a:lnTo>
                    <a:pt x="4996353" y="1571385"/>
                  </a:lnTo>
                  <a:lnTo>
                    <a:pt x="5010108" y="1555412"/>
                  </a:lnTo>
                  <a:lnTo>
                    <a:pt x="5024322" y="1519993"/>
                  </a:lnTo>
                  <a:lnTo>
                    <a:pt x="5038535" y="1492459"/>
                  </a:lnTo>
                  <a:lnTo>
                    <a:pt x="5051374" y="1525779"/>
                  </a:lnTo>
                  <a:lnTo>
                    <a:pt x="5065587" y="1561535"/>
                  </a:lnTo>
                  <a:lnTo>
                    <a:pt x="5079343" y="1532339"/>
                  </a:lnTo>
                  <a:lnTo>
                    <a:pt x="5093556" y="1507109"/>
                  </a:lnTo>
                  <a:lnTo>
                    <a:pt x="5107312" y="1494926"/>
                  </a:lnTo>
                  <a:lnTo>
                    <a:pt x="5121525" y="1496283"/>
                  </a:lnTo>
                  <a:lnTo>
                    <a:pt x="5135739" y="1552200"/>
                  </a:lnTo>
                  <a:lnTo>
                    <a:pt x="5149494" y="1613492"/>
                  </a:lnTo>
                  <a:lnTo>
                    <a:pt x="5163708" y="1636623"/>
                  </a:lnTo>
                  <a:lnTo>
                    <a:pt x="5177463" y="1620031"/>
                  </a:lnTo>
                  <a:lnTo>
                    <a:pt x="5191677" y="1603151"/>
                  </a:lnTo>
                  <a:lnTo>
                    <a:pt x="5205891" y="1627565"/>
                  </a:lnTo>
                  <a:lnTo>
                    <a:pt x="5218729" y="1614106"/>
                  </a:lnTo>
                  <a:lnTo>
                    <a:pt x="5232943" y="1581927"/>
                  </a:lnTo>
                  <a:lnTo>
                    <a:pt x="5246698" y="1633067"/>
                  </a:lnTo>
                  <a:lnTo>
                    <a:pt x="5260911" y="1694494"/>
                  </a:lnTo>
                  <a:lnTo>
                    <a:pt x="5274667" y="1734406"/>
                  </a:lnTo>
                  <a:lnTo>
                    <a:pt x="5288880" y="1826222"/>
                  </a:lnTo>
                  <a:lnTo>
                    <a:pt x="5303094" y="1898443"/>
                  </a:lnTo>
                  <a:lnTo>
                    <a:pt x="5316849" y="1922270"/>
                  </a:lnTo>
                  <a:lnTo>
                    <a:pt x="5331063" y="1980130"/>
                  </a:lnTo>
                  <a:lnTo>
                    <a:pt x="5344818" y="2042473"/>
                  </a:lnTo>
                  <a:lnTo>
                    <a:pt x="5359032" y="2109055"/>
                  </a:lnTo>
                  <a:lnTo>
                    <a:pt x="5373246" y="2195331"/>
                  </a:lnTo>
                  <a:lnTo>
                    <a:pt x="5386542" y="2301863"/>
                  </a:lnTo>
                  <a:lnTo>
                    <a:pt x="5400756" y="2384434"/>
                  </a:lnTo>
                  <a:lnTo>
                    <a:pt x="5414511" y="2374390"/>
                  </a:lnTo>
                  <a:lnTo>
                    <a:pt x="5428725" y="2348357"/>
                  </a:lnTo>
                  <a:lnTo>
                    <a:pt x="5442480" y="2374130"/>
                  </a:lnTo>
                  <a:lnTo>
                    <a:pt x="5456694" y="2369979"/>
                  </a:lnTo>
                  <a:lnTo>
                    <a:pt x="5470908" y="2333145"/>
                  </a:lnTo>
                  <a:lnTo>
                    <a:pt x="5484663" y="2380328"/>
                  </a:lnTo>
                  <a:lnTo>
                    <a:pt x="5498877" y="2480791"/>
                  </a:lnTo>
                  <a:lnTo>
                    <a:pt x="5512632" y="2565267"/>
                  </a:lnTo>
                  <a:lnTo>
                    <a:pt x="5526846" y="2623139"/>
                  </a:lnTo>
                  <a:lnTo>
                    <a:pt x="5541059" y="2610386"/>
                  </a:lnTo>
                  <a:lnTo>
                    <a:pt x="5553898" y="2560107"/>
                  </a:lnTo>
                  <a:lnTo>
                    <a:pt x="5568111" y="2525970"/>
                  </a:lnTo>
                  <a:lnTo>
                    <a:pt x="5581867" y="2523288"/>
                  </a:lnTo>
                  <a:lnTo>
                    <a:pt x="5596080" y="2529330"/>
                  </a:lnTo>
                  <a:lnTo>
                    <a:pt x="5609835" y="2515387"/>
                  </a:lnTo>
                  <a:lnTo>
                    <a:pt x="5624049" y="2499118"/>
                  </a:lnTo>
                  <a:lnTo>
                    <a:pt x="5638263" y="2481606"/>
                  </a:lnTo>
                  <a:lnTo>
                    <a:pt x="5652018" y="2407527"/>
                  </a:lnTo>
                  <a:lnTo>
                    <a:pt x="5666232" y="2295511"/>
                  </a:lnTo>
                  <a:lnTo>
                    <a:pt x="5679987" y="2216041"/>
                  </a:lnTo>
                  <a:lnTo>
                    <a:pt x="5694201" y="2167893"/>
                  </a:lnTo>
                  <a:lnTo>
                    <a:pt x="5708415" y="2168823"/>
                  </a:lnTo>
                  <a:lnTo>
                    <a:pt x="5721253" y="2182433"/>
                  </a:lnTo>
                  <a:lnTo>
                    <a:pt x="5735466" y="2157744"/>
                  </a:lnTo>
                  <a:lnTo>
                    <a:pt x="5749222" y="2151910"/>
                  </a:lnTo>
                  <a:lnTo>
                    <a:pt x="5763435" y="2224838"/>
                  </a:lnTo>
                  <a:lnTo>
                    <a:pt x="5777191" y="2321081"/>
                  </a:lnTo>
                  <a:lnTo>
                    <a:pt x="5791404" y="2390850"/>
                  </a:lnTo>
                  <a:lnTo>
                    <a:pt x="5805618" y="2503154"/>
                  </a:lnTo>
                  <a:lnTo>
                    <a:pt x="5819373" y="2642320"/>
                  </a:lnTo>
                  <a:lnTo>
                    <a:pt x="5833587" y="2686555"/>
                  </a:lnTo>
                  <a:lnTo>
                    <a:pt x="5847342" y="2669196"/>
                  </a:lnTo>
                  <a:lnTo>
                    <a:pt x="5861556" y="2650842"/>
                  </a:lnTo>
                  <a:lnTo>
                    <a:pt x="5875770" y="2618442"/>
                  </a:lnTo>
                  <a:lnTo>
                    <a:pt x="5888608" y="2613292"/>
                  </a:lnTo>
                  <a:lnTo>
                    <a:pt x="5902822" y="2663305"/>
                  </a:lnTo>
                  <a:lnTo>
                    <a:pt x="5916577" y="2694135"/>
                  </a:lnTo>
                  <a:lnTo>
                    <a:pt x="5930791" y="2633018"/>
                  </a:lnTo>
                  <a:lnTo>
                    <a:pt x="5944546" y="2572375"/>
                  </a:lnTo>
                  <a:lnTo>
                    <a:pt x="5958760" y="2563518"/>
                  </a:lnTo>
                  <a:lnTo>
                    <a:pt x="5972973" y="2493743"/>
                  </a:lnTo>
                  <a:lnTo>
                    <a:pt x="5986728" y="2377309"/>
                  </a:lnTo>
                  <a:lnTo>
                    <a:pt x="6000942" y="2311555"/>
                  </a:lnTo>
                  <a:lnTo>
                    <a:pt x="6014697" y="2267086"/>
                  </a:lnTo>
                  <a:lnTo>
                    <a:pt x="6028911" y="2231799"/>
                  </a:lnTo>
                  <a:lnTo>
                    <a:pt x="6043125" y="2188188"/>
                  </a:lnTo>
                  <a:lnTo>
                    <a:pt x="6056422" y="2091853"/>
                  </a:lnTo>
                  <a:lnTo>
                    <a:pt x="6070635" y="1978948"/>
                  </a:lnTo>
                  <a:lnTo>
                    <a:pt x="6084390" y="1914326"/>
                  </a:lnTo>
                  <a:lnTo>
                    <a:pt x="6098604" y="1877420"/>
                  </a:lnTo>
                  <a:lnTo>
                    <a:pt x="6112359" y="1792717"/>
                  </a:lnTo>
                  <a:lnTo>
                    <a:pt x="6126573" y="1692232"/>
                  </a:lnTo>
                  <a:lnTo>
                    <a:pt x="6140787" y="1626623"/>
                  </a:lnTo>
                  <a:lnTo>
                    <a:pt x="6154542" y="1560853"/>
                  </a:lnTo>
                  <a:lnTo>
                    <a:pt x="6168756" y="1515615"/>
                  </a:lnTo>
                  <a:lnTo>
                    <a:pt x="6182511" y="1495252"/>
                  </a:lnTo>
                  <a:lnTo>
                    <a:pt x="6196725" y="1467933"/>
                  </a:lnTo>
                  <a:lnTo>
                    <a:pt x="6210938" y="1473937"/>
                  </a:lnTo>
                  <a:lnTo>
                    <a:pt x="6223777" y="1481723"/>
                  </a:lnTo>
                  <a:lnTo>
                    <a:pt x="6237990" y="1437244"/>
                  </a:lnTo>
                  <a:lnTo>
                    <a:pt x="6251746" y="1351048"/>
                  </a:lnTo>
                  <a:lnTo>
                    <a:pt x="6265959" y="1302192"/>
                  </a:lnTo>
                  <a:lnTo>
                    <a:pt x="6279715" y="1282731"/>
                  </a:lnTo>
                  <a:lnTo>
                    <a:pt x="6293928" y="1225268"/>
                  </a:lnTo>
                  <a:lnTo>
                    <a:pt x="6308142" y="1176728"/>
                  </a:lnTo>
                  <a:lnTo>
                    <a:pt x="6321897" y="1174227"/>
                  </a:lnTo>
                  <a:lnTo>
                    <a:pt x="6336111" y="1174822"/>
                  </a:lnTo>
                  <a:lnTo>
                    <a:pt x="6349866" y="1160646"/>
                  </a:lnTo>
                  <a:lnTo>
                    <a:pt x="6364080" y="1165436"/>
                  </a:lnTo>
                  <a:lnTo>
                    <a:pt x="6378294" y="1159471"/>
                  </a:lnTo>
                  <a:lnTo>
                    <a:pt x="6391132" y="1142463"/>
                  </a:lnTo>
                  <a:lnTo>
                    <a:pt x="6405346" y="1174891"/>
                  </a:lnTo>
                  <a:lnTo>
                    <a:pt x="6419101" y="1252974"/>
                  </a:lnTo>
                  <a:lnTo>
                    <a:pt x="6433314" y="1291647"/>
                  </a:lnTo>
                  <a:lnTo>
                    <a:pt x="6447070" y="1292748"/>
                  </a:lnTo>
                  <a:lnTo>
                    <a:pt x="6461283" y="1286600"/>
                  </a:lnTo>
                  <a:lnTo>
                    <a:pt x="6475497" y="1281370"/>
                  </a:lnTo>
                  <a:lnTo>
                    <a:pt x="6489252" y="1283701"/>
                  </a:lnTo>
                  <a:lnTo>
                    <a:pt x="6503466" y="1272746"/>
                  </a:lnTo>
                  <a:lnTo>
                    <a:pt x="6517221" y="1269335"/>
                  </a:lnTo>
                  <a:lnTo>
                    <a:pt x="6531435" y="1254647"/>
                  </a:lnTo>
                  <a:lnTo>
                    <a:pt x="6545649" y="1229080"/>
                  </a:lnTo>
                  <a:lnTo>
                    <a:pt x="6558487" y="1236797"/>
                  </a:lnTo>
                  <a:lnTo>
                    <a:pt x="6572701" y="1265430"/>
                  </a:lnTo>
                  <a:lnTo>
                    <a:pt x="6586456" y="1273834"/>
                  </a:lnTo>
                  <a:lnTo>
                    <a:pt x="6600670" y="1259218"/>
                  </a:lnTo>
                  <a:lnTo>
                    <a:pt x="6614425" y="1254929"/>
                  </a:lnTo>
                  <a:lnTo>
                    <a:pt x="6628639" y="1305843"/>
                  </a:lnTo>
                  <a:lnTo>
                    <a:pt x="6642852" y="1341237"/>
                  </a:lnTo>
                  <a:lnTo>
                    <a:pt x="6656608" y="1324622"/>
                  </a:lnTo>
                  <a:lnTo>
                    <a:pt x="6670821" y="1334789"/>
                  </a:lnTo>
                  <a:lnTo>
                    <a:pt x="6684576" y="1371343"/>
                  </a:lnTo>
                  <a:lnTo>
                    <a:pt x="6698790" y="1366597"/>
                  </a:lnTo>
                  <a:lnTo>
                    <a:pt x="6713004" y="1334305"/>
                  </a:lnTo>
                  <a:lnTo>
                    <a:pt x="6726301" y="1356210"/>
                  </a:lnTo>
                  <a:lnTo>
                    <a:pt x="6740514" y="1381108"/>
                  </a:lnTo>
                  <a:lnTo>
                    <a:pt x="6754270" y="1369030"/>
                  </a:lnTo>
                  <a:lnTo>
                    <a:pt x="6768483" y="1396508"/>
                  </a:lnTo>
                  <a:lnTo>
                    <a:pt x="6782238" y="1419041"/>
                  </a:lnTo>
                  <a:lnTo>
                    <a:pt x="6796452" y="1366080"/>
                  </a:lnTo>
                  <a:lnTo>
                    <a:pt x="6810666" y="1329514"/>
                  </a:lnTo>
                  <a:lnTo>
                    <a:pt x="6824421" y="1365448"/>
                  </a:lnTo>
                  <a:lnTo>
                    <a:pt x="6838635" y="1412110"/>
                  </a:lnTo>
                  <a:lnTo>
                    <a:pt x="6852390" y="1416705"/>
                  </a:lnTo>
                  <a:lnTo>
                    <a:pt x="6866604" y="1385635"/>
                  </a:lnTo>
                  <a:lnTo>
                    <a:pt x="6880818" y="1384343"/>
                  </a:lnTo>
                  <a:lnTo>
                    <a:pt x="6893656" y="1373629"/>
                  </a:lnTo>
                  <a:lnTo>
                    <a:pt x="6907869" y="1314512"/>
                  </a:lnTo>
                  <a:lnTo>
                    <a:pt x="6921625" y="1288018"/>
                  </a:lnTo>
                  <a:lnTo>
                    <a:pt x="6935838" y="1248154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19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503953"/>
                  </a:moveTo>
                  <a:lnTo>
                    <a:pt x="14213" y="1521390"/>
                  </a:lnTo>
                  <a:lnTo>
                    <a:pt x="27510" y="1477107"/>
                  </a:lnTo>
                  <a:lnTo>
                    <a:pt x="41724" y="1428860"/>
                  </a:lnTo>
                  <a:lnTo>
                    <a:pt x="55479" y="1410665"/>
                  </a:lnTo>
                  <a:lnTo>
                    <a:pt x="69693" y="1386130"/>
                  </a:lnTo>
                  <a:lnTo>
                    <a:pt x="83448" y="1340999"/>
                  </a:lnTo>
                  <a:lnTo>
                    <a:pt x="97662" y="1320861"/>
                  </a:lnTo>
                  <a:lnTo>
                    <a:pt x="111875" y="1314243"/>
                  </a:lnTo>
                  <a:lnTo>
                    <a:pt x="125630" y="1280398"/>
                  </a:lnTo>
                  <a:lnTo>
                    <a:pt x="139844" y="1254544"/>
                  </a:lnTo>
                  <a:lnTo>
                    <a:pt x="153599" y="1259496"/>
                  </a:lnTo>
                  <a:lnTo>
                    <a:pt x="167813" y="1251361"/>
                  </a:lnTo>
                  <a:lnTo>
                    <a:pt x="182027" y="1212683"/>
                  </a:lnTo>
                  <a:lnTo>
                    <a:pt x="194865" y="1118371"/>
                  </a:lnTo>
                  <a:lnTo>
                    <a:pt x="209079" y="922111"/>
                  </a:lnTo>
                  <a:lnTo>
                    <a:pt x="222834" y="936755"/>
                  </a:lnTo>
                  <a:lnTo>
                    <a:pt x="237048" y="1136433"/>
                  </a:lnTo>
                  <a:lnTo>
                    <a:pt x="250803" y="1161709"/>
                  </a:lnTo>
                  <a:lnTo>
                    <a:pt x="265017" y="1085696"/>
                  </a:lnTo>
                  <a:lnTo>
                    <a:pt x="279230" y="1007289"/>
                  </a:lnTo>
                  <a:lnTo>
                    <a:pt x="292986" y="892386"/>
                  </a:lnTo>
                  <a:lnTo>
                    <a:pt x="307199" y="731474"/>
                  </a:lnTo>
                  <a:lnTo>
                    <a:pt x="320955" y="584985"/>
                  </a:lnTo>
                  <a:lnTo>
                    <a:pt x="335168" y="498433"/>
                  </a:lnTo>
                  <a:lnTo>
                    <a:pt x="349382" y="500463"/>
                  </a:lnTo>
                  <a:lnTo>
                    <a:pt x="362220" y="626842"/>
                  </a:lnTo>
                  <a:lnTo>
                    <a:pt x="376434" y="836841"/>
                  </a:lnTo>
                  <a:lnTo>
                    <a:pt x="390189" y="763671"/>
                  </a:lnTo>
                  <a:lnTo>
                    <a:pt x="404403" y="387880"/>
                  </a:lnTo>
                  <a:lnTo>
                    <a:pt x="418158" y="106657"/>
                  </a:lnTo>
                  <a:lnTo>
                    <a:pt x="432372" y="0"/>
                  </a:lnTo>
                  <a:lnTo>
                    <a:pt x="446586" y="22698"/>
                  </a:lnTo>
                  <a:lnTo>
                    <a:pt x="460341" y="120906"/>
                  </a:lnTo>
                  <a:lnTo>
                    <a:pt x="474554" y="208869"/>
                  </a:lnTo>
                  <a:lnTo>
                    <a:pt x="488310" y="249101"/>
                  </a:lnTo>
                  <a:lnTo>
                    <a:pt x="502523" y="262186"/>
                  </a:lnTo>
                  <a:lnTo>
                    <a:pt x="516737" y="258377"/>
                  </a:lnTo>
                  <a:lnTo>
                    <a:pt x="529575" y="236982"/>
                  </a:lnTo>
                  <a:lnTo>
                    <a:pt x="543789" y="268508"/>
                  </a:lnTo>
                  <a:lnTo>
                    <a:pt x="557544" y="248454"/>
                  </a:lnTo>
                  <a:lnTo>
                    <a:pt x="571758" y="192911"/>
                  </a:lnTo>
                  <a:lnTo>
                    <a:pt x="585513" y="213655"/>
                  </a:lnTo>
                  <a:lnTo>
                    <a:pt x="599727" y="195679"/>
                  </a:lnTo>
                  <a:lnTo>
                    <a:pt x="613941" y="131172"/>
                  </a:lnTo>
                  <a:lnTo>
                    <a:pt x="627696" y="99766"/>
                  </a:lnTo>
                  <a:lnTo>
                    <a:pt x="641910" y="126019"/>
                  </a:lnTo>
                  <a:lnTo>
                    <a:pt x="655665" y="109605"/>
                  </a:lnTo>
                  <a:lnTo>
                    <a:pt x="669879" y="59072"/>
                  </a:lnTo>
                  <a:lnTo>
                    <a:pt x="684092" y="122212"/>
                  </a:lnTo>
                  <a:lnTo>
                    <a:pt x="697389" y="308403"/>
                  </a:lnTo>
                  <a:lnTo>
                    <a:pt x="711603" y="476249"/>
                  </a:lnTo>
                  <a:lnTo>
                    <a:pt x="725358" y="570663"/>
                  </a:lnTo>
                  <a:lnTo>
                    <a:pt x="739572" y="661698"/>
                  </a:lnTo>
                  <a:lnTo>
                    <a:pt x="753327" y="770823"/>
                  </a:lnTo>
                  <a:lnTo>
                    <a:pt x="767541" y="836765"/>
                  </a:lnTo>
                  <a:lnTo>
                    <a:pt x="781754" y="817534"/>
                  </a:lnTo>
                  <a:lnTo>
                    <a:pt x="795510" y="852578"/>
                  </a:lnTo>
                  <a:lnTo>
                    <a:pt x="809723" y="1031691"/>
                  </a:lnTo>
                  <a:lnTo>
                    <a:pt x="823478" y="1250890"/>
                  </a:lnTo>
                  <a:lnTo>
                    <a:pt x="837692" y="1397012"/>
                  </a:lnTo>
                  <a:lnTo>
                    <a:pt x="851906" y="1395560"/>
                  </a:lnTo>
                  <a:lnTo>
                    <a:pt x="864744" y="1321277"/>
                  </a:lnTo>
                  <a:lnTo>
                    <a:pt x="878958" y="1317854"/>
                  </a:lnTo>
                  <a:lnTo>
                    <a:pt x="892713" y="1347223"/>
                  </a:lnTo>
                  <a:lnTo>
                    <a:pt x="906927" y="1340877"/>
                  </a:lnTo>
                  <a:lnTo>
                    <a:pt x="920682" y="1325856"/>
                  </a:lnTo>
                  <a:lnTo>
                    <a:pt x="934896" y="1350017"/>
                  </a:lnTo>
                  <a:lnTo>
                    <a:pt x="949109" y="1424886"/>
                  </a:lnTo>
                  <a:lnTo>
                    <a:pt x="962865" y="1410998"/>
                  </a:lnTo>
                  <a:lnTo>
                    <a:pt x="977078" y="1254401"/>
                  </a:lnTo>
                  <a:lnTo>
                    <a:pt x="990834" y="1065256"/>
                  </a:lnTo>
                  <a:lnTo>
                    <a:pt x="1005047" y="936375"/>
                  </a:lnTo>
                  <a:lnTo>
                    <a:pt x="1019261" y="917617"/>
                  </a:lnTo>
                  <a:lnTo>
                    <a:pt x="1032099" y="1030199"/>
                  </a:lnTo>
                  <a:lnTo>
                    <a:pt x="1046313" y="1228267"/>
                  </a:lnTo>
                  <a:lnTo>
                    <a:pt x="1060068" y="1349874"/>
                  </a:lnTo>
                  <a:lnTo>
                    <a:pt x="1074282" y="1376353"/>
                  </a:lnTo>
                  <a:lnTo>
                    <a:pt x="1088037" y="1396944"/>
                  </a:lnTo>
                  <a:lnTo>
                    <a:pt x="1102251" y="1378166"/>
                  </a:lnTo>
                  <a:lnTo>
                    <a:pt x="1116465" y="1317722"/>
                  </a:lnTo>
                  <a:lnTo>
                    <a:pt x="1130220" y="1317570"/>
                  </a:lnTo>
                  <a:lnTo>
                    <a:pt x="1144434" y="1455727"/>
                  </a:lnTo>
                  <a:lnTo>
                    <a:pt x="1158189" y="1679913"/>
                  </a:lnTo>
                  <a:lnTo>
                    <a:pt x="1172402" y="1867475"/>
                  </a:lnTo>
                  <a:lnTo>
                    <a:pt x="1186616" y="1959433"/>
                  </a:lnTo>
                  <a:lnTo>
                    <a:pt x="1199454" y="1968290"/>
                  </a:lnTo>
                  <a:lnTo>
                    <a:pt x="1213668" y="1908293"/>
                  </a:lnTo>
                  <a:lnTo>
                    <a:pt x="1227423" y="1803129"/>
                  </a:lnTo>
                  <a:lnTo>
                    <a:pt x="1241637" y="1702434"/>
                  </a:lnTo>
                  <a:lnTo>
                    <a:pt x="1255392" y="1697221"/>
                  </a:lnTo>
                  <a:lnTo>
                    <a:pt x="1269606" y="1773508"/>
                  </a:lnTo>
                  <a:lnTo>
                    <a:pt x="1283820" y="1829361"/>
                  </a:lnTo>
                  <a:lnTo>
                    <a:pt x="1297575" y="1843555"/>
                  </a:lnTo>
                  <a:lnTo>
                    <a:pt x="1311789" y="1803388"/>
                  </a:lnTo>
                  <a:lnTo>
                    <a:pt x="1325544" y="1747637"/>
                  </a:lnTo>
                  <a:lnTo>
                    <a:pt x="1339758" y="1758253"/>
                  </a:lnTo>
                  <a:lnTo>
                    <a:pt x="1353971" y="1805002"/>
                  </a:lnTo>
                  <a:lnTo>
                    <a:pt x="1367268" y="1832113"/>
                  </a:lnTo>
                  <a:lnTo>
                    <a:pt x="1381482" y="1838868"/>
                  </a:lnTo>
                  <a:lnTo>
                    <a:pt x="1395237" y="1819749"/>
                  </a:lnTo>
                  <a:lnTo>
                    <a:pt x="1409451" y="1779953"/>
                  </a:lnTo>
                  <a:lnTo>
                    <a:pt x="1423206" y="1683025"/>
                  </a:lnTo>
                  <a:lnTo>
                    <a:pt x="1437420" y="1635407"/>
                  </a:lnTo>
                  <a:lnTo>
                    <a:pt x="1451633" y="1740660"/>
                  </a:lnTo>
                  <a:lnTo>
                    <a:pt x="1465389" y="1846558"/>
                  </a:lnTo>
                  <a:lnTo>
                    <a:pt x="1479602" y="1895208"/>
                  </a:lnTo>
                  <a:lnTo>
                    <a:pt x="1493358" y="1919884"/>
                  </a:lnTo>
                  <a:lnTo>
                    <a:pt x="1507571" y="1912195"/>
                  </a:lnTo>
                  <a:lnTo>
                    <a:pt x="1521785" y="1907780"/>
                  </a:lnTo>
                  <a:lnTo>
                    <a:pt x="1534623" y="1937768"/>
                  </a:lnTo>
                  <a:lnTo>
                    <a:pt x="1548837" y="1989499"/>
                  </a:lnTo>
                  <a:lnTo>
                    <a:pt x="1562592" y="2049547"/>
                  </a:lnTo>
                  <a:lnTo>
                    <a:pt x="1576806" y="2129999"/>
                  </a:lnTo>
                  <a:lnTo>
                    <a:pt x="1590561" y="2249552"/>
                  </a:lnTo>
                  <a:lnTo>
                    <a:pt x="1604775" y="2293551"/>
                  </a:lnTo>
                  <a:lnTo>
                    <a:pt x="1618989" y="2252274"/>
                  </a:lnTo>
                  <a:lnTo>
                    <a:pt x="1632744" y="2263973"/>
                  </a:lnTo>
                  <a:lnTo>
                    <a:pt x="1646957" y="2323269"/>
                  </a:lnTo>
                  <a:lnTo>
                    <a:pt x="1660713" y="2323269"/>
                  </a:lnTo>
                  <a:lnTo>
                    <a:pt x="1674926" y="2323269"/>
                  </a:lnTo>
                  <a:lnTo>
                    <a:pt x="1689140" y="2323269"/>
                  </a:lnTo>
                  <a:lnTo>
                    <a:pt x="1701978" y="2323269"/>
                  </a:lnTo>
                  <a:lnTo>
                    <a:pt x="1716192" y="2260695"/>
                  </a:lnTo>
                  <a:lnTo>
                    <a:pt x="1729947" y="2228249"/>
                  </a:lnTo>
                  <a:lnTo>
                    <a:pt x="1744161" y="2270216"/>
                  </a:lnTo>
                  <a:lnTo>
                    <a:pt x="1757916" y="2322668"/>
                  </a:lnTo>
                  <a:lnTo>
                    <a:pt x="1772130" y="2323269"/>
                  </a:lnTo>
                  <a:lnTo>
                    <a:pt x="1786344" y="2323269"/>
                  </a:lnTo>
                  <a:lnTo>
                    <a:pt x="1800099" y="2323269"/>
                  </a:lnTo>
                  <a:lnTo>
                    <a:pt x="1814313" y="2323269"/>
                  </a:lnTo>
                  <a:lnTo>
                    <a:pt x="1828068" y="2323269"/>
                  </a:lnTo>
                  <a:lnTo>
                    <a:pt x="1842282" y="2323269"/>
                  </a:lnTo>
                  <a:lnTo>
                    <a:pt x="1856495" y="2323269"/>
                  </a:lnTo>
                  <a:lnTo>
                    <a:pt x="1869333" y="2323269"/>
                  </a:lnTo>
                  <a:lnTo>
                    <a:pt x="1883547" y="2323269"/>
                  </a:lnTo>
                  <a:lnTo>
                    <a:pt x="1897302" y="2323269"/>
                  </a:lnTo>
                  <a:lnTo>
                    <a:pt x="1911516" y="2323269"/>
                  </a:lnTo>
                  <a:lnTo>
                    <a:pt x="1925271" y="2323269"/>
                  </a:lnTo>
                  <a:lnTo>
                    <a:pt x="1939485" y="2323269"/>
                  </a:lnTo>
                  <a:lnTo>
                    <a:pt x="1953699" y="2323269"/>
                  </a:lnTo>
                  <a:lnTo>
                    <a:pt x="1967454" y="2323269"/>
                  </a:lnTo>
                  <a:lnTo>
                    <a:pt x="1981668" y="2323269"/>
                  </a:lnTo>
                  <a:lnTo>
                    <a:pt x="1995423" y="2323269"/>
                  </a:lnTo>
                  <a:lnTo>
                    <a:pt x="2009637" y="2323269"/>
                  </a:lnTo>
                  <a:lnTo>
                    <a:pt x="2023850" y="2323269"/>
                  </a:lnTo>
                  <a:lnTo>
                    <a:pt x="2037147" y="2323269"/>
                  </a:lnTo>
                  <a:lnTo>
                    <a:pt x="2051361" y="2323269"/>
                  </a:lnTo>
                  <a:lnTo>
                    <a:pt x="2065116" y="2323269"/>
                  </a:lnTo>
                  <a:lnTo>
                    <a:pt x="2079330" y="2323269"/>
                  </a:lnTo>
                  <a:lnTo>
                    <a:pt x="2093085" y="2323269"/>
                  </a:lnTo>
                  <a:lnTo>
                    <a:pt x="2107299" y="2323269"/>
                  </a:lnTo>
                  <a:lnTo>
                    <a:pt x="2121512" y="2323269"/>
                  </a:lnTo>
                  <a:lnTo>
                    <a:pt x="2135268" y="2323269"/>
                  </a:lnTo>
                  <a:lnTo>
                    <a:pt x="2149481" y="2323269"/>
                  </a:lnTo>
                  <a:lnTo>
                    <a:pt x="2163237" y="2323269"/>
                  </a:lnTo>
                  <a:lnTo>
                    <a:pt x="2177450" y="2323269"/>
                  </a:lnTo>
                  <a:lnTo>
                    <a:pt x="2191664" y="2323269"/>
                  </a:lnTo>
                  <a:lnTo>
                    <a:pt x="2204502" y="2323269"/>
                  </a:lnTo>
                  <a:lnTo>
                    <a:pt x="2218716" y="2323269"/>
                  </a:lnTo>
                  <a:lnTo>
                    <a:pt x="2232471" y="2323269"/>
                  </a:lnTo>
                  <a:lnTo>
                    <a:pt x="2246685" y="2323269"/>
                  </a:lnTo>
                  <a:lnTo>
                    <a:pt x="2260440" y="2323269"/>
                  </a:lnTo>
                  <a:lnTo>
                    <a:pt x="2274654" y="2180664"/>
                  </a:lnTo>
                  <a:lnTo>
                    <a:pt x="2288868" y="2068329"/>
                  </a:lnTo>
                  <a:lnTo>
                    <a:pt x="2302623" y="2074878"/>
                  </a:lnTo>
                  <a:lnTo>
                    <a:pt x="2316837" y="2107751"/>
                  </a:lnTo>
                  <a:lnTo>
                    <a:pt x="2330592" y="2098057"/>
                  </a:lnTo>
                  <a:lnTo>
                    <a:pt x="2344805" y="2101069"/>
                  </a:lnTo>
                  <a:lnTo>
                    <a:pt x="2359019" y="2139521"/>
                  </a:lnTo>
                  <a:lnTo>
                    <a:pt x="2371857" y="2174163"/>
                  </a:lnTo>
                  <a:lnTo>
                    <a:pt x="2386071" y="2181970"/>
                  </a:lnTo>
                  <a:lnTo>
                    <a:pt x="2399826" y="2181415"/>
                  </a:lnTo>
                  <a:lnTo>
                    <a:pt x="2414040" y="2199044"/>
                  </a:lnTo>
                  <a:lnTo>
                    <a:pt x="2427795" y="2249832"/>
                  </a:lnTo>
                  <a:lnTo>
                    <a:pt x="2442009" y="2320415"/>
                  </a:lnTo>
                  <a:lnTo>
                    <a:pt x="2456223" y="2323269"/>
                  </a:lnTo>
                  <a:lnTo>
                    <a:pt x="2469978" y="2323269"/>
                  </a:lnTo>
                  <a:lnTo>
                    <a:pt x="2484192" y="2323269"/>
                  </a:lnTo>
                  <a:lnTo>
                    <a:pt x="2497947" y="2285868"/>
                  </a:lnTo>
                  <a:lnTo>
                    <a:pt x="2512161" y="2184710"/>
                  </a:lnTo>
                  <a:lnTo>
                    <a:pt x="2526374" y="2100971"/>
                  </a:lnTo>
                  <a:lnTo>
                    <a:pt x="2539213" y="2024949"/>
                  </a:lnTo>
                  <a:lnTo>
                    <a:pt x="2553426" y="1985803"/>
                  </a:lnTo>
                  <a:lnTo>
                    <a:pt x="2567181" y="2006734"/>
                  </a:lnTo>
                  <a:lnTo>
                    <a:pt x="2581395" y="2050426"/>
                  </a:lnTo>
                  <a:lnTo>
                    <a:pt x="2595150" y="2084552"/>
                  </a:lnTo>
                  <a:lnTo>
                    <a:pt x="2609364" y="2083392"/>
                  </a:lnTo>
                  <a:lnTo>
                    <a:pt x="2623578" y="2048120"/>
                  </a:lnTo>
                  <a:lnTo>
                    <a:pt x="2637333" y="1994738"/>
                  </a:lnTo>
                  <a:lnTo>
                    <a:pt x="2651547" y="1974256"/>
                  </a:lnTo>
                  <a:lnTo>
                    <a:pt x="2665302" y="1989502"/>
                  </a:lnTo>
                  <a:lnTo>
                    <a:pt x="2679516" y="1955265"/>
                  </a:lnTo>
                  <a:lnTo>
                    <a:pt x="2693729" y="1899597"/>
                  </a:lnTo>
                  <a:lnTo>
                    <a:pt x="2707026" y="1924140"/>
                  </a:lnTo>
                  <a:lnTo>
                    <a:pt x="2721240" y="1995408"/>
                  </a:lnTo>
                  <a:lnTo>
                    <a:pt x="2734995" y="2027802"/>
                  </a:lnTo>
                  <a:lnTo>
                    <a:pt x="2749209" y="2008343"/>
                  </a:lnTo>
                  <a:lnTo>
                    <a:pt x="2762964" y="1949178"/>
                  </a:lnTo>
                  <a:lnTo>
                    <a:pt x="2777178" y="1883372"/>
                  </a:lnTo>
                  <a:lnTo>
                    <a:pt x="2791392" y="1832106"/>
                  </a:lnTo>
                  <a:lnTo>
                    <a:pt x="2805147" y="1774615"/>
                  </a:lnTo>
                  <a:lnTo>
                    <a:pt x="2819360" y="1757702"/>
                  </a:lnTo>
                  <a:lnTo>
                    <a:pt x="2833116" y="1874210"/>
                  </a:lnTo>
                  <a:lnTo>
                    <a:pt x="2847329" y="2025965"/>
                  </a:lnTo>
                  <a:lnTo>
                    <a:pt x="2861543" y="2056689"/>
                  </a:lnTo>
                  <a:lnTo>
                    <a:pt x="2874381" y="1988375"/>
                  </a:lnTo>
                  <a:lnTo>
                    <a:pt x="2888595" y="1889704"/>
                  </a:lnTo>
                  <a:lnTo>
                    <a:pt x="2902350" y="1812990"/>
                  </a:lnTo>
                  <a:lnTo>
                    <a:pt x="2916564" y="1758692"/>
                  </a:lnTo>
                  <a:lnTo>
                    <a:pt x="2930319" y="1754410"/>
                  </a:lnTo>
                  <a:lnTo>
                    <a:pt x="2944533" y="1793021"/>
                  </a:lnTo>
                  <a:lnTo>
                    <a:pt x="2958747" y="1816219"/>
                  </a:lnTo>
                  <a:lnTo>
                    <a:pt x="2972502" y="1846032"/>
                  </a:lnTo>
                  <a:lnTo>
                    <a:pt x="2986716" y="1849953"/>
                  </a:lnTo>
                  <a:lnTo>
                    <a:pt x="3000471" y="1812234"/>
                  </a:lnTo>
                  <a:lnTo>
                    <a:pt x="3014685" y="1779583"/>
                  </a:lnTo>
                  <a:lnTo>
                    <a:pt x="3028898" y="1771533"/>
                  </a:lnTo>
                  <a:lnTo>
                    <a:pt x="3041736" y="1787327"/>
                  </a:lnTo>
                  <a:lnTo>
                    <a:pt x="3055950" y="1837761"/>
                  </a:lnTo>
                  <a:lnTo>
                    <a:pt x="3069705" y="1863614"/>
                  </a:lnTo>
                  <a:lnTo>
                    <a:pt x="3083919" y="1894524"/>
                  </a:lnTo>
                  <a:lnTo>
                    <a:pt x="3097674" y="1927305"/>
                  </a:lnTo>
                  <a:lnTo>
                    <a:pt x="3111888" y="1935217"/>
                  </a:lnTo>
                  <a:lnTo>
                    <a:pt x="3126102" y="1959968"/>
                  </a:lnTo>
                  <a:lnTo>
                    <a:pt x="3139857" y="1974298"/>
                  </a:lnTo>
                  <a:lnTo>
                    <a:pt x="3154071" y="1999847"/>
                  </a:lnTo>
                  <a:lnTo>
                    <a:pt x="3167826" y="2001622"/>
                  </a:lnTo>
                  <a:lnTo>
                    <a:pt x="3182040" y="1999734"/>
                  </a:lnTo>
                  <a:lnTo>
                    <a:pt x="3196253" y="2056139"/>
                  </a:lnTo>
                  <a:lnTo>
                    <a:pt x="3209092" y="2099932"/>
                  </a:lnTo>
                  <a:lnTo>
                    <a:pt x="3223305" y="2075372"/>
                  </a:lnTo>
                  <a:lnTo>
                    <a:pt x="3237061" y="2047127"/>
                  </a:lnTo>
                  <a:lnTo>
                    <a:pt x="3251274" y="2049401"/>
                  </a:lnTo>
                  <a:lnTo>
                    <a:pt x="3265030" y="2057479"/>
                  </a:lnTo>
                  <a:lnTo>
                    <a:pt x="3279243" y="2024459"/>
                  </a:lnTo>
                  <a:lnTo>
                    <a:pt x="3293457" y="1985310"/>
                  </a:lnTo>
                  <a:lnTo>
                    <a:pt x="3307212" y="2003436"/>
                  </a:lnTo>
                  <a:lnTo>
                    <a:pt x="3321426" y="1985979"/>
                  </a:lnTo>
                  <a:lnTo>
                    <a:pt x="3335181" y="1925610"/>
                  </a:lnTo>
                  <a:lnTo>
                    <a:pt x="3349395" y="1906414"/>
                  </a:lnTo>
                  <a:lnTo>
                    <a:pt x="3363609" y="1921224"/>
                  </a:lnTo>
                  <a:lnTo>
                    <a:pt x="3376905" y="1914739"/>
                  </a:lnTo>
                  <a:lnTo>
                    <a:pt x="3391119" y="1891366"/>
                  </a:lnTo>
                  <a:lnTo>
                    <a:pt x="3404874" y="1909805"/>
                  </a:lnTo>
                  <a:lnTo>
                    <a:pt x="3419088" y="1938718"/>
                  </a:lnTo>
                  <a:lnTo>
                    <a:pt x="3432843" y="1938714"/>
                  </a:lnTo>
                  <a:lnTo>
                    <a:pt x="3447057" y="1965027"/>
                  </a:lnTo>
                  <a:lnTo>
                    <a:pt x="3461271" y="2002127"/>
                  </a:lnTo>
                  <a:lnTo>
                    <a:pt x="3475026" y="1992714"/>
                  </a:lnTo>
                  <a:lnTo>
                    <a:pt x="3489240" y="2000415"/>
                  </a:lnTo>
                  <a:lnTo>
                    <a:pt x="3502995" y="2041716"/>
                  </a:lnTo>
                  <a:lnTo>
                    <a:pt x="3517208" y="2045283"/>
                  </a:lnTo>
                  <a:lnTo>
                    <a:pt x="3531422" y="2016053"/>
                  </a:lnTo>
                  <a:lnTo>
                    <a:pt x="3544260" y="2003269"/>
                  </a:lnTo>
                  <a:lnTo>
                    <a:pt x="3558474" y="2009106"/>
                  </a:lnTo>
                  <a:lnTo>
                    <a:pt x="3572229" y="2006662"/>
                  </a:lnTo>
                  <a:lnTo>
                    <a:pt x="3586443" y="1995197"/>
                  </a:lnTo>
                  <a:lnTo>
                    <a:pt x="3600198" y="1997058"/>
                  </a:lnTo>
                  <a:lnTo>
                    <a:pt x="3614412" y="1993286"/>
                  </a:lnTo>
                  <a:lnTo>
                    <a:pt x="3628626" y="1959125"/>
                  </a:lnTo>
                  <a:lnTo>
                    <a:pt x="3642381" y="1917778"/>
                  </a:lnTo>
                  <a:lnTo>
                    <a:pt x="3656595" y="1879614"/>
                  </a:lnTo>
                  <a:lnTo>
                    <a:pt x="3670350" y="1832970"/>
                  </a:lnTo>
                  <a:lnTo>
                    <a:pt x="3684564" y="1793439"/>
                  </a:lnTo>
                  <a:lnTo>
                    <a:pt x="3698777" y="1774002"/>
                  </a:lnTo>
                  <a:lnTo>
                    <a:pt x="3711616" y="1755838"/>
                  </a:lnTo>
                  <a:lnTo>
                    <a:pt x="3725829" y="1732001"/>
                  </a:lnTo>
                  <a:lnTo>
                    <a:pt x="3739584" y="1704038"/>
                  </a:lnTo>
                  <a:lnTo>
                    <a:pt x="3753798" y="1674732"/>
                  </a:lnTo>
                  <a:lnTo>
                    <a:pt x="3767553" y="1618313"/>
                  </a:lnTo>
                  <a:lnTo>
                    <a:pt x="3781767" y="1567152"/>
                  </a:lnTo>
                  <a:lnTo>
                    <a:pt x="3795981" y="1571771"/>
                  </a:lnTo>
                  <a:lnTo>
                    <a:pt x="3809736" y="1588896"/>
                  </a:lnTo>
                  <a:lnTo>
                    <a:pt x="3823950" y="1568158"/>
                  </a:lnTo>
                  <a:lnTo>
                    <a:pt x="3837705" y="1559086"/>
                  </a:lnTo>
                  <a:lnTo>
                    <a:pt x="3851919" y="1589915"/>
                  </a:lnTo>
                  <a:lnTo>
                    <a:pt x="3866132" y="1571757"/>
                  </a:lnTo>
                  <a:lnTo>
                    <a:pt x="3878971" y="1512224"/>
                  </a:lnTo>
                  <a:lnTo>
                    <a:pt x="3893184" y="1496764"/>
                  </a:lnTo>
                  <a:lnTo>
                    <a:pt x="3906940" y="1491523"/>
                  </a:lnTo>
                  <a:lnTo>
                    <a:pt x="3921153" y="1457664"/>
                  </a:lnTo>
                  <a:lnTo>
                    <a:pt x="3934909" y="1456900"/>
                  </a:lnTo>
                  <a:lnTo>
                    <a:pt x="3949122" y="1473332"/>
                  </a:lnTo>
                  <a:lnTo>
                    <a:pt x="3963336" y="1472721"/>
                  </a:lnTo>
                  <a:lnTo>
                    <a:pt x="3977091" y="1483973"/>
                  </a:lnTo>
                  <a:lnTo>
                    <a:pt x="3991305" y="1503581"/>
                  </a:lnTo>
                  <a:lnTo>
                    <a:pt x="4005060" y="1453872"/>
                  </a:lnTo>
                  <a:lnTo>
                    <a:pt x="4019274" y="1384896"/>
                  </a:lnTo>
                  <a:lnTo>
                    <a:pt x="4033488" y="1394908"/>
                  </a:lnTo>
                  <a:lnTo>
                    <a:pt x="4046784" y="1426130"/>
                  </a:lnTo>
                  <a:lnTo>
                    <a:pt x="4060998" y="1416330"/>
                  </a:lnTo>
                  <a:lnTo>
                    <a:pt x="4074753" y="1422473"/>
                  </a:lnTo>
                  <a:lnTo>
                    <a:pt x="4088967" y="1461531"/>
                  </a:lnTo>
                  <a:lnTo>
                    <a:pt x="4102722" y="1461107"/>
                  </a:lnTo>
                  <a:lnTo>
                    <a:pt x="4116936" y="1470498"/>
                  </a:lnTo>
                  <a:lnTo>
                    <a:pt x="4131150" y="1464455"/>
                  </a:lnTo>
                  <a:lnTo>
                    <a:pt x="4144905" y="1402985"/>
                  </a:lnTo>
                  <a:lnTo>
                    <a:pt x="4159119" y="1397184"/>
                  </a:lnTo>
                  <a:lnTo>
                    <a:pt x="4172874" y="1484316"/>
                  </a:lnTo>
                  <a:lnTo>
                    <a:pt x="4187088" y="1514728"/>
                  </a:lnTo>
                  <a:lnTo>
                    <a:pt x="4201301" y="1466574"/>
                  </a:lnTo>
                  <a:lnTo>
                    <a:pt x="4214139" y="1477279"/>
                  </a:lnTo>
                  <a:lnTo>
                    <a:pt x="4228353" y="1529579"/>
                  </a:lnTo>
                  <a:lnTo>
                    <a:pt x="4242108" y="1555464"/>
                  </a:lnTo>
                  <a:lnTo>
                    <a:pt x="4256322" y="1563368"/>
                  </a:lnTo>
                  <a:lnTo>
                    <a:pt x="4270077" y="1608751"/>
                  </a:lnTo>
                  <a:lnTo>
                    <a:pt x="4284291" y="1647720"/>
                  </a:lnTo>
                  <a:lnTo>
                    <a:pt x="4298505" y="1667255"/>
                  </a:lnTo>
                  <a:lnTo>
                    <a:pt x="4312260" y="1732030"/>
                  </a:lnTo>
                  <a:lnTo>
                    <a:pt x="4326474" y="1806441"/>
                  </a:lnTo>
                  <a:lnTo>
                    <a:pt x="4340229" y="1840812"/>
                  </a:lnTo>
                  <a:lnTo>
                    <a:pt x="4354443" y="1859518"/>
                  </a:lnTo>
                  <a:lnTo>
                    <a:pt x="4368656" y="1891887"/>
                  </a:lnTo>
                  <a:lnTo>
                    <a:pt x="4381495" y="1898162"/>
                  </a:lnTo>
                  <a:lnTo>
                    <a:pt x="4395708" y="1879871"/>
                  </a:lnTo>
                  <a:lnTo>
                    <a:pt x="4409464" y="1857701"/>
                  </a:lnTo>
                  <a:lnTo>
                    <a:pt x="4423677" y="1847137"/>
                  </a:lnTo>
                  <a:lnTo>
                    <a:pt x="4437433" y="1835310"/>
                  </a:lnTo>
                  <a:lnTo>
                    <a:pt x="4451646" y="1822102"/>
                  </a:lnTo>
                  <a:lnTo>
                    <a:pt x="4465860" y="1831931"/>
                  </a:lnTo>
                  <a:lnTo>
                    <a:pt x="4479615" y="1830596"/>
                  </a:lnTo>
                  <a:lnTo>
                    <a:pt x="4493829" y="1789380"/>
                  </a:lnTo>
                  <a:lnTo>
                    <a:pt x="4507584" y="1779764"/>
                  </a:lnTo>
                  <a:lnTo>
                    <a:pt x="4521798" y="1827121"/>
                  </a:lnTo>
                  <a:lnTo>
                    <a:pt x="4536012" y="1879328"/>
                  </a:lnTo>
                  <a:lnTo>
                    <a:pt x="4548850" y="1913815"/>
                  </a:lnTo>
                  <a:lnTo>
                    <a:pt x="4563063" y="1928807"/>
                  </a:lnTo>
                  <a:lnTo>
                    <a:pt x="4576819" y="1963335"/>
                  </a:lnTo>
                  <a:lnTo>
                    <a:pt x="4591032" y="2013488"/>
                  </a:lnTo>
                  <a:lnTo>
                    <a:pt x="4604788" y="2031584"/>
                  </a:lnTo>
                  <a:lnTo>
                    <a:pt x="4619001" y="2003591"/>
                  </a:lnTo>
                  <a:lnTo>
                    <a:pt x="4633215" y="2003299"/>
                  </a:lnTo>
                  <a:lnTo>
                    <a:pt x="4646970" y="2029942"/>
                  </a:lnTo>
                  <a:lnTo>
                    <a:pt x="4661184" y="2051937"/>
                  </a:lnTo>
                  <a:lnTo>
                    <a:pt x="4674939" y="2053183"/>
                  </a:lnTo>
                  <a:lnTo>
                    <a:pt x="4689153" y="2040317"/>
                  </a:lnTo>
                  <a:lnTo>
                    <a:pt x="4703367" y="2026901"/>
                  </a:lnTo>
                  <a:lnTo>
                    <a:pt x="4716663" y="1996067"/>
                  </a:lnTo>
                  <a:lnTo>
                    <a:pt x="4730877" y="1973479"/>
                  </a:lnTo>
                  <a:lnTo>
                    <a:pt x="4744632" y="1937827"/>
                  </a:lnTo>
                  <a:lnTo>
                    <a:pt x="4758846" y="1870941"/>
                  </a:lnTo>
                  <a:lnTo>
                    <a:pt x="4772601" y="1842066"/>
                  </a:lnTo>
                  <a:lnTo>
                    <a:pt x="4786815" y="1875660"/>
                  </a:lnTo>
                  <a:lnTo>
                    <a:pt x="4801029" y="1915098"/>
                  </a:lnTo>
                  <a:lnTo>
                    <a:pt x="4814784" y="1910303"/>
                  </a:lnTo>
                  <a:lnTo>
                    <a:pt x="4828998" y="1875211"/>
                  </a:lnTo>
                  <a:lnTo>
                    <a:pt x="4842753" y="1880976"/>
                  </a:lnTo>
                  <a:lnTo>
                    <a:pt x="4856967" y="1891670"/>
                  </a:lnTo>
                  <a:lnTo>
                    <a:pt x="4871180" y="1859889"/>
                  </a:lnTo>
                  <a:lnTo>
                    <a:pt x="4884019" y="1812654"/>
                  </a:lnTo>
                  <a:lnTo>
                    <a:pt x="4898232" y="1775533"/>
                  </a:lnTo>
                  <a:lnTo>
                    <a:pt x="4911987" y="1759912"/>
                  </a:lnTo>
                  <a:lnTo>
                    <a:pt x="4926201" y="1755634"/>
                  </a:lnTo>
                  <a:lnTo>
                    <a:pt x="4939956" y="1750493"/>
                  </a:lnTo>
                  <a:lnTo>
                    <a:pt x="4954170" y="1721229"/>
                  </a:lnTo>
                  <a:lnTo>
                    <a:pt x="4968384" y="1641103"/>
                  </a:lnTo>
                  <a:lnTo>
                    <a:pt x="4982139" y="1581041"/>
                  </a:lnTo>
                  <a:lnTo>
                    <a:pt x="4996353" y="1571385"/>
                  </a:lnTo>
                  <a:lnTo>
                    <a:pt x="5010108" y="1555412"/>
                  </a:lnTo>
                  <a:lnTo>
                    <a:pt x="5024322" y="1519993"/>
                  </a:lnTo>
                  <a:lnTo>
                    <a:pt x="5038535" y="1492459"/>
                  </a:lnTo>
                  <a:lnTo>
                    <a:pt x="5051374" y="1525779"/>
                  </a:lnTo>
                  <a:lnTo>
                    <a:pt x="5065587" y="1561535"/>
                  </a:lnTo>
                  <a:lnTo>
                    <a:pt x="5079343" y="1532339"/>
                  </a:lnTo>
                  <a:lnTo>
                    <a:pt x="5093556" y="1507109"/>
                  </a:lnTo>
                  <a:lnTo>
                    <a:pt x="5107312" y="1494926"/>
                  </a:lnTo>
                  <a:lnTo>
                    <a:pt x="5121525" y="1496283"/>
                  </a:lnTo>
                  <a:lnTo>
                    <a:pt x="5135739" y="1552200"/>
                  </a:lnTo>
                  <a:lnTo>
                    <a:pt x="5149494" y="1613492"/>
                  </a:lnTo>
                  <a:lnTo>
                    <a:pt x="5163708" y="1636623"/>
                  </a:lnTo>
                  <a:lnTo>
                    <a:pt x="5177463" y="1620031"/>
                  </a:lnTo>
                  <a:lnTo>
                    <a:pt x="5191677" y="1603151"/>
                  </a:lnTo>
                  <a:lnTo>
                    <a:pt x="5205891" y="1627565"/>
                  </a:lnTo>
                  <a:lnTo>
                    <a:pt x="5218729" y="1614106"/>
                  </a:lnTo>
                  <a:lnTo>
                    <a:pt x="5232943" y="1581927"/>
                  </a:lnTo>
                  <a:lnTo>
                    <a:pt x="5246698" y="1633067"/>
                  </a:lnTo>
                  <a:lnTo>
                    <a:pt x="5260911" y="1694494"/>
                  </a:lnTo>
                  <a:lnTo>
                    <a:pt x="5274667" y="1734406"/>
                  </a:lnTo>
                  <a:lnTo>
                    <a:pt x="5288880" y="1826222"/>
                  </a:lnTo>
                  <a:lnTo>
                    <a:pt x="5303094" y="1898443"/>
                  </a:lnTo>
                  <a:lnTo>
                    <a:pt x="5316849" y="1922270"/>
                  </a:lnTo>
                  <a:lnTo>
                    <a:pt x="5331063" y="1980130"/>
                  </a:lnTo>
                  <a:lnTo>
                    <a:pt x="5344818" y="2042473"/>
                  </a:lnTo>
                  <a:lnTo>
                    <a:pt x="5359032" y="2109055"/>
                  </a:lnTo>
                  <a:lnTo>
                    <a:pt x="5373246" y="2195331"/>
                  </a:lnTo>
                  <a:lnTo>
                    <a:pt x="5386542" y="2301863"/>
                  </a:lnTo>
                  <a:lnTo>
                    <a:pt x="5400756" y="2323269"/>
                  </a:lnTo>
                  <a:lnTo>
                    <a:pt x="5414511" y="2323269"/>
                  </a:lnTo>
                  <a:lnTo>
                    <a:pt x="5428725" y="2323269"/>
                  </a:lnTo>
                  <a:lnTo>
                    <a:pt x="5442480" y="2323269"/>
                  </a:lnTo>
                  <a:lnTo>
                    <a:pt x="5456694" y="2323269"/>
                  </a:lnTo>
                  <a:lnTo>
                    <a:pt x="5470908" y="2323269"/>
                  </a:lnTo>
                  <a:lnTo>
                    <a:pt x="5484663" y="2323269"/>
                  </a:lnTo>
                  <a:lnTo>
                    <a:pt x="5498877" y="2323269"/>
                  </a:lnTo>
                  <a:lnTo>
                    <a:pt x="5512632" y="2323269"/>
                  </a:lnTo>
                  <a:lnTo>
                    <a:pt x="5526846" y="2323269"/>
                  </a:lnTo>
                  <a:lnTo>
                    <a:pt x="5541059" y="2323269"/>
                  </a:lnTo>
                  <a:lnTo>
                    <a:pt x="5553898" y="2323269"/>
                  </a:lnTo>
                  <a:lnTo>
                    <a:pt x="5568111" y="2323269"/>
                  </a:lnTo>
                  <a:lnTo>
                    <a:pt x="5581867" y="2323269"/>
                  </a:lnTo>
                  <a:lnTo>
                    <a:pt x="5596080" y="2323269"/>
                  </a:lnTo>
                  <a:lnTo>
                    <a:pt x="5609835" y="2323269"/>
                  </a:lnTo>
                  <a:lnTo>
                    <a:pt x="5624049" y="2323269"/>
                  </a:lnTo>
                  <a:lnTo>
                    <a:pt x="5638263" y="2323269"/>
                  </a:lnTo>
                  <a:lnTo>
                    <a:pt x="5652018" y="2323269"/>
                  </a:lnTo>
                  <a:lnTo>
                    <a:pt x="5666232" y="2295511"/>
                  </a:lnTo>
                  <a:lnTo>
                    <a:pt x="5679987" y="2216041"/>
                  </a:lnTo>
                  <a:lnTo>
                    <a:pt x="5694201" y="2167893"/>
                  </a:lnTo>
                  <a:lnTo>
                    <a:pt x="5708415" y="2168823"/>
                  </a:lnTo>
                  <a:lnTo>
                    <a:pt x="5721253" y="2182433"/>
                  </a:lnTo>
                  <a:lnTo>
                    <a:pt x="5735466" y="2157744"/>
                  </a:lnTo>
                  <a:lnTo>
                    <a:pt x="5749222" y="2151910"/>
                  </a:lnTo>
                  <a:lnTo>
                    <a:pt x="5763435" y="2224838"/>
                  </a:lnTo>
                  <a:lnTo>
                    <a:pt x="5777191" y="2321081"/>
                  </a:lnTo>
                  <a:lnTo>
                    <a:pt x="5791404" y="2323269"/>
                  </a:lnTo>
                  <a:lnTo>
                    <a:pt x="5805618" y="2323269"/>
                  </a:lnTo>
                  <a:lnTo>
                    <a:pt x="5819373" y="2323269"/>
                  </a:lnTo>
                  <a:lnTo>
                    <a:pt x="5833587" y="2323269"/>
                  </a:lnTo>
                  <a:lnTo>
                    <a:pt x="5847342" y="2323269"/>
                  </a:lnTo>
                  <a:lnTo>
                    <a:pt x="5861556" y="2323269"/>
                  </a:lnTo>
                  <a:lnTo>
                    <a:pt x="5875770" y="2323269"/>
                  </a:lnTo>
                  <a:lnTo>
                    <a:pt x="5888608" y="2323269"/>
                  </a:lnTo>
                  <a:lnTo>
                    <a:pt x="5902822" y="2323269"/>
                  </a:lnTo>
                  <a:lnTo>
                    <a:pt x="5916577" y="2323269"/>
                  </a:lnTo>
                  <a:lnTo>
                    <a:pt x="5930791" y="2323269"/>
                  </a:lnTo>
                  <a:lnTo>
                    <a:pt x="5944546" y="2323269"/>
                  </a:lnTo>
                  <a:lnTo>
                    <a:pt x="5958760" y="2323269"/>
                  </a:lnTo>
                  <a:lnTo>
                    <a:pt x="5972973" y="2323269"/>
                  </a:lnTo>
                  <a:lnTo>
                    <a:pt x="5986728" y="2323269"/>
                  </a:lnTo>
                  <a:lnTo>
                    <a:pt x="6000942" y="2311555"/>
                  </a:lnTo>
                  <a:lnTo>
                    <a:pt x="6014697" y="2267086"/>
                  </a:lnTo>
                  <a:lnTo>
                    <a:pt x="6028911" y="2231799"/>
                  </a:lnTo>
                  <a:lnTo>
                    <a:pt x="6043125" y="2188188"/>
                  </a:lnTo>
                  <a:lnTo>
                    <a:pt x="6056422" y="2091853"/>
                  </a:lnTo>
                  <a:lnTo>
                    <a:pt x="6070635" y="1978948"/>
                  </a:lnTo>
                  <a:lnTo>
                    <a:pt x="6084390" y="1914326"/>
                  </a:lnTo>
                  <a:lnTo>
                    <a:pt x="6098604" y="1877420"/>
                  </a:lnTo>
                  <a:lnTo>
                    <a:pt x="6112359" y="1792717"/>
                  </a:lnTo>
                  <a:lnTo>
                    <a:pt x="6126573" y="1692232"/>
                  </a:lnTo>
                  <a:lnTo>
                    <a:pt x="6140787" y="1626623"/>
                  </a:lnTo>
                  <a:lnTo>
                    <a:pt x="6154542" y="1560853"/>
                  </a:lnTo>
                  <a:lnTo>
                    <a:pt x="6168756" y="1515615"/>
                  </a:lnTo>
                  <a:lnTo>
                    <a:pt x="6182511" y="1495252"/>
                  </a:lnTo>
                  <a:lnTo>
                    <a:pt x="6196725" y="1467933"/>
                  </a:lnTo>
                  <a:lnTo>
                    <a:pt x="6210938" y="1473937"/>
                  </a:lnTo>
                  <a:lnTo>
                    <a:pt x="6223777" y="1481723"/>
                  </a:lnTo>
                  <a:lnTo>
                    <a:pt x="6237990" y="1437244"/>
                  </a:lnTo>
                  <a:lnTo>
                    <a:pt x="6251746" y="1351048"/>
                  </a:lnTo>
                  <a:lnTo>
                    <a:pt x="6265959" y="1302192"/>
                  </a:lnTo>
                  <a:lnTo>
                    <a:pt x="6279715" y="1282731"/>
                  </a:lnTo>
                  <a:lnTo>
                    <a:pt x="6293928" y="1225268"/>
                  </a:lnTo>
                  <a:lnTo>
                    <a:pt x="6308142" y="1176728"/>
                  </a:lnTo>
                  <a:lnTo>
                    <a:pt x="6321897" y="1174227"/>
                  </a:lnTo>
                  <a:lnTo>
                    <a:pt x="6336111" y="1174822"/>
                  </a:lnTo>
                  <a:lnTo>
                    <a:pt x="6349866" y="1160646"/>
                  </a:lnTo>
                  <a:lnTo>
                    <a:pt x="6364080" y="1165436"/>
                  </a:lnTo>
                  <a:lnTo>
                    <a:pt x="6378294" y="1159471"/>
                  </a:lnTo>
                  <a:lnTo>
                    <a:pt x="6391132" y="1142463"/>
                  </a:lnTo>
                  <a:lnTo>
                    <a:pt x="6405346" y="1174891"/>
                  </a:lnTo>
                  <a:lnTo>
                    <a:pt x="6419101" y="1252974"/>
                  </a:lnTo>
                  <a:lnTo>
                    <a:pt x="6433314" y="1291647"/>
                  </a:lnTo>
                  <a:lnTo>
                    <a:pt x="6447070" y="1292748"/>
                  </a:lnTo>
                  <a:lnTo>
                    <a:pt x="6461283" y="1286600"/>
                  </a:lnTo>
                  <a:lnTo>
                    <a:pt x="6475497" y="1281370"/>
                  </a:lnTo>
                  <a:lnTo>
                    <a:pt x="6489252" y="1283701"/>
                  </a:lnTo>
                  <a:lnTo>
                    <a:pt x="6503466" y="1272746"/>
                  </a:lnTo>
                  <a:lnTo>
                    <a:pt x="6517221" y="1269335"/>
                  </a:lnTo>
                  <a:lnTo>
                    <a:pt x="6531435" y="1254647"/>
                  </a:lnTo>
                  <a:lnTo>
                    <a:pt x="6545649" y="1229080"/>
                  </a:lnTo>
                  <a:lnTo>
                    <a:pt x="6558487" y="1236797"/>
                  </a:lnTo>
                  <a:lnTo>
                    <a:pt x="6572701" y="1265430"/>
                  </a:lnTo>
                  <a:lnTo>
                    <a:pt x="6586456" y="1273834"/>
                  </a:lnTo>
                  <a:lnTo>
                    <a:pt x="6600670" y="1259218"/>
                  </a:lnTo>
                  <a:lnTo>
                    <a:pt x="6614425" y="1254929"/>
                  </a:lnTo>
                  <a:lnTo>
                    <a:pt x="6628639" y="1305843"/>
                  </a:lnTo>
                  <a:lnTo>
                    <a:pt x="6642852" y="1341237"/>
                  </a:lnTo>
                  <a:lnTo>
                    <a:pt x="6656608" y="1324622"/>
                  </a:lnTo>
                  <a:lnTo>
                    <a:pt x="6670821" y="1334789"/>
                  </a:lnTo>
                  <a:lnTo>
                    <a:pt x="6684576" y="1371343"/>
                  </a:lnTo>
                  <a:lnTo>
                    <a:pt x="6698790" y="1366597"/>
                  </a:lnTo>
                  <a:lnTo>
                    <a:pt x="6713004" y="1334305"/>
                  </a:lnTo>
                  <a:lnTo>
                    <a:pt x="6726301" y="1356210"/>
                  </a:lnTo>
                  <a:lnTo>
                    <a:pt x="6740514" y="1381108"/>
                  </a:lnTo>
                  <a:lnTo>
                    <a:pt x="6754270" y="1369030"/>
                  </a:lnTo>
                  <a:lnTo>
                    <a:pt x="6768483" y="1396508"/>
                  </a:lnTo>
                  <a:lnTo>
                    <a:pt x="6782238" y="1419041"/>
                  </a:lnTo>
                  <a:lnTo>
                    <a:pt x="6796452" y="1366080"/>
                  </a:lnTo>
                  <a:lnTo>
                    <a:pt x="6810666" y="1329514"/>
                  </a:lnTo>
                  <a:lnTo>
                    <a:pt x="6824421" y="1365448"/>
                  </a:lnTo>
                  <a:lnTo>
                    <a:pt x="6838635" y="1412110"/>
                  </a:lnTo>
                  <a:lnTo>
                    <a:pt x="6852390" y="1416705"/>
                  </a:lnTo>
                  <a:lnTo>
                    <a:pt x="6866604" y="1385635"/>
                  </a:lnTo>
                  <a:lnTo>
                    <a:pt x="6880818" y="1384343"/>
                  </a:lnTo>
                  <a:lnTo>
                    <a:pt x="6893656" y="1373629"/>
                  </a:lnTo>
                  <a:lnTo>
                    <a:pt x="6907869" y="1314512"/>
                  </a:lnTo>
                  <a:lnTo>
                    <a:pt x="6921625" y="1288018"/>
                  </a:lnTo>
                  <a:lnTo>
                    <a:pt x="6935838" y="1248154"/>
                  </a:lnTo>
                  <a:lnTo>
                    <a:pt x="6935838" y="2323269"/>
                  </a:lnTo>
                  <a:lnTo>
                    <a:pt x="6921625" y="2323269"/>
                  </a:lnTo>
                  <a:lnTo>
                    <a:pt x="6907869" y="2323269"/>
                  </a:lnTo>
                  <a:lnTo>
                    <a:pt x="6893656" y="2323269"/>
                  </a:lnTo>
                  <a:lnTo>
                    <a:pt x="6880818" y="2323269"/>
                  </a:lnTo>
                  <a:lnTo>
                    <a:pt x="6866604" y="2323269"/>
                  </a:lnTo>
                  <a:lnTo>
                    <a:pt x="6852390" y="2323269"/>
                  </a:lnTo>
                  <a:lnTo>
                    <a:pt x="6838635" y="2323269"/>
                  </a:lnTo>
                  <a:lnTo>
                    <a:pt x="6824421" y="2323269"/>
                  </a:lnTo>
                  <a:lnTo>
                    <a:pt x="6810666" y="2323269"/>
                  </a:lnTo>
                  <a:lnTo>
                    <a:pt x="6796452" y="2323269"/>
                  </a:lnTo>
                  <a:lnTo>
                    <a:pt x="6782238" y="2323269"/>
                  </a:lnTo>
                  <a:lnTo>
                    <a:pt x="6768483" y="2323269"/>
                  </a:lnTo>
                  <a:lnTo>
                    <a:pt x="6754270" y="2323269"/>
                  </a:lnTo>
                  <a:lnTo>
                    <a:pt x="6740514" y="2323269"/>
                  </a:lnTo>
                  <a:lnTo>
                    <a:pt x="6726301" y="2323269"/>
                  </a:lnTo>
                  <a:lnTo>
                    <a:pt x="6713004" y="2323269"/>
                  </a:lnTo>
                  <a:lnTo>
                    <a:pt x="6698790" y="2323269"/>
                  </a:lnTo>
                  <a:lnTo>
                    <a:pt x="6684576" y="2323269"/>
                  </a:lnTo>
                  <a:lnTo>
                    <a:pt x="6670821" y="2323269"/>
                  </a:lnTo>
                  <a:lnTo>
                    <a:pt x="6656608" y="2323269"/>
                  </a:lnTo>
                  <a:lnTo>
                    <a:pt x="6642852" y="2323269"/>
                  </a:lnTo>
                  <a:lnTo>
                    <a:pt x="6628639" y="2323269"/>
                  </a:lnTo>
                  <a:lnTo>
                    <a:pt x="6614425" y="2323269"/>
                  </a:lnTo>
                  <a:lnTo>
                    <a:pt x="6600670" y="2323269"/>
                  </a:lnTo>
                  <a:lnTo>
                    <a:pt x="6586456" y="2323269"/>
                  </a:lnTo>
                  <a:lnTo>
                    <a:pt x="6572701" y="2323269"/>
                  </a:lnTo>
                  <a:lnTo>
                    <a:pt x="6558487" y="2323269"/>
                  </a:lnTo>
                  <a:lnTo>
                    <a:pt x="6545649" y="2323269"/>
                  </a:lnTo>
                  <a:lnTo>
                    <a:pt x="6531435" y="2323269"/>
                  </a:lnTo>
                  <a:lnTo>
                    <a:pt x="6517221" y="2323269"/>
                  </a:lnTo>
                  <a:lnTo>
                    <a:pt x="6503466" y="2323269"/>
                  </a:lnTo>
                  <a:lnTo>
                    <a:pt x="6489252" y="2323269"/>
                  </a:lnTo>
                  <a:lnTo>
                    <a:pt x="6475497" y="2323269"/>
                  </a:lnTo>
                  <a:lnTo>
                    <a:pt x="6461283" y="2323269"/>
                  </a:lnTo>
                  <a:lnTo>
                    <a:pt x="6447070" y="2323269"/>
                  </a:lnTo>
                  <a:lnTo>
                    <a:pt x="6433314" y="2323269"/>
                  </a:lnTo>
                  <a:lnTo>
                    <a:pt x="6419101" y="2323269"/>
                  </a:lnTo>
                  <a:lnTo>
                    <a:pt x="6405346" y="2323269"/>
                  </a:lnTo>
                  <a:lnTo>
                    <a:pt x="6391132" y="2323269"/>
                  </a:lnTo>
                  <a:lnTo>
                    <a:pt x="6378294" y="2323269"/>
                  </a:lnTo>
                  <a:lnTo>
                    <a:pt x="6364080" y="2323269"/>
                  </a:lnTo>
                  <a:lnTo>
                    <a:pt x="6349866" y="2323269"/>
                  </a:lnTo>
                  <a:lnTo>
                    <a:pt x="6336111" y="2323269"/>
                  </a:lnTo>
                  <a:lnTo>
                    <a:pt x="6321897" y="2323269"/>
                  </a:lnTo>
                  <a:lnTo>
                    <a:pt x="6308142" y="2323269"/>
                  </a:lnTo>
                  <a:lnTo>
                    <a:pt x="6293928" y="2323269"/>
                  </a:lnTo>
                  <a:lnTo>
                    <a:pt x="6279715" y="2323269"/>
                  </a:lnTo>
                  <a:lnTo>
                    <a:pt x="6265959" y="2323269"/>
                  </a:lnTo>
                  <a:lnTo>
                    <a:pt x="6251746" y="2323269"/>
                  </a:lnTo>
                  <a:lnTo>
                    <a:pt x="6237990" y="2323269"/>
                  </a:lnTo>
                  <a:lnTo>
                    <a:pt x="6223777" y="2323269"/>
                  </a:lnTo>
                  <a:lnTo>
                    <a:pt x="6210938" y="2323269"/>
                  </a:lnTo>
                  <a:lnTo>
                    <a:pt x="6196725" y="2323269"/>
                  </a:lnTo>
                  <a:lnTo>
                    <a:pt x="6182511" y="2323269"/>
                  </a:lnTo>
                  <a:lnTo>
                    <a:pt x="6168756" y="2323269"/>
                  </a:lnTo>
                  <a:lnTo>
                    <a:pt x="6154542" y="2323269"/>
                  </a:lnTo>
                  <a:lnTo>
                    <a:pt x="6140787" y="2323269"/>
                  </a:lnTo>
                  <a:lnTo>
                    <a:pt x="6126573" y="2323269"/>
                  </a:lnTo>
                  <a:lnTo>
                    <a:pt x="6112359" y="2323269"/>
                  </a:lnTo>
                  <a:lnTo>
                    <a:pt x="6098604" y="2323269"/>
                  </a:lnTo>
                  <a:lnTo>
                    <a:pt x="6084390" y="2323269"/>
                  </a:lnTo>
                  <a:lnTo>
                    <a:pt x="6070635" y="2323269"/>
                  </a:lnTo>
                  <a:lnTo>
                    <a:pt x="6056422" y="2323269"/>
                  </a:lnTo>
                  <a:lnTo>
                    <a:pt x="6043125" y="2323269"/>
                  </a:lnTo>
                  <a:lnTo>
                    <a:pt x="6028911" y="2323269"/>
                  </a:lnTo>
                  <a:lnTo>
                    <a:pt x="6014697" y="2323269"/>
                  </a:lnTo>
                  <a:lnTo>
                    <a:pt x="6000942" y="2323269"/>
                  </a:lnTo>
                  <a:lnTo>
                    <a:pt x="5986728" y="2377309"/>
                  </a:lnTo>
                  <a:lnTo>
                    <a:pt x="5972973" y="2493743"/>
                  </a:lnTo>
                  <a:lnTo>
                    <a:pt x="5958760" y="2563518"/>
                  </a:lnTo>
                  <a:lnTo>
                    <a:pt x="5944546" y="2572375"/>
                  </a:lnTo>
                  <a:lnTo>
                    <a:pt x="5930791" y="2633018"/>
                  </a:lnTo>
                  <a:lnTo>
                    <a:pt x="5916577" y="2694135"/>
                  </a:lnTo>
                  <a:lnTo>
                    <a:pt x="5902822" y="2663305"/>
                  </a:lnTo>
                  <a:lnTo>
                    <a:pt x="5888608" y="2613292"/>
                  </a:lnTo>
                  <a:lnTo>
                    <a:pt x="5875770" y="2618442"/>
                  </a:lnTo>
                  <a:lnTo>
                    <a:pt x="5861556" y="2650842"/>
                  </a:lnTo>
                  <a:lnTo>
                    <a:pt x="5847342" y="2669196"/>
                  </a:lnTo>
                  <a:lnTo>
                    <a:pt x="5833587" y="2686555"/>
                  </a:lnTo>
                  <a:lnTo>
                    <a:pt x="5819373" y="2642320"/>
                  </a:lnTo>
                  <a:lnTo>
                    <a:pt x="5805618" y="2503154"/>
                  </a:lnTo>
                  <a:lnTo>
                    <a:pt x="5791404" y="2390850"/>
                  </a:lnTo>
                  <a:lnTo>
                    <a:pt x="5777191" y="2323269"/>
                  </a:lnTo>
                  <a:lnTo>
                    <a:pt x="5763435" y="2323269"/>
                  </a:lnTo>
                  <a:lnTo>
                    <a:pt x="5749222" y="2323269"/>
                  </a:lnTo>
                  <a:lnTo>
                    <a:pt x="5735466" y="2323269"/>
                  </a:lnTo>
                  <a:lnTo>
                    <a:pt x="5721253" y="2323269"/>
                  </a:lnTo>
                  <a:lnTo>
                    <a:pt x="5708415" y="2323269"/>
                  </a:lnTo>
                  <a:lnTo>
                    <a:pt x="5694201" y="2323269"/>
                  </a:lnTo>
                  <a:lnTo>
                    <a:pt x="5679987" y="2323269"/>
                  </a:lnTo>
                  <a:lnTo>
                    <a:pt x="5666232" y="2323269"/>
                  </a:lnTo>
                  <a:lnTo>
                    <a:pt x="5652018" y="2407527"/>
                  </a:lnTo>
                  <a:lnTo>
                    <a:pt x="5638263" y="2481606"/>
                  </a:lnTo>
                  <a:lnTo>
                    <a:pt x="5624049" y="2499118"/>
                  </a:lnTo>
                  <a:lnTo>
                    <a:pt x="5609835" y="2515387"/>
                  </a:lnTo>
                  <a:lnTo>
                    <a:pt x="5596080" y="2529330"/>
                  </a:lnTo>
                  <a:lnTo>
                    <a:pt x="5581867" y="2523288"/>
                  </a:lnTo>
                  <a:lnTo>
                    <a:pt x="5568111" y="2525970"/>
                  </a:lnTo>
                  <a:lnTo>
                    <a:pt x="5553898" y="2560107"/>
                  </a:lnTo>
                  <a:lnTo>
                    <a:pt x="5541059" y="2610386"/>
                  </a:lnTo>
                  <a:lnTo>
                    <a:pt x="5526846" y="2623139"/>
                  </a:lnTo>
                  <a:lnTo>
                    <a:pt x="5512632" y="2565267"/>
                  </a:lnTo>
                  <a:lnTo>
                    <a:pt x="5498877" y="2480791"/>
                  </a:lnTo>
                  <a:lnTo>
                    <a:pt x="5484663" y="2380328"/>
                  </a:lnTo>
                  <a:lnTo>
                    <a:pt x="5470908" y="2333145"/>
                  </a:lnTo>
                  <a:lnTo>
                    <a:pt x="5456694" y="2369979"/>
                  </a:lnTo>
                  <a:lnTo>
                    <a:pt x="5442480" y="2374130"/>
                  </a:lnTo>
                  <a:lnTo>
                    <a:pt x="5428725" y="2348357"/>
                  </a:lnTo>
                  <a:lnTo>
                    <a:pt x="5414511" y="2374390"/>
                  </a:lnTo>
                  <a:lnTo>
                    <a:pt x="5400756" y="2384434"/>
                  </a:lnTo>
                  <a:lnTo>
                    <a:pt x="5386542" y="2323269"/>
                  </a:lnTo>
                  <a:lnTo>
                    <a:pt x="5373246" y="2323269"/>
                  </a:lnTo>
                  <a:lnTo>
                    <a:pt x="5359032" y="2323269"/>
                  </a:lnTo>
                  <a:lnTo>
                    <a:pt x="5344818" y="2323269"/>
                  </a:lnTo>
                  <a:lnTo>
                    <a:pt x="5331063" y="2323269"/>
                  </a:lnTo>
                  <a:lnTo>
                    <a:pt x="5316849" y="2323269"/>
                  </a:lnTo>
                  <a:lnTo>
                    <a:pt x="5303094" y="2323269"/>
                  </a:lnTo>
                  <a:lnTo>
                    <a:pt x="5288880" y="2323269"/>
                  </a:lnTo>
                  <a:lnTo>
                    <a:pt x="5274667" y="2323269"/>
                  </a:lnTo>
                  <a:lnTo>
                    <a:pt x="5260911" y="2323269"/>
                  </a:lnTo>
                  <a:lnTo>
                    <a:pt x="5246698" y="2323269"/>
                  </a:lnTo>
                  <a:lnTo>
                    <a:pt x="5232943" y="2323269"/>
                  </a:lnTo>
                  <a:lnTo>
                    <a:pt x="5218729" y="2323269"/>
                  </a:lnTo>
                  <a:lnTo>
                    <a:pt x="5205891" y="2323269"/>
                  </a:lnTo>
                  <a:lnTo>
                    <a:pt x="5191677" y="2323269"/>
                  </a:lnTo>
                  <a:lnTo>
                    <a:pt x="5177463" y="2323269"/>
                  </a:lnTo>
                  <a:lnTo>
                    <a:pt x="5163708" y="2323269"/>
                  </a:lnTo>
                  <a:lnTo>
                    <a:pt x="5149494" y="2323269"/>
                  </a:lnTo>
                  <a:lnTo>
                    <a:pt x="5135739" y="2323269"/>
                  </a:lnTo>
                  <a:lnTo>
                    <a:pt x="5121525" y="2323269"/>
                  </a:lnTo>
                  <a:lnTo>
                    <a:pt x="5107312" y="2323269"/>
                  </a:lnTo>
                  <a:lnTo>
                    <a:pt x="5093556" y="2323269"/>
                  </a:lnTo>
                  <a:lnTo>
                    <a:pt x="5079343" y="2323269"/>
                  </a:lnTo>
                  <a:lnTo>
                    <a:pt x="5065587" y="2323269"/>
                  </a:lnTo>
                  <a:lnTo>
                    <a:pt x="5051374" y="2323269"/>
                  </a:lnTo>
                  <a:lnTo>
                    <a:pt x="5038535" y="2323269"/>
                  </a:lnTo>
                  <a:lnTo>
                    <a:pt x="5024322" y="2323269"/>
                  </a:lnTo>
                  <a:lnTo>
                    <a:pt x="5010108" y="2323269"/>
                  </a:lnTo>
                  <a:lnTo>
                    <a:pt x="4996353" y="2323269"/>
                  </a:lnTo>
                  <a:lnTo>
                    <a:pt x="4982139" y="2323269"/>
                  </a:lnTo>
                  <a:lnTo>
                    <a:pt x="4968384" y="2323269"/>
                  </a:lnTo>
                  <a:lnTo>
                    <a:pt x="4954170" y="2323269"/>
                  </a:lnTo>
                  <a:lnTo>
                    <a:pt x="4939956" y="2323269"/>
                  </a:lnTo>
                  <a:lnTo>
                    <a:pt x="4926201" y="2323269"/>
                  </a:lnTo>
                  <a:lnTo>
                    <a:pt x="4911987" y="2323269"/>
                  </a:lnTo>
                  <a:lnTo>
                    <a:pt x="4898232" y="2323269"/>
                  </a:lnTo>
                  <a:lnTo>
                    <a:pt x="4884019" y="2323269"/>
                  </a:lnTo>
                  <a:lnTo>
                    <a:pt x="4871180" y="2323269"/>
                  </a:lnTo>
                  <a:lnTo>
                    <a:pt x="4856967" y="2323269"/>
                  </a:lnTo>
                  <a:lnTo>
                    <a:pt x="4842753" y="2323269"/>
                  </a:lnTo>
                  <a:lnTo>
                    <a:pt x="4828998" y="2323269"/>
                  </a:lnTo>
                  <a:lnTo>
                    <a:pt x="4814784" y="2323269"/>
                  </a:lnTo>
                  <a:lnTo>
                    <a:pt x="4801029" y="2323269"/>
                  </a:lnTo>
                  <a:lnTo>
                    <a:pt x="4786815" y="2323269"/>
                  </a:lnTo>
                  <a:lnTo>
                    <a:pt x="4772601" y="2323269"/>
                  </a:lnTo>
                  <a:lnTo>
                    <a:pt x="4758846" y="2323269"/>
                  </a:lnTo>
                  <a:lnTo>
                    <a:pt x="4744632" y="2323269"/>
                  </a:lnTo>
                  <a:lnTo>
                    <a:pt x="4730877" y="2323269"/>
                  </a:lnTo>
                  <a:lnTo>
                    <a:pt x="4716663" y="2323269"/>
                  </a:lnTo>
                  <a:lnTo>
                    <a:pt x="4703367" y="2323269"/>
                  </a:lnTo>
                  <a:lnTo>
                    <a:pt x="4689153" y="2323269"/>
                  </a:lnTo>
                  <a:lnTo>
                    <a:pt x="4674939" y="2323269"/>
                  </a:lnTo>
                  <a:lnTo>
                    <a:pt x="4661184" y="2323269"/>
                  </a:lnTo>
                  <a:lnTo>
                    <a:pt x="4646970" y="2323269"/>
                  </a:lnTo>
                  <a:lnTo>
                    <a:pt x="4633215" y="2323269"/>
                  </a:lnTo>
                  <a:lnTo>
                    <a:pt x="4619001" y="2323269"/>
                  </a:lnTo>
                  <a:lnTo>
                    <a:pt x="4604788" y="2323269"/>
                  </a:lnTo>
                  <a:lnTo>
                    <a:pt x="4591032" y="2323269"/>
                  </a:lnTo>
                  <a:lnTo>
                    <a:pt x="4576819" y="2323269"/>
                  </a:lnTo>
                  <a:lnTo>
                    <a:pt x="4563063" y="2323269"/>
                  </a:lnTo>
                  <a:lnTo>
                    <a:pt x="4548850" y="2323269"/>
                  </a:lnTo>
                  <a:lnTo>
                    <a:pt x="4536012" y="2323269"/>
                  </a:lnTo>
                  <a:lnTo>
                    <a:pt x="4521798" y="2323269"/>
                  </a:lnTo>
                  <a:lnTo>
                    <a:pt x="4507584" y="2323269"/>
                  </a:lnTo>
                  <a:lnTo>
                    <a:pt x="4493829" y="2323269"/>
                  </a:lnTo>
                  <a:lnTo>
                    <a:pt x="4479615" y="2323269"/>
                  </a:lnTo>
                  <a:lnTo>
                    <a:pt x="4465860" y="2323269"/>
                  </a:lnTo>
                  <a:lnTo>
                    <a:pt x="4451646" y="2323269"/>
                  </a:lnTo>
                  <a:lnTo>
                    <a:pt x="4437433" y="2323269"/>
                  </a:lnTo>
                  <a:lnTo>
                    <a:pt x="4423677" y="2323269"/>
                  </a:lnTo>
                  <a:lnTo>
                    <a:pt x="4409464" y="2323269"/>
                  </a:lnTo>
                  <a:lnTo>
                    <a:pt x="4395708" y="2323269"/>
                  </a:lnTo>
                  <a:lnTo>
                    <a:pt x="4381495" y="2323269"/>
                  </a:lnTo>
                  <a:lnTo>
                    <a:pt x="4368656" y="2323269"/>
                  </a:lnTo>
                  <a:lnTo>
                    <a:pt x="4354443" y="2323269"/>
                  </a:lnTo>
                  <a:lnTo>
                    <a:pt x="4340229" y="2323269"/>
                  </a:lnTo>
                  <a:lnTo>
                    <a:pt x="4326474" y="2323269"/>
                  </a:lnTo>
                  <a:lnTo>
                    <a:pt x="4312260" y="2323269"/>
                  </a:lnTo>
                  <a:lnTo>
                    <a:pt x="4298505" y="2323269"/>
                  </a:lnTo>
                  <a:lnTo>
                    <a:pt x="4284291" y="2323269"/>
                  </a:lnTo>
                  <a:lnTo>
                    <a:pt x="4270077" y="2323269"/>
                  </a:lnTo>
                  <a:lnTo>
                    <a:pt x="4256322" y="2323269"/>
                  </a:lnTo>
                  <a:lnTo>
                    <a:pt x="4242108" y="2323269"/>
                  </a:lnTo>
                  <a:lnTo>
                    <a:pt x="4228353" y="2323269"/>
                  </a:lnTo>
                  <a:lnTo>
                    <a:pt x="4214139" y="2323269"/>
                  </a:lnTo>
                  <a:lnTo>
                    <a:pt x="4201301" y="2323269"/>
                  </a:lnTo>
                  <a:lnTo>
                    <a:pt x="4187088" y="2323269"/>
                  </a:lnTo>
                  <a:lnTo>
                    <a:pt x="4172874" y="2323269"/>
                  </a:lnTo>
                  <a:lnTo>
                    <a:pt x="4159119" y="2323269"/>
                  </a:lnTo>
                  <a:lnTo>
                    <a:pt x="4144905" y="2323269"/>
                  </a:lnTo>
                  <a:lnTo>
                    <a:pt x="4131150" y="2323269"/>
                  </a:lnTo>
                  <a:lnTo>
                    <a:pt x="4116936" y="2323269"/>
                  </a:lnTo>
                  <a:lnTo>
                    <a:pt x="4102722" y="2323269"/>
                  </a:lnTo>
                  <a:lnTo>
                    <a:pt x="4088967" y="2323269"/>
                  </a:lnTo>
                  <a:lnTo>
                    <a:pt x="4074753" y="2323269"/>
                  </a:lnTo>
                  <a:lnTo>
                    <a:pt x="4060998" y="2323269"/>
                  </a:lnTo>
                  <a:lnTo>
                    <a:pt x="4046784" y="2323269"/>
                  </a:lnTo>
                  <a:lnTo>
                    <a:pt x="4033488" y="2323269"/>
                  </a:lnTo>
                  <a:lnTo>
                    <a:pt x="4019274" y="2323269"/>
                  </a:lnTo>
                  <a:lnTo>
                    <a:pt x="4005060" y="2323269"/>
                  </a:lnTo>
                  <a:lnTo>
                    <a:pt x="3991305" y="2323269"/>
                  </a:lnTo>
                  <a:lnTo>
                    <a:pt x="3977091" y="2323269"/>
                  </a:lnTo>
                  <a:lnTo>
                    <a:pt x="3963336" y="2323269"/>
                  </a:lnTo>
                  <a:lnTo>
                    <a:pt x="3949122" y="2323269"/>
                  </a:lnTo>
                  <a:lnTo>
                    <a:pt x="3934909" y="2323269"/>
                  </a:lnTo>
                  <a:lnTo>
                    <a:pt x="3921153" y="2323269"/>
                  </a:lnTo>
                  <a:lnTo>
                    <a:pt x="3906940" y="2323269"/>
                  </a:lnTo>
                  <a:lnTo>
                    <a:pt x="3893184" y="2323269"/>
                  </a:lnTo>
                  <a:lnTo>
                    <a:pt x="3878971" y="2323269"/>
                  </a:lnTo>
                  <a:lnTo>
                    <a:pt x="3866132" y="2323269"/>
                  </a:lnTo>
                  <a:lnTo>
                    <a:pt x="3851919" y="2323269"/>
                  </a:lnTo>
                  <a:lnTo>
                    <a:pt x="3837705" y="2323269"/>
                  </a:lnTo>
                  <a:lnTo>
                    <a:pt x="3823950" y="2323269"/>
                  </a:lnTo>
                  <a:lnTo>
                    <a:pt x="3809736" y="2323269"/>
                  </a:lnTo>
                  <a:lnTo>
                    <a:pt x="3795981" y="2323269"/>
                  </a:lnTo>
                  <a:lnTo>
                    <a:pt x="3781767" y="2323269"/>
                  </a:lnTo>
                  <a:lnTo>
                    <a:pt x="3767553" y="2323269"/>
                  </a:lnTo>
                  <a:lnTo>
                    <a:pt x="3753798" y="2323269"/>
                  </a:lnTo>
                  <a:lnTo>
                    <a:pt x="3739584" y="2323269"/>
                  </a:lnTo>
                  <a:lnTo>
                    <a:pt x="3725829" y="2323269"/>
                  </a:lnTo>
                  <a:lnTo>
                    <a:pt x="3711616" y="2323269"/>
                  </a:lnTo>
                  <a:lnTo>
                    <a:pt x="3698777" y="2323269"/>
                  </a:lnTo>
                  <a:lnTo>
                    <a:pt x="3684564" y="2323269"/>
                  </a:lnTo>
                  <a:lnTo>
                    <a:pt x="3670350" y="2323269"/>
                  </a:lnTo>
                  <a:lnTo>
                    <a:pt x="3656595" y="2323269"/>
                  </a:lnTo>
                  <a:lnTo>
                    <a:pt x="3642381" y="2323269"/>
                  </a:lnTo>
                  <a:lnTo>
                    <a:pt x="3628626" y="2323269"/>
                  </a:lnTo>
                  <a:lnTo>
                    <a:pt x="3614412" y="2323269"/>
                  </a:lnTo>
                  <a:lnTo>
                    <a:pt x="3600198" y="2323269"/>
                  </a:lnTo>
                  <a:lnTo>
                    <a:pt x="3586443" y="2323269"/>
                  </a:lnTo>
                  <a:lnTo>
                    <a:pt x="3572229" y="2323269"/>
                  </a:lnTo>
                  <a:lnTo>
                    <a:pt x="3558474" y="2323269"/>
                  </a:lnTo>
                  <a:lnTo>
                    <a:pt x="3544260" y="2323269"/>
                  </a:lnTo>
                  <a:lnTo>
                    <a:pt x="3531422" y="2323269"/>
                  </a:lnTo>
                  <a:lnTo>
                    <a:pt x="3517208" y="2323269"/>
                  </a:lnTo>
                  <a:lnTo>
                    <a:pt x="3502995" y="2323269"/>
                  </a:lnTo>
                  <a:lnTo>
                    <a:pt x="3489240" y="2323269"/>
                  </a:lnTo>
                  <a:lnTo>
                    <a:pt x="3475026" y="2323269"/>
                  </a:lnTo>
                  <a:lnTo>
                    <a:pt x="3461271" y="2323269"/>
                  </a:lnTo>
                  <a:lnTo>
                    <a:pt x="3447057" y="2323269"/>
                  </a:lnTo>
                  <a:lnTo>
                    <a:pt x="3432843" y="2323269"/>
                  </a:lnTo>
                  <a:lnTo>
                    <a:pt x="3419088" y="2323269"/>
                  </a:lnTo>
                  <a:lnTo>
                    <a:pt x="3404874" y="2323269"/>
                  </a:lnTo>
                  <a:lnTo>
                    <a:pt x="3391119" y="2323269"/>
                  </a:lnTo>
                  <a:lnTo>
                    <a:pt x="3376905" y="2323269"/>
                  </a:lnTo>
                  <a:lnTo>
                    <a:pt x="3363609" y="2323269"/>
                  </a:lnTo>
                  <a:lnTo>
                    <a:pt x="3349395" y="2323269"/>
                  </a:lnTo>
                  <a:lnTo>
                    <a:pt x="3335181" y="2323269"/>
                  </a:lnTo>
                  <a:lnTo>
                    <a:pt x="3321426" y="2323269"/>
                  </a:lnTo>
                  <a:lnTo>
                    <a:pt x="3307212" y="2323269"/>
                  </a:lnTo>
                  <a:lnTo>
                    <a:pt x="3293457" y="2323269"/>
                  </a:lnTo>
                  <a:lnTo>
                    <a:pt x="3279243" y="2323269"/>
                  </a:lnTo>
                  <a:lnTo>
                    <a:pt x="3265030" y="2323269"/>
                  </a:lnTo>
                  <a:lnTo>
                    <a:pt x="3251274" y="2323269"/>
                  </a:lnTo>
                  <a:lnTo>
                    <a:pt x="3237061" y="2323269"/>
                  </a:lnTo>
                  <a:lnTo>
                    <a:pt x="3223305" y="2323269"/>
                  </a:lnTo>
                  <a:lnTo>
                    <a:pt x="3209092" y="2323269"/>
                  </a:lnTo>
                  <a:lnTo>
                    <a:pt x="3196253" y="2323269"/>
                  </a:lnTo>
                  <a:lnTo>
                    <a:pt x="3182040" y="2323269"/>
                  </a:lnTo>
                  <a:lnTo>
                    <a:pt x="3167826" y="2323269"/>
                  </a:lnTo>
                  <a:lnTo>
                    <a:pt x="3154071" y="2323269"/>
                  </a:lnTo>
                  <a:lnTo>
                    <a:pt x="3139857" y="2323269"/>
                  </a:lnTo>
                  <a:lnTo>
                    <a:pt x="3126102" y="2323269"/>
                  </a:lnTo>
                  <a:lnTo>
                    <a:pt x="3111888" y="2323269"/>
                  </a:lnTo>
                  <a:lnTo>
                    <a:pt x="3097674" y="2323269"/>
                  </a:lnTo>
                  <a:lnTo>
                    <a:pt x="3083919" y="2323269"/>
                  </a:lnTo>
                  <a:lnTo>
                    <a:pt x="3069705" y="2323269"/>
                  </a:lnTo>
                  <a:lnTo>
                    <a:pt x="3055950" y="2323269"/>
                  </a:lnTo>
                  <a:lnTo>
                    <a:pt x="3041736" y="2323269"/>
                  </a:lnTo>
                  <a:lnTo>
                    <a:pt x="3028898" y="2323269"/>
                  </a:lnTo>
                  <a:lnTo>
                    <a:pt x="3014685" y="2323269"/>
                  </a:lnTo>
                  <a:lnTo>
                    <a:pt x="3000471" y="2323269"/>
                  </a:lnTo>
                  <a:lnTo>
                    <a:pt x="2986716" y="2323269"/>
                  </a:lnTo>
                  <a:lnTo>
                    <a:pt x="2972502" y="2323269"/>
                  </a:lnTo>
                  <a:lnTo>
                    <a:pt x="2958747" y="2323269"/>
                  </a:lnTo>
                  <a:lnTo>
                    <a:pt x="2944533" y="2323269"/>
                  </a:lnTo>
                  <a:lnTo>
                    <a:pt x="2930319" y="2323269"/>
                  </a:lnTo>
                  <a:lnTo>
                    <a:pt x="2916564" y="2323269"/>
                  </a:lnTo>
                  <a:lnTo>
                    <a:pt x="2902350" y="2323269"/>
                  </a:lnTo>
                  <a:lnTo>
                    <a:pt x="2888595" y="2323269"/>
                  </a:lnTo>
                  <a:lnTo>
                    <a:pt x="2874381" y="2323269"/>
                  </a:lnTo>
                  <a:lnTo>
                    <a:pt x="2861543" y="2323269"/>
                  </a:lnTo>
                  <a:lnTo>
                    <a:pt x="2847329" y="2323269"/>
                  </a:lnTo>
                  <a:lnTo>
                    <a:pt x="2833116" y="2323269"/>
                  </a:lnTo>
                  <a:lnTo>
                    <a:pt x="2819360" y="2323269"/>
                  </a:lnTo>
                  <a:lnTo>
                    <a:pt x="2805147" y="2323269"/>
                  </a:lnTo>
                  <a:lnTo>
                    <a:pt x="2791392" y="2323269"/>
                  </a:lnTo>
                  <a:lnTo>
                    <a:pt x="2777178" y="2323269"/>
                  </a:lnTo>
                  <a:lnTo>
                    <a:pt x="2762964" y="2323269"/>
                  </a:lnTo>
                  <a:lnTo>
                    <a:pt x="2749209" y="2323269"/>
                  </a:lnTo>
                  <a:lnTo>
                    <a:pt x="2734995" y="2323269"/>
                  </a:lnTo>
                  <a:lnTo>
                    <a:pt x="2721240" y="2323269"/>
                  </a:lnTo>
                  <a:lnTo>
                    <a:pt x="2707026" y="2323269"/>
                  </a:lnTo>
                  <a:lnTo>
                    <a:pt x="2693729" y="2323269"/>
                  </a:lnTo>
                  <a:lnTo>
                    <a:pt x="2679516" y="2323269"/>
                  </a:lnTo>
                  <a:lnTo>
                    <a:pt x="2665302" y="2323269"/>
                  </a:lnTo>
                  <a:lnTo>
                    <a:pt x="2651547" y="2323269"/>
                  </a:lnTo>
                  <a:lnTo>
                    <a:pt x="2637333" y="2323269"/>
                  </a:lnTo>
                  <a:lnTo>
                    <a:pt x="2623578" y="2323269"/>
                  </a:lnTo>
                  <a:lnTo>
                    <a:pt x="2609364" y="2323269"/>
                  </a:lnTo>
                  <a:lnTo>
                    <a:pt x="2595150" y="2323269"/>
                  </a:lnTo>
                  <a:lnTo>
                    <a:pt x="2581395" y="2323269"/>
                  </a:lnTo>
                  <a:lnTo>
                    <a:pt x="2567181" y="2323269"/>
                  </a:lnTo>
                  <a:lnTo>
                    <a:pt x="2553426" y="2323269"/>
                  </a:lnTo>
                  <a:lnTo>
                    <a:pt x="2539213" y="2323269"/>
                  </a:lnTo>
                  <a:lnTo>
                    <a:pt x="2526374" y="2323269"/>
                  </a:lnTo>
                  <a:lnTo>
                    <a:pt x="2512161" y="2323269"/>
                  </a:lnTo>
                  <a:lnTo>
                    <a:pt x="2497947" y="2323269"/>
                  </a:lnTo>
                  <a:lnTo>
                    <a:pt x="2484192" y="2354388"/>
                  </a:lnTo>
                  <a:lnTo>
                    <a:pt x="2469978" y="2375515"/>
                  </a:lnTo>
                  <a:lnTo>
                    <a:pt x="2456223" y="2369216"/>
                  </a:lnTo>
                  <a:lnTo>
                    <a:pt x="2442009" y="2323269"/>
                  </a:lnTo>
                  <a:lnTo>
                    <a:pt x="2427795" y="2323269"/>
                  </a:lnTo>
                  <a:lnTo>
                    <a:pt x="2414040" y="2323269"/>
                  </a:lnTo>
                  <a:lnTo>
                    <a:pt x="2399826" y="2323269"/>
                  </a:lnTo>
                  <a:lnTo>
                    <a:pt x="2386071" y="2323269"/>
                  </a:lnTo>
                  <a:lnTo>
                    <a:pt x="2371857" y="2323269"/>
                  </a:lnTo>
                  <a:lnTo>
                    <a:pt x="2359019" y="2323269"/>
                  </a:lnTo>
                  <a:lnTo>
                    <a:pt x="2344805" y="2323269"/>
                  </a:lnTo>
                  <a:lnTo>
                    <a:pt x="2330592" y="2323269"/>
                  </a:lnTo>
                  <a:lnTo>
                    <a:pt x="2316837" y="2323269"/>
                  </a:lnTo>
                  <a:lnTo>
                    <a:pt x="2302623" y="2323269"/>
                  </a:lnTo>
                  <a:lnTo>
                    <a:pt x="2288868" y="2323269"/>
                  </a:lnTo>
                  <a:lnTo>
                    <a:pt x="2274654" y="2323269"/>
                  </a:lnTo>
                  <a:lnTo>
                    <a:pt x="2260440" y="2361615"/>
                  </a:lnTo>
                  <a:lnTo>
                    <a:pt x="2246685" y="2512294"/>
                  </a:lnTo>
                  <a:lnTo>
                    <a:pt x="2232471" y="2594199"/>
                  </a:lnTo>
                  <a:lnTo>
                    <a:pt x="2218716" y="2648037"/>
                  </a:lnTo>
                  <a:lnTo>
                    <a:pt x="2204502" y="2688649"/>
                  </a:lnTo>
                  <a:lnTo>
                    <a:pt x="2191664" y="2706072"/>
                  </a:lnTo>
                  <a:lnTo>
                    <a:pt x="2177450" y="2689281"/>
                  </a:lnTo>
                  <a:lnTo>
                    <a:pt x="2163237" y="2670580"/>
                  </a:lnTo>
                  <a:lnTo>
                    <a:pt x="2149481" y="2756319"/>
                  </a:lnTo>
                  <a:lnTo>
                    <a:pt x="2135268" y="2917866"/>
                  </a:lnTo>
                  <a:lnTo>
                    <a:pt x="2121512" y="3025289"/>
                  </a:lnTo>
                  <a:lnTo>
                    <a:pt x="2107299" y="3014234"/>
                  </a:lnTo>
                  <a:lnTo>
                    <a:pt x="2093085" y="2904380"/>
                  </a:lnTo>
                  <a:lnTo>
                    <a:pt x="2079330" y="2740038"/>
                  </a:lnTo>
                  <a:lnTo>
                    <a:pt x="2065116" y="2872432"/>
                  </a:lnTo>
                  <a:lnTo>
                    <a:pt x="2051361" y="3207256"/>
                  </a:lnTo>
                  <a:lnTo>
                    <a:pt x="2037147" y="3316231"/>
                  </a:lnTo>
                  <a:lnTo>
                    <a:pt x="2023850" y="3304022"/>
                  </a:lnTo>
                  <a:lnTo>
                    <a:pt x="2009637" y="3302821"/>
                  </a:lnTo>
                  <a:lnTo>
                    <a:pt x="1995423" y="3310241"/>
                  </a:lnTo>
                  <a:lnTo>
                    <a:pt x="1981668" y="3255173"/>
                  </a:lnTo>
                  <a:lnTo>
                    <a:pt x="1967454" y="3149025"/>
                  </a:lnTo>
                  <a:lnTo>
                    <a:pt x="1953699" y="3088869"/>
                  </a:lnTo>
                  <a:lnTo>
                    <a:pt x="1939485" y="3110293"/>
                  </a:lnTo>
                  <a:lnTo>
                    <a:pt x="1925271" y="3175107"/>
                  </a:lnTo>
                  <a:lnTo>
                    <a:pt x="1911516" y="3313348"/>
                  </a:lnTo>
                  <a:lnTo>
                    <a:pt x="1897302" y="3224742"/>
                  </a:lnTo>
                  <a:lnTo>
                    <a:pt x="1883547" y="2849179"/>
                  </a:lnTo>
                  <a:lnTo>
                    <a:pt x="1869333" y="2624920"/>
                  </a:lnTo>
                  <a:lnTo>
                    <a:pt x="1856495" y="2627560"/>
                  </a:lnTo>
                  <a:lnTo>
                    <a:pt x="1842282" y="2658165"/>
                  </a:lnTo>
                  <a:lnTo>
                    <a:pt x="1828068" y="2645469"/>
                  </a:lnTo>
                  <a:lnTo>
                    <a:pt x="1814313" y="2666246"/>
                  </a:lnTo>
                  <a:lnTo>
                    <a:pt x="1800099" y="2670251"/>
                  </a:lnTo>
                  <a:lnTo>
                    <a:pt x="1786344" y="2596134"/>
                  </a:lnTo>
                  <a:lnTo>
                    <a:pt x="1772130" y="2447153"/>
                  </a:lnTo>
                  <a:lnTo>
                    <a:pt x="1757916" y="2323269"/>
                  </a:lnTo>
                  <a:lnTo>
                    <a:pt x="1744161" y="2323269"/>
                  </a:lnTo>
                  <a:lnTo>
                    <a:pt x="1729947" y="2323269"/>
                  </a:lnTo>
                  <a:lnTo>
                    <a:pt x="1716192" y="2323269"/>
                  </a:lnTo>
                  <a:lnTo>
                    <a:pt x="1701978" y="2344776"/>
                  </a:lnTo>
                  <a:lnTo>
                    <a:pt x="1689140" y="2350319"/>
                  </a:lnTo>
                  <a:lnTo>
                    <a:pt x="1674926" y="2348455"/>
                  </a:lnTo>
                  <a:lnTo>
                    <a:pt x="1660713" y="2375385"/>
                  </a:lnTo>
                  <a:lnTo>
                    <a:pt x="1646957" y="2335315"/>
                  </a:lnTo>
                  <a:lnTo>
                    <a:pt x="1632744" y="2323269"/>
                  </a:lnTo>
                  <a:lnTo>
                    <a:pt x="1618989" y="2323269"/>
                  </a:lnTo>
                  <a:lnTo>
                    <a:pt x="1604775" y="2323269"/>
                  </a:lnTo>
                  <a:lnTo>
                    <a:pt x="1590561" y="2323269"/>
                  </a:lnTo>
                  <a:lnTo>
                    <a:pt x="1576806" y="2323269"/>
                  </a:lnTo>
                  <a:lnTo>
                    <a:pt x="1562592" y="2323269"/>
                  </a:lnTo>
                  <a:lnTo>
                    <a:pt x="1548837" y="2323269"/>
                  </a:lnTo>
                  <a:lnTo>
                    <a:pt x="1534623" y="2323269"/>
                  </a:lnTo>
                  <a:lnTo>
                    <a:pt x="1521785" y="2323269"/>
                  </a:lnTo>
                  <a:lnTo>
                    <a:pt x="1507571" y="2323269"/>
                  </a:lnTo>
                  <a:lnTo>
                    <a:pt x="1493358" y="2323269"/>
                  </a:lnTo>
                  <a:lnTo>
                    <a:pt x="1479602" y="2323269"/>
                  </a:lnTo>
                  <a:lnTo>
                    <a:pt x="1465389" y="2323269"/>
                  </a:lnTo>
                  <a:lnTo>
                    <a:pt x="1451633" y="2323269"/>
                  </a:lnTo>
                  <a:lnTo>
                    <a:pt x="1437420" y="2323269"/>
                  </a:lnTo>
                  <a:lnTo>
                    <a:pt x="1423206" y="2323269"/>
                  </a:lnTo>
                  <a:lnTo>
                    <a:pt x="1409451" y="2323269"/>
                  </a:lnTo>
                  <a:lnTo>
                    <a:pt x="1395237" y="2323269"/>
                  </a:lnTo>
                  <a:lnTo>
                    <a:pt x="1381482" y="2323269"/>
                  </a:lnTo>
                  <a:lnTo>
                    <a:pt x="1367268" y="2323269"/>
                  </a:lnTo>
                  <a:lnTo>
                    <a:pt x="1353971" y="2323269"/>
                  </a:lnTo>
                  <a:lnTo>
                    <a:pt x="1339758" y="2323269"/>
                  </a:lnTo>
                  <a:lnTo>
                    <a:pt x="1325544" y="2323269"/>
                  </a:lnTo>
                  <a:lnTo>
                    <a:pt x="1311789" y="2323269"/>
                  </a:lnTo>
                  <a:lnTo>
                    <a:pt x="1297575" y="2323269"/>
                  </a:lnTo>
                  <a:lnTo>
                    <a:pt x="1283820" y="2323269"/>
                  </a:lnTo>
                  <a:lnTo>
                    <a:pt x="1269606" y="2323269"/>
                  </a:lnTo>
                  <a:lnTo>
                    <a:pt x="1255392" y="2323269"/>
                  </a:lnTo>
                  <a:lnTo>
                    <a:pt x="1241637" y="2323269"/>
                  </a:lnTo>
                  <a:lnTo>
                    <a:pt x="1227423" y="2323269"/>
                  </a:lnTo>
                  <a:lnTo>
                    <a:pt x="1213668" y="2323269"/>
                  </a:lnTo>
                  <a:lnTo>
                    <a:pt x="1199454" y="2323269"/>
                  </a:lnTo>
                  <a:lnTo>
                    <a:pt x="1186616" y="2323269"/>
                  </a:lnTo>
                  <a:lnTo>
                    <a:pt x="1172402" y="2323269"/>
                  </a:lnTo>
                  <a:lnTo>
                    <a:pt x="1158189" y="2323269"/>
                  </a:lnTo>
                  <a:lnTo>
                    <a:pt x="1144434" y="2323269"/>
                  </a:lnTo>
                  <a:lnTo>
                    <a:pt x="1130220" y="2323269"/>
                  </a:lnTo>
                  <a:lnTo>
                    <a:pt x="1116465" y="2323269"/>
                  </a:lnTo>
                  <a:lnTo>
                    <a:pt x="1102251" y="2323269"/>
                  </a:lnTo>
                  <a:lnTo>
                    <a:pt x="1088037" y="2323269"/>
                  </a:lnTo>
                  <a:lnTo>
                    <a:pt x="1074282" y="2323269"/>
                  </a:lnTo>
                  <a:lnTo>
                    <a:pt x="1060068" y="2323269"/>
                  </a:lnTo>
                  <a:lnTo>
                    <a:pt x="1046313" y="2323269"/>
                  </a:lnTo>
                  <a:lnTo>
                    <a:pt x="1032099" y="2323269"/>
                  </a:lnTo>
                  <a:lnTo>
                    <a:pt x="1019261" y="2323269"/>
                  </a:lnTo>
                  <a:lnTo>
                    <a:pt x="1005047" y="2323269"/>
                  </a:lnTo>
                  <a:lnTo>
                    <a:pt x="990834" y="2323269"/>
                  </a:lnTo>
                  <a:lnTo>
                    <a:pt x="977078" y="2323269"/>
                  </a:lnTo>
                  <a:lnTo>
                    <a:pt x="962865" y="2323269"/>
                  </a:lnTo>
                  <a:lnTo>
                    <a:pt x="949109" y="2323269"/>
                  </a:lnTo>
                  <a:lnTo>
                    <a:pt x="934896" y="2323269"/>
                  </a:lnTo>
                  <a:lnTo>
                    <a:pt x="920682" y="2323269"/>
                  </a:lnTo>
                  <a:lnTo>
                    <a:pt x="906927" y="2323269"/>
                  </a:lnTo>
                  <a:lnTo>
                    <a:pt x="892713" y="2323269"/>
                  </a:lnTo>
                  <a:lnTo>
                    <a:pt x="878958" y="2323269"/>
                  </a:lnTo>
                  <a:lnTo>
                    <a:pt x="864744" y="2323269"/>
                  </a:lnTo>
                  <a:lnTo>
                    <a:pt x="851906" y="2323269"/>
                  </a:lnTo>
                  <a:lnTo>
                    <a:pt x="837692" y="2323269"/>
                  </a:lnTo>
                  <a:lnTo>
                    <a:pt x="823478" y="2323269"/>
                  </a:lnTo>
                  <a:lnTo>
                    <a:pt x="809723" y="2323269"/>
                  </a:lnTo>
                  <a:lnTo>
                    <a:pt x="795510" y="2323269"/>
                  </a:lnTo>
                  <a:lnTo>
                    <a:pt x="781754" y="2323269"/>
                  </a:lnTo>
                  <a:lnTo>
                    <a:pt x="767541" y="2323269"/>
                  </a:lnTo>
                  <a:lnTo>
                    <a:pt x="753327" y="2323269"/>
                  </a:lnTo>
                  <a:lnTo>
                    <a:pt x="739572" y="2323269"/>
                  </a:lnTo>
                  <a:lnTo>
                    <a:pt x="725358" y="2323269"/>
                  </a:lnTo>
                  <a:lnTo>
                    <a:pt x="711603" y="2323269"/>
                  </a:lnTo>
                  <a:lnTo>
                    <a:pt x="697389" y="2323269"/>
                  </a:lnTo>
                  <a:lnTo>
                    <a:pt x="684092" y="2323269"/>
                  </a:lnTo>
                  <a:lnTo>
                    <a:pt x="669879" y="2323269"/>
                  </a:lnTo>
                  <a:lnTo>
                    <a:pt x="655665" y="2323269"/>
                  </a:lnTo>
                  <a:lnTo>
                    <a:pt x="641910" y="2323269"/>
                  </a:lnTo>
                  <a:lnTo>
                    <a:pt x="627696" y="2323269"/>
                  </a:lnTo>
                  <a:lnTo>
                    <a:pt x="613941" y="2323269"/>
                  </a:lnTo>
                  <a:lnTo>
                    <a:pt x="599727" y="2323269"/>
                  </a:lnTo>
                  <a:lnTo>
                    <a:pt x="585513" y="2323269"/>
                  </a:lnTo>
                  <a:lnTo>
                    <a:pt x="571758" y="2323269"/>
                  </a:lnTo>
                  <a:lnTo>
                    <a:pt x="557544" y="2323269"/>
                  </a:lnTo>
                  <a:lnTo>
                    <a:pt x="543789" y="2323269"/>
                  </a:lnTo>
                  <a:lnTo>
                    <a:pt x="529575" y="2323269"/>
                  </a:lnTo>
                  <a:lnTo>
                    <a:pt x="516737" y="2323269"/>
                  </a:lnTo>
                  <a:lnTo>
                    <a:pt x="502523" y="2323269"/>
                  </a:lnTo>
                  <a:lnTo>
                    <a:pt x="488310" y="2323269"/>
                  </a:lnTo>
                  <a:lnTo>
                    <a:pt x="474554" y="2323269"/>
                  </a:lnTo>
                  <a:lnTo>
                    <a:pt x="460341" y="2323269"/>
                  </a:lnTo>
                  <a:lnTo>
                    <a:pt x="446586" y="2323269"/>
                  </a:lnTo>
                  <a:lnTo>
                    <a:pt x="432372" y="2323269"/>
                  </a:lnTo>
                  <a:lnTo>
                    <a:pt x="418158" y="2323269"/>
                  </a:lnTo>
                  <a:lnTo>
                    <a:pt x="404403" y="2323269"/>
                  </a:lnTo>
                  <a:lnTo>
                    <a:pt x="390189" y="2323269"/>
                  </a:lnTo>
                  <a:lnTo>
                    <a:pt x="376434" y="2323269"/>
                  </a:lnTo>
                  <a:lnTo>
                    <a:pt x="362220" y="2323269"/>
                  </a:lnTo>
                  <a:lnTo>
                    <a:pt x="349382" y="2323269"/>
                  </a:lnTo>
                  <a:lnTo>
                    <a:pt x="335168" y="2323269"/>
                  </a:lnTo>
                  <a:lnTo>
                    <a:pt x="320955" y="2323269"/>
                  </a:lnTo>
                  <a:lnTo>
                    <a:pt x="307199" y="2323269"/>
                  </a:lnTo>
                  <a:lnTo>
                    <a:pt x="292986" y="2323269"/>
                  </a:lnTo>
                  <a:lnTo>
                    <a:pt x="279230" y="2323269"/>
                  </a:lnTo>
                  <a:lnTo>
                    <a:pt x="265017" y="2323269"/>
                  </a:lnTo>
                  <a:lnTo>
                    <a:pt x="250803" y="2323269"/>
                  </a:lnTo>
                  <a:lnTo>
                    <a:pt x="237048" y="2323269"/>
                  </a:lnTo>
                  <a:lnTo>
                    <a:pt x="222834" y="2323269"/>
                  </a:lnTo>
                  <a:lnTo>
                    <a:pt x="209079" y="2323269"/>
                  </a:lnTo>
                  <a:lnTo>
                    <a:pt x="194865" y="2323269"/>
                  </a:lnTo>
                  <a:lnTo>
                    <a:pt x="182027" y="2323269"/>
                  </a:lnTo>
                  <a:lnTo>
                    <a:pt x="167813" y="2323269"/>
                  </a:lnTo>
                  <a:lnTo>
                    <a:pt x="153599" y="2323269"/>
                  </a:lnTo>
                  <a:lnTo>
                    <a:pt x="139844" y="2323269"/>
                  </a:lnTo>
                  <a:lnTo>
                    <a:pt x="125630" y="2323269"/>
                  </a:lnTo>
                  <a:lnTo>
                    <a:pt x="111875" y="2323269"/>
                  </a:lnTo>
                  <a:lnTo>
                    <a:pt x="97662" y="2323269"/>
                  </a:lnTo>
                  <a:lnTo>
                    <a:pt x="83448" y="2323269"/>
                  </a:lnTo>
                  <a:lnTo>
                    <a:pt x="69693" y="2323269"/>
                  </a:lnTo>
                  <a:lnTo>
                    <a:pt x="55479" y="2323269"/>
                  </a:lnTo>
                  <a:lnTo>
                    <a:pt x="41724" y="2323269"/>
                  </a:lnTo>
                  <a:lnTo>
                    <a:pt x="27510" y="2323269"/>
                  </a:lnTo>
                  <a:lnTo>
                    <a:pt x="14213" y="2323269"/>
                  </a:lnTo>
                  <a:lnTo>
                    <a:pt x="0" y="2323269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987788" y="485844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tx21"/>
            <p:cNvSpPr/>
            <p:nvPr/>
          </p:nvSpPr>
          <p:spPr>
            <a:xfrm>
              <a:off x="759958" y="4813205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696390" y="3488105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08888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403992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2990978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025850" y="561335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25850" y="456440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351545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246650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077635"/>
                  </a:moveTo>
                  <a:lnTo>
                    <a:pt x="14142" y="1100393"/>
                  </a:lnTo>
                  <a:lnTo>
                    <a:pt x="27373" y="1116860"/>
                  </a:lnTo>
                  <a:lnTo>
                    <a:pt x="41515" y="1115298"/>
                  </a:lnTo>
                  <a:lnTo>
                    <a:pt x="55202" y="1097437"/>
                  </a:lnTo>
                  <a:lnTo>
                    <a:pt x="69345" y="1063151"/>
                  </a:lnTo>
                  <a:lnTo>
                    <a:pt x="83031" y="980646"/>
                  </a:lnTo>
                  <a:lnTo>
                    <a:pt x="97174" y="869742"/>
                  </a:lnTo>
                  <a:lnTo>
                    <a:pt x="111317" y="802457"/>
                  </a:lnTo>
                  <a:lnTo>
                    <a:pt x="125004" y="823048"/>
                  </a:lnTo>
                  <a:lnTo>
                    <a:pt x="139147" y="901218"/>
                  </a:lnTo>
                  <a:lnTo>
                    <a:pt x="152833" y="951516"/>
                  </a:lnTo>
                  <a:lnTo>
                    <a:pt x="166976" y="963897"/>
                  </a:lnTo>
                  <a:lnTo>
                    <a:pt x="181119" y="966379"/>
                  </a:lnTo>
                  <a:lnTo>
                    <a:pt x="193893" y="942733"/>
                  </a:lnTo>
                  <a:lnTo>
                    <a:pt x="208036" y="885632"/>
                  </a:lnTo>
                  <a:lnTo>
                    <a:pt x="221722" y="797625"/>
                  </a:lnTo>
                  <a:lnTo>
                    <a:pt x="235865" y="680287"/>
                  </a:lnTo>
                  <a:lnTo>
                    <a:pt x="249552" y="580929"/>
                  </a:lnTo>
                  <a:lnTo>
                    <a:pt x="263695" y="536499"/>
                  </a:lnTo>
                  <a:lnTo>
                    <a:pt x="277837" y="531514"/>
                  </a:lnTo>
                  <a:lnTo>
                    <a:pt x="291524" y="544790"/>
                  </a:lnTo>
                  <a:lnTo>
                    <a:pt x="305667" y="548070"/>
                  </a:lnTo>
                  <a:lnTo>
                    <a:pt x="319353" y="537982"/>
                  </a:lnTo>
                  <a:lnTo>
                    <a:pt x="333496" y="503628"/>
                  </a:lnTo>
                  <a:lnTo>
                    <a:pt x="347639" y="448148"/>
                  </a:lnTo>
                  <a:lnTo>
                    <a:pt x="360413" y="415177"/>
                  </a:lnTo>
                  <a:lnTo>
                    <a:pt x="374556" y="404150"/>
                  </a:lnTo>
                  <a:lnTo>
                    <a:pt x="388243" y="381921"/>
                  </a:lnTo>
                  <a:lnTo>
                    <a:pt x="402385" y="338095"/>
                  </a:lnTo>
                  <a:lnTo>
                    <a:pt x="416072" y="286182"/>
                  </a:lnTo>
                  <a:lnTo>
                    <a:pt x="430215" y="224342"/>
                  </a:lnTo>
                  <a:lnTo>
                    <a:pt x="444358" y="138351"/>
                  </a:lnTo>
                  <a:lnTo>
                    <a:pt x="458044" y="45729"/>
                  </a:lnTo>
                  <a:lnTo>
                    <a:pt x="472187" y="0"/>
                  </a:lnTo>
                  <a:lnTo>
                    <a:pt x="485874" y="20887"/>
                  </a:lnTo>
                  <a:lnTo>
                    <a:pt x="500016" y="94633"/>
                  </a:lnTo>
                  <a:lnTo>
                    <a:pt x="514159" y="204491"/>
                  </a:lnTo>
                  <a:lnTo>
                    <a:pt x="526933" y="305269"/>
                  </a:lnTo>
                  <a:lnTo>
                    <a:pt x="541076" y="367211"/>
                  </a:lnTo>
                  <a:lnTo>
                    <a:pt x="554763" y="408818"/>
                  </a:lnTo>
                  <a:lnTo>
                    <a:pt x="568906" y="472968"/>
                  </a:lnTo>
                  <a:lnTo>
                    <a:pt x="582592" y="567111"/>
                  </a:lnTo>
                  <a:lnTo>
                    <a:pt x="596735" y="666426"/>
                  </a:lnTo>
                  <a:lnTo>
                    <a:pt x="610878" y="764579"/>
                  </a:lnTo>
                  <a:lnTo>
                    <a:pt x="624564" y="870185"/>
                  </a:lnTo>
                  <a:lnTo>
                    <a:pt x="638707" y="983144"/>
                  </a:lnTo>
                  <a:lnTo>
                    <a:pt x="652394" y="1093497"/>
                  </a:lnTo>
                  <a:lnTo>
                    <a:pt x="666537" y="1188437"/>
                  </a:lnTo>
                  <a:lnTo>
                    <a:pt x="680679" y="1250473"/>
                  </a:lnTo>
                  <a:lnTo>
                    <a:pt x="693910" y="1295664"/>
                  </a:lnTo>
                  <a:lnTo>
                    <a:pt x="708053" y="1351535"/>
                  </a:lnTo>
                  <a:lnTo>
                    <a:pt x="721739" y="1397929"/>
                  </a:lnTo>
                  <a:lnTo>
                    <a:pt x="735882" y="1392667"/>
                  </a:lnTo>
                  <a:lnTo>
                    <a:pt x="749569" y="1338711"/>
                  </a:lnTo>
                  <a:lnTo>
                    <a:pt x="763711" y="1292032"/>
                  </a:lnTo>
                  <a:lnTo>
                    <a:pt x="777854" y="1290900"/>
                  </a:lnTo>
                  <a:lnTo>
                    <a:pt x="791541" y="1334087"/>
                  </a:lnTo>
                  <a:lnTo>
                    <a:pt x="805684" y="1408724"/>
                  </a:lnTo>
                  <a:lnTo>
                    <a:pt x="819370" y="1467656"/>
                  </a:lnTo>
                  <a:lnTo>
                    <a:pt x="833513" y="1473460"/>
                  </a:lnTo>
                  <a:lnTo>
                    <a:pt x="847656" y="1440065"/>
                  </a:lnTo>
                  <a:lnTo>
                    <a:pt x="860430" y="1382770"/>
                  </a:lnTo>
                  <a:lnTo>
                    <a:pt x="874573" y="1325167"/>
                  </a:lnTo>
                  <a:lnTo>
                    <a:pt x="888259" y="1312214"/>
                  </a:lnTo>
                  <a:lnTo>
                    <a:pt x="902402" y="1372492"/>
                  </a:lnTo>
                  <a:lnTo>
                    <a:pt x="916089" y="1489958"/>
                  </a:lnTo>
                  <a:lnTo>
                    <a:pt x="930232" y="1611556"/>
                  </a:lnTo>
                  <a:lnTo>
                    <a:pt x="944374" y="1689987"/>
                  </a:lnTo>
                  <a:lnTo>
                    <a:pt x="958061" y="1722733"/>
                  </a:lnTo>
                  <a:lnTo>
                    <a:pt x="972204" y="1726389"/>
                  </a:lnTo>
                  <a:lnTo>
                    <a:pt x="985890" y="1737518"/>
                  </a:lnTo>
                  <a:lnTo>
                    <a:pt x="1000033" y="1786578"/>
                  </a:lnTo>
                  <a:lnTo>
                    <a:pt x="1014176" y="1856211"/>
                  </a:lnTo>
                  <a:lnTo>
                    <a:pt x="1026950" y="1929226"/>
                  </a:lnTo>
                  <a:lnTo>
                    <a:pt x="1041093" y="2006246"/>
                  </a:lnTo>
                  <a:lnTo>
                    <a:pt x="1054780" y="2078851"/>
                  </a:lnTo>
                  <a:lnTo>
                    <a:pt x="1068922" y="2125978"/>
                  </a:lnTo>
                  <a:lnTo>
                    <a:pt x="1082609" y="2129678"/>
                  </a:lnTo>
                  <a:lnTo>
                    <a:pt x="1096752" y="2086674"/>
                  </a:lnTo>
                  <a:lnTo>
                    <a:pt x="1110895" y="2002876"/>
                  </a:lnTo>
                  <a:lnTo>
                    <a:pt x="1124581" y="1865076"/>
                  </a:lnTo>
                  <a:lnTo>
                    <a:pt x="1138724" y="1685685"/>
                  </a:lnTo>
                  <a:lnTo>
                    <a:pt x="1152411" y="1519546"/>
                  </a:lnTo>
                  <a:lnTo>
                    <a:pt x="1166553" y="1411815"/>
                  </a:lnTo>
                  <a:lnTo>
                    <a:pt x="1180696" y="1372988"/>
                  </a:lnTo>
                  <a:lnTo>
                    <a:pt x="1193470" y="1374014"/>
                  </a:lnTo>
                  <a:lnTo>
                    <a:pt x="1207613" y="1381224"/>
                  </a:lnTo>
                  <a:lnTo>
                    <a:pt x="1221300" y="1382055"/>
                  </a:lnTo>
                  <a:lnTo>
                    <a:pt x="1235443" y="1377975"/>
                  </a:lnTo>
                  <a:lnTo>
                    <a:pt x="1249129" y="1390463"/>
                  </a:lnTo>
                  <a:lnTo>
                    <a:pt x="1263272" y="1428565"/>
                  </a:lnTo>
                  <a:lnTo>
                    <a:pt x="1277415" y="1490943"/>
                  </a:lnTo>
                  <a:lnTo>
                    <a:pt x="1291101" y="1599090"/>
                  </a:lnTo>
                  <a:lnTo>
                    <a:pt x="1305244" y="1745252"/>
                  </a:lnTo>
                  <a:lnTo>
                    <a:pt x="1318931" y="1886511"/>
                  </a:lnTo>
                  <a:lnTo>
                    <a:pt x="1333074" y="1977591"/>
                  </a:lnTo>
                  <a:lnTo>
                    <a:pt x="1347216" y="2018432"/>
                  </a:lnTo>
                  <a:lnTo>
                    <a:pt x="1360447" y="2047383"/>
                  </a:lnTo>
                  <a:lnTo>
                    <a:pt x="1374590" y="2081457"/>
                  </a:lnTo>
                  <a:lnTo>
                    <a:pt x="1388276" y="2109166"/>
                  </a:lnTo>
                  <a:lnTo>
                    <a:pt x="1402419" y="2114489"/>
                  </a:lnTo>
                  <a:lnTo>
                    <a:pt x="1416106" y="2093384"/>
                  </a:lnTo>
                  <a:lnTo>
                    <a:pt x="1430248" y="2066587"/>
                  </a:lnTo>
                  <a:lnTo>
                    <a:pt x="1444391" y="2063819"/>
                  </a:lnTo>
                  <a:lnTo>
                    <a:pt x="1458078" y="2077008"/>
                  </a:lnTo>
                  <a:lnTo>
                    <a:pt x="1472221" y="2060947"/>
                  </a:lnTo>
                  <a:lnTo>
                    <a:pt x="1485907" y="1993681"/>
                  </a:lnTo>
                  <a:lnTo>
                    <a:pt x="1500050" y="1930373"/>
                  </a:lnTo>
                  <a:lnTo>
                    <a:pt x="1514193" y="1912330"/>
                  </a:lnTo>
                  <a:lnTo>
                    <a:pt x="1526967" y="1918311"/>
                  </a:lnTo>
                  <a:lnTo>
                    <a:pt x="1541110" y="1940208"/>
                  </a:lnTo>
                  <a:lnTo>
                    <a:pt x="1554796" y="1984336"/>
                  </a:lnTo>
                  <a:lnTo>
                    <a:pt x="1568939" y="2036916"/>
                  </a:lnTo>
                  <a:lnTo>
                    <a:pt x="1582626" y="2069369"/>
                  </a:lnTo>
                  <a:lnTo>
                    <a:pt x="1596769" y="2069457"/>
                  </a:lnTo>
                  <a:lnTo>
                    <a:pt x="1610911" y="2043600"/>
                  </a:lnTo>
                  <a:lnTo>
                    <a:pt x="1624598" y="2009030"/>
                  </a:lnTo>
                  <a:lnTo>
                    <a:pt x="1638741" y="1998765"/>
                  </a:lnTo>
                  <a:lnTo>
                    <a:pt x="1652427" y="2030889"/>
                  </a:lnTo>
                  <a:lnTo>
                    <a:pt x="1666570" y="2066206"/>
                  </a:lnTo>
                  <a:lnTo>
                    <a:pt x="1680713" y="2065387"/>
                  </a:lnTo>
                  <a:lnTo>
                    <a:pt x="1693487" y="2023751"/>
                  </a:lnTo>
                  <a:lnTo>
                    <a:pt x="1707630" y="1952227"/>
                  </a:lnTo>
                  <a:lnTo>
                    <a:pt x="1721317" y="1887610"/>
                  </a:lnTo>
                  <a:lnTo>
                    <a:pt x="1735459" y="1874163"/>
                  </a:lnTo>
                  <a:lnTo>
                    <a:pt x="1749146" y="1926843"/>
                  </a:lnTo>
                  <a:lnTo>
                    <a:pt x="1763289" y="1996262"/>
                  </a:lnTo>
                  <a:lnTo>
                    <a:pt x="1777432" y="2038075"/>
                  </a:lnTo>
                  <a:lnTo>
                    <a:pt x="1791118" y="2062899"/>
                  </a:lnTo>
                  <a:lnTo>
                    <a:pt x="1805261" y="2068855"/>
                  </a:lnTo>
                  <a:lnTo>
                    <a:pt x="1818948" y="2034456"/>
                  </a:lnTo>
                  <a:lnTo>
                    <a:pt x="1833091" y="1984601"/>
                  </a:lnTo>
                  <a:lnTo>
                    <a:pt x="1847233" y="1960919"/>
                  </a:lnTo>
                  <a:lnTo>
                    <a:pt x="1860007" y="1973988"/>
                  </a:lnTo>
                  <a:lnTo>
                    <a:pt x="1874150" y="2022761"/>
                  </a:lnTo>
                  <a:lnTo>
                    <a:pt x="1887837" y="2099791"/>
                  </a:lnTo>
                  <a:lnTo>
                    <a:pt x="1901980" y="2181023"/>
                  </a:lnTo>
                  <a:lnTo>
                    <a:pt x="1915666" y="2234409"/>
                  </a:lnTo>
                  <a:lnTo>
                    <a:pt x="1929809" y="2277727"/>
                  </a:lnTo>
                  <a:lnTo>
                    <a:pt x="1943952" y="2318234"/>
                  </a:lnTo>
                  <a:lnTo>
                    <a:pt x="1957639" y="2321152"/>
                  </a:lnTo>
                  <a:lnTo>
                    <a:pt x="1971781" y="2306772"/>
                  </a:lnTo>
                  <a:lnTo>
                    <a:pt x="1985468" y="2326556"/>
                  </a:lnTo>
                  <a:lnTo>
                    <a:pt x="1999611" y="2375718"/>
                  </a:lnTo>
                  <a:lnTo>
                    <a:pt x="2013754" y="2418461"/>
                  </a:lnTo>
                  <a:lnTo>
                    <a:pt x="2026984" y="2448134"/>
                  </a:lnTo>
                  <a:lnTo>
                    <a:pt x="2041127" y="2453559"/>
                  </a:lnTo>
                  <a:lnTo>
                    <a:pt x="2054813" y="2406930"/>
                  </a:lnTo>
                  <a:lnTo>
                    <a:pt x="2068956" y="2322445"/>
                  </a:lnTo>
                  <a:lnTo>
                    <a:pt x="2082643" y="2252843"/>
                  </a:lnTo>
                  <a:lnTo>
                    <a:pt x="2096786" y="2215866"/>
                  </a:lnTo>
                  <a:lnTo>
                    <a:pt x="2110928" y="2196752"/>
                  </a:lnTo>
                  <a:lnTo>
                    <a:pt x="2124615" y="2199967"/>
                  </a:lnTo>
                  <a:lnTo>
                    <a:pt x="2138758" y="2225064"/>
                  </a:lnTo>
                  <a:lnTo>
                    <a:pt x="2152444" y="2245637"/>
                  </a:lnTo>
                  <a:lnTo>
                    <a:pt x="2166587" y="2230171"/>
                  </a:lnTo>
                  <a:lnTo>
                    <a:pt x="2180730" y="2175281"/>
                  </a:lnTo>
                  <a:lnTo>
                    <a:pt x="2193504" y="2097580"/>
                  </a:lnTo>
                  <a:lnTo>
                    <a:pt x="2207647" y="2021096"/>
                  </a:lnTo>
                  <a:lnTo>
                    <a:pt x="2221334" y="1967205"/>
                  </a:lnTo>
                  <a:lnTo>
                    <a:pt x="2235476" y="1914310"/>
                  </a:lnTo>
                  <a:lnTo>
                    <a:pt x="2249163" y="1830250"/>
                  </a:lnTo>
                  <a:lnTo>
                    <a:pt x="2263306" y="1738907"/>
                  </a:lnTo>
                  <a:lnTo>
                    <a:pt x="2277449" y="1679843"/>
                  </a:lnTo>
                  <a:lnTo>
                    <a:pt x="2291135" y="1638963"/>
                  </a:lnTo>
                  <a:lnTo>
                    <a:pt x="2305278" y="1607678"/>
                  </a:lnTo>
                  <a:lnTo>
                    <a:pt x="2318965" y="1600141"/>
                  </a:lnTo>
                  <a:lnTo>
                    <a:pt x="2333107" y="1605339"/>
                  </a:lnTo>
                  <a:lnTo>
                    <a:pt x="2347250" y="1610390"/>
                  </a:lnTo>
                  <a:lnTo>
                    <a:pt x="2360024" y="1619100"/>
                  </a:lnTo>
                  <a:lnTo>
                    <a:pt x="2374167" y="1629982"/>
                  </a:lnTo>
                  <a:lnTo>
                    <a:pt x="2387854" y="1630330"/>
                  </a:lnTo>
                  <a:lnTo>
                    <a:pt x="2401997" y="1632989"/>
                  </a:lnTo>
                  <a:lnTo>
                    <a:pt x="2415683" y="1656134"/>
                  </a:lnTo>
                  <a:lnTo>
                    <a:pt x="2429826" y="1690055"/>
                  </a:lnTo>
                  <a:lnTo>
                    <a:pt x="2443969" y="1725907"/>
                  </a:lnTo>
                  <a:lnTo>
                    <a:pt x="2457655" y="1761872"/>
                  </a:lnTo>
                  <a:lnTo>
                    <a:pt x="2471798" y="1770508"/>
                  </a:lnTo>
                  <a:lnTo>
                    <a:pt x="2485485" y="1731318"/>
                  </a:lnTo>
                  <a:lnTo>
                    <a:pt x="2499628" y="1667455"/>
                  </a:lnTo>
                  <a:lnTo>
                    <a:pt x="2513770" y="1597752"/>
                  </a:lnTo>
                  <a:lnTo>
                    <a:pt x="2526545" y="1533111"/>
                  </a:lnTo>
                  <a:lnTo>
                    <a:pt x="2540687" y="1495167"/>
                  </a:lnTo>
                  <a:lnTo>
                    <a:pt x="2554374" y="1496789"/>
                  </a:lnTo>
                  <a:lnTo>
                    <a:pt x="2568517" y="1534370"/>
                  </a:lnTo>
                  <a:lnTo>
                    <a:pt x="2582203" y="1574635"/>
                  </a:lnTo>
                  <a:lnTo>
                    <a:pt x="2596346" y="1563109"/>
                  </a:lnTo>
                  <a:lnTo>
                    <a:pt x="2610489" y="1492377"/>
                  </a:lnTo>
                  <a:lnTo>
                    <a:pt x="2624176" y="1405649"/>
                  </a:lnTo>
                  <a:lnTo>
                    <a:pt x="2638318" y="1349209"/>
                  </a:lnTo>
                  <a:lnTo>
                    <a:pt x="2652005" y="1330090"/>
                  </a:lnTo>
                  <a:lnTo>
                    <a:pt x="2666148" y="1337429"/>
                  </a:lnTo>
                  <a:lnTo>
                    <a:pt x="2680291" y="1375572"/>
                  </a:lnTo>
                  <a:lnTo>
                    <a:pt x="2693521" y="1429559"/>
                  </a:lnTo>
                  <a:lnTo>
                    <a:pt x="2707664" y="1443614"/>
                  </a:lnTo>
                  <a:lnTo>
                    <a:pt x="2721350" y="1403064"/>
                  </a:lnTo>
                  <a:lnTo>
                    <a:pt x="2735493" y="1339023"/>
                  </a:lnTo>
                  <a:lnTo>
                    <a:pt x="2749180" y="1262137"/>
                  </a:lnTo>
                  <a:lnTo>
                    <a:pt x="2763323" y="1184052"/>
                  </a:lnTo>
                  <a:lnTo>
                    <a:pt x="2777465" y="1108768"/>
                  </a:lnTo>
                  <a:lnTo>
                    <a:pt x="2791152" y="1046544"/>
                  </a:lnTo>
                  <a:lnTo>
                    <a:pt x="2805295" y="1010585"/>
                  </a:lnTo>
                  <a:lnTo>
                    <a:pt x="2818981" y="1006201"/>
                  </a:lnTo>
                  <a:lnTo>
                    <a:pt x="2833124" y="1020197"/>
                  </a:lnTo>
                  <a:lnTo>
                    <a:pt x="2847267" y="1017627"/>
                  </a:lnTo>
                  <a:lnTo>
                    <a:pt x="2860041" y="956610"/>
                  </a:lnTo>
                  <a:lnTo>
                    <a:pt x="2874184" y="845601"/>
                  </a:lnTo>
                  <a:lnTo>
                    <a:pt x="2887871" y="726239"/>
                  </a:lnTo>
                  <a:lnTo>
                    <a:pt x="2902013" y="596729"/>
                  </a:lnTo>
                  <a:lnTo>
                    <a:pt x="2915700" y="482132"/>
                  </a:lnTo>
                  <a:lnTo>
                    <a:pt x="2929843" y="434676"/>
                  </a:lnTo>
                  <a:lnTo>
                    <a:pt x="2943986" y="450651"/>
                  </a:lnTo>
                  <a:lnTo>
                    <a:pt x="2957672" y="458289"/>
                  </a:lnTo>
                  <a:lnTo>
                    <a:pt x="2971815" y="436787"/>
                  </a:lnTo>
                  <a:lnTo>
                    <a:pt x="2985502" y="408259"/>
                  </a:lnTo>
                  <a:lnTo>
                    <a:pt x="2999644" y="353311"/>
                  </a:lnTo>
                  <a:lnTo>
                    <a:pt x="3013787" y="260186"/>
                  </a:lnTo>
                  <a:lnTo>
                    <a:pt x="3026561" y="174764"/>
                  </a:lnTo>
                  <a:lnTo>
                    <a:pt x="3040704" y="137118"/>
                  </a:lnTo>
                  <a:lnTo>
                    <a:pt x="3054391" y="142678"/>
                  </a:lnTo>
                  <a:lnTo>
                    <a:pt x="3068534" y="191750"/>
                  </a:lnTo>
                  <a:lnTo>
                    <a:pt x="3082220" y="249016"/>
                  </a:lnTo>
                  <a:lnTo>
                    <a:pt x="3096363" y="297699"/>
                  </a:lnTo>
                  <a:lnTo>
                    <a:pt x="3110506" y="331922"/>
                  </a:lnTo>
                  <a:lnTo>
                    <a:pt x="3124192" y="368738"/>
                  </a:lnTo>
                  <a:lnTo>
                    <a:pt x="3138335" y="418167"/>
                  </a:lnTo>
                  <a:lnTo>
                    <a:pt x="3152022" y="458471"/>
                  </a:lnTo>
                  <a:lnTo>
                    <a:pt x="3166165" y="506112"/>
                  </a:lnTo>
                  <a:lnTo>
                    <a:pt x="3180307" y="580042"/>
                  </a:lnTo>
                  <a:lnTo>
                    <a:pt x="3193082" y="695580"/>
                  </a:lnTo>
                  <a:lnTo>
                    <a:pt x="3207224" y="855882"/>
                  </a:lnTo>
                  <a:lnTo>
                    <a:pt x="3220911" y="1013317"/>
                  </a:lnTo>
                  <a:lnTo>
                    <a:pt x="3235054" y="1112458"/>
                  </a:lnTo>
                  <a:lnTo>
                    <a:pt x="3248740" y="1169287"/>
                  </a:lnTo>
                  <a:lnTo>
                    <a:pt x="3262883" y="1205946"/>
                  </a:lnTo>
                  <a:lnTo>
                    <a:pt x="3277026" y="1237186"/>
                  </a:lnTo>
                  <a:lnTo>
                    <a:pt x="3290713" y="1283666"/>
                  </a:lnTo>
                  <a:lnTo>
                    <a:pt x="3304855" y="1314598"/>
                  </a:lnTo>
                  <a:lnTo>
                    <a:pt x="3318542" y="1318999"/>
                  </a:lnTo>
                  <a:lnTo>
                    <a:pt x="3332685" y="1312275"/>
                  </a:lnTo>
                  <a:lnTo>
                    <a:pt x="3346828" y="1277233"/>
                  </a:lnTo>
                  <a:lnTo>
                    <a:pt x="3360058" y="1222795"/>
                  </a:lnTo>
                  <a:lnTo>
                    <a:pt x="3374201" y="1176986"/>
                  </a:lnTo>
                  <a:lnTo>
                    <a:pt x="3387887" y="1140855"/>
                  </a:lnTo>
                  <a:lnTo>
                    <a:pt x="3402030" y="1132306"/>
                  </a:lnTo>
                  <a:lnTo>
                    <a:pt x="3415717" y="1159667"/>
                  </a:lnTo>
                  <a:lnTo>
                    <a:pt x="3429860" y="1185945"/>
                  </a:lnTo>
                  <a:lnTo>
                    <a:pt x="3444003" y="1210912"/>
                  </a:lnTo>
                  <a:lnTo>
                    <a:pt x="3457689" y="1250262"/>
                  </a:lnTo>
                  <a:lnTo>
                    <a:pt x="3471832" y="1291288"/>
                  </a:lnTo>
                  <a:lnTo>
                    <a:pt x="3485519" y="1312992"/>
                  </a:lnTo>
                  <a:lnTo>
                    <a:pt x="3499661" y="1329421"/>
                  </a:lnTo>
                  <a:lnTo>
                    <a:pt x="3513804" y="1388106"/>
                  </a:lnTo>
                  <a:lnTo>
                    <a:pt x="3526578" y="1461525"/>
                  </a:lnTo>
                  <a:lnTo>
                    <a:pt x="3540721" y="1510321"/>
                  </a:lnTo>
                  <a:lnTo>
                    <a:pt x="3554408" y="1561193"/>
                  </a:lnTo>
                  <a:lnTo>
                    <a:pt x="3568550" y="1615333"/>
                  </a:lnTo>
                  <a:lnTo>
                    <a:pt x="3582237" y="1655669"/>
                  </a:lnTo>
                  <a:lnTo>
                    <a:pt x="3596380" y="1687166"/>
                  </a:lnTo>
                  <a:lnTo>
                    <a:pt x="3610523" y="1709665"/>
                  </a:lnTo>
                  <a:lnTo>
                    <a:pt x="3624209" y="1714663"/>
                  </a:lnTo>
                  <a:lnTo>
                    <a:pt x="3638352" y="1717420"/>
                  </a:lnTo>
                  <a:lnTo>
                    <a:pt x="3652039" y="1734169"/>
                  </a:lnTo>
                  <a:lnTo>
                    <a:pt x="3666182" y="1747885"/>
                  </a:lnTo>
                  <a:lnTo>
                    <a:pt x="3680324" y="1742684"/>
                  </a:lnTo>
                  <a:lnTo>
                    <a:pt x="3693098" y="1732007"/>
                  </a:lnTo>
                  <a:lnTo>
                    <a:pt x="3707241" y="1718114"/>
                  </a:lnTo>
                  <a:lnTo>
                    <a:pt x="3720928" y="1707354"/>
                  </a:lnTo>
                  <a:lnTo>
                    <a:pt x="3735071" y="1720422"/>
                  </a:lnTo>
                  <a:lnTo>
                    <a:pt x="3748757" y="1736064"/>
                  </a:lnTo>
                  <a:lnTo>
                    <a:pt x="3762900" y="1743092"/>
                  </a:lnTo>
                  <a:lnTo>
                    <a:pt x="3777043" y="1735829"/>
                  </a:lnTo>
                  <a:lnTo>
                    <a:pt x="3790730" y="1700283"/>
                  </a:lnTo>
                  <a:lnTo>
                    <a:pt x="3804872" y="1678158"/>
                  </a:lnTo>
                  <a:lnTo>
                    <a:pt x="3818559" y="1698756"/>
                  </a:lnTo>
                  <a:lnTo>
                    <a:pt x="3832702" y="1741105"/>
                  </a:lnTo>
                  <a:lnTo>
                    <a:pt x="3846845" y="1778999"/>
                  </a:lnTo>
                  <a:lnTo>
                    <a:pt x="3859619" y="1806396"/>
                  </a:lnTo>
                  <a:lnTo>
                    <a:pt x="3873762" y="1822535"/>
                  </a:lnTo>
                  <a:lnTo>
                    <a:pt x="3887448" y="1814277"/>
                  </a:lnTo>
                  <a:lnTo>
                    <a:pt x="3901591" y="1775294"/>
                  </a:lnTo>
                  <a:lnTo>
                    <a:pt x="3915278" y="1746654"/>
                  </a:lnTo>
                  <a:lnTo>
                    <a:pt x="3929420" y="1744921"/>
                  </a:lnTo>
                  <a:lnTo>
                    <a:pt x="3943563" y="1752319"/>
                  </a:lnTo>
                  <a:lnTo>
                    <a:pt x="3957250" y="1777316"/>
                  </a:lnTo>
                  <a:lnTo>
                    <a:pt x="3971393" y="1800714"/>
                  </a:lnTo>
                  <a:lnTo>
                    <a:pt x="3985079" y="1788554"/>
                  </a:lnTo>
                  <a:lnTo>
                    <a:pt x="3999222" y="1756140"/>
                  </a:lnTo>
                  <a:lnTo>
                    <a:pt x="4013365" y="1735352"/>
                  </a:lnTo>
                  <a:lnTo>
                    <a:pt x="4026595" y="1720235"/>
                  </a:lnTo>
                  <a:lnTo>
                    <a:pt x="4040738" y="1715536"/>
                  </a:lnTo>
                  <a:lnTo>
                    <a:pt x="4054425" y="1712988"/>
                  </a:lnTo>
                  <a:lnTo>
                    <a:pt x="4068567" y="1712746"/>
                  </a:lnTo>
                  <a:lnTo>
                    <a:pt x="4082254" y="1722228"/>
                  </a:lnTo>
                  <a:lnTo>
                    <a:pt x="4096397" y="1739557"/>
                  </a:lnTo>
                  <a:lnTo>
                    <a:pt x="4110540" y="1762414"/>
                  </a:lnTo>
                  <a:lnTo>
                    <a:pt x="4124226" y="1778152"/>
                  </a:lnTo>
                  <a:lnTo>
                    <a:pt x="4138369" y="1783700"/>
                  </a:lnTo>
                  <a:lnTo>
                    <a:pt x="4152056" y="1795167"/>
                  </a:lnTo>
                  <a:lnTo>
                    <a:pt x="4166198" y="1832343"/>
                  </a:lnTo>
                  <a:lnTo>
                    <a:pt x="4180341" y="1889691"/>
                  </a:lnTo>
                  <a:lnTo>
                    <a:pt x="4193115" y="1923148"/>
                  </a:lnTo>
                  <a:lnTo>
                    <a:pt x="4207258" y="1922741"/>
                  </a:lnTo>
                  <a:lnTo>
                    <a:pt x="4220945" y="1928108"/>
                  </a:lnTo>
                  <a:lnTo>
                    <a:pt x="4235088" y="1934788"/>
                  </a:lnTo>
                  <a:lnTo>
                    <a:pt x="4248774" y="1932815"/>
                  </a:lnTo>
                  <a:lnTo>
                    <a:pt x="4262917" y="1925710"/>
                  </a:lnTo>
                  <a:lnTo>
                    <a:pt x="4277060" y="1932714"/>
                  </a:lnTo>
                  <a:lnTo>
                    <a:pt x="4290746" y="1935304"/>
                  </a:lnTo>
                  <a:lnTo>
                    <a:pt x="4304889" y="1919442"/>
                  </a:lnTo>
                  <a:lnTo>
                    <a:pt x="4318576" y="1905426"/>
                  </a:lnTo>
                  <a:lnTo>
                    <a:pt x="4332719" y="1874592"/>
                  </a:lnTo>
                  <a:lnTo>
                    <a:pt x="4346861" y="1826682"/>
                  </a:lnTo>
                  <a:lnTo>
                    <a:pt x="4359636" y="1826312"/>
                  </a:lnTo>
                  <a:lnTo>
                    <a:pt x="4373778" y="1868164"/>
                  </a:lnTo>
                  <a:lnTo>
                    <a:pt x="4387465" y="1889487"/>
                  </a:lnTo>
                  <a:lnTo>
                    <a:pt x="4401608" y="1887791"/>
                  </a:lnTo>
                  <a:lnTo>
                    <a:pt x="4415294" y="1886065"/>
                  </a:lnTo>
                  <a:lnTo>
                    <a:pt x="4429437" y="1900416"/>
                  </a:lnTo>
                  <a:lnTo>
                    <a:pt x="4443580" y="1893628"/>
                  </a:lnTo>
                  <a:lnTo>
                    <a:pt x="4457267" y="1872273"/>
                  </a:lnTo>
                  <a:lnTo>
                    <a:pt x="4471409" y="1863703"/>
                  </a:lnTo>
                  <a:lnTo>
                    <a:pt x="4485096" y="1879235"/>
                  </a:lnTo>
                  <a:lnTo>
                    <a:pt x="4499239" y="1936326"/>
                  </a:lnTo>
                  <a:lnTo>
                    <a:pt x="4513382" y="1991069"/>
                  </a:lnTo>
                  <a:lnTo>
                    <a:pt x="4526156" y="1972794"/>
                  </a:lnTo>
                  <a:lnTo>
                    <a:pt x="4540299" y="1917315"/>
                  </a:lnTo>
                  <a:lnTo>
                    <a:pt x="4553985" y="1890259"/>
                  </a:lnTo>
                  <a:lnTo>
                    <a:pt x="4568128" y="1877829"/>
                  </a:lnTo>
                  <a:lnTo>
                    <a:pt x="4581815" y="1849593"/>
                  </a:lnTo>
                  <a:lnTo>
                    <a:pt x="4595957" y="1798330"/>
                  </a:lnTo>
                  <a:lnTo>
                    <a:pt x="4610100" y="1761734"/>
                  </a:lnTo>
                  <a:lnTo>
                    <a:pt x="4623787" y="1764958"/>
                  </a:lnTo>
                  <a:lnTo>
                    <a:pt x="4637930" y="1789984"/>
                  </a:lnTo>
                  <a:lnTo>
                    <a:pt x="4651616" y="1781180"/>
                  </a:lnTo>
                  <a:lnTo>
                    <a:pt x="4665759" y="1720472"/>
                  </a:lnTo>
                  <a:lnTo>
                    <a:pt x="4679902" y="1649208"/>
                  </a:lnTo>
                  <a:lnTo>
                    <a:pt x="4693132" y="1611102"/>
                  </a:lnTo>
                  <a:lnTo>
                    <a:pt x="4707275" y="1576488"/>
                  </a:lnTo>
                  <a:lnTo>
                    <a:pt x="4720962" y="1513326"/>
                  </a:lnTo>
                  <a:lnTo>
                    <a:pt x="4735104" y="1464638"/>
                  </a:lnTo>
                  <a:lnTo>
                    <a:pt x="4748791" y="1445764"/>
                  </a:lnTo>
                  <a:lnTo>
                    <a:pt x="4762934" y="1427260"/>
                  </a:lnTo>
                  <a:lnTo>
                    <a:pt x="4777077" y="1395849"/>
                  </a:lnTo>
                  <a:lnTo>
                    <a:pt x="4790763" y="1365980"/>
                  </a:lnTo>
                  <a:lnTo>
                    <a:pt x="4804906" y="1331230"/>
                  </a:lnTo>
                  <a:lnTo>
                    <a:pt x="4818593" y="1293646"/>
                  </a:lnTo>
                  <a:lnTo>
                    <a:pt x="4832735" y="1258106"/>
                  </a:lnTo>
                  <a:lnTo>
                    <a:pt x="4846878" y="1228985"/>
                  </a:lnTo>
                  <a:lnTo>
                    <a:pt x="4859652" y="1210115"/>
                  </a:lnTo>
                  <a:lnTo>
                    <a:pt x="4873795" y="1195486"/>
                  </a:lnTo>
                  <a:lnTo>
                    <a:pt x="4887482" y="1163976"/>
                  </a:lnTo>
                  <a:lnTo>
                    <a:pt x="4901625" y="1073493"/>
                  </a:lnTo>
                  <a:lnTo>
                    <a:pt x="4915311" y="945276"/>
                  </a:lnTo>
                  <a:lnTo>
                    <a:pt x="4929454" y="833198"/>
                  </a:lnTo>
                  <a:lnTo>
                    <a:pt x="4943597" y="750020"/>
                  </a:lnTo>
                  <a:lnTo>
                    <a:pt x="4957283" y="648708"/>
                  </a:lnTo>
                  <a:lnTo>
                    <a:pt x="4971426" y="546837"/>
                  </a:lnTo>
                  <a:lnTo>
                    <a:pt x="4985113" y="476165"/>
                  </a:lnTo>
                  <a:lnTo>
                    <a:pt x="4999256" y="407516"/>
                  </a:lnTo>
                  <a:lnTo>
                    <a:pt x="5013398" y="345972"/>
                  </a:lnTo>
                  <a:lnTo>
                    <a:pt x="5026173" y="288988"/>
                  </a:lnTo>
                  <a:lnTo>
                    <a:pt x="5040315" y="208135"/>
                  </a:lnTo>
                  <a:lnTo>
                    <a:pt x="5054002" y="120402"/>
                  </a:lnTo>
                  <a:lnTo>
                    <a:pt x="5068145" y="87281"/>
                  </a:lnTo>
                  <a:lnTo>
                    <a:pt x="5081831" y="91604"/>
                  </a:lnTo>
                  <a:lnTo>
                    <a:pt x="5095974" y="119260"/>
                  </a:lnTo>
                  <a:lnTo>
                    <a:pt x="5110117" y="154920"/>
                  </a:lnTo>
                  <a:lnTo>
                    <a:pt x="5123804" y="203384"/>
                  </a:lnTo>
                  <a:lnTo>
                    <a:pt x="5137946" y="268037"/>
                  </a:lnTo>
                  <a:lnTo>
                    <a:pt x="5151633" y="304606"/>
                  </a:lnTo>
                  <a:lnTo>
                    <a:pt x="5165776" y="328665"/>
                  </a:lnTo>
                  <a:lnTo>
                    <a:pt x="5179919" y="341321"/>
                  </a:lnTo>
                  <a:lnTo>
                    <a:pt x="5192693" y="346898"/>
                  </a:lnTo>
                  <a:lnTo>
                    <a:pt x="5206836" y="416401"/>
                  </a:lnTo>
                  <a:lnTo>
                    <a:pt x="5220522" y="559134"/>
                  </a:lnTo>
                  <a:lnTo>
                    <a:pt x="5234665" y="711921"/>
                  </a:lnTo>
                  <a:lnTo>
                    <a:pt x="5248352" y="869590"/>
                  </a:lnTo>
                  <a:lnTo>
                    <a:pt x="5262494" y="1015463"/>
                  </a:lnTo>
                  <a:lnTo>
                    <a:pt x="5276637" y="1192195"/>
                  </a:lnTo>
                  <a:lnTo>
                    <a:pt x="5290324" y="1395832"/>
                  </a:lnTo>
                  <a:lnTo>
                    <a:pt x="5304467" y="1538447"/>
                  </a:lnTo>
                  <a:lnTo>
                    <a:pt x="5318153" y="1676859"/>
                  </a:lnTo>
                  <a:lnTo>
                    <a:pt x="5332296" y="1857535"/>
                  </a:lnTo>
                  <a:lnTo>
                    <a:pt x="5346439" y="2033929"/>
                  </a:lnTo>
                  <a:lnTo>
                    <a:pt x="5359669" y="2200157"/>
                  </a:lnTo>
                  <a:lnTo>
                    <a:pt x="5373812" y="2354707"/>
                  </a:lnTo>
                  <a:lnTo>
                    <a:pt x="5387499" y="2483019"/>
                  </a:lnTo>
                  <a:lnTo>
                    <a:pt x="5401642" y="2586350"/>
                  </a:lnTo>
                  <a:lnTo>
                    <a:pt x="5415328" y="2676654"/>
                  </a:lnTo>
                  <a:lnTo>
                    <a:pt x="5429471" y="2768687"/>
                  </a:lnTo>
                  <a:lnTo>
                    <a:pt x="5443614" y="2829891"/>
                  </a:lnTo>
                  <a:lnTo>
                    <a:pt x="5457300" y="2885378"/>
                  </a:lnTo>
                  <a:lnTo>
                    <a:pt x="5471443" y="2988796"/>
                  </a:lnTo>
                  <a:lnTo>
                    <a:pt x="5485130" y="3101780"/>
                  </a:lnTo>
                  <a:lnTo>
                    <a:pt x="5499273" y="3181819"/>
                  </a:lnTo>
                  <a:lnTo>
                    <a:pt x="5513415" y="3254449"/>
                  </a:lnTo>
                  <a:lnTo>
                    <a:pt x="5526190" y="3315126"/>
                  </a:lnTo>
                  <a:lnTo>
                    <a:pt x="5540332" y="3316231"/>
                  </a:lnTo>
                  <a:lnTo>
                    <a:pt x="5554019" y="3283128"/>
                  </a:lnTo>
                  <a:lnTo>
                    <a:pt x="5568162" y="3260355"/>
                  </a:lnTo>
                  <a:lnTo>
                    <a:pt x="5581848" y="3218530"/>
                  </a:lnTo>
                  <a:lnTo>
                    <a:pt x="5595991" y="3140570"/>
                  </a:lnTo>
                  <a:lnTo>
                    <a:pt x="5610134" y="3061278"/>
                  </a:lnTo>
                  <a:lnTo>
                    <a:pt x="5623821" y="2975564"/>
                  </a:lnTo>
                  <a:lnTo>
                    <a:pt x="5637963" y="2875977"/>
                  </a:lnTo>
                  <a:lnTo>
                    <a:pt x="5651650" y="2781273"/>
                  </a:lnTo>
                  <a:lnTo>
                    <a:pt x="5665793" y="2692403"/>
                  </a:lnTo>
                  <a:lnTo>
                    <a:pt x="5679936" y="2596126"/>
                  </a:lnTo>
                  <a:lnTo>
                    <a:pt x="5692710" y="2512725"/>
                  </a:lnTo>
                  <a:lnTo>
                    <a:pt x="5706853" y="2469332"/>
                  </a:lnTo>
                  <a:lnTo>
                    <a:pt x="5720539" y="2448068"/>
                  </a:lnTo>
                  <a:lnTo>
                    <a:pt x="5734682" y="2446899"/>
                  </a:lnTo>
                  <a:lnTo>
                    <a:pt x="5748369" y="2487064"/>
                  </a:lnTo>
                  <a:lnTo>
                    <a:pt x="5762511" y="2548223"/>
                  </a:lnTo>
                  <a:lnTo>
                    <a:pt x="5776654" y="2593512"/>
                  </a:lnTo>
                  <a:lnTo>
                    <a:pt x="5790341" y="2628634"/>
                  </a:lnTo>
                  <a:lnTo>
                    <a:pt x="5804484" y="2664407"/>
                  </a:lnTo>
                  <a:lnTo>
                    <a:pt x="5818170" y="2691672"/>
                  </a:lnTo>
                  <a:lnTo>
                    <a:pt x="5832313" y="2726354"/>
                  </a:lnTo>
                  <a:lnTo>
                    <a:pt x="5846456" y="2766588"/>
                  </a:lnTo>
                  <a:lnTo>
                    <a:pt x="5859230" y="2795262"/>
                  </a:lnTo>
                  <a:lnTo>
                    <a:pt x="5873373" y="2805352"/>
                  </a:lnTo>
                  <a:lnTo>
                    <a:pt x="5887059" y="2773121"/>
                  </a:lnTo>
                  <a:lnTo>
                    <a:pt x="5901202" y="2704371"/>
                  </a:lnTo>
                  <a:lnTo>
                    <a:pt x="5914889" y="2636105"/>
                  </a:lnTo>
                  <a:lnTo>
                    <a:pt x="5929032" y="2582143"/>
                  </a:lnTo>
                  <a:lnTo>
                    <a:pt x="5943174" y="2526896"/>
                  </a:lnTo>
                  <a:lnTo>
                    <a:pt x="5956861" y="2468962"/>
                  </a:lnTo>
                  <a:lnTo>
                    <a:pt x="5971004" y="2404878"/>
                  </a:lnTo>
                  <a:lnTo>
                    <a:pt x="5984690" y="2322273"/>
                  </a:lnTo>
                  <a:lnTo>
                    <a:pt x="5998833" y="2195946"/>
                  </a:lnTo>
                  <a:lnTo>
                    <a:pt x="6012976" y="2028522"/>
                  </a:lnTo>
                  <a:lnTo>
                    <a:pt x="6026206" y="1853379"/>
                  </a:lnTo>
                  <a:lnTo>
                    <a:pt x="6040349" y="1706094"/>
                  </a:lnTo>
                  <a:lnTo>
                    <a:pt x="6054036" y="1627097"/>
                  </a:lnTo>
                  <a:lnTo>
                    <a:pt x="6068179" y="1587575"/>
                  </a:lnTo>
                  <a:lnTo>
                    <a:pt x="6081865" y="1532058"/>
                  </a:lnTo>
                  <a:lnTo>
                    <a:pt x="6096008" y="1451950"/>
                  </a:lnTo>
                  <a:lnTo>
                    <a:pt x="6110151" y="1361364"/>
                  </a:lnTo>
                  <a:lnTo>
                    <a:pt x="6123837" y="1265208"/>
                  </a:lnTo>
                  <a:lnTo>
                    <a:pt x="6137980" y="1175184"/>
                  </a:lnTo>
                  <a:lnTo>
                    <a:pt x="6151667" y="1102558"/>
                  </a:lnTo>
                  <a:lnTo>
                    <a:pt x="6165810" y="1050587"/>
                  </a:lnTo>
                  <a:lnTo>
                    <a:pt x="6179952" y="1012674"/>
                  </a:lnTo>
                  <a:lnTo>
                    <a:pt x="6192727" y="962751"/>
                  </a:lnTo>
                  <a:lnTo>
                    <a:pt x="6206869" y="896226"/>
                  </a:lnTo>
                  <a:lnTo>
                    <a:pt x="6220556" y="834772"/>
                  </a:lnTo>
                  <a:lnTo>
                    <a:pt x="6234699" y="779034"/>
                  </a:lnTo>
                  <a:lnTo>
                    <a:pt x="6248385" y="748990"/>
                  </a:lnTo>
                  <a:lnTo>
                    <a:pt x="6262528" y="760106"/>
                  </a:lnTo>
                  <a:lnTo>
                    <a:pt x="6276671" y="799726"/>
                  </a:lnTo>
                  <a:lnTo>
                    <a:pt x="6290358" y="866620"/>
                  </a:lnTo>
                  <a:lnTo>
                    <a:pt x="6304500" y="938662"/>
                  </a:lnTo>
                  <a:lnTo>
                    <a:pt x="6318187" y="992152"/>
                  </a:lnTo>
                  <a:lnTo>
                    <a:pt x="6332330" y="1045300"/>
                  </a:lnTo>
                  <a:lnTo>
                    <a:pt x="6346473" y="1117979"/>
                  </a:lnTo>
                  <a:lnTo>
                    <a:pt x="6359247" y="1209313"/>
                  </a:lnTo>
                  <a:lnTo>
                    <a:pt x="6373390" y="1322482"/>
                  </a:lnTo>
                  <a:lnTo>
                    <a:pt x="6387076" y="1440821"/>
                  </a:lnTo>
                  <a:lnTo>
                    <a:pt x="6401219" y="1552319"/>
                  </a:lnTo>
                  <a:lnTo>
                    <a:pt x="6414906" y="1631090"/>
                  </a:lnTo>
                  <a:lnTo>
                    <a:pt x="6429048" y="1665025"/>
                  </a:lnTo>
                  <a:lnTo>
                    <a:pt x="6443191" y="1675008"/>
                  </a:lnTo>
                  <a:lnTo>
                    <a:pt x="6456878" y="1669637"/>
                  </a:lnTo>
                  <a:lnTo>
                    <a:pt x="6471021" y="1654117"/>
                  </a:lnTo>
                  <a:lnTo>
                    <a:pt x="6484707" y="1623561"/>
                  </a:lnTo>
                  <a:lnTo>
                    <a:pt x="6498850" y="1578315"/>
                  </a:lnTo>
                  <a:lnTo>
                    <a:pt x="6512993" y="1537100"/>
                  </a:lnTo>
                  <a:lnTo>
                    <a:pt x="6525767" y="1514465"/>
                  </a:lnTo>
                  <a:lnTo>
                    <a:pt x="6539910" y="1494430"/>
                  </a:lnTo>
                  <a:lnTo>
                    <a:pt x="6553596" y="1455291"/>
                  </a:lnTo>
                  <a:lnTo>
                    <a:pt x="6567739" y="1410031"/>
                  </a:lnTo>
                  <a:lnTo>
                    <a:pt x="6581426" y="1372304"/>
                  </a:lnTo>
                  <a:lnTo>
                    <a:pt x="6595569" y="1337894"/>
                  </a:lnTo>
                  <a:lnTo>
                    <a:pt x="6609711" y="1298016"/>
                  </a:lnTo>
                  <a:lnTo>
                    <a:pt x="6623398" y="1242393"/>
                  </a:lnTo>
                  <a:lnTo>
                    <a:pt x="6637541" y="1191738"/>
                  </a:lnTo>
                  <a:lnTo>
                    <a:pt x="6651227" y="1171459"/>
                  </a:lnTo>
                  <a:lnTo>
                    <a:pt x="6665370" y="1176144"/>
                  </a:lnTo>
                  <a:lnTo>
                    <a:pt x="6679513" y="1209663"/>
                  </a:lnTo>
                  <a:lnTo>
                    <a:pt x="6692743" y="1235807"/>
                  </a:lnTo>
                  <a:lnTo>
                    <a:pt x="6706886" y="1207946"/>
                  </a:lnTo>
                  <a:lnTo>
                    <a:pt x="6720573" y="1175949"/>
                  </a:lnTo>
                  <a:lnTo>
                    <a:pt x="6734716" y="1164173"/>
                  </a:lnTo>
                  <a:lnTo>
                    <a:pt x="6748402" y="1140306"/>
                  </a:lnTo>
                  <a:lnTo>
                    <a:pt x="6762545" y="1125275"/>
                  </a:lnTo>
                  <a:lnTo>
                    <a:pt x="6776688" y="1145942"/>
                  </a:lnTo>
                  <a:lnTo>
                    <a:pt x="6790374" y="1198076"/>
                  </a:lnTo>
                  <a:lnTo>
                    <a:pt x="6804517" y="1249339"/>
                  </a:lnTo>
                  <a:lnTo>
                    <a:pt x="6818204" y="1272270"/>
                  </a:lnTo>
                  <a:lnTo>
                    <a:pt x="6832347" y="1248876"/>
                  </a:lnTo>
                  <a:lnTo>
                    <a:pt x="6846490" y="1172468"/>
                  </a:lnTo>
                  <a:lnTo>
                    <a:pt x="6859264" y="1113235"/>
                  </a:lnTo>
                  <a:lnTo>
                    <a:pt x="6873406" y="1137559"/>
                  </a:lnTo>
                  <a:lnTo>
                    <a:pt x="6887093" y="1176513"/>
                  </a:lnTo>
                  <a:lnTo>
                    <a:pt x="6901236" y="1197221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1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077635"/>
                  </a:moveTo>
                  <a:lnTo>
                    <a:pt x="14142" y="1100393"/>
                  </a:lnTo>
                  <a:lnTo>
                    <a:pt x="27373" y="1116860"/>
                  </a:lnTo>
                  <a:lnTo>
                    <a:pt x="41515" y="1115298"/>
                  </a:lnTo>
                  <a:lnTo>
                    <a:pt x="55202" y="1097437"/>
                  </a:lnTo>
                  <a:lnTo>
                    <a:pt x="69345" y="1063151"/>
                  </a:lnTo>
                  <a:lnTo>
                    <a:pt x="83031" y="980646"/>
                  </a:lnTo>
                  <a:lnTo>
                    <a:pt x="97174" y="869742"/>
                  </a:lnTo>
                  <a:lnTo>
                    <a:pt x="111317" y="802457"/>
                  </a:lnTo>
                  <a:lnTo>
                    <a:pt x="125004" y="823048"/>
                  </a:lnTo>
                  <a:lnTo>
                    <a:pt x="139147" y="901218"/>
                  </a:lnTo>
                  <a:lnTo>
                    <a:pt x="152833" y="951516"/>
                  </a:lnTo>
                  <a:lnTo>
                    <a:pt x="166976" y="963897"/>
                  </a:lnTo>
                  <a:lnTo>
                    <a:pt x="181119" y="966379"/>
                  </a:lnTo>
                  <a:lnTo>
                    <a:pt x="193893" y="942733"/>
                  </a:lnTo>
                  <a:lnTo>
                    <a:pt x="208036" y="885632"/>
                  </a:lnTo>
                  <a:lnTo>
                    <a:pt x="221722" y="797625"/>
                  </a:lnTo>
                  <a:lnTo>
                    <a:pt x="235865" y="680287"/>
                  </a:lnTo>
                  <a:lnTo>
                    <a:pt x="249552" y="580929"/>
                  </a:lnTo>
                  <a:lnTo>
                    <a:pt x="263695" y="536499"/>
                  </a:lnTo>
                  <a:lnTo>
                    <a:pt x="277837" y="531514"/>
                  </a:lnTo>
                  <a:lnTo>
                    <a:pt x="291524" y="544790"/>
                  </a:lnTo>
                  <a:lnTo>
                    <a:pt x="305667" y="548070"/>
                  </a:lnTo>
                  <a:lnTo>
                    <a:pt x="319353" y="537982"/>
                  </a:lnTo>
                  <a:lnTo>
                    <a:pt x="333496" y="503628"/>
                  </a:lnTo>
                  <a:lnTo>
                    <a:pt x="347639" y="448148"/>
                  </a:lnTo>
                  <a:lnTo>
                    <a:pt x="360413" y="415177"/>
                  </a:lnTo>
                  <a:lnTo>
                    <a:pt x="374556" y="404150"/>
                  </a:lnTo>
                  <a:lnTo>
                    <a:pt x="388243" y="381921"/>
                  </a:lnTo>
                  <a:lnTo>
                    <a:pt x="402385" y="338095"/>
                  </a:lnTo>
                  <a:lnTo>
                    <a:pt x="416072" y="286182"/>
                  </a:lnTo>
                  <a:lnTo>
                    <a:pt x="430215" y="224342"/>
                  </a:lnTo>
                  <a:lnTo>
                    <a:pt x="444358" y="138351"/>
                  </a:lnTo>
                  <a:lnTo>
                    <a:pt x="458044" y="45729"/>
                  </a:lnTo>
                  <a:lnTo>
                    <a:pt x="472187" y="0"/>
                  </a:lnTo>
                  <a:lnTo>
                    <a:pt x="485874" y="20887"/>
                  </a:lnTo>
                  <a:lnTo>
                    <a:pt x="500016" y="94633"/>
                  </a:lnTo>
                  <a:lnTo>
                    <a:pt x="514159" y="204491"/>
                  </a:lnTo>
                  <a:lnTo>
                    <a:pt x="526933" y="305269"/>
                  </a:lnTo>
                  <a:lnTo>
                    <a:pt x="541076" y="367211"/>
                  </a:lnTo>
                  <a:lnTo>
                    <a:pt x="554763" y="408818"/>
                  </a:lnTo>
                  <a:lnTo>
                    <a:pt x="568906" y="472968"/>
                  </a:lnTo>
                  <a:lnTo>
                    <a:pt x="582592" y="567111"/>
                  </a:lnTo>
                  <a:lnTo>
                    <a:pt x="596735" y="666426"/>
                  </a:lnTo>
                  <a:lnTo>
                    <a:pt x="610878" y="764579"/>
                  </a:lnTo>
                  <a:lnTo>
                    <a:pt x="624564" y="870185"/>
                  </a:lnTo>
                  <a:lnTo>
                    <a:pt x="638707" y="983144"/>
                  </a:lnTo>
                  <a:lnTo>
                    <a:pt x="652394" y="1093497"/>
                  </a:lnTo>
                  <a:lnTo>
                    <a:pt x="666537" y="1188437"/>
                  </a:lnTo>
                  <a:lnTo>
                    <a:pt x="680679" y="1250473"/>
                  </a:lnTo>
                  <a:lnTo>
                    <a:pt x="693910" y="1295664"/>
                  </a:lnTo>
                  <a:lnTo>
                    <a:pt x="708053" y="1351535"/>
                  </a:lnTo>
                  <a:lnTo>
                    <a:pt x="721739" y="1397929"/>
                  </a:lnTo>
                  <a:lnTo>
                    <a:pt x="735882" y="1392667"/>
                  </a:lnTo>
                  <a:lnTo>
                    <a:pt x="749569" y="1338711"/>
                  </a:lnTo>
                  <a:lnTo>
                    <a:pt x="763711" y="1292032"/>
                  </a:lnTo>
                  <a:lnTo>
                    <a:pt x="777854" y="1290900"/>
                  </a:lnTo>
                  <a:lnTo>
                    <a:pt x="791541" y="1334087"/>
                  </a:lnTo>
                  <a:lnTo>
                    <a:pt x="805684" y="1408724"/>
                  </a:lnTo>
                  <a:lnTo>
                    <a:pt x="819370" y="1467656"/>
                  </a:lnTo>
                  <a:lnTo>
                    <a:pt x="833513" y="1473460"/>
                  </a:lnTo>
                  <a:lnTo>
                    <a:pt x="847656" y="1440065"/>
                  </a:lnTo>
                  <a:lnTo>
                    <a:pt x="860430" y="1382770"/>
                  </a:lnTo>
                  <a:lnTo>
                    <a:pt x="874573" y="1325167"/>
                  </a:lnTo>
                  <a:lnTo>
                    <a:pt x="888259" y="1312214"/>
                  </a:lnTo>
                  <a:lnTo>
                    <a:pt x="902402" y="1372492"/>
                  </a:lnTo>
                  <a:lnTo>
                    <a:pt x="916089" y="1489958"/>
                  </a:lnTo>
                  <a:lnTo>
                    <a:pt x="930232" y="1611556"/>
                  </a:lnTo>
                  <a:lnTo>
                    <a:pt x="944374" y="1689987"/>
                  </a:lnTo>
                  <a:lnTo>
                    <a:pt x="958061" y="1722733"/>
                  </a:lnTo>
                  <a:lnTo>
                    <a:pt x="972204" y="1726389"/>
                  </a:lnTo>
                  <a:lnTo>
                    <a:pt x="985890" y="1737518"/>
                  </a:lnTo>
                  <a:lnTo>
                    <a:pt x="1000033" y="1786578"/>
                  </a:lnTo>
                  <a:lnTo>
                    <a:pt x="1014176" y="1856211"/>
                  </a:lnTo>
                  <a:lnTo>
                    <a:pt x="1026950" y="1929226"/>
                  </a:lnTo>
                  <a:lnTo>
                    <a:pt x="1041093" y="2006246"/>
                  </a:lnTo>
                  <a:lnTo>
                    <a:pt x="1054780" y="2029224"/>
                  </a:lnTo>
                  <a:lnTo>
                    <a:pt x="1068922" y="2029224"/>
                  </a:lnTo>
                  <a:lnTo>
                    <a:pt x="1082609" y="2029224"/>
                  </a:lnTo>
                  <a:lnTo>
                    <a:pt x="1096752" y="2029224"/>
                  </a:lnTo>
                  <a:lnTo>
                    <a:pt x="1110895" y="2002876"/>
                  </a:lnTo>
                  <a:lnTo>
                    <a:pt x="1124581" y="1865076"/>
                  </a:lnTo>
                  <a:lnTo>
                    <a:pt x="1138724" y="1685685"/>
                  </a:lnTo>
                  <a:lnTo>
                    <a:pt x="1152411" y="1519546"/>
                  </a:lnTo>
                  <a:lnTo>
                    <a:pt x="1166553" y="1411815"/>
                  </a:lnTo>
                  <a:lnTo>
                    <a:pt x="1180696" y="1372988"/>
                  </a:lnTo>
                  <a:lnTo>
                    <a:pt x="1193470" y="1374014"/>
                  </a:lnTo>
                  <a:lnTo>
                    <a:pt x="1207613" y="1381224"/>
                  </a:lnTo>
                  <a:lnTo>
                    <a:pt x="1221300" y="1382055"/>
                  </a:lnTo>
                  <a:lnTo>
                    <a:pt x="1235443" y="1377975"/>
                  </a:lnTo>
                  <a:lnTo>
                    <a:pt x="1249129" y="1390463"/>
                  </a:lnTo>
                  <a:lnTo>
                    <a:pt x="1263272" y="1428565"/>
                  </a:lnTo>
                  <a:lnTo>
                    <a:pt x="1277415" y="1490943"/>
                  </a:lnTo>
                  <a:lnTo>
                    <a:pt x="1291101" y="1599090"/>
                  </a:lnTo>
                  <a:lnTo>
                    <a:pt x="1305244" y="1745252"/>
                  </a:lnTo>
                  <a:lnTo>
                    <a:pt x="1318931" y="1886511"/>
                  </a:lnTo>
                  <a:lnTo>
                    <a:pt x="1333074" y="1977591"/>
                  </a:lnTo>
                  <a:lnTo>
                    <a:pt x="1347216" y="2018432"/>
                  </a:lnTo>
                  <a:lnTo>
                    <a:pt x="1360447" y="2029224"/>
                  </a:lnTo>
                  <a:lnTo>
                    <a:pt x="1374590" y="2029224"/>
                  </a:lnTo>
                  <a:lnTo>
                    <a:pt x="1388276" y="2029224"/>
                  </a:lnTo>
                  <a:lnTo>
                    <a:pt x="1402419" y="2029224"/>
                  </a:lnTo>
                  <a:lnTo>
                    <a:pt x="1416106" y="2029224"/>
                  </a:lnTo>
                  <a:lnTo>
                    <a:pt x="1430248" y="2029224"/>
                  </a:lnTo>
                  <a:lnTo>
                    <a:pt x="1444391" y="2029224"/>
                  </a:lnTo>
                  <a:lnTo>
                    <a:pt x="1458078" y="2029224"/>
                  </a:lnTo>
                  <a:lnTo>
                    <a:pt x="1472221" y="2029224"/>
                  </a:lnTo>
                  <a:lnTo>
                    <a:pt x="1485907" y="1993681"/>
                  </a:lnTo>
                  <a:lnTo>
                    <a:pt x="1500050" y="1930373"/>
                  </a:lnTo>
                  <a:lnTo>
                    <a:pt x="1514193" y="1912330"/>
                  </a:lnTo>
                  <a:lnTo>
                    <a:pt x="1526967" y="1918311"/>
                  </a:lnTo>
                  <a:lnTo>
                    <a:pt x="1541110" y="1940208"/>
                  </a:lnTo>
                  <a:lnTo>
                    <a:pt x="1554796" y="1984336"/>
                  </a:lnTo>
                  <a:lnTo>
                    <a:pt x="1568939" y="2029224"/>
                  </a:lnTo>
                  <a:lnTo>
                    <a:pt x="1582626" y="2029224"/>
                  </a:lnTo>
                  <a:lnTo>
                    <a:pt x="1596769" y="2029224"/>
                  </a:lnTo>
                  <a:lnTo>
                    <a:pt x="1610911" y="2029224"/>
                  </a:lnTo>
                  <a:lnTo>
                    <a:pt x="1624598" y="2009030"/>
                  </a:lnTo>
                  <a:lnTo>
                    <a:pt x="1638741" y="1998765"/>
                  </a:lnTo>
                  <a:lnTo>
                    <a:pt x="1652427" y="2029224"/>
                  </a:lnTo>
                  <a:lnTo>
                    <a:pt x="1666570" y="2029224"/>
                  </a:lnTo>
                  <a:lnTo>
                    <a:pt x="1680713" y="2029224"/>
                  </a:lnTo>
                  <a:lnTo>
                    <a:pt x="1693487" y="2023751"/>
                  </a:lnTo>
                  <a:lnTo>
                    <a:pt x="1707630" y="1952227"/>
                  </a:lnTo>
                  <a:lnTo>
                    <a:pt x="1721317" y="1887610"/>
                  </a:lnTo>
                  <a:lnTo>
                    <a:pt x="1735459" y="1874163"/>
                  </a:lnTo>
                  <a:lnTo>
                    <a:pt x="1749146" y="1926843"/>
                  </a:lnTo>
                  <a:lnTo>
                    <a:pt x="1763289" y="1996262"/>
                  </a:lnTo>
                  <a:lnTo>
                    <a:pt x="1777432" y="2029224"/>
                  </a:lnTo>
                  <a:lnTo>
                    <a:pt x="1791118" y="2029224"/>
                  </a:lnTo>
                  <a:lnTo>
                    <a:pt x="1805261" y="2029224"/>
                  </a:lnTo>
                  <a:lnTo>
                    <a:pt x="1818948" y="2029224"/>
                  </a:lnTo>
                  <a:lnTo>
                    <a:pt x="1833091" y="1984601"/>
                  </a:lnTo>
                  <a:lnTo>
                    <a:pt x="1847233" y="1960919"/>
                  </a:lnTo>
                  <a:lnTo>
                    <a:pt x="1860007" y="1973988"/>
                  </a:lnTo>
                  <a:lnTo>
                    <a:pt x="1874150" y="2022761"/>
                  </a:lnTo>
                  <a:lnTo>
                    <a:pt x="1887837" y="2029224"/>
                  </a:lnTo>
                  <a:lnTo>
                    <a:pt x="1901980" y="2029224"/>
                  </a:lnTo>
                  <a:lnTo>
                    <a:pt x="1915666" y="2029224"/>
                  </a:lnTo>
                  <a:lnTo>
                    <a:pt x="1929809" y="2029224"/>
                  </a:lnTo>
                  <a:lnTo>
                    <a:pt x="1943952" y="2029224"/>
                  </a:lnTo>
                  <a:lnTo>
                    <a:pt x="1957639" y="2029224"/>
                  </a:lnTo>
                  <a:lnTo>
                    <a:pt x="1971781" y="2029224"/>
                  </a:lnTo>
                  <a:lnTo>
                    <a:pt x="1985468" y="2029224"/>
                  </a:lnTo>
                  <a:lnTo>
                    <a:pt x="1999611" y="2029224"/>
                  </a:lnTo>
                  <a:lnTo>
                    <a:pt x="2013754" y="2029224"/>
                  </a:lnTo>
                  <a:lnTo>
                    <a:pt x="2026984" y="2029224"/>
                  </a:lnTo>
                  <a:lnTo>
                    <a:pt x="2041127" y="2029224"/>
                  </a:lnTo>
                  <a:lnTo>
                    <a:pt x="2054813" y="2029224"/>
                  </a:lnTo>
                  <a:lnTo>
                    <a:pt x="2068956" y="2029224"/>
                  </a:lnTo>
                  <a:lnTo>
                    <a:pt x="2082643" y="2029224"/>
                  </a:lnTo>
                  <a:lnTo>
                    <a:pt x="2096786" y="2029224"/>
                  </a:lnTo>
                  <a:lnTo>
                    <a:pt x="2110928" y="2029224"/>
                  </a:lnTo>
                  <a:lnTo>
                    <a:pt x="2124615" y="2029224"/>
                  </a:lnTo>
                  <a:lnTo>
                    <a:pt x="2138758" y="2029224"/>
                  </a:lnTo>
                  <a:lnTo>
                    <a:pt x="2152444" y="2029224"/>
                  </a:lnTo>
                  <a:lnTo>
                    <a:pt x="2166587" y="2029224"/>
                  </a:lnTo>
                  <a:lnTo>
                    <a:pt x="2180730" y="2029224"/>
                  </a:lnTo>
                  <a:lnTo>
                    <a:pt x="2193504" y="2029224"/>
                  </a:lnTo>
                  <a:lnTo>
                    <a:pt x="2207647" y="2021096"/>
                  </a:lnTo>
                  <a:lnTo>
                    <a:pt x="2221334" y="1967205"/>
                  </a:lnTo>
                  <a:lnTo>
                    <a:pt x="2235476" y="1914310"/>
                  </a:lnTo>
                  <a:lnTo>
                    <a:pt x="2249163" y="1830250"/>
                  </a:lnTo>
                  <a:lnTo>
                    <a:pt x="2263306" y="1738907"/>
                  </a:lnTo>
                  <a:lnTo>
                    <a:pt x="2277449" y="1679843"/>
                  </a:lnTo>
                  <a:lnTo>
                    <a:pt x="2291135" y="1638963"/>
                  </a:lnTo>
                  <a:lnTo>
                    <a:pt x="2305278" y="1607678"/>
                  </a:lnTo>
                  <a:lnTo>
                    <a:pt x="2318965" y="1600141"/>
                  </a:lnTo>
                  <a:lnTo>
                    <a:pt x="2333107" y="1605339"/>
                  </a:lnTo>
                  <a:lnTo>
                    <a:pt x="2347250" y="1610390"/>
                  </a:lnTo>
                  <a:lnTo>
                    <a:pt x="2360024" y="1619100"/>
                  </a:lnTo>
                  <a:lnTo>
                    <a:pt x="2374167" y="1629982"/>
                  </a:lnTo>
                  <a:lnTo>
                    <a:pt x="2387854" y="1630330"/>
                  </a:lnTo>
                  <a:lnTo>
                    <a:pt x="2401997" y="1632989"/>
                  </a:lnTo>
                  <a:lnTo>
                    <a:pt x="2415683" y="1656134"/>
                  </a:lnTo>
                  <a:lnTo>
                    <a:pt x="2429826" y="1690055"/>
                  </a:lnTo>
                  <a:lnTo>
                    <a:pt x="2443969" y="1725907"/>
                  </a:lnTo>
                  <a:lnTo>
                    <a:pt x="2457655" y="1761872"/>
                  </a:lnTo>
                  <a:lnTo>
                    <a:pt x="2471798" y="1770508"/>
                  </a:lnTo>
                  <a:lnTo>
                    <a:pt x="2485485" y="1731318"/>
                  </a:lnTo>
                  <a:lnTo>
                    <a:pt x="2499628" y="1667455"/>
                  </a:lnTo>
                  <a:lnTo>
                    <a:pt x="2513770" y="1597752"/>
                  </a:lnTo>
                  <a:lnTo>
                    <a:pt x="2526545" y="1533111"/>
                  </a:lnTo>
                  <a:lnTo>
                    <a:pt x="2540687" y="1495167"/>
                  </a:lnTo>
                  <a:lnTo>
                    <a:pt x="2554374" y="1496789"/>
                  </a:lnTo>
                  <a:lnTo>
                    <a:pt x="2568517" y="1534370"/>
                  </a:lnTo>
                  <a:lnTo>
                    <a:pt x="2582203" y="1574635"/>
                  </a:lnTo>
                  <a:lnTo>
                    <a:pt x="2596346" y="1563109"/>
                  </a:lnTo>
                  <a:lnTo>
                    <a:pt x="2610489" y="1492377"/>
                  </a:lnTo>
                  <a:lnTo>
                    <a:pt x="2624176" y="1405649"/>
                  </a:lnTo>
                  <a:lnTo>
                    <a:pt x="2638318" y="1349209"/>
                  </a:lnTo>
                  <a:lnTo>
                    <a:pt x="2652005" y="1330090"/>
                  </a:lnTo>
                  <a:lnTo>
                    <a:pt x="2666148" y="1337429"/>
                  </a:lnTo>
                  <a:lnTo>
                    <a:pt x="2680291" y="1375572"/>
                  </a:lnTo>
                  <a:lnTo>
                    <a:pt x="2693521" y="1429559"/>
                  </a:lnTo>
                  <a:lnTo>
                    <a:pt x="2707664" y="1443614"/>
                  </a:lnTo>
                  <a:lnTo>
                    <a:pt x="2721350" y="1403064"/>
                  </a:lnTo>
                  <a:lnTo>
                    <a:pt x="2735493" y="1339023"/>
                  </a:lnTo>
                  <a:lnTo>
                    <a:pt x="2749180" y="1262137"/>
                  </a:lnTo>
                  <a:lnTo>
                    <a:pt x="2763323" y="1184052"/>
                  </a:lnTo>
                  <a:lnTo>
                    <a:pt x="2777465" y="1108768"/>
                  </a:lnTo>
                  <a:lnTo>
                    <a:pt x="2791152" y="1046544"/>
                  </a:lnTo>
                  <a:lnTo>
                    <a:pt x="2805295" y="1010585"/>
                  </a:lnTo>
                  <a:lnTo>
                    <a:pt x="2818981" y="1006201"/>
                  </a:lnTo>
                  <a:lnTo>
                    <a:pt x="2833124" y="1020197"/>
                  </a:lnTo>
                  <a:lnTo>
                    <a:pt x="2847267" y="1017627"/>
                  </a:lnTo>
                  <a:lnTo>
                    <a:pt x="2860041" y="956610"/>
                  </a:lnTo>
                  <a:lnTo>
                    <a:pt x="2874184" y="845601"/>
                  </a:lnTo>
                  <a:lnTo>
                    <a:pt x="2887871" y="726239"/>
                  </a:lnTo>
                  <a:lnTo>
                    <a:pt x="2902013" y="596729"/>
                  </a:lnTo>
                  <a:lnTo>
                    <a:pt x="2915700" y="482132"/>
                  </a:lnTo>
                  <a:lnTo>
                    <a:pt x="2929843" y="434676"/>
                  </a:lnTo>
                  <a:lnTo>
                    <a:pt x="2943986" y="450651"/>
                  </a:lnTo>
                  <a:lnTo>
                    <a:pt x="2957672" y="458289"/>
                  </a:lnTo>
                  <a:lnTo>
                    <a:pt x="2971815" y="436787"/>
                  </a:lnTo>
                  <a:lnTo>
                    <a:pt x="2985502" y="408259"/>
                  </a:lnTo>
                  <a:lnTo>
                    <a:pt x="2999644" y="353311"/>
                  </a:lnTo>
                  <a:lnTo>
                    <a:pt x="3013787" y="260186"/>
                  </a:lnTo>
                  <a:lnTo>
                    <a:pt x="3026561" y="174764"/>
                  </a:lnTo>
                  <a:lnTo>
                    <a:pt x="3040704" y="137118"/>
                  </a:lnTo>
                  <a:lnTo>
                    <a:pt x="3054391" y="142678"/>
                  </a:lnTo>
                  <a:lnTo>
                    <a:pt x="3068534" y="191750"/>
                  </a:lnTo>
                  <a:lnTo>
                    <a:pt x="3082220" y="249016"/>
                  </a:lnTo>
                  <a:lnTo>
                    <a:pt x="3096363" y="297699"/>
                  </a:lnTo>
                  <a:lnTo>
                    <a:pt x="3110506" y="331922"/>
                  </a:lnTo>
                  <a:lnTo>
                    <a:pt x="3124192" y="368738"/>
                  </a:lnTo>
                  <a:lnTo>
                    <a:pt x="3138335" y="418167"/>
                  </a:lnTo>
                  <a:lnTo>
                    <a:pt x="3152022" y="458471"/>
                  </a:lnTo>
                  <a:lnTo>
                    <a:pt x="3166165" y="506112"/>
                  </a:lnTo>
                  <a:lnTo>
                    <a:pt x="3180307" y="580042"/>
                  </a:lnTo>
                  <a:lnTo>
                    <a:pt x="3193082" y="695580"/>
                  </a:lnTo>
                  <a:lnTo>
                    <a:pt x="3207224" y="855882"/>
                  </a:lnTo>
                  <a:lnTo>
                    <a:pt x="3220911" y="1013317"/>
                  </a:lnTo>
                  <a:lnTo>
                    <a:pt x="3235054" y="1112458"/>
                  </a:lnTo>
                  <a:lnTo>
                    <a:pt x="3248740" y="1169287"/>
                  </a:lnTo>
                  <a:lnTo>
                    <a:pt x="3262883" y="1205946"/>
                  </a:lnTo>
                  <a:lnTo>
                    <a:pt x="3277026" y="1237186"/>
                  </a:lnTo>
                  <a:lnTo>
                    <a:pt x="3290713" y="1283666"/>
                  </a:lnTo>
                  <a:lnTo>
                    <a:pt x="3304855" y="1314598"/>
                  </a:lnTo>
                  <a:lnTo>
                    <a:pt x="3318542" y="1318999"/>
                  </a:lnTo>
                  <a:lnTo>
                    <a:pt x="3332685" y="1312275"/>
                  </a:lnTo>
                  <a:lnTo>
                    <a:pt x="3346828" y="1277233"/>
                  </a:lnTo>
                  <a:lnTo>
                    <a:pt x="3360058" y="1222795"/>
                  </a:lnTo>
                  <a:lnTo>
                    <a:pt x="3374201" y="1176986"/>
                  </a:lnTo>
                  <a:lnTo>
                    <a:pt x="3387887" y="1140855"/>
                  </a:lnTo>
                  <a:lnTo>
                    <a:pt x="3402030" y="1132306"/>
                  </a:lnTo>
                  <a:lnTo>
                    <a:pt x="3415717" y="1159667"/>
                  </a:lnTo>
                  <a:lnTo>
                    <a:pt x="3429860" y="1185945"/>
                  </a:lnTo>
                  <a:lnTo>
                    <a:pt x="3444003" y="1210912"/>
                  </a:lnTo>
                  <a:lnTo>
                    <a:pt x="3457689" y="1250262"/>
                  </a:lnTo>
                  <a:lnTo>
                    <a:pt x="3471832" y="1291288"/>
                  </a:lnTo>
                  <a:lnTo>
                    <a:pt x="3485519" y="1312992"/>
                  </a:lnTo>
                  <a:lnTo>
                    <a:pt x="3499661" y="1329421"/>
                  </a:lnTo>
                  <a:lnTo>
                    <a:pt x="3513804" y="1388106"/>
                  </a:lnTo>
                  <a:lnTo>
                    <a:pt x="3526578" y="1461525"/>
                  </a:lnTo>
                  <a:lnTo>
                    <a:pt x="3540721" y="1510321"/>
                  </a:lnTo>
                  <a:lnTo>
                    <a:pt x="3554408" y="1561193"/>
                  </a:lnTo>
                  <a:lnTo>
                    <a:pt x="3568550" y="1615333"/>
                  </a:lnTo>
                  <a:lnTo>
                    <a:pt x="3582237" y="1655669"/>
                  </a:lnTo>
                  <a:lnTo>
                    <a:pt x="3596380" y="1687166"/>
                  </a:lnTo>
                  <a:lnTo>
                    <a:pt x="3610523" y="1709665"/>
                  </a:lnTo>
                  <a:lnTo>
                    <a:pt x="3624209" y="1714663"/>
                  </a:lnTo>
                  <a:lnTo>
                    <a:pt x="3638352" y="1717420"/>
                  </a:lnTo>
                  <a:lnTo>
                    <a:pt x="3652039" y="1734169"/>
                  </a:lnTo>
                  <a:lnTo>
                    <a:pt x="3666182" y="1747885"/>
                  </a:lnTo>
                  <a:lnTo>
                    <a:pt x="3680324" y="1742684"/>
                  </a:lnTo>
                  <a:lnTo>
                    <a:pt x="3693098" y="1732007"/>
                  </a:lnTo>
                  <a:lnTo>
                    <a:pt x="3707241" y="1718114"/>
                  </a:lnTo>
                  <a:lnTo>
                    <a:pt x="3720928" y="1707354"/>
                  </a:lnTo>
                  <a:lnTo>
                    <a:pt x="3735071" y="1720422"/>
                  </a:lnTo>
                  <a:lnTo>
                    <a:pt x="3748757" y="1736064"/>
                  </a:lnTo>
                  <a:lnTo>
                    <a:pt x="3762900" y="1743092"/>
                  </a:lnTo>
                  <a:lnTo>
                    <a:pt x="3777043" y="1735829"/>
                  </a:lnTo>
                  <a:lnTo>
                    <a:pt x="3790730" y="1700283"/>
                  </a:lnTo>
                  <a:lnTo>
                    <a:pt x="3804872" y="1678158"/>
                  </a:lnTo>
                  <a:lnTo>
                    <a:pt x="3818559" y="1698756"/>
                  </a:lnTo>
                  <a:lnTo>
                    <a:pt x="3832702" y="1741105"/>
                  </a:lnTo>
                  <a:lnTo>
                    <a:pt x="3846845" y="1778999"/>
                  </a:lnTo>
                  <a:lnTo>
                    <a:pt x="3859619" y="1806396"/>
                  </a:lnTo>
                  <a:lnTo>
                    <a:pt x="3873762" y="1822535"/>
                  </a:lnTo>
                  <a:lnTo>
                    <a:pt x="3887448" y="1814277"/>
                  </a:lnTo>
                  <a:lnTo>
                    <a:pt x="3901591" y="1775294"/>
                  </a:lnTo>
                  <a:lnTo>
                    <a:pt x="3915278" y="1746654"/>
                  </a:lnTo>
                  <a:lnTo>
                    <a:pt x="3929420" y="1744921"/>
                  </a:lnTo>
                  <a:lnTo>
                    <a:pt x="3943563" y="1752319"/>
                  </a:lnTo>
                  <a:lnTo>
                    <a:pt x="3957250" y="1777316"/>
                  </a:lnTo>
                  <a:lnTo>
                    <a:pt x="3971393" y="1800714"/>
                  </a:lnTo>
                  <a:lnTo>
                    <a:pt x="3985079" y="1788554"/>
                  </a:lnTo>
                  <a:lnTo>
                    <a:pt x="3999222" y="1756140"/>
                  </a:lnTo>
                  <a:lnTo>
                    <a:pt x="4013365" y="1735352"/>
                  </a:lnTo>
                  <a:lnTo>
                    <a:pt x="4026595" y="1720235"/>
                  </a:lnTo>
                  <a:lnTo>
                    <a:pt x="4040738" y="1715536"/>
                  </a:lnTo>
                  <a:lnTo>
                    <a:pt x="4054425" y="1712988"/>
                  </a:lnTo>
                  <a:lnTo>
                    <a:pt x="4068567" y="1712746"/>
                  </a:lnTo>
                  <a:lnTo>
                    <a:pt x="4082254" y="1722228"/>
                  </a:lnTo>
                  <a:lnTo>
                    <a:pt x="4096397" y="1739557"/>
                  </a:lnTo>
                  <a:lnTo>
                    <a:pt x="4110540" y="1762414"/>
                  </a:lnTo>
                  <a:lnTo>
                    <a:pt x="4124226" y="1778152"/>
                  </a:lnTo>
                  <a:lnTo>
                    <a:pt x="4138369" y="1783700"/>
                  </a:lnTo>
                  <a:lnTo>
                    <a:pt x="4152056" y="1795167"/>
                  </a:lnTo>
                  <a:lnTo>
                    <a:pt x="4166198" y="1832343"/>
                  </a:lnTo>
                  <a:lnTo>
                    <a:pt x="4180341" y="1889691"/>
                  </a:lnTo>
                  <a:lnTo>
                    <a:pt x="4193115" y="1923148"/>
                  </a:lnTo>
                  <a:lnTo>
                    <a:pt x="4207258" y="1922741"/>
                  </a:lnTo>
                  <a:lnTo>
                    <a:pt x="4220945" y="1928108"/>
                  </a:lnTo>
                  <a:lnTo>
                    <a:pt x="4235088" y="1934788"/>
                  </a:lnTo>
                  <a:lnTo>
                    <a:pt x="4248774" y="1932815"/>
                  </a:lnTo>
                  <a:lnTo>
                    <a:pt x="4262917" y="1925710"/>
                  </a:lnTo>
                  <a:lnTo>
                    <a:pt x="4277060" y="1932714"/>
                  </a:lnTo>
                  <a:lnTo>
                    <a:pt x="4290746" y="1935304"/>
                  </a:lnTo>
                  <a:lnTo>
                    <a:pt x="4304889" y="1919442"/>
                  </a:lnTo>
                  <a:lnTo>
                    <a:pt x="4318576" y="1905426"/>
                  </a:lnTo>
                  <a:lnTo>
                    <a:pt x="4332719" y="1874592"/>
                  </a:lnTo>
                  <a:lnTo>
                    <a:pt x="4346861" y="1826682"/>
                  </a:lnTo>
                  <a:lnTo>
                    <a:pt x="4359636" y="1826312"/>
                  </a:lnTo>
                  <a:lnTo>
                    <a:pt x="4373778" y="1868164"/>
                  </a:lnTo>
                  <a:lnTo>
                    <a:pt x="4387465" y="1889487"/>
                  </a:lnTo>
                  <a:lnTo>
                    <a:pt x="4401608" y="1887791"/>
                  </a:lnTo>
                  <a:lnTo>
                    <a:pt x="4415294" y="1886065"/>
                  </a:lnTo>
                  <a:lnTo>
                    <a:pt x="4429437" y="1900416"/>
                  </a:lnTo>
                  <a:lnTo>
                    <a:pt x="4443580" y="1893628"/>
                  </a:lnTo>
                  <a:lnTo>
                    <a:pt x="4457267" y="1872273"/>
                  </a:lnTo>
                  <a:lnTo>
                    <a:pt x="4471409" y="1863703"/>
                  </a:lnTo>
                  <a:lnTo>
                    <a:pt x="4485096" y="1879235"/>
                  </a:lnTo>
                  <a:lnTo>
                    <a:pt x="4499239" y="1936326"/>
                  </a:lnTo>
                  <a:lnTo>
                    <a:pt x="4513382" y="1991069"/>
                  </a:lnTo>
                  <a:lnTo>
                    <a:pt x="4526156" y="1972794"/>
                  </a:lnTo>
                  <a:lnTo>
                    <a:pt x="4540299" y="1917315"/>
                  </a:lnTo>
                  <a:lnTo>
                    <a:pt x="4553985" y="1890259"/>
                  </a:lnTo>
                  <a:lnTo>
                    <a:pt x="4568128" y="1877829"/>
                  </a:lnTo>
                  <a:lnTo>
                    <a:pt x="4581815" y="1849593"/>
                  </a:lnTo>
                  <a:lnTo>
                    <a:pt x="4595957" y="1798330"/>
                  </a:lnTo>
                  <a:lnTo>
                    <a:pt x="4610100" y="1761734"/>
                  </a:lnTo>
                  <a:lnTo>
                    <a:pt x="4623787" y="1764958"/>
                  </a:lnTo>
                  <a:lnTo>
                    <a:pt x="4637930" y="1789984"/>
                  </a:lnTo>
                  <a:lnTo>
                    <a:pt x="4651616" y="1781180"/>
                  </a:lnTo>
                  <a:lnTo>
                    <a:pt x="4665759" y="1720472"/>
                  </a:lnTo>
                  <a:lnTo>
                    <a:pt x="4679902" y="1649208"/>
                  </a:lnTo>
                  <a:lnTo>
                    <a:pt x="4693132" y="1611102"/>
                  </a:lnTo>
                  <a:lnTo>
                    <a:pt x="4707275" y="1576488"/>
                  </a:lnTo>
                  <a:lnTo>
                    <a:pt x="4720962" y="1513326"/>
                  </a:lnTo>
                  <a:lnTo>
                    <a:pt x="4735104" y="1464638"/>
                  </a:lnTo>
                  <a:lnTo>
                    <a:pt x="4748791" y="1445764"/>
                  </a:lnTo>
                  <a:lnTo>
                    <a:pt x="4762934" y="1427260"/>
                  </a:lnTo>
                  <a:lnTo>
                    <a:pt x="4777077" y="1395849"/>
                  </a:lnTo>
                  <a:lnTo>
                    <a:pt x="4790763" y="1365980"/>
                  </a:lnTo>
                  <a:lnTo>
                    <a:pt x="4804906" y="1331230"/>
                  </a:lnTo>
                  <a:lnTo>
                    <a:pt x="4818593" y="1293646"/>
                  </a:lnTo>
                  <a:lnTo>
                    <a:pt x="4832735" y="1258106"/>
                  </a:lnTo>
                  <a:lnTo>
                    <a:pt x="4846878" y="1228985"/>
                  </a:lnTo>
                  <a:lnTo>
                    <a:pt x="4859652" y="1210115"/>
                  </a:lnTo>
                  <a:lnTo>
                    <a:pt x="4873795" y="1195486"/>
                  </a:lnTo>
                  <a:lnTo>
                    <a:pt x="4887482" y="1163976"/>
                  </a:lnTo>
                  <a:lnTo>
                    <a:pt x="4901625" y="1073493"/>
                  </a:lnTo>
                  <a:lnTo>
                    <a:pt x="4915311" y="945276"/>
                  </a:lnTo>
                  <a:lnTo>
                    <a:pt x="4929454" y="833198"/>
                  </a:lnTo>
                  <a:lnTo>
                    <a:pt x="4943597" y="750020"/>
                  </a:lnTo>
                  <a:lnTo>
                    <a:pt x="4957283" y="648708"/>
                  </a:lnTo>
                  <a:lnTo>
                    <a:pt x="4971426" y="546837"/>
                  </a:lnTo>
                  <a:lnTo>
                    <a:pt x="4985113" y="476165"/>
                  </a:lnTo>
                  <a:lnTo>
                    <a:pt x="4999256" y="407516"/>
                  </a:lnTo>
                  <a:lnTo>
                    <a:pt x="5013398" y="345972"/>
                  </a:lnTo>
                  <a:lnTo>
                    <a:pt x="5026173" y="288988"/>
                  </a:lnTo>
                  <a:lnTo>
                    <a:pt x="5040315" y="208135"/>
                  </a:lnTo>
                  <a:lnTo>
                    <a:pt x="5054002" y="120402"/>
                  </a:lnTo>
                  <a:lnTo>
                    <a:pt x="5068145" y="87281"/>
                  </a:lnTo>
                  <a:lnTo>
                    <a:pt x="5081831" y="91604"/>
                  </a:lnTo>
                  <a:lnTo>
                    <a:pt x="5095974" y="119260"/>
                  </a:lnTo>
                  <a:lnTo>
                    <a:pt x="5110117" y="154920"/>
                  </a:lnTo>
                  <a:lnTo>
                    <a:pt x="5123804" y="203384"/>
                  </a:lnTo>
                  <a:lnTo>
                    <a:pt x="5137946" y="268037"/>
                  </a:lnTo>
                  <a:lnTo>
                    <a:pt x="5151633" y="304606"/>
                  </a:lnTo>
                  <a:lnTo>
                    <a:pt x="5165776" y="328665"/>
                  </a:lnTo>
                  <a:lnTo>
                    <a:pt x="5179919" y="341321"/>
                  </a:lnTo>
                  <a:lnTo>
                    <a:pt x="5192693" y="346898"/>
                  </a:lnTo>
                  <a:lnTo>
                    <a:pt x="5206836" y="416401"/>
                  </a:lnTo>
                  <a:lnTo>
                    <a:pt x="5220522" y="559134"/>
                  </a:lnTo>
                  <a:lnTo>
                    <a:pt x="5234665" y="711921"/>
                  </a:lnTo>
                  <a:lnTo>
                    <a:pt x="5248352" y="869590"/>
                  </a:lnTo>
                  <a:lnTo>
                    <a:pt x="5262494" y="1015463"/>
                  </a:lnTo>
                  <a:lnTo>
                    <a:pt x="5276637" y="1192195"/>
                  </a:lnTo>
                  <a:lnTo>
                    <a:pt x="5290324" y="1395832"/>
                  </a:lnTo>
                  <a:lnTo>
                    <a:pt x="5304467" y="1538447"/>
                  </a:lnTo>
                  <a:lnTo>
                    <a:pt x="5318153" y="1676859"/>
                  </a:lnTo>
                  <a:lnTo>
                    <a:pt x="5332296" y="1857535"/>
                  </a:lnTo>
                  <a:lnTo>
                    <a:pt x="5346439" y="2029224"/>
                  </a:lnTo>
                  <a:lnTo>
                    <a:pt x="5359669" y="2029224"/>
                  </a:lnTo>
                  <a:lnTo>
                    <a:pt x="5373812" y="2029224"/>
                  </a:lnTo>
                  <a:lnTo>
                    <a:pt x="5387499" y="2029224"/>
                  </a:lnTo>
                  <a:lnTo>
                    <a:pt x="5401642" y="2029224"/>
                  </a:lnTo>
                  <a:lnTo>
                    <a:pt x="5415328" y="2029224"/>
                  </a:lnTo>
                  <a:lnTo>
                    <a:pt x="5429471" y="2029224"/>
                  </a:lnTo>
                  <a:lnTo>
                    <a:pt x="5443614" y="2029224"/>
                  </a:lnTo>
                  <a:lnTo>
                    <a:pt x="5457300" y="2029224"/>
                  </a:lnTo>
                  <a:lnTo>
                    <a:pt x="5471443" y="2029224"/>
                  </a:lnTo>
                  <a:lnTo>
                    <a:pt x="5485130" y="2029224"/>
                  </a:lnTo>
                  <a:lnTo>
                    <a:pt x="5499273" y="2029224"/>
                  </a:lnTo>
                  <a:lnTo>
                    <a:pt x="5513415" y="2029224"/>
                  </a:lnTo>
                  <a:lnTo>
                    <a:pt x="5526190" y="2029224"/>
                  </a:lnTo>
                  <a:lnTo>
                    <a:pt x="5540332" y="2029224"/>
                  </a:lnTo>
                  <a:lnTo>
                    <a:pt x="5554019" y="2029224"/>
                  </a:lnTo>
                  <a:lnTo>
                    <a:pt x="5568162" y="2029224"/>
                  </a:lnTo>
                  <a:lnTo>
                    <a:pt x="5581848" y="2029224"/>
                  </a:lnTo>
                  <a:lnTo>
                    <a:pt x="5595991" y="2029224"/>
                  </a:lnTo>
                  <a:lnTo>
                    <a:pt x="5610134" y="2029224"/>
                  </a:lnTo>
                  <a:lnTo>
                    <a:pt x="5623821" y="2029224"/>
                  </a:lnTo>
                  <a:lnTo>
                    <a:pt x="5637963" y="2029224"/>
                  </a:lnTo>
                  <a:lnTo>
                    <a:pt x="5651650" y="2029224"/>
                  </a:lnTo>
                  <a:lnTo>
                    <a:pt x="5665793" y="2029224"/>
                  </a:lnTo>
                  <a:lnTo>
                    <a:pt x="5679936" y="2029224"/>
                  </a:lnTo>
                  <a:lnTo>
                    <a:pt x="5692710" y="2029224"/>
                  </a:lnTo>
                  <a:lnTo>
                    <a:pt x="5706853" y="2029224"/>
                  </a:lnTo>
                  <a:lnTo>
                    <a:pt x="5720539" y="2029224"/>
                  </a:lnTo>
                  <a:lnTo>
                    <a:pt x="5734682" y="2029224"/>
                  </a:lnTo>
                  <a:lnTo>
                    <a:pt x="5748369" y="2029224"/>
                  </a:lnTo>
                  <a:lnTo>
                    <a:pt x="5762511" y="2029224"/>
                  </a:lnTo>
                  <a:lnTo>
                    <a:pt x="5776654" y="2029224"/>
                  </a:lnTo>
                  <a:lnTo>
                    <a:pt x="5790341" y="2029224"/>
                  </a:lnTo>
                  <a:lnTo>
                    <a:pt x="5804484" y="2029224"/>
                  </a:lnTo>
                  <a:lnTo>
                    <a:pt x="5818170" y="2029224"/>
                  </a:lnTo>
                  <a:lnTo>
                    <a:pt x="5832313" y="2029224"/>
                  </a:lnTo>
                  <a:lnTo>
                    <a:pt x="5846456" y="2029224"/>
                  </a:lnTo>
                  <a:lnTo>
                    <a:pt x="5859230" y="2029224"/>
                  </a:lnTo>
                  <a:lnTo>
                    <a:pt x="5873373" y="2029224"/>
                  </a:lnTo>
                  <a:lnTo>
                    <a:pt x="5887059" y="2029224"/>
                  </a:lnTo>
                  <a:lnTo>
                    <a:pt x="5901202" y="2029224"/>
                  </a:lnTo>
                  <a:lnTo>
                    <a:pt x="5914889" y="2029224"/>
                  </a:lnTo>
                  <a:lnTo>
                    <a:pt x="5929032" y="2029224"/>
                  </a:lnTo>
                  <a:lnTo>
                    <a:pt x="5943174" y="2029224"/>
                  </a:lnTo>
                  <a:lnTo>
                    <a:pt x="5956861" y="2029224"/>
                  </a:lnTo>
                  <a:lnTo>
                    <a:pt x="5971004" y="2029224"/>
                  </a:lnTo>
                  <a:lnTo>
                    <a:pt x="5984690" y="2029224"/>
                  </a:lnTo>
                  <a:lnTo>
                    <a:pt x="5998833" y="2029224"/>
                  </a:lnTo>
                  <a:lnTo>
                    <a:pt x="6012976" y="2028522"/>
                  </a:lnTo>
                  <a:lnTo>
                    <a:pt x="6026206" y="1853379"/>
                  </a:lnTo>
                  <a:lnTo>
                    <a:pt x="6040349" y="1706094"/>
                  </a:lnTo>
                  <a:lnTo>
                    <a:pt x="6054036" y="1627097"/>
                  </a:lnTo>
                  <a:lnTo>
                    <a:pt x="6068179" y="1587575"/>
                  </a:lnTo>
                  <a:lnTo>
                    <a:pt x="6081865" y="1532058"/>
                  </a:lnTo>
                  <a:lnTo>
                    <a:pt x="6096008" y="1451950"/>
                  </a:lnTo>
                  <a:lnTo>
                    <a:pt x="6110151" y="1361364"/>
                  </a:lnTo>
                  <a:lnTo>
                    <a:pt x="6123837" y="1265208"/>
                  </a:lnTo>
                  <a:lnTo>
                    <a:pt x="6137980" y="1175184"/>
                  </a:lnTo>
                  <a:lnTo>
                    <a:pt x="6151667" y="1102558"/>
                  </a:lnTo>
                  <a:lnTo>
                    <a:pt x="6165810" y="1050587"/>
                  </a:lnTo>
                  <a:lnTo>
                    <a:pt x="6179952" y="1012674"/>
                  </a:lnTo>
                  <a:lnTo>
                    <a:pt x="6192727" y="962751"/>
                  </a:lnTo>
                  <a:lnTo>
                    <a:pt x="6206869" y="896226"/>
                  </a:lnTo>
                  <a:lnTo>
                    <a:pt x="6220556" y="834772"/>
                  </a:lnTo>
                  <a:lnTo>
                    <a:pt x="6234699" y="779034"/>
                  </a:lnTo>
                  <a:lnTo>
                    <a:pt x="6248385" y="748990"/>
                  </a:lnTo>
                  <a:lnTo>
                    <a:pt x="6262528" y="760106"/>
                  </a:lnTo>
                  <a:lnTo>
                    <a:pt x="6276671" y="799726"/>
                  </a:lnTo>
                  <a:lnTo>
                    <a:pt x="6290358" y="866620"/>
                  </a:lnTo>
                  <a:lnTo>
                    <a:pt x="6304500" y="938662"/>
                  </a:lnTo>
                  <a:lnTo>
                    <a:pt x="6318187" y="992152"/>
                  </a:lnTo>
                  <a:lnTo>
                    <a:pt x="6332330" y="1045300"/>
                  </a:lnTo>
                  <a:lnTo>
                    <a:pt x="6346473" y="1117979"/>
                  </a:lnTo>
                  <a:lnTo>
                    <a:pt x="6359247" y="1209313"/>
                  </a:lnTo>
                  <a:lnTo>
                    <a:pt x="6373390" y="1322482"/>
                  </a:lnTo>
                  <a:lnTo>
                    <a:pt x="6387076" y="1440821"/>
                  </a:lnTo>
                  <a:lnTo>
                    <a:pt x="6401219" y="1552319"/>
                  </a:lnTo>
                  <a:lnTo>
                    <a:pt x="6414906" y="1631090"/>
                  </a:lnTo>
                  <a:lnTo>
                    <a:pt x="6429048" y="1665025"/>
                  </a:lnTo>
                  <a:lnTo>
                    <a:pt x="6443191" y="1675008"/>
                  </a:lnTo>
                  <a:lnTo>
                    <a:pt x="6456878" y="1669637"/>
                  </a:lnTo>
                  <a:lnTo>
                    <a:pt x="6471021" y="1654117"/>
                  </a:lnTo>
                  <a:lnTo>
                    <a:pt x="6484707" y="1623561"/>
                  </a:lnTo>
                  <a:lnTo>
                    <a:pt x="6498850" y="1578315"/>
                  </a:lnTo>
                  <a:lnTo>
                    <a:pt x="6512993" y="1537100"/>
                  </a:lnTo>
                  <a:lnTo>
                    <a:pt x="6525767" y="1514465"/>
                  </a:lnTo>
                  <a:lnTo>
                    <a:pt x="6539910" y="1494430"/>
                  </a:lnTo>
                  <a:lnTo>
                    <a:pt x="6553596" y="1455291"/>
                  </a:lnTo>
                  <a:lnTo>
                    <a:pt x="6567739" y="1410031"/>
                  </a:lnTo>
                  <a:lnTo>
                    <a:pt x="6581426" y="1372304"/>
                  </a:lnTo>
                  <a:lnTo>
                    <a:pt x="6595569" y="1337894"/>
                  </a:lnTo>
                  <a:lnTo>
                    <a:pt x="6609711" y="1298016"/>
                  </a:lnTo>
                  <a:lnTo>
                    <a:pt x="6623398" y="1242393"/>
                  </a:lnTo>
                  <a:lnTo>
                    <a:pt x="6637541" y="1191738"/>
                  </a:lnTo>
                  <a:lnTo>
                    <a:pt x="6651227" y="1171459"/>
                  </a:lnTo>
                  <a:lnTo>
                    <a:pt x="6665370" y="1176144"/>
                  </a:lnTo>
                  <a:lnTo>
                    <a:pt x="6679513" y="1209663"/>
                  </a:lnTo>
                  <a:lnTo>
                    <a:pt x="6692743" y="1235807"/>
                  </a:lnTo>
                  <a:lnTo>
                    <a:pt x="6706886" y="1207946"/>
                  </a:lnTo>
                  <a:lnTo>
                    <a:pt x="6720573" y="1175949"/>
                  </a:lnTo>
                  <a:lnTo>
                    <a:pt x="6734716" y="1164173"/>
                  </a:lnTo>
                  <a:lnTo>
                    <a:pt x="6748402" y="1140306"/>
                  </a:lnTo>
                  <a:lnTo>
                    <a:pt x="6762545" y="1125275"/>
                  </a:lnTo>
                  <a:lnTo>
                    <a:pt x="6776688" y="1145942"/>
                  </a:lnTo>
                  <a:lnTo>
                    <a:pt x="6790374" y="1198076"/>
                  </a:lnTo>
                  <a:lnTo>
                    <a:pt x="6804517" y="1249339"/>
                  </a:lnTo>
                  <a:lnTo>
                    <a:pt x="6818204" y="1272270"/>
                  </a:lnTo>
                  <a:lnTo>
                    <a:pt x="6832347" y="1248876"/>
                  </a:lnTo>
                  <a:lnTo>
                    <a:pt x="6846490" y="1172468"/>
                  </a:lnTo>
                  <a:lnTo>
                    <a:pt x="6859264" y="1113235"/>
                  </a:lnTo>
                  <a:lnTo>
                    <a:pt x="6873406" y="1137559"/>
                  </a:lnTo>
                  <a:lnTo>
                    <a:pt x="6887093" y="1176513"/>
                  </a:lnTo>
                  <a:lnTo>
                    <a:pt x="6901236" y="1197221"/>
                  </a:lnTo>
                  <a:lnTo>
                    <a:pt x="6901236" y="2029224"/>
                  </a:lnTo>
                  <a:lnTo>
                    <a:pt x="6887093" y="2029224"/>
                  </a:lnTo>
                  <a:lnTo>
                    <a:pt x="6873406" y="2029224"/>
                  </a:lnTo>
                  <a:lnTo>
                    <a:pt x="6859264" y="2029224"/>
                  </a:lnTo>
                  <a:lnTo>
                    <a:pt x="6846490" y="2029224"/>
                  </a:lnTo>
                  <a:lnTo>
                    <a:pt x="6832347" y="2029224"/>
                  </a:lnTo>
                  <a:lnTo>
                    <a:pt x="6818204" y="2029224"/>
                  </a:lnTo>
                  <a:lnTo>
                    <a:pt x="6804517" y="2029224"/>
                  </a:lnTo>
                  <a:lnTo>
                    <a:pt x="6790374" y="2029224"/>
                  </a:lnTo>
                  <a:lnTo>
                    <a:pt x="6776688" y="2029224"/>
                  </a:lnTo>
                  <a:lnTo>
                    <a:pt x="6762545" y="2029224"/>
                  </a:lnTo>
                  <a:lnTo>
                    <a:pt x="6748402" y="2029224"/>
                  </a:lnTo>
                  <a:lnTo>
                    <a:pt x="6734716" y="2029224"/>
                  </a:lnTo>
                  <a:lnTo>
                    <a:pt x="6720573" y="2029224"/>
                  </a:lnTo>
                  <a:lnTo>
                    <a:pt x="6706886" y="2029224"/>
                  </a:lnTo>
                  <a:lnTo>
                    <a:pt x="6692743" y="2029224"/>
                  </a:lnTo>
                  <a:lnTo>
                    <a:pt x="6679513" y="2029224"/>
                  </a:lnTo>
                  <a:lnTo>
                    <a:pt x="6665370" y="2029224"/>
                  </a:lnTo>
                  <a:lnTo>
                    <a:pt x="6651227" y="2029224"/>
                  </a:lnTo>
                  <a:lnTo>
                    <a:pt x="6637541" y="2029224"/>
                  </a:lnTo>
                  <a:lnTo>
                    <a:pt x="6623398" y="2029224"/>
                  </a:lnTo>
                  <a:lnTo>
                    <a:pt x="6609711" y="2029224"/>
                  </a:lnTo>
                  <a:lnTo>
                    <a:pt x="6595569" y="2029224"/>
                  </a:lnTo>
                  <a:lnTo>
                    <a:pt x="6581426" y="2029224"/>
                  </a:lnTo>
                  <a:lnTo>
                    <a:pt x="6567739" y="2029224"/>
                  </a:lnTo>
                  <a:lnTo>
                    <a:pt x="6553596" y="2029224"/>
                  </a:lnTo>
                  <a:lnTo>
                    <a:pt x="6539910" y="2029224"/>
                  </a:lnTo>
                  <a:lnTo>
                    <a:pt x="6525767" y="2029224"/>
                  </a:lnTo>
                  <a:lnTo>
                    <a:pt x="6512993" y="2029224"/>
                  </a:lnTo>
                  <a:lnTo>
                    <a:pt x="6498850" y="2029224"/>
                  </a:lnTo>
                  <a:lnTo>
                    <a:pt x="6484707" y="2029224"/>
                  </a:lnTo>
                  <a:lnTo>
                    <a:pt x="6471021" y="2029224"/>
                  </a:lnTo>
                  <a:lnTo>
                    <a:pt x="6456878" y="2029224"/>
                  </a:lnTo>
                  <a:lnTo>
                    <a:pt x="6443191" y="2029224"/>
                  </a:lnTo>
                  <a:lnTo>
                    <a:pt x="6429048" y="2029224"/>
                  </a:lnTo>
                  <a:lnTo>
                    <a:pt x="6414906" y="2029224"/>
                  </a:lnTo>
                  <a:lnTo>
                    <a:pt x="6401219" y="2029224"/>
                  </a:lnTo>
                  <a:lnTo>
                    <a:pt x="6387076" y="2029224"/>
                  </a:lnTo>
                  <a:lnTo>
                    <a:pt x="6373390" y="2029224"/>
                  </a:lnTo>
                  <a:lnTo>
                    <a:pt x="6359247" y="2029224"/>
                  </a:lnTo>
                  <a:lnTo>
                    <a:pt x="6346473" y="2029224"/>
                  </a:lnTo>
                  <a:lnTo>
                    <a:pt x="6332330" y="2029224"/>
                  </a:lnTo>
                  <a:lnTo>
                    <a:pt x="6318187" y="2029224"/>
                  </a:lnTo>
                  <a:lnTo>
                    <a:pt x="6304500" y="2029224"/>
                  </a:lnTo>
                  <a:lnTo>
                    <a:pt x="6290358" y="2029224"/>
                  </a:lnTo>
                  <a:lnTo>
                    <a:pt x="6276671" y="2029224"/>
                  </a:lnTo>
                  <a:lnTo>
                    <a:pt x="6262528" y="2029224"/>
                  </a:lnTo>
                  <a:lnTo>
                    <a:pt x="6248385" y="2029224"/>
                  </a:lnTo>
                  <a:lnTo>
                    <a:pt x="6234699" y="2029224"/>
                  </a:lnTo>
                  <a:lnTo>
                    <a:pt x="6220556" y="2029224"/>
                  </a:lnTo>
                  <a:lnTo>
                    <a:pt x="6206869" y="2029224"/>
                  </a:lnTo>
                  <a:lnTo>
                    <a:pt x="6192727" y="2029224"/>
                  </a:lnTo>
                  <a:lnTo>
                    <a:pt x="6179952" y="2029224"/>
                  </a:lnTo>
                  <a:lnTo>
                    <a:pt x="6165810" y="2029224"/>
                  </a:lnTo>
                  <a:lnTo>
                    <a:pt x="6151667" y="2029224"/>
                  </a:lnTo>
                  <a:lnTo>
                    <a:pt x="6137980" y="2029224"/>
                  </a:lnTo>
                  <a:lnTo>
                    <a:pt x="6123837" y="2029224"/>
                  </a:lnTo>
                  <a:lnTo>
                    <a:pt x="6110151" y="2029224"/>
                  </a:lnTo>
                  <a:lnTo>
                    <a:pt x="6096008" y="2029224"/>
                  </a:lnTo>
                  <a:lnTo>
                    <a:pt x="6081865" y="2029224"/>
                  </a:lnTo>
                  <a:lnTo>
                    <a:pt x="6068179" y="2029224"/>
                  </a:lnTo>
                  <a:lnTo>
                    <a:pt x="6054036" y="2029224"/>
                  </a:lnTo>
                  <a:lnTo>
                    <a:pt x="6040349" y="2029224"/>
                  </a:lnTo>
                  <a:lnTo>
                    <a:pt x="6026206" y="2029224"/>
                  </a:lnTo>
                  <a:lnTo>
                    <a:pt x="6012976" y="2029224"/>
                  </a:lnTo>
                  <a:lnTo>
                    <a:pt x="5998833" y="2195946"/>
                  </a:lnTo>
                  <a:lnTo>
                    <a:pt x="5984690" y="2322273"/>
                  </a:lnTo>
                  <a:lnTo>
                    <a:pt x="5971004" y="2404878"/>
                  </a:lnTo>
                  <a:lnTo>
                    <a:pt x="5956861" y="2468962"/>
                  </a:lnTo>
                  <a:lnTo>
                    <a:pt x="5943174" y="2526896"/>
                  </a:lnTo>
                  <a:lnTo>
                    <a:pt x="5929032" y="2582143"/>
                  </a:lnTo>
                  <a:lnTo>
                    <a:pt x="5914889" y="2636105"/>
                  </a:lnTo>
                  <a:lnTo>
                    <a:pt x="5901202" y="2704371"/>
                  </a:lnTo>
                  <a:lnTo>
                    <a:pt x="5887059" y="2773121"/>
                  </a:lnTo>
                  <a:lnTo>
                    <a:pt x="5873373" y="2805352"/>
                  </a:lnTo>
                  <a:lnTo>
                    <a:pt x="5859230" y="2795262"/>
                  </a:lnTo>
                  <a:lnTo>
                    <a:pt x="5846456" y="2766588"/>
                  </a:lnTo>
                  <a:lnTo>
                    <a:pt x="5832313" y="2726354"/>
                  </a:lnTo>
                  <a:lnTo>
                    <a:pt x="5818170" y="2691672"/>
                  </a:lnTo>
                  <a:lnTo>
                    <a:pt x="5804484" y="2664407"/>
                  </a:lnTo>
                  <a:lnTo>
                    <a:pt x="5790341" y="2628634"/>
                  </a:lnTo>
                  <a:lnTo>
                    <a:pt x="5776654" y="2593512"/>
                  </a:lnTo>
                  <a:lnTo>
                    <a:pt x="5762511" y="2548223"/>
                  </a:lnTo>
                  <a:lnTo>
                    <a:pt x="5748369" y="2487064"/>
                  </a:lnTo>
                  <a:lnTo>
                    <a:pt x="5734682" y="2446899"/>
                  </a:lnTo>
                  <a:lnTo>
                    <a:pt x="5720539" y="2448068"/>
                  </a:lnTo>
                  <a:lnTo>
                    <a:pt x="5706853" y="2469332"/>
                  </a:lnTo>
                  <a:lnTo>
                    <a:pt x="5692710" y="2512725"/>
                  </a:lnTo>
                  <a:lnTo>
                    <a:pt x="5679936" y="2596126"/>
                  </a:lnTo>
                  <a:lnTo>
                    <a:pt x="5665793" y="2692403"/>
                  </a:lnTo>
                  <a:lnTo>
                    <a:pt x="5651650" y="2781273"/>
                  </a:lnTo>
                  <a:lnTo>
                    <a:pt x="5637963" y="2875977"/>
                  </a:lnTo>
                  <a:lnTo>
                    <a:pt x="5623821" y="2975564"/>
                  </a:lnTo>
                  <a:lnTo>
                    <a:pt x="5610134" y="3061278"/>
                  </a:lnTo>
                  <a:lnTo>
                    <a:pt x="5595991" y="3140570"/>
                  </a:lnTo>
                  <a:lnTo>
                    <a:pt x="5581848" y="3218530"/>
                  </a:lnTo>
                  <a:lnTo>
                    <a:pt x="5568162" y="3260355"/>
                  </a:lnTo>
                  <a:lnTo>
                    <a:pt x="5554019" y="3283128"/>
                  </a:lnTo>
                  <a:lnTo>
                    <a:pt x="5540332" y="3316231"/>
                  </a:lnTo>
                  <a:lnTo>
                    <a:pt x="5526190" y="3315126"/>
                  </a:lnTo>
                  <a:lnTo>
                    <a:pt x="5513415" y="3254449"/>
                  </a:lnTo>
                  <a:lnTo>
                    <a:pt x="5499273" y="3181819"/>
                  </a:lnTo>
                  <a:lnTo>
                    <a:pt x="5485130" y="3101780"/>
                  </a:lnTo>
                  <a:lnTo>
                    <a:pt x="5471443" y="2988796"/>
                  </a:lnTo>
                  <a:lnTo>
                    <a:pt x="5457300" y="2885378"/>
                  </a:lnTo>
                  <a:lnTo>
                    <a:pt x="5443614" y="2829891"/>
                  </a:lnTo>
                  <a:lnTo>
                    <a:pt x="5429471" y="2768687"/>
                  </a:lnTo>
                  <a:lnTo>
                    <a:pt x="5415328" y="2676654"/>
                  </a:lnTo>
                  <a:lnTo>
                    <a:pt x="5401642" y="2586350"/>
                  </a:lnTo>
                  <a:lnTo>
                    <a:pt x="5387499" y="2483019"/>
                  </a:lnTo>
                  <a:lnTo>
                    <a:pt x="5373812" y="2354707"/>
                  </a:lnTo>
                  <a:lnTo>
                    <a:pt x="5359669" y="2200157"/>
                  </a:lnTo>
                  <a:lnTo>
                    <a:pt x="5346439" y="2033929"/>
                  </a:lnTo>
                  <a:lnTo>
                    <a:pt x="5332296" y="2029224"/>
                  </a:lnTo>
                  <a:lnTo>
                    <a:pt x="5318153" y="2029224"/>
                  </a:lnTo>
                  <a:lnTo>
                    <a:pt x="5304467" y="2029224"/>
                  </a:lnTo>
                  <a:lnTo>
                    <a:pt x="5290324" y="2029224"/>
                  </a:lnTo>
                  <a:lnTo>
                    <a:pt x="5276637" y="2029224"/>
                  </a:lnTo>
                  <a:lnTo>
                    <a:pt x="5262494" y="2029224"/>
                  </a:lnTo>
                  <a:lnTo>
                    <a:pt x="5248352" y="2029224"/>
                  </a:lnTo>
                  <a:lnTo>
                    <a:pt x="5234665" y="2029224"/>
                  </a:lnTo>
                  <a:lnTo>
                    <a:pt x="5220522" y="2029224"/>
                  </a:lnTo>
                  <a:lnTo>
                    <a:pt x="5206836" y="2029224"/>
                  </a:lnTo>
                  <a:lnTo>
                    <a:pt x="5192693" y="2029224"/>
                  </a:lnTo>
                  <a:lnTo>
                    <a:pt x="5179919" y="2029224"/>
                  </a:lnTo>
                  <a:lnTo>
                    <a:pt x="5165776" y="2029224"/>
                  </a:lnTo>
                  <a:lnTo>
                    <a:pt x="5151633" y="2029224"/>
                  </a:lnTo>
                  <a:lnTo>
                    <a:pt x="5137946" y="2029224"/>
                  </a:lnTo>
                  <a:lnTo>
                    <a:pt x="5123804" y="2029224"/>
                  </a:lnTo>
                  <a:lnTo>
                    <a:pt x="5110117" y="2029224"/>
                  </a:lnTo>
                  <a:lnTo>
                    <a:pt x="5095974" y="2029224"/>
                  </a:lnTo>
                  <a:lnTo>
                    <a:pt x="5081831" y="2029224"/>
                  </a:lnTo>
                  <a:lnTo>
                    <a:pt x="5068145" y="2029224"/>
                  </a:lnTo>
                  <a:lnTo>
                    <a:pt x="5054002" y="2029224"/>
                  </a:lnTo>
                  <a:lnTo>
                    <a:pt x="5040315" y="2029224"/>
                  </a:lnTo>
                  <a:lnTo>
                    <a:pt x="5026173" y="2029224"/>
                  </a:lnTo>
                  <a:lnTo>
                    <a:pt x="5013398" y="2029224"/>
                  </a:lnTo>
                  <a:lnTo>
                    <a:pt x="4999256" y="2029224"/>
                  </a:lnTo>
                  <a:lnTo>
                    <a:pt x="4985113" y="2029224"/>
                  </a:lnTo>
                  <a:lnTo>
                    <a:pt x="4971426" y="2029224"/>
                  </a:lnTo>
                  <a:lnTo>
                    <a:pt x="4957283" y="2029224"/>
                  </a:lnTo>
                  <a:lnTo>
                    <a:pt x="4943597" y="2029224"/>
                  </a:lnTo>
                  <a:lnTo>
                    <a:pt x="4929454" y="2029224"/>
                  </a:lnTo>
                  <a:lnTo>
                    <a:pt x="4915311" y="2029224"/>
                  </a:lnTo>
                  <a:lnTo>
                    <a:pt x="4901625" y="2029224"/>
                  </a:lnTo>
                  <a:lnTo>
                    <a:pt x="4887482" y="2029224"/>
                  </a:lnTo>
                  <a:lnTo>
                    <a:pt x="4873795" y="2029224"/>
                  </a:lnTo>
                  <a:lnTo>
                    <a:pt x="4859652" y="2029224"/>
                  </a:lnTo>
                  <a:lnTo>
                    <a:pt x="4846878" y="2029224"/>
                  </a:lnTo>
                  <a:lnTo>
                    <a:pt x="4832735" y="2029224"/>
                  </a:lnTo>
                  <a:lnTo>
                    <a:pt x="4818593" y="2029224"/>
                  </a:lnTo>
                  <a:lnTo>
                    <a:pt x="4804906" y="2029224"/>
                  </a:lnTo>
                  <a:lnTo>
                    <a:pt x="4790763" y="2029224"/>
                  </a:lnTo>
                  <a:lnTo>
                    <a:pt x="4777077" y="2029224"/>
                  </a:lnTo>
                  <a:lnTo>
                    <a:pt x="4762934" y="2029224"/>
                  </a:lnTo>
                  <a:lnTo>
                    <a:pt x="4748791" y="2029224"/>
                  </a:lnTo>
                  <a:lnTo>
                    <a:pt x="4735104" y="2029224"/>
                  </a:lnTo>
                  <a:lnTo>
                    <a:pt x="4720962" y="2029224"/>
                  </a:lnTo>
                  <a:lnTo>
                    <a:pt x="4707275" y="2029224"/>
                  </a:lnTo>
                  <a:lnTo>
                    <a:pt x="4693132" y="2029224"/>
                  </a:lnTo>
                  <a:lnTo>
                    <a:pt x="4679902" y="2029224"/>
                  </a:lnTo>
                  <a:lnTo>
                    <a:pt x="4665759" y="2029224"/>
                  </a:lnTo>
                  <a:lnTo>
                    <a:pt x="4651616" y="2029224"/>
                  </a:lnTo>
                  <a:lnTo>
                    <a:pt x="4637930" y="2029224"/>
                  </a:lnTo>
                  <a:lnTo>
                    <a:pt x="4623787" y="2029224"/>
                  </a:lnTo>
                  <a:lnTo>
                    <a:pt x="4610100" y="2029224"/>
                  </a:lnTo>
                  <a:lnTo>
                    <a:pt x="4595957" y="2029224"/>
                  </a:lnTo>
                  <a:lnTo>
                    <a:pt x="4581815" y="2029224"/>
                  </a:lnTo>
                  <a:lnTo>
                    <a:pt x="4568128" y="2029224"/>
                  </a:lnTo>
                  <a:lnTo>
                    <a:pt x="4553985" y="2029224"/>
                  </a:lnTo>
                  <a:lnTo>
                    <a:pt x="4540299" y="2029224"/>
                  </a:lnTo>
                  <a:lnTo>
                    <a:pt x="4526156" y="2029224"/>
                  </a:lnTo>
                  <a:lnTo>
                    <a:pt x="4513382" y="2029224"/>
                  </a:lnTo>
                  <a:lnTo>
                    <a:pt x="4499239" y="2029224"/>
                  </a:lnTo>
                  <a:lnTo>
                    <a:pt x="4485096" y="2029224"/>
                  </a:lnTo>
                  <a:lnTo>
                    <a:pt x="4471409" y="2029224"/>
                  </a:lnTo>
                  <a:lnTo>
                    <a:pt x="4457267" y="2029224"/>
                  </a:lnTo>
                  <a:lnTo>
                    <a:pt x="4443580" y="2029224"/>
                  </a:lnTo>
                  <a:lnTo>
                    <a:pt x="4429437" y="2029224"/>
                  </a:lnTo>
                  <a:lnTo>
                    <a:pt x="4415294" y="2029224"/>
                  </a:lnTo>
                  <a:lnTo>
                    <a:pt x="4401608" y="2029224"/>
                  </a:lnTo>
                  <a:lnTo>
                    <a:pt x="4387465" y="2029224"/>
                  </a:lnTo>
                  <a:lnTo>
                    <a:pt x="4373778" y="2029224"/>
                  </a:lnTo>
                  <a:lnTo>
                    <a:pt x="4359636" y="2029224"/>
                  </a:lnTo>
                  <a:lnTo>
                    <a:pt x="4346861" y="2029224"/>
                  </a:lnTo>
                  <a:lnTo>
                    <a:pt x="4332719" y="2029224"/>
                  </a:lnTo>
                  <a:lnTo>
                    <a:pt x="4318576" y="2029224"/>
                  </a:lnTo>
                  <a:lnTo>
                    <a:pt x="4304889" y="2029224"/>
                  </a:lnTo>
                  <a:lnTo>
                    <a:pt x="4290746" y="2029224"/>
                  </a:lnTo>
                  <a:lnTo>
                    <a:pt x="4277060" y="2029224"/>
                  </a:lnTo>
                  <a:lnTo>
                    <a:pt x="4262917" y="2029224"/>
                  </a:lnTo>
                  <a:lnTo>
                    <a:pt x="4248774" y="2029224"/>
                  </a:lnTo>
                  <a:lnTo>
                    <a:pt x="4235088" y="2029224"/>
                  </a:lnTo>
                  <a:lnTo>
                    <a:pt x="4220945" y="2029224"/>
                  </a:lnTo>
                  <a:lnTo>
                    <a:pt x="4207258" y="2029224"/>
                  </a:lnTo>
                  <a:lnTo>
                    <a:pt x="4193115" y="2029224"/>
                  </a:lnTo>
                  <a:lnTo>
                    <a:pt x="4180341" y="2029224"/>
                  </a:lnTo>
                  <a:lnTo>
                    <a:pt x="4166198" y="2029224"/>
                  </a:lnTo>
                  <a:lnTo>
                    <a:pt x="4152056" y="2029224"/>
                  </a:lnTo>
                  <a:lnTo>
                    <a:pt x="4138369" y="2029224"/>
                  </a:lnTo>
                  <a:lnTo>
                    <a:pt x="4124226" y="2029224"/>
                  </a:lnTo>
                  <a:lnTo>
                    <a:pt x="4110540" y="2029224"/>
                  </a:lnTo>
                  <a:lnTo>
                    <a:pt x="4096397" y="2029224"/>
                  </a:lnTo>
                  <a:lnTo>
                    <a:pt x="4082254" y="2029224"/>
                  </a:lnTo>
                  <a:lnTo>
                    <a:pt x="4068567" y="2029224"/>
                  </a:lnTo>
                  <a:lnTo>
                    <a:pt x="4054425" y="2029224"/>
                  </a:lnTo>
                  <a:lnTo>
                    <a:pt x="4040738" y="2029224"/>
                  </a:lnTo>
                  <a:lnTo>
                    <a:pt x="4026595" y="2029224"/>
                  </a:lnTo>
                  <a:lnTo>
                    <a:pt x="4013365" y="2029224"/>
                  </a:lnTo>
                  <a:lnTo>
                    <a:pt x="3999222" y="2029224"/>
                  </a:lnTo>
                  <a:lnTo>
                    <a:pt x="3985079" y="2029224"/>
                  </a:lnTo>
                  <a:lnTo>
                    <a:pt x="3971393" y="2029224"/>
                  </a:lnTo>
                  <a:lnTo>
                    <a:pt x="3957250" y="2029224"/>
                  </a:lnTo>
                  <a:lnTo>
                    <a:pt x="3943563" y="2029224"/>
                  </a:lnTo>
                  <a:lnTo>
                    <a:pt x="3929420" y="2029224"/>
                  </a:lnTo>
                  <a:lnTo>
                    <a:pt x="3915278" y="2029224"/>
                  </a:lnTo>
                  <a:lnTo>
                    <a:pt x="3901591" y="2029224"/>
                  </a:lnTo>
                  <a:lnTo>
                    <a:pt x="3887448" y="2029224"/>
                  </a:lnTo>
                  <a:lnTo>
                    <a:pt x="3873762" y="2029224"/>
                  </a:lnTo>
                  <a:lnTo>
                    <a:pt x="3859619" y="2029224"/>
                  </a:lnTo>
                  <a:lnTo>
                    <a:pt x="3846845" y="2029224"/>
                  </a:lnTo>
                  <a:lnTo>
                    <a:pt x="3832702" y="2029224"/>
                  </a:lnTo>
                  <a:lnTo>
                    <a:pt x="3818559" y="2029224"/>
                  </a:lnTo>
                  <a:lnTo>
                    <a:pt x="3804872" y="2029224"/>
                  </a:lnTo>
                  <a:lnTo>
                    <a:pt x="3790730" y="2029224"/>
                  </a:lnTo>
                  <a:lnTo>
                    <a:pt x="3777043" y="2029224"/>
                  </a:lnTo>
                  <a:lnTo>
                    <a:pt x="3762900" y="2029224"/>
                  </a:lnTo>
                  <a:lnTo>
                    <a:pt x="3748757" y="2029224"/>
                  </a:lnTo>
                  <a:lnTo>
                    <a:pt x="3735071" y="2029224"/>
                  </a:lnTo>
                  <a:lnTo>
                    <a:pt x="3720928" y="2029224"/>
                  </a:lnTo>
                  <a:lnTo>
                    <a:pt x="3707241" y="2029224"/>
                  </a:lnTo>
                  <a:lnTo>
                    <a:pt x="3693098" y="2029224"/>
                  </a:lnTo>
                  <a:lnTo>
                    <a:pt x="3680324" y="2029224"/>
                  </a:lnTo>
                  <a:lnTo>
                    <a:pt x="3666182" y="2029224"/>
                  </a:lnTo>
                  <a:lnTo>
                    <a:pt x="3652039" y="2029224"/>
                  </a:lnTo>
                  <a:lnTo>
                    <a:pt x="3638352" y="2029224"/>
                  </a:lnTo>
                  <a:lnTo>
                    <a:pt x="3624209" y="2029224"/>
                  </a:lnTo>
                  <a:lnTo>
                    <a:pt x="3610523" y="2029224"/>
                  </a:lnTo>
                  <a:lnTo>
                    <a:pt x="3596380" y="2029224"/>
                  </a:lnTo>
                  <a:lnTo>
                    <a:pt x="3582237" y="2029224"/>
                  </a:lnTo>
                  <a:lnTo>
                    <a:pt x="3568550" y="2029224"/>
                  </a:lnTo>
                  <a:lnTo>
                    <a:pt x="3554408" y="2029224"/>
                  </a:lnTo>
                  <a:lnTo>
                    <a:pt x="3540721" y="2029224"/>
                  </a:lnTo>
                  <a:lnTo>
                    <a:pt x="3526578" y="2029224"/>
                  </a:lnTo>
                  <a:lnTo>
                    <a:pt x="3513804" y="2029224"/>
                  </a:lnTo>
                  <a:lnTo>
                    <a:pt x="3499661" y="2029224"/>
                  </a:lnTo>
                  <a:lnTo>
                    <a:pt x="3485519" y="2029224"/>
                  </a:lnTo>
                  <a:lnTo>
                    <a:pt x="3471832" y="2029224"/>
                  </a:lnTo>
                  <a:lnTo>
                    <a:pt x="3457689" y="2029224"/>
                  </a:lnTo>
                  <a:lnTo>
                    <a:pt x="3444003" y="2029224"/>
                  </a:lnTo>
                  <a:lnTo>
                    <a:pt x="3429860" y="2029224"/>
                  </a:lnTo>
                  <a:lnTo>
                    <a:pt x="3415717" y="2029224"/>
                  </a:lnTo>
                  <a:lnTo>
                    <a:pt x="3402030" y="2029224"/>
                  </a:lnTo>
                  <a:lnTo>
                    <a:pt x="3387887" y="2029224"/>
                  </a:lnTo>
                  <a:lnTo>
                    <a:pt x="3374201" y="2029224"/>
                  </a:lnTo>
                  <a:lnTo>
                    <a:pt x="3360058" y="2029224"/>
                  </a:lnTo>
                  <a:lnTo>
                    <a:pt x="3346828" y="2029224"/>
                  </a:lnTo>
                  <a:lnTo>
                    <a:pt x="3332685" y="2029224"/>
                  </a:lnTo>
                  <a:lnTo>
                    <a:pt x="3318542" y="2029224"/>
                  </a:lnTo>
                  <a:lnTo>
                    <a:pt x="3304855" y="2029224"/>
                  </a:lnTo>
                  <a:lnTo>
                    <a:pt x="3290713" y="2029224"/>
                  </a:lnTo>
                  <a:lnTo>
                    <a:pt x="3277026" y="2029224"/>
                  </a:lnTo>
                  <a:lnTo>
                    <a:pt x="3262883" y="2029224"/>
                  </a:lnTo>
                  <a:lnTo>
                    <a:pt x="3248740" y="2029224"/>
                  </a:lnTo>
                  <a:lnTo>
                    <a:pt x="3235054" y="2029224"/>
                  </a:lnTo>
                  <a:lnTo>
                    <a:pt x="3220911" y="2029224"/>
                  </a:lnTo>
                  <a:lnTo>
                    <a:pt x="3207224" y="2029224"/>
                  </a:lnTo>
                  <a:lnTo>
                    <a:pt x="3193082" y="2029224"/>
                  </a:lnTo>
                  <a:lnTo>
                    <a:pt x="3180307" y="2029224"/>
                  </a:lnTo>
                  <a:lnTo>
                    <a:pt x="3166165" y="2029224"/>
                  </a:lnTo>
                  <a:lnTo>
                    <a:pt x="3152022" y="2029224"/>
                  </a:lnTo>
                  <a:lnTo>
                    <a:pt x="3138335" y="2029224"/>
                  </a:lnTo>
                  <a:lnTo>
                    <a:pt x="3124192" y="2029224"/>
                  </a:lnTo>
                  <a:lnTo>
                    <a:pt x="3110506" y="2029224"/>
                  </a:lnTo>
                  <a:lnTo>
                    <a:pt x="3096363" y="2029224"/>
                  </a:lnTo>
                  <a:lnTo>
                    <a:pt x="3082220" y="2029224"/>
                  </a:lnTo>
                  <a:lnTo>
                    <a:pt x="3068534" y="2029224"/>
                  </a:lnTo>
                  <a:lnTo>
                    <a:pt x="3054391" y="2029224"/>
                  </a:lnTo>
                  <a:lnTo>
                    <a:pt x="3040704" y="2029224"/>
                  </a:lnTo>
                  <a:lnTo>
                    <a:pt x="3026561" y="2029224"/>
                  </a:lnTo>
                  <a:lnTo>
                    <a:pt x="3013787" y="2029224"/>
                  </a:lnTo>
                  <a:lnTo>
                    <a:pt x="2999644" y="2029224"/>
                  </a:lnTo>
                  <a:lnTo>
                    <a:pt x="2985502" y="2029224"/>
                  </a:lnTo>
                  <a:lnTo>
                    <a:pt x="2971815" y="2029224"/>
                  </a:lnTo>
                  <a:lnTo>
                    <a:pt x="2957672" y="2029224"/>
                  </a:lnTo>
                  <a:lnTo>
                    <a:pt x="2943986" y="2029224"/>
                  </a:lnTo>
                  <a:lnTo>
                    <a:pt x="2929843" y="2029224"/>
                  </a:lnTo>
                  <a:lnTo>
                    <a:pt x="2915700" y="2029224"/>
                  </a:lnTo>
                  <a:lnTo>
                    <a:pt x="2902013" y="2029224"/>
                  </a:lnTo>
                  <a:lnTo>
                    <a:pt x="2887871" y="2029224"/>
                  </a:lnTo>
                  <a:lnTo>
                    <a:pt x="2874184" y="2029224"/>
                  </a:lnTo>
                  <a:lnTo>
                    <a:pt x="2860041" y="2029224"/>
                  </a:lnTo>
                  <a:lnTo>
                    <a:pt x="2847267" y="2029224"/>
                  </a:lnTo>
                  <a:lnTo>
                    <a:pt x="2833124" y="2029224"/>
                  </a:lnTo>
                  <a:lnTo>
                    <a:pt x="2818981" y="2029224"/>
                  </a:lnTo>
                  <a:lnTo>
                    <a:pt x="2805295" y="2029224"/>
                  </a:lnTo>
                  <a:lnTo>
                    <a:pt x="2791152" y="2029224"/>
                  </a:lnTo>
                  <a:lnTo>
                    <a:pt x="2777465" y="2029224"/>
                  </a:lnTo>
                  <a:lnTo>
                    <a:pt x="2763323" y="2029224"/>
                  </a:lnTo>
                  <a:lnTo>
                    <a:pt x="2749180" y="2029224"/>
                  </a:lnTo>
                  <a:lnTo>
                    <a:pt x="2735493" y="2029224"/>
                  </a:lnTo>
                  <a:lnTo>
                    <a:pt x="2721350" y="2029224"/>
                  </a:lnTo>
                  <a:lnTo>
                    <a:pt x="2707664" y="2029224"/>
                  </a:lnTo>
                  <a:lnTo>
                    <a:pt x="2693521" y="2029224"/>
                  </a:lnTo>
                  <a:lnTo>
                    <a:pt x="2680291" y="2029224"/>
                  </a:lnTo>
                  <a:lnTo>
                    <a:pt x="2666148" y="2029224"/>
                  </a:lnTo>
                  <a:lnTo>
                    <a:pt x="2652005" y="2029224"/>
                  </a:lnTo>
                  <a:lnTo>
                    <a:pt x="2638318" y="2029224"/>
                  </a:lnTo>
                  <a:lnTo>
                    <a:pt x="2624176" y="2029224"/>
                  </a:lnTo>
                  <a:lnTo>
                    <a:pt x="2610489" y="2029224"/>
                  </a:lnTo>
                  <a:lnTo>
                    <a:pt x="2596346" y="2029224"/>
                  </a:lnTo>
                  <a:lnTo>
                    <a:pt x="2582203" y="2029224"/>
                  </a:lnTo>
                  <a:lnTo>
                    <a:pt x="2568517" y="2029224"/>
                  </a:lnTo>
                  <a:lnTo>
                    <a:pt x="2554374" y="2029224"/>
                  </a:lnTo>
                  <a:lnTo>
                    <a:pt x="2540687" y="2029224"/>
                  </a:lnTo>
                  <a:lnTo>
                    <a:pt x="2526545" y="2029224"/>
                  </a:lnTo>
                  <a:lnTo>
                    <a:pt x="2513770" y="2029224"/>
                  </a:lnTo>
                  <a:lnTo>
                    <a:pt x="2499628" y="2029224"/>
                  </a:lnTo>
                  <a:lnTo>
                    <a:pt x="2485485" y="2029224"/>
                  </a:lnTo>
                  <a:lnTo>
                    <a:pt x="2471798" y="2029224"/>
                  </a:lnTo>
                  <a:lnTo>
                    <a:pt x="2457655" y="2029224"/>
                  </a:lnTo>
                  <a:lnTo>
                    <a:pt x="2443969" y="2029224"/>
                  </a:lnTo>
                  <a:lnTo>
                    <a:pt x="2429826" y="2029224"/>
                  </a:lnTo>
                  <a:lnTo>
                    <a:pt x="2415683" y="2029224"/>
                  </a:lnTo>
                  <a:lnTo>
                    <a:pt x="2401997" y="2029224"/>
                  </a:lnTo>
                  <a:lnTo>
                    <a:pt x="2387854" y="2029224"/>
                  </a:lnTo>
                  <a:lnTo>
                    <a:pt x="2374167" y="2029224"/>
                  </a:lnTo>
                  <a:lnTo>
                    <a:pt x="2360024" y="2029224"/>
                  </a:lnTo>
                  <a:lnTo>
                    <a:pt x="2347250" y="2029224"/>
                  </a:lnTo>
                  <a:lnTo>
                    <a:pt x="2333107" y="2029224"/>
                  </a:lnTo>
                  <a:lnTo>
                    <a:pt x="2318965" y="2029224"/>
                  </a:lnTo>
                  <a:lnTo>
                    <a:pt x="2305278" y="2029224"/>
                  </a:lnTo>
                  <a:lnTo>
                    <a:pt x="2291135" y="2029224"/>
                  </a:lnTo>
                  <a:lnTo>
                    <a:pt x="2277449" y="2029224"/>
                  </a:lnTo>
                  <a:lnTo>
                    <a:pt x="2263306" y="2029224"/>
                  </a:lnTo>
                  <a:lnTo>
                    <a:pt x="2249163" y="2029224"/>
                  </a:lnTo>
                  <a:lnTo>
                    <a:pt x="2235476" y="2029224"/>
                  </a:lnTo>
                  <a:lnTo>
                    <a:pt x="2221334" y="2029224"/>
                  </a:lnTo>
                  <a:lnTo>
                    <a:pt x="2207647" y="2029224"/>
                  </a:lnTo>
                  <a:lnTo>
                    <a:pt x="2193504" y="2097580"/>
                  </a:lnTo>
                  <a:lnTo>
                    <a:pt x="2180730" y="2175281"/>
                  </a:lnTo>
                  <a:lnTo>
                    <a:pt x="2166587" y="2230171"/>
                  </a:lnTo>
                  <a:lnTo>
                    <a:pt x="2152444" y="2245637"/>
                  </a:lnTo>
                  <a:lnTo>
                    <a:pt x="2138758" y="2225064"/>
                  </a:lnTo>
                  <a:lnTo>
                    <a:pt x="2124615" y="2199967"/>
                  </a:lnTo>
                  <a:lnTo>
                    <a:pt x="2110928" y="2196752"/>
                  </a:lnTo>
                  <a:lnTo>
                    <a:pt x="2096786" y="2215866"/>
                  </a:lnTo>
                  <a:lnTo>
                    <a:pt x="2082643" y="2252843"/>
                  </a:lnTo>
                  <a:lnTo>
                    <a:pt x="2068956" y="2322445"/>
                  </a:lnTo>
                  <a:lnTo>
                    <a:pt x="2054813" y="2406930"/>
                  </a:lnTo>
                  <a:lnTo>
                    <a:pt x="2041127" y="2453559"/>
                  </a:lnTo>
                  <a:lnTo>
                    <a:pt x="2026984" y="2448134"/>
                  </a:lnTo>
                  <a:lnTo>
                    <a:pt x="2013754" y="2418461"/>
                  </a:lnTo>
                  <a:lnTo>
                    <a:pt x="1999611" y="2375718"/>
                  </a:lnTo>
                  <a:lnTo>
                    <a:pt x="1985468" y="2326556"/>
                  </a:lnTo>
                  <a:lnTo>
                    <a:pt x="1971781" y="2306772"/>
                  </a:lnTo>
                  <a:lnTo>
                    <a:pt x="1957639" y="2321152"/>
                  </a:lnTo>
                  <a:lnTo>
                    <a:pt x="1943952" y="2318234"/>
                  </a:lnTo>
                  <a:lnTo>
                    <a:pt x="1929809" y="2277727"/>
                  </a:lnTo>
                  <a:lnTo>
                    <a:pt x="1915666" y="2234409"/>
                  </a:lnTo>
                  <a:lnTo>
                    <a:pt x="1901980" y="2181023"/>
                  </a:lnTo>
                  <a:lnTo>
                    <a:pt x="1887837" y="2099791"/>
                  </a:lnTo>
                  <a:lnTo>
                    <a:pt x="1874150" y="2029224"/>
                  </a:lnTo>
                  <a:lnTo>
                    <a:pt x="1860007" y="2029224"/>
                  </a:lnTo>
                  <a:lnTo>
                    <a:pt x="1847233" y="2029224"/>
                  </a:lnTo>
                  <a:lnTo>
                    <a:pt x="1833091" y="2029224"/>
                  </a:lnTo>
                  <a:lnTo>
                    <a:pt x="1818948" y="2034456"/>
                  </a:lnTo>
                  <a:lnTo>
                    <a:pt x="1805261" y="2068855"/>
                  </a:lnTo>
                  <a:lnTo>
                    <a:pt x="1791118" y="2062899"/>
                  </a:lnTo>
                  <a:lnTo>
                    <a:pt x="1777432" y="2038075"/>
                  </a:lnTo>
                  <a:lnTo>
                    <a:pt x="1763289" y="2029224"/>
                  </a:lnTo>
                  <a:lnTo>
                    <a:pt x="1749146" y="2029224"/>
                  </a:lnTo>
                  <a:lnTo>
                    <a:pt x="1735459" y="2029224"/>
                  </a:lnTo>
                  <a:lnTo>
                    <a:pt x="1721317" y="2029224"/>
                  </a:lnTo>
                  <a:lnTo>
                    <a:pt x="1707630" y="2029224"/>
                  </a:lnTo>
                  <a:lnTo>
                    <a:pt x="1693487" y="2029224"/>
                  </a:lnTo>
                  <a:lnTo>
                    <a:pt x="1680713" y="2065387"/>
                  </a:lnTo>
                  <a:lnTo>
                    <a:pt x="1666570" y="2066206"/>
                  </a:lnTo>
                  <a:lnTo>
                    <a:pt x="1652427" y="2030889"/>
                  </a:lnTo>
                  <a:lnTo>
                    <a:pt x="1638741" y="2029224"/>
                  </a:lnTo>
                  <a:lnTo>
                    <a:pt x="1624598" y="2029224"/>
                  </a:lnTo>
                  <a:lnTo>
                    <a:pt x="1610911" y="2043600"/>
                  </a:lnTo>
                  <a:lnTo>
                    <a:pt x="1596769" y="2069457"/>
                  </a:lnTo>
                  <a:lnTo>
                    <a:pt x="1582626" y="2069369"/>
                  </a:lnTo>
                  <a:lnTo>
                    <a:pt x="1568939" y="2036916"/>
                  </a:lnTo>
                  <a:lnTo>
                    <a:pt x="1554796" y="2029224"/>
                  </a:lnTo>
                  <a:lnTo>
                    <a:pt x="1541110" y="2029224"/>
                  </a:lnTo>
                  <a:lnTo>
                    <a:pt x="1526967" y="2029224"/>
                  </a:lnTo>
                  <a:lnTo>
                    <a:pt x="1514193" y="2029224"/>
                  </a:lnTo>
                  <a:lnTo>
                    <a:pt x="1500050" y="2029224"/>
                  </a:lnTo>
                  <a:lnTo>
                    <a:pt x="1485907" y="2029224"/>
                  </a:lnTo>
                  <a:lnTo>
                    <a:pt x="1472221" y="2060947"/>
                  </a:lnTo>
                  <a:lnTo>
                    <a:pt x="1458078" y="2077008"/>
                  </a:lnTo>
                  <a:lnTo>
                    <a:pt x="1444391" y="2063819"/>
                  </a:lnTo>
                  <a:lnTo>
                    <a:pt x="1430248" y="2066587"/>
                  </a:lnTo>
                  <a:lnTo>
                    <a:pt x="1416106" y="2093384"/>
                  </a:lnTo>
                  <a:lnTo>
                    <a:pt x="1402419" y="2114489"/>
                  </a:lnTo>
                  <a:lnTo>
                    <a:pt x="1388276" y="2109166"/>
                  </a:lnTo>
                  <a:lnTo>
                    <a:pt x="1374590" y="2081457"/>
                  </a:lnTo>
                  <a:lnTo>
                    <a:pt x="1360447" y="2047383"/>
                  </a:lnTo>
                  <a:lnTo>
                    <a:pt x="1347216" y="2029224"/>
                  </a:lnTo>
                  <a:lnTo>
                    <a:pt x="1333074" y="2029224"/>
                  </a:lnTo>
                  <a:lnTo>
                    <a:pt x="1318931" y="2029224"/>
                  </a:lnTo>
                  <a:lnTo>
                    <a:pt x="1305244" y="2029224"/>
                  </a:lnTo>
                  <a:lnTo>
                    <a:pt x="1291101" y="2029224"/>
                  </a:lnTo>
                  <a:lnTo>
                    <a:pt x="1277415" y="2029224"/>
                  </a:lnTo>
                  <a:lnTo>
                    <a:pt x="1263272" y="2029224"/>
                  </a:lnTo>
                  <a:lnTo>
                    <a:pt x="1249129" y="2029224"/>
                  </a:lnTo>
                  <a:lnTo>
                    <a:pt x="1235443" y="2029224"/>
                  </a:lnTo>
                  <a:lnTo>
                    <a:pt x="1221300" y="2029224"/>
                  </a:lnTo>
                  <a:lnTo>
                    <a:pt x="1207613" y="2029224"/>
                  </a:lnTo>
                  <a:lnTo>
                    <a:pt x="1193470" y="2029224"/>
                  </a:lnTo>
                  <a:lnTo>
                    <a:pt x="1180696" y="2029224"/>
                  </a:lnTo>
                  <a:lnTo>
                    <a:pt x="1166553" y="2029224"/>
                  </a:lnTo>
                  <a:lnTo>
                    <a:pt x="1152411" y="2029224"/>
                  </a:lnTo>
                  <a:lnTo>
                    <a:pt x="1138724" y="2029224"/>
                  </a:lnTo>
                  <a:lnTo>
                    <a:pt x="1124581" y="2029224"/>
                  </a:lnTo>
                  <a:lnTo>
                    <a:pt x="1110895" y="2029224"/>
                  </a:lnTo>
                  <a:lnTo>
                    <a:pt x="1096752" y="2086674"/>
                  </a:lnTo>
                  <a:lnTo>
                    <a:pt x="1082609" y="2129678"/>
                  </a:lnTo>
                  <a:lnTo>
                    <a:pt x="1068922" y="2125978"/>
                  </a:lnTo>
                  <a:lnTo>
                    <a:pt x="1054780" y="2078851"/>
                  </a:lnTo>
                  <a:lnTo>
                    <a:pt x="1041093" y="2029224"/>
                  </a:lnTo>
                  <a:lnTo>
                    <a:pt x="1026950" y="2029224"/>
                  </a:lnTo>
                  <a:lnTo>
                    <a:pt x="1014176" y="2029224"/>
                  </a:lnTo>
                  <a:lnTo>
                    <a:pt x="1000033" y="2029224"/>
                  </a:lnTo>
                  <a:lnTo>
                    <a:pt x="985890" y="2029224"/>
                  </a:lnTo>
                  <a:lnTo>
                    <a:pt x="972204" y="2029224"/>
                  </a:lnTo>
                  <a:lnTo>
                    <a:pt x="958061" y="2029224"/>
                  </a:lnTo>
                  <a:lnTo>
                    <a:pt x="944374" y="2029224"/>
                  </a:lnTo>
                  <a:lnTo>
                    <a:pt x="930232" y="2029224"/>
                  </a:lnTo>
                  <a:lnTo>
                    <a:pt x="916089" y="2029224"/>
                  </a:lnTo>
                  <a:lnTo>
                    <a:pt x="902402" y="2029224"/>
                  </a:lnTo>
                  <a:lnTo>
                    <a:pt x="888259" y="2029224"/>
                  </a:lnTo>
                  <a:lnTo>
                    <a:pt x="874573" y="2029224"/>
                  </a:lnTo>
                  <a:lnTo>
                    <a:pt x="860430" y="2029224"/>
                  </a:lnTo>
                  <a:lnTo>
                    <a:pt x="847656" y="2029224"/>
                  </a:lnTo>
                  <a:lnTo>
                    <a:pt x="833513" y="2029224"/>
                  </a:lnTo>
                  <a:lnTo>
                    <a:pt x="819370" y="2029224"/>
                  </a:lnTo>
                  <a:lnTo>
                    <a:pt x="805684" y="2029224"/>
                  </a:lnTo>
                  <a:lnTo>
                    <a:pt x="791541" y="2029224"/>
                  </a:lnTo>
                  <a:lnTo>
                    <a:pt x="777854" y="2029224"/>
                  </a:lnTo>
                  <a:lnTo>
                    <a:pt x="763711" y="2029224"/>
                  </a:lnTo>
                  <a:lnTo>
                    <a:pt x="749569" y="2029224"/>
                  </a:lnTo>
                  <a:lnTo>
                    <a:pt x="735882" y="2029224"/>
                  </a:lnTo>
                  <a:lnTo>
                    <a:pt x="721739" y="2029224"/>
                  </a:lnTo>
                  <a:lnTo>
                    <a:pt x="708053" y="2029224"/>
                  </a:lnTo>
                  <a:lnTo>
                    <a:pt x="693910" y="2029224"/>
                  </a:lnTo>
                  <a:lnTo>
                    <a:pt x="680679" y="2029224"/>
                  </a:lnTo>
                  <a:lnTo>
                    <a:pt x="666537" y="2029224"/>
                  </a:lnTo>
                  <a:lnTo>
                    <a:pt x="652394" y="2029224"/>
                  </a:lnTo>
                  <a:lnTo>
                    <a:pt x="638707" y="2029224"/>
                  </a:lnTo>
                  <a:lnTo>
                    <a:pt x="624564" y="2029224"/>
                  </a:lnTo>
                  <a:lnTo>
                    <a:pt x="610878" y="2029224"/>
                  </a:lnTo>
                  <a:lnTo>
                    <a:pt x="596735" y="2029224"/>
                  </a:lnTo>
                  <a:lnTo>
                    <a:pt x="582592" y="2029224"/>
                  </a:lnTo>
                  <a:lnTo>
                    <a:pt x="568906" y="2029224"/>
                  </a:lnTo>
                  <a:lnTo>
                    <a:pt x="554763" y="2029224"/>
                  </a:lnTo>
                  <a:lnTo>
                    <a:pt x="541076" y="2029224"/>
                  </a:lnTo>
                  <a:lnTo>
                    <a:pt x="526933" y="2029224"/>
                  </a:lnTo>
                  <a:lnTo>
                    <a:pt x="514159" y="2029224"/>
                  </a:lnTo>
                  <a:lnTo>
                    <a:pt x="500016" y="2029224"/>
                  </a:lnTo>
                  <a:lnTo>
                    <a:pt x="485874" y="2029224"/>
                  </a:lnTo>
                  <a:lnTo>
                    <a:pt x="472187" y="2029224"/>
                  </a:lnTo>
                  <a:lnTo>
                    <a:pt x="458044" y="2029224"/>
                  </a:lnTo>
                  <a:lnTo>
                    <a:pt x="444358" y="2029224"/>
                  </a:lnTo>
                  <a:lnTo>
                    <a:pt x="430215" y="2029224"/>
                  </a:lnTo>
                  <a:lnTo>
                    <a:pt x="416072" y="2029224"/>
                  </a:lnTo>
                  <a:lnTo>
                    <a:pt x="402385" y="2029224"/>
                  </a:lnTo>
                  <a:lnTo>
                    <a:pt x="388243" y="2029224"/>
                  </a:lnTo>
                  <a:lnTo>
                    <a:pt x="374556" y="2029224"/>
                  </a:lnTo>
                  <a:lnTo>
                    <a:pt x="360413" y="2029224"/>
                  </a:lnTo>
                  <a:lnTo>
                    <a:pt x="347639" y="2029224"/>
                  </a:lnTo>
                  <a:lnTo>
                    <a:pt x="333496" y="2029224"/>
                  </a:lnTo>
                  <a:lnTo>
                    <a:pt x="319353" y="2029224"/>
                  </a:lnTo>
                  <a:lnTo>
                    <a:pt x="305667" y="2029224"/>
                  </a:lnTo>
                  <a:lnTo>
                    <a:pt x="291524" y="2029224"/>
                  </a:lnTo>
                  <a:lnTo>
                    <a:pt x="277837" y="2029224"/>
                  </a:lnTo>
                  <a:lnTo>
                    <a:pt x="263695" y="2029224"/>
                  </a:lnTo>
                  <a:lnTo>
                    <a:pt x="249552" y="2029224"/>
                  </a:lnTo>
                  <a:lnTo>
                    <a:pt x="235865" y="2029224"/>
                  </a:lnTo>
                  <a:lnTo>
                    <a:pt x="221722" y="2029224"/>
                  </a:lnTo>
                  <a:lnTo>
                    <a:pt x="208036" y="2029224"/>
                  </a:lnTo>
                  <a:lnTo>
                    <a:pt x="193893" y="2029224"/>
                  </a:lnTo>
                  <a:lnTo>
                    <a:pt x="181119" y="2029224"/>
                  </a:lnTo>
                  <a:lnTo>
                    <a:pt x="166976" y="2029224"/>
                  </a:lnTo>
                  <a:lnTo>
                    <a:pt x="152833" y="2029224"/>
                  </a:lnTo>
                  <a:lnTo>
                    <a:pt x="139147" y="2029224"/>
                  </a:lnTo>
                  <a:lnTo>
                    <a:pt x="125004" y="2029224"/>
                  </a:lnTo>
                  <a:lnTo>
                    <a:pt x="111317" y="2029224"/>
                  </a:lnTo>
                  <a:lnTo>
                    <a:pt x="97174" y="2029224"/>
                  </a:lnTo>
                  <a:lnTo>
                    <a:pt x="83031" y="2029224"/>
                  </a:lnTo>
                  <a:lnTo>
                    <a:pt x="69345" y="2029224"/>
                  </a:lnTo>
                  <a:lnTo>
                    <a:pt x="55202" y="2029224"/>
                  </a:lnTo>
                  <a:lnTo>
                    <a:pt x="41515" y="2029224"/>
                  </a:lnTo>
                  <a:lnTo>
                    <a:pt x="27373" y="2029224"/>
                  </a:lnTo>
                  <a:lnTo>
                    <a:pt x="14142" y="2029224"/>
                  </a:lnTo>
                  <a:lnTo>
                    <a:pt x="0" y="2029224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025850" y="456440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696390" y="5568111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98021" y="4519160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34453" y="3470210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34453" y="2421259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17401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409775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302148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025850" y="571215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25850" y="463588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355962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248335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687040"/>
                  </a:moveTo>
                  <a:lnTo>
                    <a:pt x="14142" y="1785140"/>
                  </a:lnTo>
                  <a:lnTo>
                    <a:pt x="27373" y="1799900"/>
                  </a:lnTo>
                  <a:lnTo>
                    <a:pt x="41515" y="1777402"/>
                  </a:lnTo>
                  <a:lnTo>
                    <a:pt x="55202" y="1739993"/>
                  </a:lnTo>
                  <a:lnTo>
                    <a:pt x="69345" y="1713888"/>
                  </a:lnTo>
                  <a:lnTo>
                    <a:pt x="83031" y="1736432"/>
                  </a:lnTo>
                  <a:lnTo>
                    <a:pt x="97174" y="1753436"/>
                  </a:lnTo>
                  <a:lnTo>
                    <a:pt x="111317" y="1717210"/>
                  </a:lnTo>
                  <a:lnTo>
                    <a:pt x="125004" y="1654577"/>
                  </a:lnTo>
                  <a:lnTo>
                    <a:pt x="139147" y="1575895"/>
                  </a:lnTo>
                  <a:lnTo>
                    <a:pt x="152833" y="1498791"/>
                  </a:lnTo>
                  <a:lnTo>
                    <a:pt x="166976" y="1437188"/>
                  </a:lnTo>
                  <a:lnTo>
                    <a:pt x="181119" y="1405102"/>
                  </a:lnTo>
                  <a:lnTo>
                    <a:pt x="193893" y="1400521"/>
                  </a:lnTo>
                  <a:lnTo>
                    <a:pt x="208036" y="1398857"/>
                  </a:lnTo>
                  <a:lnTo>
                    <a:pt x="221722" y="1388017"/>
                  </a:lnTo>
                  <a:lnTo>
                    <a:pt x="235865" y="1348718"/>
                  </a:lnTo>
                  <a:lnTo>
                    <a:pt x="249552" y="1293057"/>
                  </a:lnTo>
                  <a:lnTo>
                    <a:pt x="263695" y="1266678"/>
                  </a:lnTo>
                  <a:lnTo>
                    <a:pt x="277837" y="1238753"/>
                  </a:lnTo>
                  <a:lnTo>
                    <a:pt x="291524" y="1192852"/>
                  </a:lnTo>
                  <a:lnTo>
                    <a:pt x="305667" y="1163324"/>
                  </a:lnTo>
                  <a:lnTo>
                    <a:pt x="319353" y="1154857"/>
                  </a:lnTo>
                  <a:lnTo>
                    <a:pt x="333496" y="1152454"/>
                  </a:lnTo>
                  <a:lnTo>
                    <a:pt x="347639" y="1132008"/>
                  </a:lnTo>
                  <a:lnTo>
                    <a:pt x="360413" y="1075694"/>
                  </a:lnTo>
                  <a:lnTo>
                    <a:pt x="374556" y="999102"/>
                  </a:lnTo>
                  <a:lnTo>
                    <a:pt x="388243" y="934141"/>
                  </a:lnTo>
                  <a:lnTo>
                    <a:pt x="402385" y="901670"/>
                  </a:lnTo>
                  <a:lnTo>
                    <a:pt x="416072" y="895006"/>
                  </a:lnTo>
                  <a:lnTo>
                    <a:pt x="430215" y="876012"/>
                  </a:lnTo>
                  <a:lnTo>
                    <a:pt x="444358" y="888575"/>
                  </a:lnTo>
                  <a:lnTo>
                    <a:pt x="458044" y="921513"/>
                  </a:lnTo>
                  <a:lnTo>
                    <a:pt x="472187" y="898772"/>
                  </a:lnTo>
                  <a:lnTo>
                    <a:pt x="485874" y="831845"/>
                  </a:lnTo>
                  <a:lnTo>
                    <a:pt x="500016" y="770287"/>
                  </a:lnTo>
                  <a:lnTo>
                    <a:pt x="514159" y="769304"/>
                  </a:lnTo>
                  <a:lnTo>
                    <a:pt x="526933" y="843581"/>
                  </a:lnTo>
                  <a:lnTo>
                    <a:pt x="541076" y="932731"/>
                  </a:lnTo>
                  <a:lnTo>
                    <a:pt x="554763" y="993990"/>
                  </a:lnTo>
                  <a:lnTo>
                    <a:pt x="568906" y="1029806"/>
                  </a:lnTo>
                  <a:lnTo>
                    <a:pt x="582592" y="1038559"/>
                  </a:lnTo>
                  <a:lnTo>
                    <a:pt x="596735" y="1044325"/>
                  </a:lnTo>
                  <a:lnTo>
                    <a:pt x="610878" y="1043270"/>
                  </a:lnTo>
                  <a:lnTo>
                    <a:pt x="624564" y="1023372"/>
                  </a:lnTo>
                  <a:lnTo>
                    <a:pt x="638707" y="1024460"/>
                  </a:lnTo>
                  <a:lnTo>
                    <a:pt x="652394" y="1039251"/>
                  </a:lnTo>
                  <a:lnTo>
                    <a:pt x="666537" y="1014485"/>
                  </a:lnTo>
                  <a:lnTo>
                    <a:pt x="680679" y="932741"/>
                  </a:lnTo>
                  <a:lnTo>
                    <a:pt x="693910" y="824510"/>
                  </a:lnTo>
                  <a:lnTo>
                    <a:pt x="708053" y="749205"/>
                  </a:lnTo>
                  <a:lnTo>
                    <a:pt x="721739" y="761791"/>
                  </a:lnTo>
                  <a:lnTo>
                    <a:pt x="735882" y="846325"/>
                  </a:lnTo>
                  <a:lnTo>
                    <a:pt x="749569" y="916638"/>
                  </a:lnTo>
                  <a:lnTo>
                    <a:pt x="763711" y="950763"/>
                  </a:lnTo>
                  <a:lnTo>
                    <a:pt x="777854" y="973953"/>
                  </a:lnTo>
                  <a:lnTo>
                    <a:pt x="791541" y="1017474"/>
                  </a:lnTo>
                  <a:lnTo>
                    <a:pt x="805684" y="1065226"/>
                  </a:lnTo>
                  <a:lnTo>
                    <a:pt x="819370" y="1090090"/>
                  </a:lnTo>
                  <a:lnTo>
                    <a:pt x="833513" y="1149421"/>
                  </a:lnTo>
                  <a:lnTo>
                    <a:pt x="847656" y="1284894"/>
                  </a:lnTo>
                  <a:lnTo>
                    <a:pt x="860430" y="1480391"/>
                  </a:lnTo>
                  <a:lnTo>
                    <a:pt x="874573" y="1652801"/>
                  </a:lnTo>
                  <a:lnTo>
                    <a:pt x="888259" y="1701231"/>
                  </a:lnTo>
                  <a:lnTo>
                    <a:pt x="902402" y="1642356"/>
                  </a:lnTo>
                  <a:lnTo>
                    <a:pt x="916089" y="1605843"/>
                  </a:lnTo>
                  <a:lnTo>
                    <a:pt x="930232" y="1627839"/>
                  </a:lnTo>
                  <a:lnTo>
                    <a:pt x="944374" y="1643028"/>
                  </a:lnTo>
                  <a:lnTo>
                    <a:pt x="958061" y="1631457"/>
                  </a:lnTo>
                  <a:lnTo>
                    <a:pt x="972204" y="1661803"/>
                  </a:lnTo>
                  <a:lnTo>
                    <a:pt x="985890" y="1771185"/>
                  </a:lnTo>
                  <a:lnTo>
                    <a:pt x="1000033" y="1904915"/>
                  </a:lnTo>
                  <a:lnTo>
                    <a:pt x="1014176" y="2023446"/>
                  </a:lnTo>
                  <a:lnTo>
                    <a:pt x="1026950" y="2103295"/>
                  </a:lnTo>
                  <a:lnTo>
                    <a:pt x="1041093" y="2166634"/>
                  </a:lnTo>
                  <a:lnTo>
                    <a:pt x="1054780" y="2255543"/>
                  </a:lnTo>
                  <a:lnTo>
                    <a:pt x="1068922" y="2341666"/>
                  </a:lnTo>
                  <a:lnTo>
                    <a:pt x="1082609" y="2359002"/>
                  </a:lnTo>
                  <a:lnTo>
                    <a:pt x="1096752" y="2297406"/>
                  </a:lnTo>
                  <a:lnTo>
                    <a:pt x="1110895" y="2202204"/>
                  </a:lnTo>
                  <a:lnTo>
                    <a:pt x="1124581" y="2108267"/>
                  </a:lnTo>
                  <a:lnTo>
                    <a:pt x="1138724" y="1988608"/>
                  </a:lnTo>
                  <a:lnTo>
                    <a:pt x="1152411" y="1817967"/>
                  </a:lnTo>
                  <a:lnTo>
                    <a:pt x="1166553" y="1626500"/>
                  </a:lnTo>
                  <a:lnTo>
                    <a:pt x="1180696" y="1420007"/>
                  </a:lnTo>
                  <a:lnTo>
                    <a:pt x="1193470" y="1212742"/>
                  </a:lnTo>
                  <a:lnTo>
                    <a:pt x="1207613" y="1057861"/>
                  </a:lnTo>
                  <a:lnTo>
                    <a:pt x="1221300" y="982639"/>
                  </a:lnTo>
                  <a:lnTo>
                    <a:pt x="1235443" y="968646"/>
                  </a:lnTo>
                  <a:lnTo>
                    <a:pt x="1249129" y="966485"/>
                  </a:lnTo>
                  <a:lnTo>
                    <a:pt x="1263272" y="963719"/>
                  </a:lnTo>
                  <a:lnTo>
                    <a:pt x="1277415" y="1007462"/>
                  </a:lnTo>
                  <a:lnTo>
                    <a:pt x="1291101" y="1124417"/>
                  </a:lnTo>
                  <a:lnTo>
                    <a:pt x="1305244" y="1272077"/>
                  </a:lnTo>
                  <a:lnTo>
                    <a:pt x="1318931" y="1389335"/>
                  </a:lnTo>
                  <a:lnTo>
                    <a:pt x="1333074" y="1462452"/>
                  </a:lnTo>
                  <a:lnTo>
                    <a:pt x="1347216" y="1507446"/>
                  </a:lnTo>
                  <a:lnTo>
                    <a:pt x="1360447" y="1523156"/>
                  </a:lnTo>
                  <a:lnTo>
                    <a:pt x="1374590" y="1509267"/>
                  </a:lnTo>
                  <a:lnTo>
                    <a:pt x="1388276" y="1458593"/>
                  </a:lnTo>
                  <a:lnTo>
                    <a:pt x="1402419" y="1370169"/>
                  </a:lnTo>
                  <a:lnTo>
                    <a:pt x="1416106" y="1310143"/>
                  </a:lnTo>
                  <a:lnTo>
                    <a:pt x="1430248" y="1368576"/>
                  </a:lnTo>
                  <a:lnTo>
                    <a:pt x="1444391" y="1513486"/>
                  </a:lnTo>
                  <a:lnTo>
                    <a:pt x="1458078" y="1607767"/>
                  </a:lnTo>
                  <a:lnTo>
                    <a:pt x="1472221" y="1608640"/>
                  </a:lnTo>
                  <a:lnTo>
                    <a:pt x="1485907" y="1574351"/>
                  </a:lnTo>
                  <a:lnTo>
                    <a:pt x="1500050" y="1536826"/>
                  </a:lnTo>
                  <a:lnTo>
                    <a:pt x="1514193" y="1525847"/>
                  </a:lnTo>
                  <a:lnTo>
                    <a:pt x="1526967" y="1533287"/>
                  </a:lnTo>
                  <a:lnTo>
                    <a:pt x="1541110" y="1517626"/>
                  </a:lnTo>
                  <a:lnTo>
                    <a:pt x="1554796" y="1527978"/>
                  </a:lnTo>
                  <a:lnTo>
                    <a:pt x="1568939" y="1587739"/>
                  </a:lnTo>
                  <a:lnTo>
                    <a:pt x="1582626" y="1642891"/>
                  </a:lnTo>
                  <a:lnTo>
                    <a:pt x="1596769" y="1632597"/>
                  </a:lnTo>
                  <a:lnTo>
                    <a:pt x="1610911" y="1552413"/>
                  </a:lnTo>
                  <a:lnTo>
                    <a:pt x="1624598" y="1489727"/>
                  </a:lnTo>
                  <a:lnTo>
                    <a:pt x="1638741" y="1485655"/>
                  </a:lnTo>
                  <a:lnTo>
                    <a:pt x="1652427" y="1521842"/>
                  </a:lnTo>
                  <a:lnTo>
                    <a:pt x="1666570" y="1567761"/>
                  </a:lnTo>
                  <a:lnTo>
                    <a:pt x="1680713" y="1564923"/>
                  </a:lnTo>
                  <a:lnTo>
                    <a:pt x="1693487" y="1554915"/>
                  </a:lnTo>
                  <a:lnTo>
                    <a:pt x="1707630" y="1577320"/>
                  </a:lnTo>
                  <a:lnTo>
                    <a:pt x="1721317" y="1546610"/>
                  </a:lnTo>
                  <a:lnTo>
                    <a:pt x="1735459" y="1462759"/>
                  </a:lnTo>
                  <a:lnTo>
                    <a:pt x="1749146" y="1401813"/>
                  </a:lnTo>
                  <a:lnTo>
                    <a:pt x="1763289" y="1375912"/>
                  </a:lnTo>
                  <a:lnTo>
                    <a:pt x="1777432" y="1340566"/>
                  </a:lnTo>
                  <a:lnTo>
                    <a:pt x="1791118" y="1281721"/>
                  </a:lnTo>
                  <a:lnTo>
                    <a:pt x="1805261" y="1233396"/>
                  </a:lnTo>
                  <a:lnTo>
                    <a:pt x="1818948" y="1196652"/>
                  </a:lnTo>
                  <a:lnTo>
                    <a:pt x="1833091" y="1182419"/>
                  </a:lnTo>
                  <a:lnTo>
                    <a:pt x="1847233" y="1210504"/>
                  </a:lnTo>
                  <a:lnTo>
                    <a:pt x="1860007" y="1221301"/>
                  </a:lnTo>
                  <a:lnTo>
                    <a:pt x="1874150" y="1166095"/>
                  </a:lnTo>
                  <a:lnTo>
                    <a:pt x="1887837" y="1098632"/>
                  </a:lnTo>
                  <a:lnTo>
                    <a:pt x="1901980" y="1055566"/>
                  </a:lnTo>
                  <a:lnTo>
                    <a:pt x="1915666" y="1016432"/>
                  </a:lnTo>
                  <a:lnTo>
                    <a:pt x="1929809" y="991993"/>
                  </a:lnTo>
                  <a:lnTo>
                    <a:pt x="1943952" y="990929"/>
                  </a:lnTo>
                  <a:lnTo>
                    <a:pt x="1957639" y="965968"/>
                  </a:lnTo>
                  <a:lnTo>
                    <a:pt x="1971781" y="918260"/>
                  </a:lnTo>
                  <a:lnTo>
                    <a:pt x="1985468" y="889271"/>
                  </a:lnTo>
                  <a:lnTo>
                    <a:pt x="1999611" y="876799"/>
                  </a:lnTo>
                  <a:lnTo>
                    <a:pt x="2013754" y="861740"/>
                  </a:lnTo>
                  <a:lnTo>
                    <a:pt x="2026984" y="847490"/>
                  </a:lnTo>
                  <a:lnTo>
                    <a:pt x="2041127" y="847378"/>
                  </a:lnTo>
                  <a:lnTo>
                    <a:pt x="2054813" y="864655"/>
                  </a:lnTo>
                  <a:lnTo>
                    <a:pt x="2068956" y="901405"/>
                  </a:lnTo>
                  <a:lnTo>
                    <a:pt x="2082643" y="965936"/>
                  </a:lnTo>
                  <a:lnTo>
                    <a:pt x="2096786" y="1035260"/>
                  </a:lnTo>
                  <a:lnTo>
                    <a:pt x="2110928" y="1064181"/>
                  </a:lnTo>
                  <a:lnTo>
                    <a:pt x="2124615" y="1064842"/>
                  </a:lnTo>
                  <a:lnTo>
                    <a:pt x="2138758" y="1068751"/>
                  </a:lnTo>
                  <a:lnTo>
                    <a:pt x="2152444" y="1077900"/>
                  </a:lnTo>
                  <a:lnTo>
                    <a:pt x="2166587" y="1074863"/>
                  </a:lnTo>
                  <a:lnTo>
                    <a:pt x="2180730" y="1053975"/>
                  </a:lnTo>
                  <a:lnTo>
                    <a:pt x="2193504" y="1035926"/>
                  </a:lnTo>
                  <a:lnTo>
                    <a:pt x="2207647" y="1057392"/>
                  </a:lnTo>
                  <a:lnTo>
                    <a:pt x="2221334" y="1130620"/>
                  </a:lnTo>
                  <a:lnTo>
                    <a:pt x="2235476" y="1220758"/>
                  </a:lnTo>
                  <a:lnTo>
                    <a:pt x="2249163" y="1283379"/>
                  </a:lnTo>
                  <a:lnTo>
                    <a:pt x="2263306" y="1297060"/>
                  </a:lnTo>
                  <a:lnTo>
                    <a:pt x="2277449" y="1305242"/>
                  </a:lnTo>
                  <a:lnTo>
                    <a:pt x="2291135" y="1352230"/>
                  </a:lnTo>
                  <a:lnTo>
                    <a:pt x="2305278" y="1413839"/>
                  </a:lnTo>
                  <a:lnTo>
                    <a:pt x="2318965" y="1470807"/>
                  </a:lnTo>
                  <a:lnTo>
                    <a:pt x="2333107" y="1537113"/>
                  </a:lnTo>
                  <a:lnTo>
                    <a:pt x="2347250" y="1624608"/>
                  </a:lnTo>
                  <a:lnTo>
                    <a:pt x="2360024" y="1713031"/>
                  </a:lnTo>
                  <a:lnTo>
                    <a:pt x="2374167" y="1771501"/>
                  </a:lnTo>
                  <a:lnTo>
                    <a:pt x="2387854" y="1802564"/>
                  </a:lnTo>
                  <a:lnTo>
                    <a:pt x="2401997" y="1826872"/>
                  </a:lnTo>
                  <a:lnTo>
                    <a:pt x="2415683" y="1848481"/>
                  </a:lnTo>
                  <a:lnTo>
                    <a:pt x="2429826" y="1888469"/>
                  </a:lnTo>
                  <a:lnTo>
                    <a:pt x="2443969" y="1964208"/>
                  </a:lnTo>
                  <a:lnTo>
                    <a:pt x="2457655" y="2053575"/>
                  </a:lnTo>
                  <a:lnTo>
                    <a:pt x="2471798" y="2132130"/>
                  </a:lnTo>
                  <a:lnTo>
                    <a:pt x="2485485" y="2176517"/>
                  </a:lnTo>
                  <a:lnTo>
                    <a:pt x="2499628" y="2184619"/>
                  </a:lnTo>
                  <a:lnTo>
                    <a:pt x="2513770" y="2176775"/>
                  </a:lnTo>
                  <a:lnTo>
                    <a:pt x="2526545" y="2172987"/>
                  </a:lnTo>
                  <a:lnTo>
                    <a:pt x="2540687" y="2199301"/>
                  </a:lnTo>
                  <a:lnTo>
                    <a:pt x="2554374" y="2230054"/>
                  </a:lnTo>
                  <a:lnTo>
                    <a:pt x="2568517" y="2231946"/>
                  </a:lnTo>
                  <a:lnTo>
                    <a:pt x="2582203" y="2251026"/>
                  </a:lnTo>
                  <a:lnTo>
                    <a:pt x="2596346" y="2280384"/>
                  </a:lnTo>
                  <a:lnTo>
                    <a:pt x="2610489" y="2252087"/>
                  </a:lnTo>
                  <a:lnTo>
                    <a:pt x="2624176" y="2173326"/>
                  </a:lnTo>
                  <a:lnTo>
                    <a:pt x="2638318" y="2099461"/>
                  </a:lnTo>
                  <a:lnTo>
                    <a:pt x="2652005" y="2062471"/>
                  </a:lnTo>
                  <a:lnTo>
                    <a:pt x="2666148" y="2033817"/>
                  </a:lnTo>
                  <a:lnTo>
                    <a:pt x="2680291" y="1984360"/>
                  </a:lnTo>
                  <a:lnTo>
                    <a:pt x="2693521" y="1963857"/>
                  </a:lnTo>
                  <a:lnTo>
                    <a:pt x="2707664" y="1997237"/>
                  </a:lnTo>
                  <a:lnTo>
                    <a:pt x="2721350" y="2049456"/>
                  </a:lnTo>
                  <a:lnTo>
                    <a:pt x="2735493" y="2086261"/>
                  </a:lnTo>
                  <a:lnTo>
                    <a:pt x="2749180" y="2063599"/>
                  </a:lnTo>
                  <a:lnTo>
                    <a:pt x="2763323" y="1990915"/>
                  </a:lnTo>
                  <a:lnTo>
                    <a:pt x="2777465" y="1956162"/>
                  </a:lnTo>
                  <a:lnTo>
                    <a:pt x="2791152" y="1973292"/>
                  </a:lnTo>
                  <a:lnTo>
                    <a:pt x="2805295" y="2002321"/>
                  </a:lnTo>
                  <a:lnTo>
                    <a:pt x="2818981" y="2061628"/>
                  </a:lnTo>
                  <a:lnTo>
                    <a:pt x="2833124" y="2131015"/>
                  </a:lnTo>
                  <a:lnTo>
                    <a:pt x="2847267" y="2176547"/>
                  </a:lnTo>
                  <a:lnTo>
                    <a:pt x="2860041" y="2175084"/>
                  </a:lnTo>
                  <a:lnTo>
                    <a:pt x="2874184" y="2094915"/>
                  </a:lnTo>
                  <a:lnTo>
                    <a:pt x="2887871" y="1994249"/>
                  </a:lnTo>
                  <a:lnTo>
                    <a:pt x="2902013" y="1962859"/>
                  </a:lnTo>
                  <a:lnTo>
                    <a:pt x="2915700" y="1991482"/>
                  </a:lnTo>
                  <a:lnTo>
                    <a:pt x="2929843" y="2031707"/>
                  </a:lnTo>
                  <a:lnTo>
                    <a:pt x="2943986" y="2053036"/>
                  </a:lnTo>
                  <a:lnTo>
                    <a:pt x="2957672" y="2051443"/>
                  </a:lnTo>
                  <a:lnTo>
                    <a:pt x="2971815" y="2043082"/>
                  </a:lnTo>
                  <a:lnTo>
                    <a:pt x="2985502" y="2008699"/>
                  </a:lnTo>
                  <a:lnTo>
                    <a:pt x="2999644" y="1960073"/>
                  </a:lnTo>
                  <a:lnTo>
                    <a:pt x="3013787" y="1945970"/>
                  </a:lnTo>
                  <a:lnTo>
                    <a:pt x="3026561" y="1948541"/>
                  </a:lnTo>
                  <a:lnTo>
                    <a:pt x="3040704" y="1944784"/>
                  </a:lnTo>
                  <a:lnTo>
                    <a:pt x="3054391" y="1929575"/>
                  </a:lnTo>
                  <a:lnTo>
                    <a:pt x="3068534" y="1885524"/>
                  </a:lnTo>
                  <a:lnTo>
                    <a:pt x="3082220" y="1845113"/>
                  </a:lnTo>
                  <a:lnTo>
                    <a:pt x="3096363" y="1843418"/>
                  </a:lnTo>
                  <a:lnTo>
                    <a:pt x="3110506" y="1863360"/>
                  </a:lnTo>
                  <a:lnTo>
                    <a:pt x="3124192" y="1877787"/>
                  </a:lnTo>
                  <a:lnTo>
                    <a:pt x="3138335" y="1869218"/>
                  </a:lnTo>
                  <a:lnTo>
                    <a:pt x="3152022" y="1850819"/>
                  </a:lnTo>
                  <a:lnTo>
                    <a:pt x="3166165" y="1860193"/>
                  </a:lnTo>
                  <a:lnTo>
                    <a:pt x="3180307" y="1883845"/>
                  </a:lnTo>
                  <a:lnTo>
                    <a:pt x="3193082" y="1902298"/>
                  </a:lnTo>
                  <a:lnTo>
                    <a:pt x="3207224" y="1944942"/>
                  </a:lnTo>
                  <a:lnTo>
                    <a:pt x="3220911" y="2015227"/>
                  </a:lnTo>
                  <a:lnTo>
                    <a:pt x="3235054" y="2064255"/>
                  </a:lnTo>
                  <a:lnTo>
                    <a:pt x="3248740" y="2062843"/>
                  </a:lnTo>
                  <a:lnTo>
                    <a:pt x="3262883" y="2037654"/>
                  </a:lnTo>
                  <a:lnTo>
                    <a:pt x="3277026" y="2032232"/>
                  </a:lnTo>
                  <a:lnTo>
                    <a:pt x="3290713" y="2055657"/>
                  </a:lnTo>
                  <a:lnTo>
                    <a:pt x="3304855" y="2078371"/>
                  </a:lnTo>
                  <a:lnTo>
                    <a:pt x="3318542" y="2080451"/>
                  </a:lnTo>
                  <a:lnTo>
                    <a:pt x="3332685" y="2067654"/>
                  </a:lnTo>
                  <a:lnTo>
                    <a:pt x="3346828" y="2053338"/>
                  </a:lnTo>
                  <a:lnTo>
                    <a:pt x="3360058" y="2033119"/>
                  </a:lnTo>
                  <a:lnTo>
                    <a:pt x="3374201" y="1977293"/>
                  </a:lnTo>
                  <a:lnTo>
                    <a:pt x="3387887" y="1897785"/>
                  </a:lnTo>
                  <a:lnTo>
                    <a:pt x="3402030" y="1872791"/>
                  </a:lnTo>
                  <a:lnTo>
                    <a:pt x="3415717" y="1920072"/>
                  </a:lnTo>
                  <a:lnTo>
                    <a:pt x="3429860" y="1970562"/>
                  </a:lnTo>
                  <a:lnTo>
                    <a:pt x="3444003" y="1976058"/>
                  </a:lnTo>
                  <a:lnTo>
                    <a:pt x="3457689" y="1962718"/>
                  </a:lnTo>
                  <a:lnTo>
                    <a:pt x="3471832" y="1956640"/>
                  </a:lnTo>
                  <a:lnTo>
                    <a:pt x="3485519" y="1929654"/>
                  </a:lnTo>
                  <a:lnTo>
                    <a:pt x="3499661" y="1895411"/>
                  </a:lnTo>
                  <a:lnTo>
                    <a:pt x="3513804" y="1884861"/>
                  </a:lnTo>
                  <a:lnTo>
                    <a:pt x="3526578" y="1890800"/>
                  </a:lnTo>
                  <a:lnTo>
                    <a:pt x="3540721" y="1917780"/>
                  </a:lnTo>
                  <a:lnTo>
                    <a:pt x="3554408" y="1937179"/>
                  </a:lnTo>
                  <a:lnTo>
                    <a:pt x="3568550" y="1926169"/>
                  </a:lnTo>
                  <a:lnTo>
                    <a:pt x="3582237" y="1911699"/>
                  </a:lnTo>
                  <a:lnTo>
                    <a:pt x="3596380" y="1893015"/>
                  </a:lnTo>
                  <a:lnTo>
                    <a:pt x="3610523" y="1864131"/>
                  </a:lnTo>
                  <a:lnTo>
                    <a:pt x="3624209" y="1837703"/>
                  </a:lnTo>
                  <a:lnTo>
                    <a:pt x="3638352" y="1836978"/>
                  </a:lnTo>
                  <a:lnTo>
                    <a:pt x="3652039" y="1884277"/>
                  </a:lnTo>
                  <a:lnTo>
                    <a:pt x="3666182" y="1935537"/>
                  </a:lnTo>
                  <a:lnTo>
                    <a:pt x="3680324" y="1917396"/>
                  </a:lnTo>
                  <a:lnTo>
                    <a:pt x="3693098" y="1858889"/>
                  </a:lnTo>
                  <a:lnTo>
                    <a:pt x="3707241" y="1834854"/>
                  </a:lnTo>
                  <a:lnTo>
                    <a:pt x="3720928" y="1850514"/>
                  </a:lnTo>
                  <a:lnTo>
                    <a:pt x="3735071" y="1843549"/>
                  </a:lnTo>
                  <a:lnTo>
                    <a:pt x="3748757" y="1804503"/>
                  </a:lnTo>
                  <a:lnTo>
                    <a:pt x="3762900" y="1790555"/>
                  </a:lnTo>
                  <a:lnTo>
                    <a:pt x="3777043" y="1805689"/>
                  </a:lnTo>
                  <a:lnTo>
                    <a:pt x="3790730" y="1801560"/>
                  </a:lnTo>
                  <a:lnTo>
                    <a:pt x="3804872" y="1752328"/>
                  </a:lnTo>
                  <a:lnTo>
                    <a:pt x="3818559" y="1683440"/>
                  </a:lnTo>
                  <a:lnTo>
                    <a:pt x="3832702" y="1618829"/>
                  </a:lnTo>
                  <a:lnTo>
                    <a:pt x="3846845" y="1601996"/>
                  </a:lnTo>
                  <a:lnTo>
                    <a:pt x="3859619" y="1625193"/>
                  </a:lnTo>
                  <a:lnTo>
                    <a:pt x="3873762" y="1610578"/>
                  </a:lnTo>
                  <a:lnTo>
                    <a:pt x="3887448" y="1559015"/>
                  </a:lnTo>
                  <a:lnTo>
                    <a:pt x="3901591" y="1531326"/>
                  </a:lnTo>
                  <a:lnTo>
                    <a:pt x="3915278" y="1507787"/>
                  </a:lnTo>
                  <a:lnTo>
                    <a:pt x="3929420" y="1442113"/>
                  </a:lnTo>
                  <a:lnTo>
                    <a:pt x="3943563" y="1379919"/>
                  </a:lnTo>
                  <a:lnTo>
                    <a:pt x="3957250" y="1374286"/>
                  </a:lnTo>
                  <a:lnTo>
                    <a:pt x="3971393" y="1412521"/>
                  </a:lnTo>
                  <a:lnTo>
                    <a:pt x="3985079" y="1440126"/>
                  </a:lnTo>
                  <a:lnTo>
                    <a:pt x="3999222" y="1461402"/>
                  </a:lnTo>
                  <a:lnTo>
                    <a:pt x="4013365" y="1453366"/>
                  </a:lnTo>
                  <a:lnTo>
                    <a:pt x="4026595" y="1387603"/>
                  </a:lnTo>
                  <a:lnTo>
                    <a:pt x="4040738" y="1328288"/>
                  </a:lnTo>
                  <a:lnTo>
                    <a:pt x="4054425" y="1285455"/>
                  </a:lnTo>
                  <a:lnTo>
                    <a:pt x="4068567" y="1248249"/>
                  </a:lnTo>
                  <a:lnTo>
                    <a:pt x="4082254" y="1239869"/>
                  </a:lnTo>
                  <a:lnTo>
                    <a:pt x="4096397" y="1271838"/>
                  </a:lnTo>
                  <a:lnTo>
                    <a:pt x="4110540" y="1305756"/>
                  </a:lnTo>
                  <a:lnTo>
                    <a:pt x="4124226" y="1291693"/>
                  </a:lnTo>
                  <a:lnTo>
                    <a:pt x="4138369" y="1238221"/>
                  </a:lnTo>
                  <a:lnTo>
                    <a:pt x="4152056" y="1201805"/>
                  </a:lnTo>
                  <a:lnTo>
                    <a:pt x="4166198" y="1174996"/>
                  </a:lnTo>
                  <a:lnTo>
                    <a:pt x="4180341" y="1138416"/>
                  </a:lnTo>
                  <a:lnTo>
                    <a:pt x="4193115" y="1137488"/>
                  </a:lnTo>
                  <a:lnTo>
                    <a:pt x="4207258" y="1142430"/>
                  </a:lnTo>
                  <a:lnTo>
                    <a:pt x="4220945" y="1134807"/>
                  </a:lnTo>
                  <a:lnTo>
                    <a:pt x="4235088" y="1126423"/>
                  </a:lnTo>
                  <a:lnTo>
                    <a:pt x="4248774" y="1113255"/>
                  </a:lnTo>
                  <a:lnTo>
                    <a:pt x="4262917" y="1101430"/>
                  </a:lnTo>
                  <a:lnTo>
                    <a:pt x="4277060" y="1075300"/>
                  </a:lnTo>
                  <a:lnTo>
                    <a:pt x="4290746" y="1075764"/>
                  </a:lnTo>
                  <a:lnTo>
                    <a:pt x="4304889" y="1119256"/>
                  </a:lnTo>
                  <a:lnTo>
                    <a:pt x="4318576" y="1118131"/>
                  </a:lnTo>
                  <a:lnTo>
                    <a:pt x="4332719" y="1071157"/>
                  </a:lnTo>
                  <a:lnTo>
                    <a:pt x="4346861" y="1054953"/>
                  </a:lnTo>
                  <a:lnTo>
                    <a:pt x="4359636" y="1062289"/>
                  </a:lnTo>
                  <a:lnTo>
                    <a:pt x="4373778" y="1070788"/>
                  </a:lnTo>
                  <a:lnTo>
                    <a:pt x="4387465" y="1064463"/>
                  </a:lnTo>
                  <a:lnTo>
                    <a:pt x="4401608" y="1037368"/>
                  </a:lnTo>
                  <a:lnTo>
                    <a:pt x="4415294" y="994921"/>
                  </a:lnTo>
                  <a:lnTo>
                    <a:pt x="4429437" y="945406"/>
                  </a:lnTo>
                  <a:lnTo>
                    <a:pt x="4443580" y="915768"/>
                  </a:lnTo>
                  <a:lnTo>
                    <a:pt x="4457267" y="885253"/>
                  </a:lnTo>
                  <a:lnTo>
                    <a:pt x="4471409" y="874474"/>
                  </a:lnTo>
                  <a:lnTo>
                    <a:pt x="4485096" y="910649"/>
                  </a:lnTo>
                  <a:lnTo>
                    <a:pt x="4499239" y="941096"/>
                  </a:lnTo>
                  <a:lnTo>
                    <a:pt x="4513382" y="951108"/>
                  </a:lnTo>
                  <a:lnTo>
                    <a:pt x="4526156" y="937679"/>
                  </a:lnTo>
                  <a:lnTo>
                    <a:pt x="4540299" y="917761"/>
                  </a:lnTo>
                  <a:lnTo>
                    <a:pt x="4553985" y="928556"/>
                  </a:lnTo>
                  <a:lnTo>
                    <a:pt x="4568128" y="935279"/>
                  </a:lnTo>
                  <a:lnTo>
                    <a:pt x="4581815" y="919819"/>
                  </a:lnTo>
                  <a:lnTo>
                    <a:pt x="4595957" y="883857"/>
                  </a:lnTo>
                  <a:lnTo>
                    <a:pt x="4610100" y="847137"/>
                  </a:lnTo>
                  <a:lnTo>
                    <a:pt x="4623787" y="838711"/>
                  </a:lnTo>
                  <a:lnTo>
                    <a:pt x="4637930" y="806708"/>
                  </a:lnTo>
                  <a:lnTo>
                    <a:pt x="4651616" y="762110"/>
                  </a:lnTo>
                  <a:lnTo>
                    <a:pt x="4665759" y="748433"/>
                  </a:lnTo>
                  <a:lnTo>
                    <a:pt x="4679902" y="721725"/>
                  </a:lnTo>
                  <a:lnTo>
                    <a:pt x="4693132" y="662711"/>
                  </a:lnTo>
                  <a:lnTo>
                    <a:pt x="4707275" y="564612"/>
                  </a:lnTo>
                  <a:lnTo>
                    <a:pt x="4720962" y="444279"/>
                  </a:lnTo>
                  <a:lnTo>
                    <a:pt x="4735104" y="344870"/>
                  </a:lnTo>
                  <a:lnTo>
                    <a:pt x="4748791" y="280187"/>
                  </a:lnTo>
                  <a:lnTo>
                    <a:pt x="4762934" y="260941"/>
                  </a:lnTo>
                  <a:lnTo>
                    <a:pt x="4777077" y="254368"/>
                  </a:lnTo>
                  <a:lnTo>
                    <a:pt x="4790763" y="213811"/>
                  </a:lnTo>
                  <a:lnTo>
                    <a:pt x="4804906" y="151571"/>
                  </a:lnTo>
                  <a:lnTo>
                    <a:pt x="4818593" y="105676"/>
                  </a:lnTo>
                  <a:lnTo>
                    <a:pt x="4832735" y="76243"/>
                  </a:lnTo>
                  <a:lnTo>
                    <a:pt x="4846878" y="43103"/>
                  </a:lnTo>
                  <a:lnTo>
                    <a:pt x="4859652" y="11287"/>
                  </a:lnTo>
                  <a:lnTo>
                    <a:pt x="4873795" y="1655"/>
                  </a:lnTo>
                  <a:lnTo>
                    <a:pt x="4887482" y="0"/>
                  </a:lnTo>
                  <a:lnTo>
                    <a:pt x="4901625" y="24525"/>
                  </a:lnTo>
                  <a:lnTo>
                    <a:pt x="4915311" y="79828"/>
                  </a:lnTo>
                  <a:lnTo>
                    <a:pt x="4929454" y="124989"/>
                  </a:lnTo>
                  <a:lnTo>
                    <a:pt x="4943597" y="177836"/>
                  </a:lnTo>
                  <a:lnTo>
                    <a:pt x="4957283" y="254932"/>
                  </a:lnTo>
                  <a:lnTo>
                    <a:pt x="4971426" y="357843"/>
                  </a:lnTo>
                  <a:lnTo>
                    <a:pt x="4985113" y="461789"/>
                  </a:lnTo>
                  <a:lnTo>
                    <a:pt x="4999256" y="551396"/>
                  </a:lnTo>
                  <a:lnTo>
                    <a:pt x="5013398" y="675483"/>
                  </a:lnTo>
                  <a:lnTo>
                    <a:pt x="5026173" y="841722"/>
                  </a:lnTo>
                  <a:lnTo>
                    <a:pt x="5040315" y="995734"/>
                  </a:lnTo>
                  <a:lnTo>
                    <a:pt x="5054002" y="1156685"/>
                  </a:lnTo>
                  <a:lnTo>
                    <a:pt x="5068145" y="1337844"/>
                  </a:lnTo>
                  <a:lnTo>
                    <a:pt x="5081831" y="1493597"/>
                  </a:lnTo>
                  <a:lnTo>
                    <a:pt x="5095974" y="1651889"/>
                  </a:lnTo>
                  <a:lnTo>
                    <a:pt x="5110117" y="1808234"/>
                  </a:lnTo>
                  <a:lnTo>
                    <a:pt x="5123804" y="1897731"/>
                  </a:lnTo>
                  <a:lnTo>
                    <a:pt x="5137946" y="1951691"/>
                  </a:lnTo>
                  <a:lnTo>
                    <a:pt x="5151633" y="2031547"/>
                  </a:lnTo>
                  <a:lnTo>
                    <a:pt x="5165776" y="2100604"/>
                  </a:lnTo>
                  <a:lnTo>
                    <a:pt x="5179919" y="2114177"/>
                  </a:lnTo>
                  <a:lnTo>
                    <a:pt x="5192693" y="2117456"/>
                  </a:lnTo>
                  <a:lnTo>
                    <a:pt x="5206836" y="2163036"/>
                  </a:lnTo>
                  <a:lnTo>
                    <a:pt x="5220522" y="2208721"/>
                  </a:lnTo>
                  <a:lnTo>
                    <a:pt x="5234665" y="2243344"/>
                  </a:lnTo>
                  <a:lnTo>
                    <a:pt x="5248352" y="2306541"/>
                  </a:lnTo>
                  <a:lnTo>
                    <a:pt x="5262494" y="2337163"/>
                  </a:lnTo>
                  <a:lnTo>
                    <a:pt x="5276637" y="2355899"/>
                  </a:lnTo>
                  <a:lnTo>
                    <a:pt x="5290324" y="2461169"/>
                  </a:lnTo>
                  <a:lnTo>
                    <a:pt x="5304467" y="2598823"/>
                  </a:lnTo>
                  <a:lnTo>
                    <a:pt x="5318153" y="2676670"/>
                  </a:lnTo>
                  <a:lnTo>
                    <a:pt x="5332296" y="2729228"/>
                  </a:lnTo>
                  <a:lnTo>
                    <a:pt x="5346439" y="2831248"/>
                  </a:lnTo>
                  <a:lnTo>
                    <a:pt x="5359669" y="2954944"/>
                  </a:lnTo>
                  <a:lnTo>
                    <a:pt x="5373812" y="3044908"/>
                  </a:lnTo>
                  <a:lnTo>
                    <a:pt x="5387499" y="3106116"/>
                  </a:lnTo>
                  <a:lnTo>
                    <a:pt x="5401642" y="3131123"/>
                  </a:lnTo>
                  <a:lnTo>
                    <a:pt x="5415328" y="3120888"/>
                  </a:lnTo>
                  <a:lnTo>
                    <a:pt x="5429471" y="3121856"/>
                  </a:lnTo>
                  <a:lnTo>
                    <a:pt x="5443614" y="3119550"/>
                  </a:lnTo>
                  <a:lnTo>
                    <a:pt x="5457300" y="3114920"/>
                  </a:lnTo>
                  <a:lnTo>
                    <a:pt x="5471443" y="3165210"/>
                  </a:lnTo>
                  <a:lnTo>
                    <a:pt x="5485130" y="3259617"/>
                  </a:lnTo>
                  <a:lnTo>
                    <a:pt x="5499273" y="3316231"/>
                  </a:lnTo>
                  <a:lnTo>
                    <a:pt x="5513415" y="3249910"/>
                  </a:lnTo>
                  <a:lnTo>
                    <a:pt x="5526190" y="3113015"/>
                  </a:lnTo>
                  <a:lnTo>
                    <a:pt x="5540332" y="3011104"/>
                  </a:lnTo>
                  <a:lnTo>
                    <a:pt x="5554019" y="2917156"/>
                  </a:lnTo>
                  <a:lnTo>
                    <a:pt x="5568162" y="2801172"/>
                  </a:lnTo>
                  <a:lnTo>
                    <a:pt x="5581848" y="2702191"/>
                  </a:lnTo>
                  <a:lnTo>
                    <a:pt x="5595991" y="2644222"/>
                  </a:lnTo>
                  <a:lnTo>
                    <a:pt x="5610134" y="2577920"/>
                  </a:lnTo>
                  <a:lnTo>
                    <a:pt x="5623821" y="2431835"/>
                  </a:lnTo>
                  <a:lnTo>
                    <a:pt x="5637963" y="2221946"/>
                  </a:lnTo>
                  <a:lnTo>
                    <a:pt x="5651650" y="2035608"/>
                  </a:lnTo>
                  <a:lnTo>
                    <a:pt x="5665793" y="1939426"/>
                  </a:lnTo>
                  <a:lnTo>
                    <a:pt x="5679936" y="1937318"/>
                  </a:lnTo>
                  <a:lnTo>
                    <a:pt x="5692710" y="1965002"/>
                  </a:lnTo>
                  <a:lnTo>
                    <a:pt x="5706853" y="1965562"/>
                  </a:lnTo>
                  <a:lnTo>
                    <a:pt x="5720539" y="1983361"/>
                  </a:lnTo>
                  <a:lnTo>
                    <a:pt x="5734682" y="2071884"/>
                  </a:lnTo>
                  <a:lnTo>
                    <a:pt x="5748369" y="2197806"/>
                  </a:lnTo>
                  <a:lnTo>
                    <a:pt x="5762511" y="2308428"/>
                  </a:lnTo>
                  <a:lnTo>
                    <a:pt x="5776654" y="2399577"/>
                  </a:lnTo>
                  <a:lnTo>
                    <a:pt x="5790341" y="2485922"/>
                  </a:lnTo>
                  <a:lnTo>
                    <a:pt x="5804484" y="2545987"/>
                  </a:lnTo>
                  <a:lnTo>
                    <a:pt x="5818170" y="2575489"/>
                  </a:lnTo>
                  <a:lnTo>
                    <a:pt x="5832313" y="2585102"/>
                  </a:lnTo>
                  <a:lnTo>
                    <a:pt x="5846456" y="2575437"/>
                  </a:lnTo>
                  <a:lnTo>
                    <a:pt x="5859230" y="2539431"/>
                  </a:lnTo>
                  <a:lnTo>
                    <a:pt x="5873373" y="2479185"/>
                  </a:lnTo>
                  <a:lnTo>
                    <a:pt x="5887059" y="2439194"/>
                  </a:lnTo>
                  <a:lnTo>
                    <a:pt x="5901202" y="2407165"/>
                  </a:lnTo>
                  <a:lnTo>
                    <a:pt x="5914889" y="2358439"/>
                  </a:lnTo>
                  <a:lnTo>
                    <a:pt x="5929032" y="2285029"/>
                  </a:lnTo>
                  <a:lnTo>
                    <a:pt x="5943174" y="2224259"/>
                  </a:lnTo>
                  <a:lnTo>
                    <a:pt x="5956861" y="2208029"/>
                  </a:lnTo>
                  <a:lnTo>
                    <a:pt x="5971004" y="2210209"/>
                  </a:lnTo>
                  <a:lnTo>
                    <a:pt x="5984690" y="2199204"/>
                  </a:lnTo>
                  <a:lnTo>
                    <a:pt x="5998833" y="2172734"/>
                  </a:lnTo>
                  <a:lnTo>
                    <a:pt x="6012976" y="2163214"/>
                  </a:lnTo>
                  <a:lnTo>
                    <a:pt x="6026206" y="2154990"/>
                  </a:lnTo>
                  <a:lnTo>
                    <a:pt x="6040349" y="2133014"/>
                  </a:lnTo>
                  <a:lnTo>
                    <a:pt x="6054036" y="2089053"/>
                  </a:lnTo>
                  <a:lnTo>
                    <a:pt x="6068179" y="2021872"/>
                  </a:lnTo>
                  <a:lnTo>
                    <a:pt x="6081865" y="1934954"/>
                  </a:lnTo>
                  <a:lnTo>
                    <a:pt x="6096008" y="1866686"/>
                  </a:lnTo>
                  <a:lnTo>
                    <a:pt x="6110151" y="1803691"/>
                  </a:lnTo>
                  <a:lnTo>
                    <a:pt x="6123837" y="1727330"/>
                  </a:lnTo>
                  <a:lnTo>
                    <a:pt x="6137980" y="1682196"/>
                  </a:lnTo>
                  <a:lnTo>
                    <a:pt x="6151667" y="1660419"/>
                  </a:lnTo>
                  <a:lnTo>
                    <a:pt x="6165810" y="1620714"/>
                  </a:lnTo>
                  <a:lnTo>
                    <a:pt x="6179952" y="1550597"/>
                  </a:lnTo>
                  <a:lnTo>
                    <a:pt x="6192727" y="1500112"/>
                  </a:lnTo>
                  <a:lnTo>
                    <a:pt x="6206869" y="1489049"/>
                  </a:lnTo>
                  <a:lnTo>
                    <a:pt x="6220556" y="1486297"/>
                  </a:lnTo>
                  <a:lnTo>
                    <a:pt x="6234699" y="1479944"/>
                  </a:lnTo>
                  <a:lnTo>
                    <a:pt x="6248385" y="1473960"/>
                  </a:lnTo>
                  <a:lnTo>
                    <a:pt x="6262528" y="1479943"/>
                  </a:lnTo>
                  <a:lnTo>
                    <a:pt x="6276671" y="1518856"/>
                  </a:lnTo>
                  <a:lnTo>
                    <a:pt x="6290358" y="1577766"/>
                  </a:lnTo>
                  <a:lnTo>
                    <a:pt x="6304500" y="1601274"/>
                  </a:lnTo>
                  <a:lnTo>
                    <a:pt x="6318187" y="1564844"/>
                  </a:lnTo>
                  <a:lnTo>
                    <a:pt x="6332330" y="1546241"/>
                  </a:lnTo>
                  <a:lnTo>
                    <a:pt x="6346473" y="1570849"/>
                  </a:lnTo>
                  <a:lnTo>
                    <a:pt x="6359247" y="1600149"/>
                  </a:lnTo>
                  <a:lnTo>
                    <a:pt x="6373390" y="1646038"/>
                  </a:lnTo>
                  <a:lnTo>
                    <a:pt x="6387076" y="1708875"/>
                  </a:lnTo>
                  <a:lnTo>
                    <a:pt x="6401219" y="1763313"/>
                  </a:lnTo>
                  <a:lnTo>
                    <a:pt x="6414906" y="1814748"/>
                  </a:lnTo>
                  <a:lnTo>
                    <a:pt x="6429048" y="1855099"/>
                  </a:lnTo>
                  <a:lnTo>
                    <a:pt x="6443191" y="1869779"/>
                  </a:lnTo>
                  <a:lnTo>
                    <a:pt x="6456878" y="1853302"/>
                  </a:lnTo>
                  <a:lnTo>
                    <a:pt x="6471021" y="1816362"/>
                  </a:lnTo>
                  <a:lnTo>
                    <a:pt x="6484707" y="1817067"/>
                  </a:lnTo>
                  <a:lnTo>
                    <a:pt x="6498850" y="1861150"/>
                  </a:lnTo>
                  <a:lnTo>
                    <a:pt x="6512993" y="1910902"/>
                  </a:lnTo>
                  <a:lnTo>
                    <a:pt x="6525767" y="1941301"/>
                  </a:lnTo>
                  <a:lnTo>
                    <a:pt x="6539910" y="1941018"/>
                  </a:lnTo>
                  <a:lnTo>
                    <a:pt x="6553596" y="1923117"/>
                  </a:lnTo>
                  <a:lnTo>
                    <a:pt x="6567739" y="1908697"/>
                  </a:lnTo>
                  <a:lnTo>
                    <a:pt x="6581426" y="1898728"/>
                  </a:lnTo>
                  <a:lnTo>
                    <a:pt x="6595569" y="1872693"/>
                  </a:lnTo>
                  <a:lnTo>
                    <a:pt x="6609711" y="1831569"/>
                  </a:lnTo>
                  <a:lnTo>
                    <a:pt x="6623398" y="1821110"/>
                  </a:lnTo>
                  <a:lnTo>
                    <a:pt x="6637541" y="1848373"/>
                  </a:lnTo>
                  <a:lnTo>
                    <a:pt x="6651227" y="1871792"/>
                  </a:lnTo>
                  <a:lnTo>
                    <a:pt x="6665370" y="1848136"/>
                  </a:lnTo>
                  <a:lnTo>
                    <a:pt x="6679513" y="1784656"/>
                  </a:lnTo>
                  <a:lnTo>
                    <a:pt x="6692743" y="1736255"/>
                  </a:lnTo>
                  <a:lnTo>
                    <a:pt x="6706886" y="1726177"/>
                  </a:lnTo>
                  <a:lnTo>
                    <a:pt x="6720573" y="1726071"/>
                  </a:lnTo>
                  <a:lnTo>
                    <a:pt x="6734716" y="1727587"/>
                  </a:lnTo>
                  <a:lnTo>
                    <a:pt x="6748402" y="1736248"/>
                  </a:lnTo>
                  <a:lnTo>
                    <a:pt x="6762545" y="1743470"/>
                  </a:lnTo>
                  <a:lnTo>
                    <a:pt x="6776688" y="1753533"/>
                  </a:lnTo>
                  <a:lnTo>
                    <a:pt x="6790374" y="1743220"/>
                  </a:lnTo>
                  <a:lnTo>
                    <a:pt x="6804517" y="1726827"/>
                  </a:lnTo>
                  <a:lnTo>
                    <a:pt x="6818204" y="1720086"/>
                  </a:lnTo>
                  <a:lnTo>
                    <a:pt x="6832347" y="1719246"/>
                  </a:lnTo>
                  <a:lnTo>
                    <a:pt x="6846490" y="1720865"/>
                  </a:lnTo>
                  <a:lnTo>
                    <a:pt x="6859264" y="1691770"/>
                  </a:lnTo>
                  <a:lnTo>
                    <a:pt x="6873406" y="1645637"/>
                  </a:lnTo>
                  <a:lnTo>
                    <a:pt x="6887093" y="1630203"/>
                  </a:lnTo>
                  <a:lnTo>
                    <a:pt x="6901236" y="1598678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1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687040"/>
                  </a:moveTo>
                  <a:lnTo>
                    <a:pt x="14142" y="1785140"/>
                  </a:lnTo>
                  <a:lnTo>
                    <a:pt x="27373" y="1799900"/>
                  </a:lnTo>
                  <a:lnTo>
                    <a:pt x="41515" y="1777402"/>
                  </a:lnTo>
                  <a:lnTo>
                    <a:pt x="55202" y="1739993"/>
                  </a:lnTo>
                  <a:lnTo>
                    <a:pt x="69345" y="1713888"/>
                  </a:lnTo>
                  <a:lnTo>
                    <a:pt x="83031" y="1736432"/>
                  </a:lnTo>
                  <a:lnTo>
                    <a:pt x="97174" y="1753436"/>
                  </a:lnTo>
                  <a:lnTo>
                    <a:pt x="111317" y="1717210"/>
                  </a:lnTo>
                  <a:lnTo>
                    <a:pt x="125004" y="1654577"/>
                  </a:lnTo>
                  <a:lnTo>
                    <a:pt x="139147" y="1575895"/>
                  </a:lnTo>
                  <a:lnTo>
                    <a:pt x="152833" y="1498791"/>
                  </a:lnTo>
                  <a:lnTo>
                    <a:pt x="166976" y="1437188"/>
                  </a:lnTo>
                  <a:lnTo>
                    <a:pt x="181119" y="1405102"/>
                  </a:lnTo>
                  <a:lnTo>
                    <a:pt x="193893" y="1400521"/>
                  </a:lnTo>
                  <a:lnTo>
                    <a:pt x="208036" y="1398857"/>
                  </a:lnTo>
                  <a:lnTo>
                    <a:pt x="221722" y="1388017"/>
                  </a:lnTo>
                  <a:lnTo>
                    <a:pt x="235865" y="1348718"/>
                  </a:lnTo>
                  <a:lnTo>
                    <a:pt x="249552" y="1293057"/>
                  </a:lnTo>
                  <a:lnTo>
                    <a:pt x="263695" y="1266678"/>
                  </a:lnTo>
                  <a:lnTo>
                    <a:pt x="277837" y="1238753"/>
                  </a:lnTo>
                  <a:lnTo>
                    <a:pt x="291524" y="1192852"/>
                  </a:lnTo>
                  <a:lnTo>
                    <a:pt x="305667" y="1163324"/>
                  </a:lnTo>
                  <a:lnTo>
                    <a:pt x="319353" y="1154857"/>
                  </a:lnTo>
                  <a:lnTo>
                    <a:pt x="333496" y="1152454"/>
                  </a:lnTo>
                  <a:lnTo>
                    <a:pt x="347639" y="1132008"/>
                  </a:lnTo>
                  <a:lnTo>
                    <a:pt x="360413" y="1075694"/>
                  </a:lnTo>
                  <a:lnTo>
                    <a:pt x="374556" y="999102"/>
                  </a:lnTo>
                  <a:lnTo>
                    <a:pt x="388243" y="934141"/>
                  </a:lnTo>
                  <a:lnTo>
                    <a:pt x="402385" y="901670"/>
                  </a:lnTo>
                  <a:lnTo>
                    <a:pt x="416072" y="895006"/>
                  </a:lnTo>
                  <a:lnTo>
                    <a:pt x="430215" y="876012"/>
                  </a:lnTo>
                  <a:lnTo>
                    <a:pt x="444358" y="888575"/>
                  </a:lnTo>
                  <a:lnTo>
                    <a:pt x="458044" y="921513"/>
                  </a:lnTo>
                  <a:lnTo>
                    <a:pt x="472187" y="898772"/>
                  </a:lnTo>
                  <a:lnTo>
                    <a:pt x="485874" y="831845"/>
                  </a:lnTo>
                  <a:lnTo>
                    <a:pt x="500016" y="770287"/>
                  </a:lnTo>
                  <a:lnTo>
                    <a:pt x="514159" y="769304"/>
                  </a:lnTo>
                  <a:lnTo>
                    <a:pt x="526933" y="843581"/>
                  </a:lnTo>
                  <a:lnTo>
                    <a:pt x="541076" y="932731"/>
                  </a:lnTo>
                  <a:lnTo>
                    <a:pt x="554763" y="993990"/>
                  </a:lnTo>
                  <a:lnTo>
                    <a:pt x="568906" y="1029806"/>
                  </a:lnTo>
                  <a:lnTo>
                    <a:pt x="582592" y="1038559"/>
                  </a:lnTo>
                  <a:lnTo>
                    <a:pt x="596735" y="1044325"/>
                  </a:lnTo>
                  <a:lnTo>
                    <a:pt x="610878" y="1043270"/>
                  </a:lnTo>
                  <a:lnTo>
                    <a:pt x="624564" y="1023372"/>
                  </a:lnTo>
                  <a:lnTo>
                    <a:pt x="638707" y="1024460"/>
                  </a:lnTo>
                  <a:lnTo>
                    <a:pt x="652394" y="1039251"/>
                  </a:lnTo>
                  <a:lnTo>
                    <a:pt x="666537" y="1014485"/>
                  </a:lnTo>
                  <a:lnTo>
                    <a:pt x="680679" y="932741"/>
                  </a:lnTo>
                  <a:lnTo>
                    <a:pt x="693910" y="824510"/>
                  </a:lnTo>
                  <a:lnTo>
                    <a:pt x="708053" y="749205"/>
                  </a:lnTo>
                  <a:lnTo>
                    <a:pt x="721739" y="761791"/>
                  </a:lnTo>
                  <a:lnTo>
                    <a:pt x="735882" y="846325"/>
                  </a:lnTo>
                  <a:lnTo>
                    <a:pt x="749569" y="916638"/>
                  </a:lnTo>
                  <a:lnTo>
                    <a:pt x="763711" y="950763"/>
                  </a:lnTo>
                  <a:lnTo>
                    <a:pt x="777854" y="973953"/>
                  </a:lnTo>
                  <a:lnTo>
                    <a:pt x="791541" y="1017474"/>
                  </a:lnTo>
                  <a:lnTo>
                    <a:pt x="805684" y="1065226"/>
                  </a:lnTo>
                  <a:lnTo>
                    <a:pt x="819370" y="1090090"/>
                  </a:lnTo>
                  <a:lnTo>
                    <a:pt x="833513" y="1149421"/>
                  </a:lnTo>
                  <a:lnTo>
                    <a:pt x="847656" y="1284894"/>
                  </a:lnTo>
                  <a:lnTo>
                    <a:pt x="860430" y="1480391"/>
                  </a:lnTo>
                  <a:lnTo>
                    <a:pt x="874573" y="1652801"/>
                  </a:lnTo>
                  <a:lnTo>
                    <a:pt x="888259" y="1701231"/>
                  </a:lnTo>
                  <a:lnTo>
                    <a:pt x="902402" y="1642356"/>
                  </a:lnTo>
                  <a:lnTo>
                    <a:pt x="916089" y="1605843"/>
                  </a:lnTo>
                  <a:lnTo>
                    <a:pt x="930232" y="1627839"/>
                  </a:lnTo>
                  <a:lnTo>
                    <a:pt x="944374" y="1643028"/>
                  </a:lnTo>
                  <a:lnTo>
                    <a:pt x="958061" y="1631457"/>
                  </a:lnTo>
                  <a:lnTo>
                    <a:pt x="972204" y="1661803"/>
                  </a:lnTo>
                  <a:lnTo>
                    <a:pt x="985890" y="1771185"/>
                  </a:lnTo>
                  <a:lnTo>
                    <a:pt x="1000033" y="1904915"/>
                  </a:lnTo>
                  <a:lnTo>
                    <a:pt x="1014176" y="2023446"/>
                  </a:lnTo>
                  <a:lnTo>
                    <a:pt x="1026950" y="2100707"/>
                  </a:lnTo>
                  <a:lnTo>
                    <a:pt x="1041093" y="2100707"/>
                  </a:lnTo>
                  <a:lnTo>
                    <a:pt x="1054780" y="2100707"/>
                  </a:lnTo>
                  <a:lnTo>
                    <a:pt x="1068922" y="2100707"/>
                  </a:lnTo>
                  <a:lnTo>
                    <a:pt x="1082609" y="2100707"/>
                  </a:lnTo>
                  <a:lnTo>
                    <a:pt x="1096752" y="2100707"/>
                  </a:lnTo>
                  <a:lnTo>
                    <a:pt x="1110895" y="2100707"/>
                  </a:lnTo>
                  <a:lnTo>
                    <a:pt x="1124581" y="2100707"/>
                  </a:lnTo>
                  <a:lnTo>
                    <a:pt x="1138724" y="1988608"/>
                  </a:lnTo>
                  <a:lnTo>
                    <a:pt x="1152411" y="1817967"/>
                  </a:lnTo>
                  <a:lnTo>
                    <a:pt x="1166553" y="1626500"/>
                  </a:lnTo>
                  <a:lnTo>
                    <a:pt x="1180696" y="1420007"/>
                  </a:lnTo>
                  <a:lnTo>
                    <a:pt x="1193470" y="1212742"/>
                  </a:lnTo>
                  <a:lnTo>
                    <a:pt x="1207613" y="1057861"/>
                  </a:lnTo>
                  <a:lnTo>
                    <a:pt x="1221300" y="982639"/>
                  </a:lnTo>
                  <a:lnTo>
                    <a:pt x="1235443" y="968646"/>
                  </a:lnTo>
                  <a:lnTo>
                    <a:pt x="1249129" y="966485"/>
                  </a:lnTo>
                  <a:lnTo>
                    <a:pt x="1263272" y="963719"/>
                  </a:lnTo>
                  <a:lnTo>
                    <a:pt x="1277415" y="1007462"/>
                  </a:lnTo>
                  <a:lnTo>
                    <a:pt x="1291101" y="1124417"/>
                  </a:lnTo>
                  <a:lnTo>
                    <a:pt x="1305244" y="1272077"/>
                  </a:lnTo>
                  <a:lnTo>
                    <a:pt x="1318931" y="1389335"/>
                  </a:lnTo>
                  <a:lnTo>
                    <a:pt x="1333074" y="1462452"/>
                  </a:lnTo>
                  <a:lnTo>
                    <a:pt x="1347216" y="1507446"/>
                  </a:lnTo>
                  <a:lnTo>
                    <a:pt x="1360447" y="1523156"/>
                  </a:lnTo>
                  <a:lnTo>
                    <a:pt x="1374590" y="1509267"/>
                  </a:lnTo>
                  <a:lnTo>
                    <a:pt x="1388276" y="1458593"/>
                  </a:lnTo>
                  <a:lnTo>
                    <a:pt x="1402419" y="1370169"/>
                  </a:lnTo>
                  <a:lnTo>
                    <a:pt x="1416106" y="1310143"/>
                  </a:lnTo>
                  <a:lnTo>
                    <a:pt x="1430248" y="1368576"/>
                  </a:lnTo>
                  <a:lnTo>
                    <a:pt x="1444391" y="1513486"/>
                  </a:lnTo>
                  <a:lnTo>
                    <a:pt x="1458078" y="1607767"/>
                  </a:lnTo>
                  <a:lnTo>
                    <a:pt x="1472221" y="1608640"/>
                  </a:lnTo>
                  <a:lnTo>
                    <a:pt x="1485907" y="1574351"/>
                  </a:lnTo>
                  <a:lnTo>
                    <a:pt x="1500050" y="1536826"/>
                  </a:lnTo>
                  <a:lnTo>
                    <a:pt x="1514193" y="1525847"/>
                  </a:lnTo>
                  <a:lnTo>
                    <a:pt x="1526967" y="1533287"/>
                  </a:lnTo>
                  <a:lnTo>
                    <a:pt x="1541110" y="1517626"/>
                  </a:lnTo>
                  <a:lnTo>
                    <a:pt x="1554796" y="1527978"/>
                  </a:lnTo>
                  <a:lnTo>
                    <a:pt x="1568939" y="1587739"/>
                  </a:lnTo>
                  <a:lnTo>
                    <a:pt x="1582626" y="1642891"/>
                  </a:lnTo>
                  <a:lnTo>
                    <a:pt x="1596769" y="1632597"/>
                  </a:lnTo>
                  <a:lnTo>
                    <a:pt x="1610911" y="1552413"/>
                  </a:lnTo>
                  <a:lnTo>
                    <a:pt x="1624598" y="1489727"/>
                  </a:lnTo>
                  <a:lnTo>
                    <a:pt x="1638741" y="1485655"/>
                  </a:lnTo>
                  <a:lnTo>
                    <a:pt x="1652427" y="1521842"/>
                  </a:lnTo>
                  <a:lnTo>
                    <a:pt x="1666570" y="1567761"/>
                  </a:lnTo>
                  <a:lnTo>
                    <a:pt x="1680713" y="1564923"/>
                  </a:lnTo>
                  <a:lnTo>
                    <a:pt x="1693487" y="1554915"/>
                  </a:lnTo>
                  <a:lnTo>
                    <a:pt x="1707630" y="1577320"/>
                  </a:lnTo>
                  <a:lnTo>
                    <a:pt x="1721317" y="1546610"/>
                  </a:lnTo>
                  <a:lnTo>
                    <a:pt x="1735459" y="1462759"/>
                  </a:lnTo>
                  <a:lnTo>
                    <a:pt x="1749146" y="1401813"/>
                  </a:lnTo>
                  <a:lnTo>
                    <a:pt x="1763289" y="1375912"/>
                  </a:lnTo>
                  <a:lnTo>
                    <a:pt x="1777432" y="1340566"/>
                  </a:lnTo>
                  <a:lnTo>
                    <a:pt x="1791118" y="1281721"/>
                  </a:lnTo>
                  <a:lnTo>
                    <a:pt x="1805261" y="1233396"/>
                  </a:lnTo>
                  <a:lnTo>
                    <a:pt x="1818948" y="1196652"/>
                  </a:lnTo>
                  <a:lnTo>
                    <a:pt x="1833091" y="1182419"/>
                  </a:lnTo>
                  <a:lnTo>
                    <a:pt x="1847233" y="1210504"/>
                  </a:lnTo>
                  <a:lnTo>
                    <a:pt x="1860007" y="1221301"/>
                  </a:lnTo>
                  <a:lnTo>
                    <a:pt x="1874150" y="1166095"/>
                  </a:lnTo>
                  <a:lnTo>
                    <a:pt x="1887837" y="1098632"/>
                  </a:lnTo>
                  <a:lnTo>
                    <a:pt x="1901980" y="1055566"/>
                  </a:lnTo>
                  <a:lnTo>
                    <a:pt x="1915666" y="1016432"/>
                  </a:lnTo>
                  <a:lnTo>
                    <a:pt x="1929809" y="991993"/>
                  </a:lnTo>
                  <a:lnTo>
                    <a:pt x="1943952" y="990929"/>
                  </a:lnTo>
                  <a:lnTo>
                    <a:pt x="1957639" y="965968"/>
                  </a:lnTo>
                  <a:lnTo>
                    <a:pt x="1971781" y="918260"/>
                  </a:lnTo>
                  <a:lnTo>
                    <a:pt x="1985468" y="889271"/>
                  </a:lnTo>
                  <a:lnTo>
                    <a:pt x="1999611" y="876799"/>
                  </a:lnTo>
                  <a:lnTo>
                    <a:pt x="2013754" y="861740"/>
                  </a:lnTo>
                  <a:lnTo>
                    <a:pt x="2026984" y="847490"/>
                  </a:lnTo>
                  <a:lnTo>
                    <a:pt x="2041127" y="847378"/>
                  </a:lnTo>
                  <a:lnTo>
                    <a:pt x="2054813" y="864655"/>
                  </a:lnTo>
                  <a:lnTo>
                    <a:pt x="2068956" y="901405"/>
                  </a:lnTo>
                  <a:lnTo>
                    <a:pt x="2082643" y="965936"/>
                  </a:lnTo>
                  <a:lnTo>
                    <a:pt x="2096786" y="1035260"/>
                  </a:lnTo>
                  <a:lnTo>
                    <a:pt x="2110928" y="1064181"/>
                  </a:lnTo>
                  <a:lnTo>
                    <a:pt x="2124615" y="1064842"/>
                  </a:lnTo>
                  <a:lnTo>
                    <a:pt x="2138758" y="1068751"/>
                  </a:lnTo>
                  <a:lnTo>
                    <a:pt x="2152444" y="1077900"/>
                  </a:lnTo>
                  <a:lnTo>
                    <a:pt x="2166587" y="1074863"/>
                  </a:lnTo>
                  <a:lnTo>
                    <a:pt x="2180730" y="1053975"/>
                  </a:lnTo>
                  <a:lnTo>
                    <a:pt x="2193504" y="1035926"/>
                  </a:lnTo>
                  <a:lnTo>
                    <a:pt x="2207647" y="1057392"/>
                  </a:lnTo>
                  <a:lnTo>
                    <a:pt x="2221334" y="1130620"/>
                  </a:lnTo>
                  <a:lnTo>
                    <a:pt x="2235476" y="1220758"/>
                  </a:lnTo>
                  <a:lnTo>
                    <a:pt x="2249163" y="1283379"/>
                  </a:lnTo>
                  <a:lnTo>
                    <a:pt x="2263306" y="1297060"/>
                  </a:lnTo>
                  <a:lnTo>
                    <a:pt x="2277449" y="1305242"/>
                  </a:lnTo>
                  <a:lnTo>
                    <a:pt x="2291135" y="1352230"/>
                  </a:lnTo>
                  <a:lnTo>
                    <a:pt x="2305278" y="1413839"/>
                  </a:lnTo>
                  <a:lnTo>
                    <a:pt x="2318965" y="1470807"/>
                  </a:lnTo>
                  <a:lnTo>
                    <a:pt x="2333107" y="1537113"/>
                  </a:lnTo>
                  <a:lnTo>
                    <a:pt x="2347250" y="1624608"/>
                  </a:lnTo>
                  <a:lnTo>
                    <a:pt x="2360024" y="1713031"/>
                  </a:lnTo>
                  <a:lnTo>
                    <a:pt x="2374167" y="1771501"/>
                  </a:lnTo>
                  <a:lnTo>
                    <a:pt x="2387854" y="1802564"/>
                  </a:lnTo>
                  <a:lnTo>
                    <a:pt x="2401997" y="1826872"/>
                  </a:lnTo>
                  <a:lnTo>
                    <a:pt x="2415683" y="1848481"/>
                  </a:lnTo>
                  <a:lnTo>
                    <a:pt x="2429826" y="1888469"/>
                  </a:lnTo>
                  <a:lnTo>
                    <a:pt x="2443969" y="1964208"/>
                  </a:lnTo>
                  <a:lnTo>
                    <a:pt x="2457655" y="2053575"/>
                  </a:lnTo>
                  <a:lnTo>
                    <a:pt x="2471798" y="2100707"/>
                  </a:lnTo>
                  <a:lnTo>
                    <a:pt x="2485485" y="2100707"/>
                  </a:lnTo>
                  <a:lnTo>
                    <a:pt x="2499628" y="2100707"/>
                  </a:lnTo>
                  <a:lnTo>
                    <a:pt x="2513770" y="2100707"/>
                  </a:lnTo>
                  <a:lnTo>
                    <a:pt x="2526545" y="2100707"/>
                  </a:lnTo>
                  <a:lnTo>
                    <a:pt x="2540687" y="2100707"/>
                  </a:lnTo>
                  <a:lnTo>
                    <a:pt x="2554374" y="2100707"/>
                  </a:lnTo>
                  <a:lnTo>
                    <a:pt x="2568517" y="2100707"/>
                  </a:lnTo>
                  <a:lnTo>
                    <a:pt x="2582203" y="2100707"/>
                  </a:lnTo>
                  <a:lnTo>
                    <a:pt x="2596346" y="2100707"/>
                  </a:lnTo>
                  <a:lnTo>
                    <a:pt x="2610489" y="2100707"/>
                  </a:lnTo>
                  <a:lnTo>
                    <a:pt x="2624176" y="2100707"/>
                  </a:lnTo>
                  <a:lnTo>
                    <a:pt x="2638318" y="2099461"/>
                  </a:lnTo>
                  <a:lnTo>
                    <a:pt x="2652005" y="2062471"/>
                  </a:lnTo>
                  <a:lnTo>
                    <a:pt x="2666148" y="2033817"/>
                  </a:lnTo>
                  <a:lnTo>
                    <a:pt x="2680291" y="1984360"/>
                  </a:lnTo>
                  <a:lnTo>
                    <a:pt x="2693521" y="1963857"/>
                  </a:lnTo>
                  <a:lnTo>
                    <a:pt x="2707664" y="1997237"/>
                  </a:lnTo>
                  <a:lnTo>
                    <a:pt x="2721350" y="2049456"/>
                  </a:lnTo>
                  <a:lnTo>
                    <a:pt x="2735493" y="2086261"/>
                  </a:lnTo>
                  <a:lnTo>
                    <a:pt x="2749180" y="2063599"/>
                  </a:lnTo>
                  <a:lnTo>
                    <a:pt x="2763323" y="1990915"/>
                  </a:lnTo>
                  <a:lnTo>
                    <a:pt x="2777465" y="1956162"/>
                  </a:lnTo>
                  <a:lnTo>
                    <a:pt x="2791152" y="1973292"/>
                  </a:lnTo>
                  <a:lnTo>
                    <a:pt x="2805295" y="2002321"/>
                  </a:lnTo>
                  <a:lnTo>
                    <a:pt x="2818981" y="2061628"/>
                  </a:lnTo>
                  <a:lnTo>
                    <a:pt x="2833124" y="2100707"/>
                  </a:lnTo>
                  <a:lnTo>
                    <a:pt x="2847267" y="2100707"/>
                  </a:lnTo>
                  <a:lnTo>
                    <a:pt x="2860041" y="2100707"/>
                  </a:lnTo>
                  <a:lnTo>
                    <a:pt x="2874184" y="2094915"/>
                  </a:lnTo>
                  <a:lnTo>
                    <a:pt x="2887871" y="1994249"/>
                  </a:lnTo>
                  <a:lnTo>
                    <a:pt x="2902013" y="1962859"/>
                  </a:lnTo>
                  <a:lnTo>
                    <a:pt x="2915700" y="1991482"/>
                  </a:lnTo>
                  <a:lnTo>
                    <a:pt x="2929843" y="2031707"/>
                  </a:lnTo>
                  <a:lnTo>
                    <a:pt x="2943986" y="2053036"/>
                  </a:lnTo>
                  <a:lnTo>
                    <a:pt x="2957672" y="2051443"/>
                  </a:lnTo>
                  <a:lnTo>
                    <a:pt x="2971815" y="2043082"/>
                  </a:lnTo>
                  <a:lnTo>
                    <a:pt x="2985502" y="2008699"/>
                  </a:lnTo>
                  <a:lnTo>
                    <a:pt x="2999644" y="1960073"/>
                  </a:lnTo>
                  <a:lnTo>
                    <a:pt x="3013787" y="1945970"/>
                  </a:lnTo>
                  <a:lnTo>
                    <a:pt x="3026561" y="1948541"/>
                  </a:lnTo>
                  <a:lnTo>
                    <a:pt x="3040704" y="1944784"/>
                  </a:lnTo>
                  <a:lnTo>
                    <a:pt x="3054391" y="1929575"/>
                  </a:lnTo>
                  <a:lnTo>
                    <a:pt x="3068534" y="1885524"/>
                  </a:lnTo>
                  <a:lnTo>
                    <a:pt x="3082220" y="1845113"/>
                  </a:lnTo>
                  <a:lnTo>
                    <a:pt x="3096363" y="1843418"/>
                  </a:lnTo>
                  <a:lnTo>
                    <a:pt x="3110506" y="1863360"/>
                  </a:lnTo>
                  <a:lnTo>
                    <a:pt x="3124192" y="1877787"/>
                  </a:lnTo>
                  <a:lnTo>
                    <a:pt x="3138335" y="1869218"/>
                  </a:lnTo>
                  <a:lnTo>
                    <a:pt x="3152022" y="1850819"/>
                  </a:lnTo>
                  <a:lnTo>
                    <a:pt x="3166165" y="1860193"/>
                  </a:lnTo>
                  <a:lnTo>
                    <a:pt x="3180307" y="1883845"/>
                  </a:lnTo>
                  <a:lnTo>
                    <a:pt x="3193082" y="1902298"/>
                  </a:lnTo>
                  <a:lnTo>
                    <a:pt x="3207224" y="1944942"/>
                  </a:lnTo>
                  <a:lnTo>
                    <a:pt x="3220911" y="2015227"/>
                  </a:lnTo>
                  <a:lnTo>
                    <a:pt x="3235054" y="2064255"/>
                  </a:lnTo>
                  <a:lnTo>
                    <a:pt x="3248740" y="2062843"/>
                  </a:lnTo>
                  <a:lnTo>
                    <a:pt x="3262883" y="2037654"/>
                  </a:lnTo>
                  <a:lnTo>
                    <a:pt x="3277026" y="2032232"/>
                  </a:lnTo>
                  <a:lnTo>
                    <a:pt x="3290713" y="2055657"/>
                  </a:lnTo>
                  <a:lnTo>
                    <a:pt x="3304855" y="2078371"/>
                  </a:lnTo>
                  <a:lnTo>
                    <a:pt x="3318542" y="2080451"/>
                  </a:lnTo>
                  <a:lnTo>
                    <a:pt x="3332685" y="2067654"/>
                  </a:lnTo>
                  <a:lnTo>
                    <a:pt x="3346828" y="2053338"/>
                  </a:lnTo>
                  <a:lnTo>
                    <a:pt x="3360058" y="2033119"/>
                  </a:lnTo>
                  <a:lnTo>
                    <a:pt x="3374201" y="1977293"/>
                  </a:lnTo>
                  <a:lnTo>
                    <a:pt x="3387887" y="1897785"/>
                  </a:lnTo>
                  <a:lnTo>
                    <a:pt x="3402030" y="1872791"/>
                  </a:lnTo>
                  <a:lnTo>
                    <a:pt x="3415717" y="1920072"/>
                  </a:lnTo>
                  <a:lnTo>
                    <a:pt x="3429860" y="1970562"/>
                  </a:lnTo>
                  <a:lnTo>
                    <a:pt x="3444003" y="1976058"/>
                  </a:lnTo>
                  <a:lnTo>
                    <a:pt x="3457689" y="1962718"/>
                  </a:lnTo>
                  <a:lnTo>
                    <a:pt x="3471832" y="1956640"/>
                  </a:lnTo>
                  <a:lnTo>
                    <a:pt x="3485519" y="1929654"/>
                  </a:lnTo>
                  <a:lnTo>
                    <a:pt x="3499661" y="1895411"/>
                  </a:lnTo>
                  <a:lnTo>
                    <a:pt x="3513804" y="1884861"/>
                  </a:lnTo>
                  <a:lnTo>
                    <a:pt x="3526578" y="1890800"/>
                  </a:lnTo>
                  <a:lnTo>
                    <a:pt x="3540721" y="1917780"/>
                  </a:lnTo>
                  <a:lnTo>
                    <a:pt x="3554408" y="1937179"/>
                  </a:lnTo>
                  <a:lnTo>
                    <a:pt x="3568550" y="1926169"/>
                  </a:lnTo>
                  <a:lnTo>
                    <a:pt x="3582237" y="1911699"/>
                  </a:lnTo>
                  <a:lnTo>
                    <a:pt x="3596380" y="1893015"/>
                  </a:lnTo>
                  <a:lnTo>
                    <a:pt x="3610523" y="1864131"/>
                  </a:lnTo>
                  <a:lnTo>
                    <a:pt x="3624209" y="1837703"/>
                  </a:lnTo>
                  <a:lnTo>
                    <a:pt x="3638352" y="1836978"/>
                  </a:lnTo>
                  <a:lnTo>
                    <a:pt x="3652039" y="1884277"/>
                  </a:lnTo>
                  <a:lnTo>
                    <a:pt x="3666182" y="1935537"/>
                  </a:lnTo>
                  <a:lnTo>
                    <a:pt x="3680324" y="1917396"/>
                  </a:lnTo>
                  <a:lnTo>
                    <a:pt x="3693098" y="1858889"/>
                  </a:lnTo>
                  <a:lnTo>
                    <a:pt x="3707241" y="1834854"/>
                  </a:lnTo>
                  <a:lnTo>
                    <a:pt x="3720928" y="1850514"/>
                  </a:lnTo>
                  <a:lnTo>
                    <a:pt x="3735071" y="1843549"/>
                  </a:lnTo>
                  <a:lnTo>
                    <a:pt x="3748757" y="1804503"/>
                  </a:lnTo>
                  <a:lnTo>
                    <a:pt x="3762900" y="1790555"/>
                  </a:lnTo>
                  <a:lnTo>
                    <a:pt x="3777043" y="1805689"/>
                  </a:lnTo>
                  <a:lnTo>
                    <a:pt x="3790730" y="1801560"/>
                  </a:lnTo>
                  <a:lnTo>
                    <a:pt x="3804872" y="1752328"/>
                  </a:lnTo>
                  <a:lnTo>
                    <a:pt x="3818559" y="1683440"/>
                  </a:lnTo>
                  <a:lnTo>
                    <a:pt x="3832702" y="1618829"/>
                  </a:lnTo>
                  <a:lnTo>
                    <a:pt x="3846845" y="1601996"/>
                  </a:lnTo>
                  <a:lnTo>
                    <a:pt x="3859619" y="1625193"/>
                  </a:lnTo>
                  <a:lnTo>
                    <a:pt x="3873762" y="1610578"/>
                  </a:lnTo>
                  <a:lnTo>
                    <a:pt x="3887448" y="1559015"/>
                  </a:lnTo>
                  <a:lnTo>
                    <a:pt x="3901591" y="1531326"/>
                  </a:lnTo>
                  <a:lnTo>
                    <a:pt x="3915278" y="1507787"/>
                  </a:lnTo>
                  <a:lnTo>
                    <a:pt x="3929420" y="1442113"/>
                  </a:lnTo>
                  <a:lnTo>
                    <a:pt x="3943563" y="1379919"/>
                  </a:lnTo>
                  <a:lnTo>
                    <a:pt x="3957250" y="1374286"/>
                  </a:lnTo>
                  <a:lnTo>
                    <a:pt x="3971393" y="1412521"/>
                  </a:lnTo>
                  <a:lnTo>
                    <a:pt x="3985079" y="1440126"/>
                  </a:lnTo>
                  <a:lnTo>
                    <a:pt x="3999222" y="1461402"/>
                  </a:lnTo>
                  <a:lnTo>
                    <a:pt x="4013365" y="1453366"/>
                  </a:lnTo>
                  <a:lnTo>
                    <a:pt x="4026595" y="1387603"/>
                  </a:lnTo>
                  <a:lnTo>
                    <a:pt x="4040738" y="1328288"/>
                  </a:lnTo>
                  <a:lnTo>
                    <a:pt x="4054425" y="1285455"/>
                  </a:lnTo>
                  <a:lnTo>
                    <a:pt x="4068567" y="1248249"/>
                  </a:lnTo>
                  <a:lnTo>
                    <a:pt x="4082254" y="1239869"/>
                  </a:lnTo>
                  <a:lnTo>
                    <a:pt x="4096397" y="1271838"/>
                  </a:lnTo>
                  <a:lnTo>
                    <a:pt x="4110540" y="1305756"/>
                  </a:lnTo>
                  <a:lnTo>
                    <a:pt x="4124226" y="1291693"/>
                  </a:lnTo>
                  <a:lnTo>
                    <a:pt x="4138369" y="1238221"/>
                  </a:lnTo>
                  <a:lnTo>
                    <a:pt x="4152056" y="1201805"/>
                  </a:lnTo>
                  <a:lnTo>
                    <a:pt x="4166198" y="1174996"/>
                  </a:lnTo>
                  <a:lnTo>
                    <a:pt x="4180341" y="1138416"/>
                  </a:lnTo>
                  <a:lnTo>
                    <a:pt x="4193115" y="1137488"/>
                  </a:lnTo>
                  <a:lnTo>
                    <a:pt x="4207258" y="1142430"/>
                  </a:lnTo>
                  <a:lnTo>
                    <a:pt x="4220945" y="1134807"/>
                  </a:lnTo>
                  <a:lnTo>
                    <a:pt x="4235088" y="1126423"/>
                  </a:lnTo>
                  <a:lnTo>
                    <a:pt x="4248774" y="1113255"/>
                  </a:lnTo>
                  <a:lnTo>
                    <a:pt x="4262917" y="1101430"/>
                  </a:lnTo>
                  <a:lnTo>
                    <a:pt x="4277060" y="1075300"/>
                  </a:lnTo>
                  <a:lnTo>
                    <a:pt x="4290746" y="1075764"/>
                  </a:lnTo>
                  <a:lnTo>
                    <a:pt x="4304889" y="1119256"/>
                  </a:lnTo>
                  <a:lnTo>
                    <a:pt x="4318576" y="1118131"/>
                  </a:lnTo>
                  <a:lnTo>
                    <a:pt x="4332719" y="1071157"/>
                  </a:lnTo>
                  <a:lnTo>
                    <a:pt x="4346861" y="1054953"/>
                  </a:lnTo>
                  <a:lnTo>
                    <a:pt x="4359636" y="1062289"/>
                  </a:lnTo>
                  <a:lnTo>
                    <a:pt x="4373778" y="1070788"/>
                  </a:lnTo>
                  <a:lnTo>
                    <a:pt x="4387465" y="1064463"/>
                  </a:lnTo>
                  <a:lnTo>
                    <a:pt x="4401608" y="1037368"/>
                  </a:lnTo>
                  <a:lnTo>
                    <a:pt x="4415294" y="994921"/>
                  </a:lnTo>
                  <a:lnTo>
                    <a:pt x="4429437" y="945406"/>
                  </a:lnTo>
                  <a:lnTo>
                    <a:pt x="4443580" y="915768"/>
                  </a:lnTo>
                  <a:lnTo>
                    <a:pt x="4457267" y="885253"/>
                  </a:lnTo>
                  <a:lnTo>
                    <a:pt x="4471409" y="874474"/>
                  </a:lnTo>
                  <a:lnTo>
                    <a:pt x="4485096" y="910649"/>
                  </a:lnTo>
                  <a:lnTo>
                    <a:pt x="4499239" y="941096"/>
                  </a:lnTo>
                  <a:lnTo>
                    <a:pt x="4513382" y="951108"/>
                  </a:lnTo>
                  <a:lnTo>
                    <a:pt x="4526156" y="937679"/>
                  </a:lnTo>
                  <a:lnTo>
                    <a:pt x="4540299" y="917761"/>
                  </a:lnTo>
                  <a:lnTo>
                    <a:pt x="4553985" y="928556"/>
                  </a:lnTo>
                  <a:lnTo>
                    <a:pt x="4568128" y="935279"/>
                  </a:lnTo>
                  <a:lnTo>
                    <a:pt x="4581815" y="919819"/>
                  </a:lnTo>
                  <a:lnTo>
                    <a:pt x="4595957" y="883857"/>
                  </a:lnTo>
                  <a:lnTo>
                    <a:pt x="4610100" y="847137"/>
                  </a:lnTo>
                  <a:lnTo>
                    <a:pt x="4623787" y="838711"/>
                  </a:lnTo>
                  <a:lnTo>
                    <a:pt x="4637930" y="806708"/>
                  </a:lnTo>
                  <a:lnTo>
                    <a:pt x="4651616" y="762110"/>
                  </a:lnTo>
                  <a:lnTo>
                    <a:pt x="4665759" y="748433"/>
                  </a:lnTo>
                  <a:lnTo>
                    <a:pt x="4679902" y="721725"/>
                  </a:lnTo>
                  <a:lnTo>
                    <a:pt x="4693132" y="662711"/>
                  </a:lnTo>
                  <a:lnTo>
                    <a:pt x="4707275" y="564612"/>
                  </a:lnTo>
                  <a:lnTo>
                    <a:pt x="4720962" y="444279"/>
                  </a:lnTo>
                  <a:lnTo>
                    <a:pt x="4735104" y="344870"/>
                  </a:lnTo>
                  <a:lnTo>
                    <a:pt x="4748791" y="280187"/>
                  </a:lnTo>
                  <a:lnTo>
                    <a:pt x="4762934" y="260941"/>
                  </a:lnTo>
                  <a:lnTo>
                    <a:pt x="4777077" y="254368"/>
                  </a:lnTo>
                  <a:lnTo>
                    <a:pt x="4790763" y="213811"/>
                  </a:lnTo>
                  <a:lnTo>
                    <a:pt x="4804906" y="151571"/>
                  </a:lnTo>
                  <a:lnTo>
                    <a:pt x="4818593" y="105676"/>
                  </a:lnTo>
                  <a:lnTo>
                    <a:pt x="4832735" y="76243"/>
                  </a:lnTo>
                  <a:lnTo>
                    <a:pt x="4846878" y="43103"/>
                  </a:lnTo>
                  <a:lnTo>
                    <a:pt x="4859652" y="11287"/>
                  </a:lnTo>
                  <a:lnTo>
                    <a:pt x="4873795" y="1655"/>
                  </a:lnTo>
                  <a:lnTo>
                    <a:pt x="4887482" y="0"/>
                  </a:lnTo>
                  <a:lnTo>
                    <a:pt x="4901625" y="24525"/>
                  </a:lnTo>
                  <a:lnTo>
                    <a:pt x="4915311" y="79828"/>
                  </a:lnTo>
                  <a:lnTo>
                    <a:pt x="4929454" y="124989"/>
                  </a:lnTo>
                  <a:lnTo>
                    <a:pt x="4943597" y="177836"/>
                  </a:lnTo>
                  <a:lnTo>
                    <a:pt x="4957283" y="254932"/>
                  </a:lnTo>
                  <a:lnTo>
                    <a:pt x="4971426" y="357843"/>
                  </a:lnTo>
                  <a:lnTo>
                    <a:pt x="4985113" y="461789"/>
                  </a:lnTo>
                  <a:lnTo>
                    <a:pt x="4999256" y="551396"/>
                  </a:lnTo>
                  <a:lnTo>
                    <a:pt x="5013398" y="675483"/>
                  </a:lnTo>
                  <a:lnTo>
                    <a:pt x="5026173" y="841722"/>
                  </a:lnTo>
                  <a:lnTo>
                    <a:pt x="5040315" y="995734"/>
                  </a:lnTo>
                  <a:lnTo>
                    <a:pt x="5054002" y="1156685"/>
                  </a:lnTo>
                  <a:lnTo>
                    <a:pt x="5068145" y="1337844"/>
                  </a:lnTo>
                  <a:lnTo>
                    <a:pt x="5081831" y="1493597"/>
                  </a:lnTo>
                  <a:lnTo>
                    <a:pt x="5095974" y="1651889"/>
                  </a:lnTo>
                  <a:lnTo>
                    <a:pt x="5110117" y="1808234"/>
                  </a:lnTo>
                  <a:lnTo>
                    <a:pt x="5123804" y="1897731"/>
                  </a:lnTo>
                  <a:lnTo>
                    <a:pt x="5137946" y="1951691"/>
                  </a:lnTo>
                  <a:lnTo>
                    <a:pt x="5151633" y="2031547"/>
                  </a:lnTo>
                  <a:lnTo>
                    <a:pt x="5165776" y="2100604"/>
                  </a:lnTo>
                  <a:lnTo>
                    <a:pt x="5179919" y="2100707"/>
                  </a:lnTo>
                  <a:lnTo>
                    <a:pt x="5192693" y="2100707"/>
                  </a:lnTo>
                  <a:lnTo>
                    <a:pt x="5206836" y="2100707"/>
                  </a:lnTo>
                  <a:lnTo>
                    <a:pt x="5220522" y="2100707"/>
                  </a:lnTo>
                  <a:lnTo>
                    <a:pt x="5234665" y="2100707"/>
                  </a:lnTo>
                  <a:lnTo>
                    <a:pt x="5248352" y="2100707"/>
                  </a:lnTo>
                  <a:lnTo>
                    <a:pt x="5262494" y="2100707"/>
                  </a:lnTo>
                  <a:lnTo>
                    <a:pt x="5276637" y="2100707"/>
                  </a:lnTo>
                  <a:lnTo>
                    <a:pt x="5290324" y="2100707"/>
                  </a:lnTo>
                  <a:lnTo>
                    <a:pt x="5304467" y="2100707"/>
                  </a:lnTo>
                  <a:lnTo>
                    <a:pt x="5318153" y="2100707"/>
                  </a:lnTo>
                  <a:lnTo>
                    <a:pt x="5332296" y="2100707"/>
                  </a:lnTo>
                  <a:lnTo>
                    <a:pt x="5346439" y="2100707"/>
                  </a:lnTo>
                  <a:lnTo>
                    <a:pt x="5359669" y="2100707"/>
                  </a:lnTo>
                  <a:lnTo>
                    <a:pt x="5373812" y="2100707"/>
                  </a:lnTo>
                  <a:lnTo>
                    <a:pt x="5387499" y="2100707"/>
                  </a:lnTo>
                  <a:lnTo>
                    <a:pt x="5401642" y="2100707"/>
                  </a:lnTo>
                  <a:lnTo>
                    <a:pt x="5415328" y="2100707"/>
                  </a:lnTo>
                  <a:lnTo>
                    <a:pt x="5429471" y="2100707"/>
                  </a:lnTo>
                  <a:lnTo>
                    <a:pt x="5443614" y="2100707"/>
                  </a:lnTo>
                  <a:lnTo>
                    <a:pt x="5457300" y="2100707"/>
                  </a:lnTo>
                  <a:lnTo>
                    <a:pt x="5471443" y="2100707"/>
                  </a:lnTo>
                  <a:lnTo>
                    <a:pt x="5485130" y="2100707"/>
                  </a:lnTo>
                  <a:lnTo>
                    <a:pt x="5499273" y="2100707"/>
                  </a:lnTo>
                  <a:lnTo>
                    <a:pt x="5513415" y="2100707"/>
                  </a:lnTo>
                  <a:lnTo>
                    <a:pt x="5526190" y="2100707"/>
                  </a:lnTo>
                  <a:lnTo>
                    <a:pt x="5540332" y="2100707"/>
                  </a:lnTo>
                  <a:lnTo>
                    <a:pt x="5554019" y="2100707"/>
                  </a:lnTo>
                  <a:lnTo>
                    <a:pt x="5568162" y="2100707"/>
                  </a:lnTo>
                  <a:lnTo>
                    <a:pt x="5581848" y="2100707"/>
                  </a:lnTo>
                  <a:lnTo>
                    <a:pt x="5595991" y="2100707"/>
                  </a:lnTo>
                  <a:lnTo>
                    <a:pt x="5610134" y="2100707"/>
                  </a:lnTo>
                  <a:lnTo>
                    <a:pt x="5623821" y="2100707"/>
                  </a:lnTo>
                  <a:lnTo>
                    <a:pt x="5637963" y="2100707"/>
                  </a:lnTo>
                  <a:lnTo>
                    <a:pt x="5651650" y="2035608"/>
                  </a:lnTo>
                  <a:lnTo>
                    <a:pt x="5665793" y="1939426"/>
                  </a:lnTo>
                  <a:lnTo>
                    <a:pt x="5679936" y="1937318"/>
                  </a:lnTo>
                  <a:lnTo>
                    <a:pt x="5692710" y="1965002"/>
                  </a:lnTo>
                  <a:lnTo>
                    <a:pt x="5706853" y="1965562"/>
                  </a:lnTo>
                  <a:lnTo>
                    <a:pt x="5720539" y="1983361"/>
                  </a:lnTo>
                  <a:lnTo>
                    <a:pt x="5734682" y="2071884"/>
                  </a:lnTo>
                  <a:lnTo>
                    <a:pt x="5748369" y="2100707"/>
                  </a:lnTo>
                  <a:lnTo>
                    <a:pt x="5762511" y="2100707"/>
                  </a:lnTo>
                  <a:lnTo>
                    <a:pt x="5776654" y="2100707"/>
                  </a:lnTo>
                  <a:lnTo>
                    <a:pt x="5790341" y="2100707"/>
                  </a:lnTo>
                  <a:lnTo>
                    <a:pt x="5804484" y="2100707"/>
                  </a:lnTo>
                  <a:lnTo>
                    <a:pt x="5818170" y="2100707"/>
                  </a:lnTo>
                  <a:lnTo>
                    <a:pt x="5832313" y="2100707"/>
                  </a:lnTo>
                  <a:lnTo>
                    <a:pt x="5846456" y="2100707"/>
                  </a:lnTo>
                  <a:lnTo>
                    <a:pt x="5859230" y="2100707"/>
                  </a:lnTo>
                  <a:lnTo>
                    <a:pt x="5873373" y="2100707"/>
                  </a:lnTo>
                  <a:lnTo>
                    <a:pt x="5887059" y="2100707"/>
                  </a:lnTo>
                  <a:lnTo>
                    <a:pt x="5901202" y="2100707"/>
                  </a:lnTo>
                  <a:lnTo>
                    <a:pt x="5914889" y="2100707"/>
                  </a:lnTo>
                  <a:lnTo>
                    <a:pt x="5929032" y="2100707"/>
                  </a:lnTo>
                  <a:lnTo>
                    <a:pt x="5943174" y="2100707"/>
                  </a:lnTo>
                  <a:lnTo>
                    <a:pt x="5956861" y="2100707"/>
                  </a:lnTo>
                  <a:lnTo>
                    <a:pt x="5971004" y="2100707"/>
                  </a:lnTo>
                  <a:lnTo>
                    <a:pt x="5984690" y="2100707"/>
                  </a:lnTo>
                  <a:lnTo>
                    <a:pt x="5998833" y="2100707"/>
                  </a:lnTo>
                  <a:lnTo>
                    <a:pt x="6012976" y="2100707"/>
                  </a:lnTo>
                  <a:lnTo>
                    <a:pt x="6026206" y="2100707"/>
                  </a:lnTo>
                  <a:lnTo>
                    <a:pt x="6040349" y="2100707"/>
                  </a:lnTo>
                  <a:lnTo>
                    <a:pt x="6054036" y="2089053"/>
                  </a:lnTo>
                  <a:lnTo>
                    <a:pt x="6068179" y="2021872"/>
                  </a:lnTo>
                  <a:lnTo>
                    <a:pt x="6081865" y="1934954"/>
                  </a:lnTo>
                  <a:lnTo>
                    <a:pt x="6096008" y="1866686"/>
                  </a:lnTo>
                  <a:lnTo>
                    <a:pt x="6110151" y="1803691"/>
                  </a:lnTo>
                  <a:lnTo>
                    <a:pt x="6123837" y="1727330"/>
                  </a:lnTo>
                  <a:lnTo>
                    <a:pt x="6137980" y="1682196"/>
                  </a:lnTo>
                  <a:lnTo>
                    <a:pt x="6151667" y="1660419"/>
                  </a:lnTo>
                  <a:lnTo>
                    <a:pt x="6165810" y="1620714"/>
                  </a:lnTo>
                  <a:lnTo>
                    <a:pt x="6179952" y="1550597"/>
                  </a:lnTo>
                  <a:lnTo>
                    <a:pt x="6192727" y="1500112"/>
                  </a:lnTo>
                  <a:lnTo>
                    <a:pt x="6206869" y="1489049"/>
                  </a:lnTo>
                  <a:lnTo>
                    <a:pt x="6220556" y="1486297"/>
                  </a:lnTo>
                  <a:lnTo>
                    <a:pt x="6234699" y="1479944"/>
                  </a:lnTo>
                  <a:lnTo>
                    <a:pt x="6248385" y="1473960"/>
                  </a:lnTo>
                  <a:lnTo>
                    <a:pt x="6262528" y="1479943"/>
                  </a:lnTo>
                  <a:lnTo>
                    <a:pt x="6276671" y="1518856"/>
                  </a:lnTo>
                  <a:lnTo>
                    <a:pt x="6290358" y="1577766"/>
                  </a:lnTo>
                  <a:lnTo>
                    <a:pt x="6304500" y="1601274"/>
                  </a:lnTo>
                  <a:lnTo>
                    <a:pt x="6318187" y="1564844"/>
                  </a:lnTo>
                  <a:lnTo>
                    <a:pt x="6332330" y="1546241"/>
                  </a:lnTo>
                  <a:lnTo>
                    <a:pt x="6346473" y="1570849"/>
                  </a:lnTo>
                  <a:lnTo>
                    <a:pt x="6359247" y="1600149"/>
                  </a:lnTo>
                  <a:lnTo>
                    <a:pt x="6373390" y="1646038"/>
                  </a:lnTo>
                  <a:lnTo>
                    <a:pt x="6387076" y="1708875"/>
                  </a:lnTo>
                  <a:lnTo>
                    <a:pt x="6401219" y="1763313"/>
                  </a:lnTo>
                  <a:lnTo>
                    <a:pt x="6414906" y="1814748"/>
                  </a:lnTo>
                  <a:lnTo>
                    <a:pt x="6429048" y="1855099"/>
                  </a:lnTo>
                  <a:lnTo>
                    <a:pt x="6443191" y="1869779"/>
                  </a:lnTo>
                  <a:lnTo>
                    <a:pt x="6456878" y="1853302"/>
                  </a:lnTo>
                  <a:lnTo>
                    <a:pt x="6471021" y="1816362"/>
                  </a:lnTo>
                  <a:lnTo>
                    <a:pt x="6484707" y="1817067"/>
                  </a:lnTo>
                  <a:lnTo>
                    <a:pt x="6498850" y="1861150"/>
                  </a:lnTo>
                  <a:lnTo>
                    <a:pt x="6512993" y="1910902"/>
                  </a:lnTo>
                  <a:lnTo>
                    <a:pt x="6525767" y="1941301"/>
                  </a:lnTo>
                  <a:lnTo>
                    <a:pt x="6539910" y="1941018"/>
                  </a:lnTo>
                  <a:lnTo>
                    <a:pt x="6553596" y="1923117"/>
                  </a:lnTo>
                  <a:lnTo>
                    <a:pt x="6567739" y="1908697"/>
                  </a:lnTo>
                  <a:lnTo>
                    <a:pt x="6581426" y="1898728"/>
                  </a:lnTo>
                  <a:lnTo>
                    <a:pt x="6595569" y="1872693"/>
                  </a:lnTo>
                  <a:lnTo>
                    <a:pt x="6609711" y="1831569"/>
                  </a:lnTo>
                  <a:lnTo>
                    <a:pt x="6623398" y="1821110"/>
                  </a:lnTo>
                  <a:lnTo>
                    <a:pt x="6637541" y="1848373"/>
                  </a:lnTo>
                  <a:lnTo>
                    <a:pt x="6651227" y="1871792"/>
                  </a:lnTo>
                  <a:lnTo>
                    <a:pt x="6665370" y="1848136"/>
                  </a:lnTo>
                  <a:lnTo>
                    <a:pt x="6679513" y="1784656"/>
                  </a:lnTo>
                  <a:lnTo>
                    <a:pt x="6692743" y="1736255"/>
                  </a:lnTo>
                  <a:lnTo>
                    <a:pt x="6706886" y="1726177"/>
                  </a:lnTo>
                  <a:lnTo>
                    <a:pt x="6720573" y="1726071"/>
                  </a:lnTo>
                  <a:lnTo>
                    <a:pt x="6734716" y="1727587"/>
                  </a:lnTo>
                  <a:lnTo>
                    <a:pt x="6748402" y="1736248"/>
                  </a:lnTo>
                  <a:lnTo>
                    <a:pt x="6762545" y="1743470"/>
                  </a:lnTo>
                  <a:lnTo>
                    <a:pt x="6776688" y="1753533"/>
                  </a:lnTo>
                  <a:lnTo>
                    <a:pt x="6790374" y="1743220"/>
                  </a:lnTo>
                  <a:lnTo>
                    <a:pt x="6804517" y="1726827"/>
                  </a:lnTo>
                  <a:lnTo>
                    <a:pt x="6818204" y="1720086"/>
                  </a:lnTo>
                  <a:lnTo>
                    <a:pt x="6832347" y="1719246"/>
                  </a:lnTo>
                  <a:lnTo>
                    <a:pt x="6846490" y="1720865"/>
                  </a:lnTo>
                  <a:lnTo>
                    <a:pt x="6859264" y="1691770"/>
                  </a:lnTo>
                  <a:lnTo>
                    <a:pt x="6873406" y="1645637"/>
                  </a:lnTo>
                  <a:lnTo>
                    <a:pt x="6887093" y="1630203"/>
                  </a:lnTo>
                  <a:lnTo>
                    <a:pt x="6901236" y="1598678"/>
                  </a:lnTo>
                  <a:lnTo>
                    <a:pt x="6901236" y="2100707"/>
                  </a:lnTo>
                  <a:lnTo>
                    <a:pt x="6887093" y="2100707"/>
                  </a:lnTo>
                  <a:lnTo>
                    <a:pt x="6873406" y="2100707"/>
                  </a:lnTo>
                  <a:lnTo>
                    <a:pt x="6859264" y="2100707"/>
                  </a:lnTo>
                  <a:lnTo>
                    <a:pt x="6846490" y="2100707"/>
                  </a:lnTo>
                  <a:lnTo>
                    <a:pt x="6832347" y="2100707"/>
                  </a:lnTo>
                  <a:lnTo>
                    <a:pt x="6818204" y="2100707"/>
                  </a:lnTo>
                  <a:lnTo>
                    <a:pt x="6804517" y="2100707"/>
                  </a:lnTo>
                  <a:lnTo>
                    <a:pt x="6790374" y="2100707"/>
                  </a:lnTo>
                  <a:lnTo>
                    <a:pt x="6776688" y="2100707"/>
                  </a:lnTo>
                  <a:lnTo>
                    <a:pt x="6762545" y="2100707"/>
                  </a:lnTo>
                  <a:lnTo>
                    <a:pt x="6748402" y="2100707"/>
                  </a:lnTo>
                  <a:lnTo>
                    <a:pt x="6734716" y="2100707"/>
                  </a:lnTo>
                  <a:lnTo>
                    <a:pt x="6720573" y="2100707"/>
                  </a:lnTo>
                  <a:lnTo>
                    <a:pt x="6706886" y="2100707"/>
                  </a:lnTo>
                  <a:lnTo>
                    <a:pt x="6692743" y="2100707"/>
                  </a:lnTo>
                  <a:lnTo>
                    <a:pt x="6679513" y="2100707"/>
                  </a:lnTo>
                  <a:lnTo>
                    <a:pt x="6665370" y="2100707"/>
                  </a:lnTo>
                  <a:lnTo>
                    <a:pt x="6651227" y="2100707"/>
                  </a:lnTo>
                  <a:lnTo>
                    <a:pt x="6637541" y="2100707"/>
                  </a:lnTo>
                  <a:lnTo>
                    <a:pt x="6623398" y="2100707"/>
                  </a:lnTo>
                  <a:lnTo>
                    <a:pt x="6609711" y="2100707"/>
                  </a:lnTo>
                  <a:lnTo>
                    <a:pt x="6595569" y="2100707"/>
                  </a:lnTo>
                  <a:lnTo>
                    <a:pt x="6581426" y="2100707"/>
                  </a:lnTo>
                  <a:lnTo>
                    <a:pt x="6567739" y="2100707"/>
                  </a:lnTo>
                  <a:lnTo>
                    <a:pt x="6553596" y="2100707"/>
                  </a:lnTo>
                  <a:lnTo>
                    <a:pt x="6539910" y="2100707"/>
                  </a:lnTo>
                  <a:lnTo>
                    <a:pt x="6525767" y="2100707"/>
                  </a:lnTo>
                  <a:lnTo>
                    <a:pt x="6512993" y="2100707"/>
                  </a:lnTo>
                  <a:lnTo>
                    <a:pt x="6498850" y="2100707"/>
                  </a:lnTo>
                  <a:lnTo>
                    <a:pt x="6484707" y="2100707"/>
                  </a:lnTo>
                  <a:lnTo>
                    <a:pt x="6471021" y="2100707"/>
                  </a:lnTo>
                  <a:lnTo>
                    <a:pt x="6456878" y="2100707"/>
                  </a:lnTo>
                  <a:lnTo>
                    <a:pt x="6443191" y="2100707"/>
                  </a:lnTo>
                  <a:lnTo>
                    <a:pt x="6429048" y="2100707"/>
                  </a:lnTo>
                  <a:lnTo>
                    <a:pt x="6414906" y="2100707"/>
                  </a:lnTo>
                  <a:lnTo>
                    <a:pt x="6401219" y="2100707"/>
                  </a:lnTo>
                  <a:lnTo>
                    <a:pt x="6387076" y="2100707"/>
                  </a:lnTo>
                  <a:lnTo>
                    <a:pt x="6373390" y="2100707"/>
                  </a:lnTo>
                  <a:lnTo>
                    <a:pt x="6359247" y="2100707"/>
                  </a:lnTo>
                  <a:lnTo>
                    <a:pt x="6346473" y="2100707"/>
                  </a:lnTo>
                  <a:lnTo>
                    <a:pt x="6332330" y="2100707"/>
                  </a:lnTo>
                  <a:lnTo>
                    <a:pt x="6318187" y="2100707"/>
                  </a:lnTo>
                  <a:lnTo>
                    <a:pt x="6304500" y="2100707"/>
                  </a:lnTo>
                  <a:lnTo>
                    <a:pt x="6290358" y="2100707"/>
                  </a:lnTo>
                  <a:lnTo>
                    <a:pt x="6276671" y="2100707"/>
                  </a:lnTo>
                  <a:lnTo>
                    <a:pt x="6262528" y="2100707"/>
                  </a:lnTo>
                  <a:lnTo>
                    <a:pt x="6248385" y="2100707"/>
                  </a:lnTo>
                  <a:lnTo>
                    <a:pt x="6234699" y="2100707"/>
                  </a:lnTo>
                  <a:lnTo>
                    <a:pt x="6220556" y="2100707"/>
                  </a:lnTo>
                  <a:lnTo>
                    <a:pt x="6206869" y="2100707"/>
                  </a:lnTo>
                  <a:lnTo>
                    <a:pt x="6192727" y="2100707"/>
                  </a:lnTo>
                  <a:lnTo>
                    <a:pt x="6179952" y="2100707"/>
                  </a:lnTo>
                  <a:lnTo>
                    <a:pt x="6165810" y="2100707"/>
                  </a:lnTo>
                  <a:lnTo>
                    <a:pt x="6151667" y="2100707"/>
                  </a:lnTo>
                  <a:lnTo>
                    <a:pt x="6137980" y="2100707"/>
                  </a:lnTo>
                  <a:lnTo>
                    <a:pt x="6123837" y="2100707"/>
                  </a:lnTo>
                  <a:lnTo>
                    <a:pt x="6110151" y="2100707"/>
                  </a:lnTo>
                  <a:lnTo>
                    <a:pt x="6096008" y="2100707"/>
                  </a:lnTo>
                  <a:lnTo>
                    <a:pt x="6081865" y="2100707"/>
                  </a:lnTo>
                  <a:lnTo>
                    <a:pt x="6068179" y="2100707"/>
                  </a:lnTo>
                  <a:lnTo>
                    <a:pt x="6054036" y="2100707"/>
                  </a:lnTo>
                  <a:lnTo>
                    <a:pt x="6040349" y="2133014"/>
                  </a:lnTo>
                  <a:lnTo>
                    <a:pt x="6026206" y="2154990"/>
                  </a:lnTo>
                  <a:lnTo>
                    <a:pt x="6012976" y="2163214"/>
                  </a:lnTo>
                  <a:lnTo>
                    <a:pt x="5998833" y="2172734"/>
                  </a:lnTo>
                  <a:lnTo>
                    <a:pt x="5984690" y="2199204"/>
                  </a:lnTo>
                  <a:lnTo>
                    <a:pt x="5971004" y="2210209"/>
                  </a:lnTo>
                  <a:lnTo>
                    <a:pt x="5956861" y="2208029"/>
                  </a:lnTo>
                  <a:lnTo>
                    <a:pt x="5943174" y="2224259"/>
                  </a:lnTo>
                  <a:lnTo>
                    <a:pt x="5929032" y="2285029"/>
                  </a:lnTo>
                  <a:lnTo>
                    <a:pt x="5914889" y="2358439"/>
                  </a:lnTo>
                  <a:lnTo>
                    <a:pt x="5901202" y="2407165"/>
                  </a:lnTo>
                  <a:lnTo>
                    <a:pt x="5887059" y="2439194"/>
                  </a:lnTo>
                  <a:lnTo>
                    <a:pt x="5873373" y="2479185"/>
                  </a:lnTo>
                  <a:lnTo>
                    <a:pt x="5859230" y="2539431"/>
                  </a:lnTo>
                  <a:lnTo>
                    <a:pt x="5846456" y="2575437"/>
                  </a:lnTo>
                  <a:lnTo>
                    <a:pt x="5832313" y="2585102"/>
                  </a:lnTo>
                  <a:lnTo>
                    <a:pt x="5818170" y="2575489"/>
                  </a:lnTo>
                  <a:lnTo>
                    <a:pt x="5804484" y="2545987"/>
                  </a:lnTo>
                  <a:lnTo>
                    <a:pt x="5790341" y="2485922"/>
                  </a:lnTo>
                  <a:lnTo>
                    <a:pt x="5776654" y="2399577"/>
                  </a:lnTo>
                  <a:lnTo>
                    <a:pt x="5762511" y="2308428"/>
                  </a:lnTo>
                  <a:lnTo>
                    <a:pt x="5748369" y="2197806"/>
                  </a:lnTo>
                  <a:lnTo>
                    <a:pt x="5734682" y="2100707"/>
                  </a:lnTo>
                  <a:lnTo>
                    <a:pt x="5720539" y="2100707"/>
                  </a:lnTo>
                  <a:lnTo>
                    <a:pt x="5706853" y="2100707"/>
                  </a:lnTo>
                  <a:lnTo>
                    <a:pt x="5692710" y="2100707"/>
                  </a:lnTo>
                  <a:lnTo>
                    <a:pt x="5679936" y="2100707"/>
                  </a:lnTo>
                  <a:lnTo>
                    <a:pt x="5665793" y="2100707"/>
                  </a:lnTo>
                  <a:lnTo>
                    <a:pt x="5651650" y="2100707"/>
                  </a:lnTo>
                  <a:lnTo>
                    <a:pt x="5637963" y="2221946"/>
                  </a:lnTo>
                  <a:lnTo>
                    <a:pt x="5623821" y="2431835"/>
                  </a:lnTo>
                  <a:lnTo>
                    <a:pt x="5610134" y="2577920"/>
                  </a:lnTo>
                  <a:lnTo>
                    <a:pt x="5595991" y="2644222"/>
                  </a:lnTo>
                  <a:lnTo>
                    <a:pt x="5581848" y="2702191"/>
                  </a:lnTo>
                  <a:lnTo>
                    <a:pt x="5568162" y="2801172"/>
                  </a:lnTo>
                  <a:lnTo>
                    <a:pt x="5554019" y="2917156"/>
                  </a:lnTo>
                  <a:lnTo>
                    <a:pt x="5540332" y="3011104"/>
                  </a:lnTo>
                  <a:lnTo>
                    <a:pt x="5526190" y="3113015"/>
                  </a:lnTo>
                  <a:lnTo>
                    <a:pt x="5513415" y="3249910"/>
                  </a:lnTo>
                  <a:lnTo>
                    <a:pt x="5499273" y="3316231"/>
                  </a:lnTo>
                  <a:lnTo>
                    <a:pt x="5485130" y="3259617"/>
                  </a:lnTo>
                  <a:lnTo>
                    <a:pt x="5471443" y="3165210"/>
                  </a:lnTo>
                  <a:lnTo>
                    <a:pt x="5457300" y="3114920"/>
                  </a:lnTo>
                  <a:lnTo>
                    <a:pt x="5443614" y="3119550"/>
                  </a:lnTo>
                  <a:lnTo>
                    <a:pt x="5429471" y="3121856"/>
                  </a:lnTo>
                  <a:lnTo>
                    <a:pt x="5415328" y="3120888"/>
                  </a:lnTo>
                  <a:lnTo>
                    <a:pt x="5401642" y="3131123"/>
                  </a:lnTo>
                  <a:lnTo>
                    <a:pt x="5387499" y="3106116"/>
                  </a:lnTo>
                  <a:lnTo>
                    <a:pt x="5373812" y="3044908"/>
                  </a:lnTo>
                  <a:lnTo>
                    <a:pt x="5359669" y="2954944"/>
                  </a:lnTo>
                  <a:lnTo>
                    <a:pt x="5346439" y="2831248"/>
                  </a:lnTo>
                  <a:lnTo>
                    <a:pt x="5332296" y="2729228"/>
                  </a:lnTo>
                  <a:lnTo>
                    <a:pt x="5318153" y="2676670"/>
                  </a:lnTo>
                  <a:lnTo>
                    <a:pt x="5304467" y="2598823"/>
                  </a:lnTo>
                  <a:lnTo>
                    <a:pt x="5290324" y="2461169"/>
                  </a:lnTo>
                  <a:lnTo>
                    <a:pt x="5276637" y="2355899"/>
                  </a:lnTo>
                  <a:lnTo>
                    <a:pt x="5262494" y="2337163"/>
                  </a:lnTo>
                  <a:lnTo>
                    <a:pt x="5248352" y="2306541"/>
                  </a:lnTo>
                  <a:lnTo>
                    <a:pt x="5234665" y="2243344"/>
                  </a:lnTo>
                  <a:lnTo>
                    <a:pt x="5220522" y="2208721"/>
                  </a:lnTo>
                  <a:lnTo>
                    <a:pt x="5206836" y="2163036"/>
                  </a:lnTo>
                  <a:lnTo>
                    <a:pt x="5192693" y="2117456"/>
                  </a:lnTo>
                  <a:lnTo>
                    <a:pt x="5179919" y="2114177"/>
                  </a:lnTo>
                  <a:lnTo>
                    <a:pt x="5165776" y="2100707"/>
                  </a:lnTo>
                  <a:lnTo>
                    <a:pt x="5151633" y="2100707"/>
                  </a:lnTo>
                  <a:lnTo>
                    <a:pt x="5137946" y="2100707"/>
                  </a:lnTo>
                  <a:lnTo>
                    <a:pt x="5123804" y="2100707"/>
                  </a:lnTo>
                  <a:lnTo>
                    <a:pt x="5110117" y="2100707"/>
                  </a:lnTo>
                  <a:lnTo>
                    <a:pt x="5095974" y="2100707"/>
                  </a:lnTo>
                  <a:lnTo>
                    <a:pt x="5081831" y="2100707"/>
                  </a:lnTo>
                  <a:lnTo>
                    <a:pt x="5068145" y="2100707"/>
                  </a:lnTo>
                  <a:lnTo>
                    <a:pt x="5054002" y="2100707"/>
                  </a:lnTo>
                  <a:lnTo>
                    <a:pt x="5040315" y="2100707"/>
                  </a:lnTo>
                  <a:lnTo>
                    <a:pt x="5026173" y="2100707"/>
                  </a:lnTo>
                  <a:lnTo>
                    <a:pt x="5013398" y="2100707"/>
                  </a:lnTo>
                  <a:lnTo>
                    <a:pt x="4999256" y="2100707"/>
                  </a:lnTo>
                  <a:lnTo>
                    <a:pt x="4985113" y="2100707"/>
                  </a:lnTo>
                  <a:lnTo>
                    <a:pt x="4971426" y="2100707"/>
                  </a:lnTo>
                  <a:lnTo>
                    <a:pt x="4957283" y="2100707"/>
                  </a:lnTo>
                  <a:lnTo>
                    <a:pt x="4943597" y="2100707"/>
                  </a:lnTo>
                  <a:lnTo>
                    <a:pt x="4929454" y="2100707"/>
                  </a:lnTo>
                  <a:lnTo>
                    <a:pt x="4915311" y="2100707"/>
                  </a:lnTo>
                  <a:lnTo>
                    <a:pt x="4901625" y="2100707"/>
                  </a:lnTo>
                  <a:lnTo>
                    <a:pt x="4887482" y="2100707"/>
                  </a:lnTo>
                  <a:lnTo>
                    <a:pt x="4873795" y="2100707"/>
                  </a:lnTo>
                  <a:lnTo>
                    <a:pt x="4859652" y="2100707"/>
                  </a:lnTo>
                  <a:lnTo>
                    <a:pt x="4846878" y="2100707"/>
                  </a:lnTo>
                  <a:lnTo>
                    <a:pt x="4832735" y="2100707"/>
                  </a:lnTo>
                  <a:lnTo>
                    <a:pt x="4818593" y="2100707"/>
                  </a:lnTo>
                  <a:lnTo>
                    <a:pt x="4804906" y="2100707"/>
                  </a:lnTo>
                  <a:lnTo>
                    <a:pt x="4790763" y="2100707"/>
                  </a:lnTo>
                  <a:lnTo>
                    <a:pt x="4777077" y="2100707"/>
                  </a:lnTo>
                  <a:lnTo>
                    <a:pt x="4762934" y="2100707"/>
                  </a:lnTo>
                  <a:lnTo>
                    <a:pt x="4748791" y="2100707"/>
                  </a:lnTo>
                  <a:lnTo>
                    <a:pt x="4735104" y="2100707"/>
                  </a:lnTo>
                  <a:lnTo>
                    <a:pt x="4720962" y="2100707"/>
                  </a:lnTo>
                  <a:lnTo>
                    <a:pt x="4707275" y="2100707"/>
                  </a:lnTo>
                  <a:lnTo>
                    <a:pt x="4693132" y="2100707"/>
                  </a:lnTo>
                  <a:lnTo>
                    <a:pt x="4679902" y="2100707"/>
                  </a:lnTo>
                  <a:lnTo>
                    <a:pt x="4665759" y="2100707"/>
                  </a:lnTo>
                  <a:lnTo>
                    <a:pt x="4651616" y="2100707"/>
                  </a:lnTo>
                  <a:lnTo>
                    <a:pt x="4637930" y="2100707"/>
                  </a:lnTo>
                  <a:lnTo>
                    <a:pt x="4623787" y="2100707"/>
                  </a:lnTo>
                  <a:lnTo>
                    <a:pt x="4610100" y="2100707"/>
                  </a:lnTo>
                  <a:lnTo>
                    <a:pt x="4595957" y="2100707"/>
                  </a:lnTo>
                  <a:lnTo>
                    <a:pt x="4581815" y="2100707"/>
                  </a:lnTo>
                  <a:lnTo>
                    <a:pt x="4568128" y="2100707"/>
                  </a:lnTo>
                  <a:lnTo>
                    <a:pt x="4553985" y="2100707"/>
                  </a:lnTo>
                  <a:lnTo>
                    <a:pt x="4540299" y="2100707"/>
                  </a:lnTo>
                  <a:lnTo>
                    <a:pt x="4526156" y="2100707"/>
                  </a:lnTo>
                  <a:lnTo>
                    <a:pt x="4513382" y="2100707"/>
                  </a:lnTo>
                  <a:lnTo>
                    <a:pt x="4499239" y="2100707"/>
                  </a:lnTo>
                  <a:lnTo>
                    <a:pt x="4485096" y="2100707"/>
                  </a:lnTo>
                  <a:lnTo>
                    <a:pt x="4471409" y="2100707"/>
                  </a:lnTo>
                  <a:lnTo>
                    <a:pt x="4457267" y="2100707"/>
                  </a:lnTo>
                  <a:lnTo>
                    <a:pt x="4443580" y="2100707"/>
                  </a:lnTo>
                  <a:lnTo>
                    <a:pt x="4429437" y="2100707"/>
                  </a:lnTo>
                  <a:lnTo>
                    <a:pt x="4415294" y="2100707"/>
                  </a:lnTo>
                  <a:lnTo>
                    <a:pt x="4401608" y="2100707"/>
                  </a:lnTo>
                  <a:lnTo>
                    <a:pt x="4387465" y="2100707"/>
                  </a:lnTo>
                  <a:lnTo>
                    <a:pt x="4373778" y="2100707"/>
                  </a:lnTo>
                  <a:lnTo>
                    <a:pt x="4359636" y="2100707"/>
                  </a:lnTo>
                  <a:lnTo>
                    <a:pt x="4346861" y="2100707"/>
                  </a:lnTo>
                  <a:lnTo>
                    <a:pt x="4332719" y="2100707"/>
                  </a:lnTo>
                  <a:lnTo>
                    <a:pt x="4318576" y="2100707"/>
                  </a:lnTo>
                  <a:lnTo>
                    <a:pt x="4304889" y="2100707"/>
                  </a:lnTo>
                  <a:lnTo>
                    <a:pt x="4290746" y="2100707"/>
                  </a:lnTo>
                  <a:lnTo>
                    <a:pt x="4277060" y="2100707"/>
                  </a:lnTo>
                  <a:lnTo>
                    <a:pt x="4262917" y="2100707"/>
                  </a:lnTo>
                  <a:lnTo>
                    <a:pt x="4248774" y="2100707"/>
                  </a:lnTo>
                  <a:lnTo>
                    <a:pt x="4235088" y="2100707"/>
                  </a:lnTo>
                  <a:lnTo>
                    <a:pt x="4220945" y="2100707"/>
                  </a:lnTo>
                  <a:lnTo>
                    <a:pt x="4207258" y="2100707"/>
                  </a:lnTo>
                  <a:lnTo>
                    <a:pt x="4193115" y="2100707"/>
                  </a:lnTo>
                  <a:lnTo>
                    <a:pt x="4180341" y="2100707"/>
                  </a:lnTo>
                  <a:lnTo>
                    <a:pt x="4166198" y="2100707"/>
                  </a:lnTo>
                  <a:lnTo>
                    <a:pt x="4152056" y="2100707"/>
                  </a:lnTo>
                  <a:lnTo>
                    <a:pt x="4138369" y="2100707"/>
                  </a:lnTo>
                  <a:lnTo>
                    <a:pt x="4124226" y="2100707"/>
                  </a:lnTo>
                  <a:lnTo>
                    <a:pt x="4110540" y="2100707"/>
                  </a:lnTo>
                  <a:lnTo>
                    <a:pt x="4096397" y="2100707"/>
                  </a:lnTo>
                  <a:lnTo>
                    <a:pt x="4082254" y="2100707"/>
                  </a:lnTo>
                  <a:lnTo>
                    <a:pt x="4068567" y="2100707"/>
                  </a:lnTo>
                  <a:lnTo>
                    <a:pt x="4054425" y="2100707"/>
                  </a:lnTo>
                  <a:lnTo>
                    <a:pt x="4040738" y="2100707"/>
                  </a:lnTo>
                  <a:lnTo>
                    <a:pt x="4026595" y="2100707"/>
                  </a:lnTo>
                  <a:lnTo>
                    <a:pt x="4013365" y="2100707"/>
                  </a:lnTo>
                  <a:lnTo>
                    <a:pt x="3999222" y="2100707"/>
                  </a:lnTo>
                  <a:lnTo>
                    <a:pt x="3985079" y="2100707"/>
                  </a:lnTo>
                  <a:lnTo>
                    <a:pt x="3971393" y="2100707"/>
                  </a:lnTo>
                  <a:lnTo>
                    <a:pt x="3957250" y="2100707"/>
                  </a:lnTo>
                  <a:lnTo>
                    <a:pt x="3943563" y="2100707"/>
                  </a:lnTo>
                  <a:lnTo>
                    <a:pt x="3929420" y="2100707"/>
                  </a:lnTo>
                  <a:lnTo>
                    <a:pt x="3915278" y="2100707"/>
                  </a:lnTo>
                  <a:lnTo>
                    <a:pt x="3901591" y="2100707"/>
                  </a:lnTo>
                  <a:lnTo>
                    <a:pt x="3887448" y="2100707"/>
                  </a:lnTo>
                  <a:lnTo>
                    <a:pt x="3873762" y="2100707"/>
                  </a:lnTo>
                  <a:lnTo>
                    <a:pt x="3859619" y="2100707"/>
                  </a:lnTo>
                  <a:lnTo>
                    <a:pt x="3846845" y="2100707"/>
                  </a:lnTo>
                  <a:lnTo>
                    <a:pt x="3832702" y="2100707"/>
                  </a:lnTo>
                  <a:lnTo>
                    <a:pt x="3818559" y="2100707"/>
                  </a:lnTo>
                  <a:lnTo>
                    <a:pt x="3804872" y="2100707"/>
                  </a:lnTo>
                  <a:lnTo>
                    <a:pt x="3790730" y="2100707"/>
                  </a:lnTo>
                  <a:lnTo>
                    <a:pt x="3777043" y="2100707"/>
                  </a:lnTo>
                  <a:lnTo>
                    <a:pt x="3762900" y="2100707"/>
                  </a:lnTo>
                  <a:lnTo>
                    <a:pt x="3748757" y="2100707"/>
                  </a:lnTo>
                  <a:lnTo>
                    <a:pt x="3735071" y="2100707"/>
                  </a:lnTo>
                  <a:lnTo>
                    <a:pt x="3720928" y="2100707"/>
                  </a:lnTo>
                  <a:lnTo>
                    <a:pt x="3707241" y="2100707"/>
                  </a:lnTo>
                  <a:lnTo>
                    <a:pt x="3693098" y="2100707"/>
                  </a:lnTo>
                  <a:lnTo>
                    <a:pt x="3680324" y="2100707"/>
                  </a:lnTo>
                  <a:lnTo>
                    <a:pt x="3666182" y="2100707"/>
                  </a:lnTo>
                  <a:lnTo>
                    <a:pt x="3652039" y="2100707"/>
                  </a:lnTo>
                  <a:lnTo>
                    <a:pt x="3638352" y="2100707"/>
                  </a:lnTo>
                  <a:lnTo>
                    <a:pt x="3624209" y="2100707"/>
                  </a:lnTo>
                  <a:lnTo>
                    <a:pt x="3610523" y="2100707"/>
                  </a:lnTo>
                  <a:lnTo>
                    <a:pt x="3596380" y="2100707"/>
                  </a:lnTo>
                  <a:lnTo>
                    <a:pt x="3582237" y="2100707"/>
                  </a:lnTo>
                  <a:lnTo>
                    <a:pt x="3568550" y="2100707"/>
                  </a:lnTo>
                  <a:lnTo>
                    <a:pt x="3554408" y="2100707"/>
                  </a:lnTo>
                  <a:lnTo>
                    <a:pt x="3540721" y="2100707"/>
                  </a:lnTo>
                  <a:lnTo>
                    <a:pt x="3526578" y="2100707"/>
                  </a:lnTo>
                  <a:lnTo>
                    <a:pt x="3513804" y="2100707"/>
                  </a:lnTo>
                  <a:lnTo>
                    <a:pt x="3499661" y="2100707"/>
                  </a:lnTo>
                  <a:lnTo>
                    <a:pt x="3485519" y="2100707"/>
                  </a:lnTo>
                  <a:lnTo>
                    <a:pt x="3471832" y="2100707"/>
                  </a:lnTo>
                  <a:lnTo>
                    <a:pt x="3457689" y="2100707"/>
                  </a:lnTo>
                  <a:lnTo>
                    <a:pt x="3444003" y="2100707"/>
                  </a:lnTo>
                  <a:lnTo>
                    <a:pt x="3429860" y="2100707"/>
                  </a:lnTo>
                  <a:lnTo>
                    <a:pt x="3415717" y="2100707"/>
                  </a:lnTo>
                  <a:lnTo>
                    <a:pt x="3402030" y="2100707"/>
                  </a:lnTo>
                  <a:lnTo>
                    <a:pt x="3387887" y="2100707"/>
                  </a:lnTo>
                  <a:lnTo>
                    <a:pt x="3374201" y="2100707"/>
                  </a:lnTo>
                  <a:lnTo>
                    <a:pt x="3360058" y="2100707"/>
                  </a:lnTo>
                  <a:lnTo>
                    <a:pt x="3346828" y="2100707"/>
                  </a:lnTo>
                  <a:lnTo>
                    <a:pt x="3332685" y="2100707"/>
                  </a:lnTo>
                  <a:lnTo>
                    <a:pt x="3318542" y="2100707"/>
                  </a:lnTo>
                  <a:lnTo>
                    <a:pt x="3304855" y="2100707"/>
                  </a:lnTo>
                  <a:lnTo>
                    <a:pt x="3290713" y="2100707"/>
                  </a:lnTo>
                  <a:lnTo>
                    <a:pt x="3277026" y="2100707"/>
                  </a:lnTo>
                  <a:lnTo>
                    <a:pt x="3262883" y="2100707"/>
                  </a:lnTo>
                  <a:lnTo>
                    <a:pt x="3248740" y="2100707"/>
                  </a:lnTo>
                  <a:lnTo>
                    <a:pt x="3235054" y="2100707"/>
                  </a:lnTo>
                  <a:lnTo>
                    <a:pt x="3220911" y="2100707"/>
                  </a:lnTo>
                  <a:lnTo>
                    <a:pt x="3207224" y="2100707"/>
                  </a:lnTo>
                  <a:lnTo>
                    <a:pt x="3193082" y="2100707"/>
                  </a:lnTo>
                  <a:lnTo>
                    <a:pt x="3180307" y="2100707"/>
                  </a:lnTo>
                  <a:lnTo>
                    <a:pt x="3166165" y="2100707"/>
                  </a:lnTo>
                  <a:lnTo>
                    <a:pt x="3152022" y="2100707"/>
                  </a:lnTo>
                  <a:lnTo>
                    <a:pt x="3138335" y="2100707"/>
                  </a:lnTo>
                  <a:lnTo>
                    <a:pt x="3124192" y="2100707"/>
                  </a:lnTo>
                  <a:lnTo>
                    <a:pt x="3110506" y="2100707"/>
                  </a:lnTo>
                  <a:lnTo>
                    <a:pt x="3096363" y="2100707"/>
                  </a:lnTo>
                  <a:lnTo>
                    <a:pt x="3082220" y="2100707"/>
                  </a:lnTo>
                  <a:lnTo>
                    <a:pt x="3068534" y="2100707"/>
                  </a:lnTo>
                  <a:lnTo>
                    <a:pt x="3054391" y="2100707"/>
                  </a:lnTo>
                  <a:lnTo>
                    <a:pt x="3040704" y="2100707"/>
                  </a:lnTo>
                  <a:lnTo>
                    <a:pt x="3026561" y="2100707"/>
                  </a:lnTo>
                  <a:lnTo>
                    <a:pt x="3013787" y="2100707"/>
                  </a:lnTo>
                  <a:lnTo>
                    <a:pt x="2999644" y="2100707"/>
                  </a:lnTo>
                  <a:lnTo>
                    <a:pt x="2985502" y="2100707"/>
                  </a:lnTo>
                  <a:lnTo>
                    <a:pt x="2971815" y="2100707"/>
                  </a:lnTo>
                  <a:lnTo>
                    <a:pt x="2957672" y="2100707"/>
                  </a:lnTo>
                  <a:lnTo>
                    <a:pt x="2943986" y="2100707"/>
                  </a:lnTo>
                  <a:lnTo>
                    <a:pt x="2929843" y="2100707"/>
                  </a:lnTo>
                  <a:lnTo>
                    <a:pt x="2915700" y="2100707"/>
                  </a:lnTo>
                  <a:lnTo>
                    <a:pt x="2902013" y="2100707"/>
                  </a:lnTo>
                  <a:lnTo>
                    <a:pt x="2887871" y="2100707"/>
                  </a:lnTo>
                  <a:lnTo>
                    <a:pt x="2874184" y="2100707"/>
                  </a:lnTo>
                  <a:lnTo>
                    <a:pt x="2860041" y="2175084"/>
                  </a:lnTo>
                  <a:lnTo>
                    <a:pt x="2847267" y="2176547"/>
                  </a:lnTo>
                  <a:lnTo>
                    <a:pt x="2833124" y="2131015"/>
                  </a:lnTo>
                  <a:lnTo>
                    <a:pt x="2818981" y="2100707"/>
                  </a:lnTo>
                  <a:lnTo>
                    <a:pt x="2805295" y="2100707"/>
                  </a:lnTo>
                  <a:lnTo>
                    <a:pt x="2791152" y="2100707"/>
                  </a:lnTo>
                  <a:lnTo>
                    <a:pt x="2777465" y="2100707"/>
                  </a:lnTo>
                  <a:lnTo>
                    <a:pt x="2763323" y="2100707"/>
                  </a:lnTo>
                  <a:lnTo>
                    <a:pt x="2749180" y="2100707"/>
                  </a:lnTo>
                  <a:lnTo>
                    <a:pt x="2735493" y="2100707"/>
                  </a:lnTo>
                  <a:lnTo>
                    <a:pt x="2721350" y="2100707"/>
                  </a:lnTo>
                  <a:lnTo>
                    <a:pt x="2707664" y="2100707"/>
                  </a:lnTo>
                  <a:lnTo>
                    <a:pt x="2693521" y="2100707"/>
                  </a:lnTo>
                  <a:lnTo>
                    <a:pt x="2680291" y="2100707"/>
                  </a:lnTo>
                  <a:lnTo>
                    <a:pt x="2666148" y="2100707"/>
                  </a:lnTo>
                  <a:lnTo>
                    <a:pt x="2652005" y="2100707"/>
                  </a:lnTo>
                  <a:lnTo>
                    <a:pt x="2638318" y="2100707"/>
                  </a:lnTo>
                  <a:lnTo>
                    <a:pt x="2624176" y="2173326"/>
                  </a:lnTo>
                  <a:lnTo>
                    <a:pt x="2610489" y="2252087"/>
                  </a:lnTo>
                  <a:lnTo>
                    <a:pt x="2596346" y="2280384"/>
                  </a:lnTo>
                  <a:lnTo>
                    <a:pt x="2582203" y="2251026"/>
                  </a:lnTo>
                  <a:lnTo>
                    <a:pt x="2568517" y="2231946"/>
                  </a:lnTo>
                  <a:lnTo>
                    <a:pt x="2554374" y="2230054"/>
                  </a:lnTo>
                  <a:lnTo>
                    <a:pt x="2540687" y="2199301"/>
                  </a:lnTo>
                  <a:lnTo>
                    <a:pt x="2526545" y="2172987"/>
                  </a:lnTo>
                  <a:lnTo>
                    <a:pt x="2513770" y="2176775"/>
                  </a:lnTo>
                  <a:lnTo>
                    <a:pt x="2499628" y="2184619"/>
                  </a:lnTo>
                  <a:lnTo>
                    <a:pt x="2485485" y="2176517"/>
                  </a:lnTo>
                  <a:lnTo>
                    <a:pt x="2471798" y="2132130"/>
                  </a:lnTo>
                  <a:lnTo>
                    <a:pt x="2457655" y="2100707"/>
                  </a:lnTo>
                  <a:lnTo>
                    <a:pt x="2443969" y="2100707"/>
                  </a:lnTo>
                  <a:lnTo>
                    <a:pt x="2429826" y="2100707"/>
                  </a:lnTo>
                  <a:lnTo>
                    <a:pt x="2415683" y="2100707"/>
                  </a:lnTo>
                  <a:lnTo>
                    <a:pt x="2401997" y="2100707"/>
                  </a:lnTo>
                  <a:lnTo>
                    <a:pt x="2387854" y="2100707"/>
                  </a:lnTo>
                  <a:lnTo>
                    <a:pt x="2374167" y="2100707"/>
                  </a:lnTo>
                  <a:lnTo>
                    <a:pt x="2360024" y="2100707"/>
                  </a:lnTo>
                  <a:lnTo>
                    <a:pt x="2347250" y="2100707"/>
                  </a:lnTo>
                  <a:lnTo>
                    <a:pt x="2333107" y="2100707"/>
                  </a:lnTo>
                  <a:lnTo>
                    <a:pt x="2318965" y="2100707"/>
                  </a:lnTo>
                  <a:lnTo>
                    <a:pt x="2305278" y="2100707"/>
                  </a:lnTo>
                  <a:lnTo>
                    <a:pt x="2291135" y="2100707"/>
                  </a:lnTo>
                  <a:lnTo>
                    <a:pt x="2277449" y="2100707"/>
                  </a:lnTo>
                  <a:lnTo>
                    <a:pt x="2263306" y="2100707"/>
                  </a:lnTo>
                  <a:lnTo>
                    <a:pt x="2249163" y="2100707"/>
                  </a:lnTo>
                  <a:lnTo>
                    <a:pt x="2235476" y="2100707"/>
                  </a:lnTo>
                  <a:lnTo>
                    <a:pt x="2221334" y="2100707"/>
                  </a:lnTo>
                  <a:lnTo>
                    <a:pt x="2207647" y="2100707"/>
                  </a:lnTo>
                  <a:lnTo>
                    <a:pt x="2193504" y="2100707"/>
                  </a:lnTo>
                  <a:lnTo>
                    <a:pt x="2180730" y="2100707"/>
                  </a:lnTo>
                  <a:lnTo>
                    <a:pt x="2166587" y="2100707"/>
                  </a:lnTo>
                  <a:lnTo>
                    <a:pt x="2152444" y="2100707"/>
                  </a:lnTo>
                  <a:lnTo>
                    <a:pt x="2138758" y="2100707"/>
                  </a:lnTo>
                  <a:lnTo>
                    <a:pt x="2124615" y="2100707"/>
                  </a:lnTo>
                  <a:lnTo>
                    <a:pt x="2110928" y="2100707"/>
                  </a:lnTo>
                  <a:lnTo>
                    <a:pt x="2096786" y="2100707"/>
                  </a:lnTo>
                  <a:lnTo>
                    <a:pt x="2082643" y="2100707"/>
                  </a:lnTo>
                  <a:lnTo>
                    <a:pt x="2068956" y="2100707"/>
                  </a:lnTo>
                  <a:lnTo>
                    <a:pt x="2054813" y="2100707"/>
                  </a:lnTo>
                  <a:lnTo>
                    <a:pt x="2041127" y="2100707"/>
                  </a:lnTo>
                  <a:lnTo>
                    <a:pt x="2026984" y="2100707"/>
                  </a:lnTo>
                  <a:lnTo>
                    <a:pt x="2013754" y="2100707"/>
                  </a:lnTo>
                  <a:lnTo>
                    <a:pt x="1999611" y="2100707"/>
                  </a:lnTo>
                  <a:lnTo>
                    <a:pt x="1985468" y="2100707"/>
                  </a:lnTo>
                  <a:lnTo>
                    <a:pt x="1971781" y="2100707"/>
                  </a:lnTo>
                  <a:lnTo>
                    <a:pt x="1957639" y="2100707"/>
                  </a:lnTo>
                  <a:lnTo>
                    <a:pt x="1943952" y="2100707"/>
                  </a:lnTo>
                  <a:lnTo>
                    <a:pt x="1929809" y="2100707"/>
                  </a:lnTo>
                  <a:lnTo>
                    <a:pt x="1915666" y="2100707"/>
                  </a:lnTo>
                  <a:lnTo>
                    <a:pt x="1901980" y="2100707"/>
                  </a:lnTo>
                  <a:lnTo>
                    <a:pt x="1887837" y="2100707"/>
                  </a:lnTo>
                  <a:lnTo>
                    <a:pt x="1874150" y="2100707"/>
                  </a:lnTo>
                  <a:lnTo>
                    <a:pt x="1860007" y="2100707"/>
                  </a:lnTo>
                  <a:lnTo>
                    <a:pt x="1847233" y="2100707"/>
                  </a:lnTo>
                  <a:lnTo>
                    <a:pt x="1833091" y="2100707"/>
                  </a:lnTo>
                  <a:lnTo>
                    <a:pt x="1818948" y="2100707"/>
                  </a:lnTo>
                  <a:lnTo>
                    <a:pt x="1805261" y="2100707"/>
                  </a:lnTo>
                  <a:lnTo>
                    <a:pt x="1791118" y="2100707"/>
                  </a:lnTo>
                  <a:lnTo>
                    <a:pt x="1777432" y="2100707"/>
                  </a:lnTo>
                  <a:lnTo>
                    <a:pt x="1763289" y="2100707"/>
                  </a:lnTo>
                  <a:lnTo>
                    <a:pt x="1749146" y="2100707"/>
                  </a:lnTo>
                  <a:lnTo>
                    <a:pt x="1735459" y="2100707"/>
                  </a:lnTo>
                  <a:lnTo>
                    <a:pt x="1721317" y="2100707"/>
                  </a:lnTo>
                  <a:lnTo>
                    <a:pt x="1707630" y="2100707"/>
                  </a:lnTo>
                  <a:lnTo>
                    <a:pt x="1693487" y="2100707"/>
                  </a:lnTo>
                  <a:lnTo>
                    <a:pt x="1680713" y="2100707"/>
                  </a:lnTo>
                  <a:lnTo>
                    <a:pt x="1666570" y="2100707"/>
                  </a:lnTo>
                  <a:lnTo>
                    <a:pt x="1652427" y="2100707"/>
                  </a:lnTo>
                  <a:lnTo>
                    <a:pt x="1638741" y="2100707"/>
                  </a:lnTo>
                  <a:lnTo>
                    <a:pt x="1624598" y="2100707"/>
                  </a:lnTo>
                  <a:lnTo>
                    <a:pt x="1610911" y="2100707"/>
                  </a:lnTo>
                  <a:lnTo>
                    <a:pt x="1596769" y="2100707"/>
                  </a:lnTo>
                  <a:lnTo>
                    <a:pt x="1582626" y="2100707"/>
                  </a:lnTo>
                  <a:lnTo>
                    <a:pt x="1568939" y="2100707"/>
                  </a:lnTo>
                  <a:lnTo>
                    <a:pt x="1554796" y="2100707"/>
                  </a:lnTo>
                  <a:lnTo>
                    <a:pt x="1541110" y="2100707"/>
                  </a:lnTo>
                  <a:lnTo>
                    <a:pt x="1526967" y="2100707"/>
                  </a:lnTo>
                  <a:lnTo>
                    <a:pt x="1514193" y="2100707"/>
                  </a:lnTo>
                  <a:lnTo>
                    <a:pt x="1500050" y="2100707"/>
                  </a:lnTo>
                  <a:lnTo>
                    <a:pt x="1485907" y="2100707"/>
                  </a:lnTo>
                  <a:lnTo>
                    <a:pt x="1472221" y="2100707"/>
                  </a:lnTo>
                  <a:lnTo>
                    <a:pt x="1458078" y="2100707"/>
                  </a:lnTo>
                  <a:lnTo>
                    <a:pt x="1444391" y="2100707"/>
                  </a:lnTo>
                  <a:lnTo>
                    <a:pt x="1430248" y="2100707"/>
                  </a:lnTo>
                  <a:lnTo>
                    <a:pt x="1416106" y="2100707"/>
                  </a:lnTo>
                  <a:lnTo>
                    <a:pt x="1402419" y="2100707"/>
                  </a:lnTo>
                  <a:lnTo>
                    <a:pt x="1388276" y="2100707"/>
                  </a:lnTo>
                  <a:lnTo>
                    <a:pt x="1374590" y="2100707"/>
                  </a:lnTo>
                  <a:lnTo>
                    <a:pt x="1360447" y="2100707"/>
                  </a:lnTo>
                  <a:lnTo>
                    <a:pt x="1347216" y="2100707"/>
                  </a:lnTo>
                  <a:lnTo>
                    <a:pt x="1333074" y="2100707"/>
                  </a:lnTo>
                  <a:lnTo>
                    <a:pt x="1318931" y="2100707"/>
                  </a:lnTo>
                  <a:lnTo>
                    <a:pt x="1305244" y="2100707"/>
                  </a:lnTo>
                  <a:lnTo>
                    <a:pt x="1291101" y="2100707"/>
                  </a:lnTo>
                  <a:lnTo>
                    <a:pt x="1277415" y="2100707"/>
                  </a:lnTo>
                  <a:lnTo>
                    <a:pt x="1263272" y="2100707"/>
                  </a:lnTo>
                  <a:lnTo>
                    <a:pt x="1249129" y="2100707"/>
                  </a:lnTo>
                  <a:lnTo>
                    <a:pt x="1235443" y="2100707"/>
                  </a:lnTo>
                  <a:lnTo>
                    <a:pt x="1221300" y="2100707"/>
                  </a:lnTo>
                  <a:lnTo>
                    <a:pt x="1207613" y="2100707"/>
                  </a:lnTo>
                  <a:lnTo>
                    <a:pt x="1193470" y="2100707"/>
                  </a:lnTo>
                  <a:lnTo>
                    <a:pt x="1180696" y="2100707"/>
                  </a:lnTo>
                  <a:lnTo>
                    <a:pt x="1166553" y="2100707"/>
                  </a:lnTo>
                  <a:lnTo>
                    <a:pt x="1152411" y="2100707"/>
                  </a:lnTo>
                  <a:lnTo>
                    <a:pt x="1138724" y="2100707"/>
                  </a:lnTo>
                  <a:lnTo>
                    <a:pt x="1124581" y="2108267"/>
                  </a:lnTo>
                  <a:lnTo>
                    <a:pt x="1110895" y="2202204"/>
                  </a:lnTo>
                  <a:lnTo>
                    <a:pt x="1096752" y="2297406"/>
                  </a:lnTo>
                  <a:lnTo>
                    <a:pt x="1082609" y="2359002"/>
                  </a:lnTo>
                  <a:lnTo>
                    <a:pt x="1068922" y="2341666"/>
                  </a:lnTo>
                  <a:lnTo>
                    <a:pt x="1054780" y="2255543"/>
                  </a:lnTo>
                  <a:lnTo>
                    <a:pt x="1041093" y="2166634"/>
                  </a:lnTo>
                  <a:lnTo>
                    <a:pt x="1026950" y="2103295"/>
                  </a:lnTo>
                  <a:lnTo>
                    <a:pt x="1014176" y="2100707"/>
                  </a:lnTo>
                  <a:lnTo>
                    <a:pt x="1000033" y="2100707"/>
                  </a:lnTo>
                  <a:lnTo>
                    <a:pt x="985890" y="2100707"/>
                  </a:lnTo>
                  <a:lnTo>
                    <a:pt x="972204" y="2100707"/>
                  </a:lnTo>
                  <a:lnTo>
                    <a:pt x="958061" y="2100707"/>
                  </a:lnTo>
                  <a:lnTo>
                    <a:pt x="944374" y="2100707"/>
                  </a:lnTo>
                  <a:lnTo>
                    <a:pt x="930232" y="2100707"/>
                  </a:lnTo>
                  <a:lnTo>
                    <a:pt x="916089" y="2100707"/>
                  </a:lnTo>
                  <a:lnTo>
                    <a:pt x="902402" y="2100707"/>
                  </a:lnTo>
                  <a:lnTo>
                    <a:pt x="888259" y="2100707"/>
                  </a:lnTo>
                  <a:lnTo>
                    <a:pt x="874573" y="2100707"/>
                  </a:lnTo>
                  <a:lnTo>
                    <a:pt x="860430" y="2100707"/>
                  </a:lnTo>
                  <a:lnTo>
                    <a:pt x="847656" y="2100707"/>
                  </a:lnTo>
                  <a:lnTo>
                    <a:pt x="833513" y="2100707"/>
                  </a:lnTo>
                  <a:lnTo>
                    <a:pt x="819370" y="2100707"/>
                  </a:lnTo>
                  <a:lnTo>
                    <a:pt x="805684" y="2100707"/>
                  </a:lnTo>
                  <a:lnTo>
                    <a:pt x="791541" y="2100707"/>
                  </a:lnTo>
                  <a:lnTo>
                    <a:pt x="777854" y="2100707"/>
                  </a:lnTo>
                  <a:lnTo>
                    <a:pt x="763711" y="2100707"/>
                  </a:lnTo>
                  <a:lnTo>
                    <a:pt x="749569" y="2100707"/>
                  </a:lnTo>
                  <a:lnTo>
                    <a:pt x="735882" y="2100707"/>
                  </a:lnTo>
                  <a:lnTo>
                    <a:pt x="721739" y="2100707"/>
                  </a:lnTo>
                  <a:lnTo>
                    <a:pt x="708053" y="2100707"/>
                  </a:lnTo>
                  <a:lnTo>
                    <a:pt x="693910" y="2100707"/>
                  </a:lnTo>
                  <a:lnTo>
                    <a:pt x="680679" y="2100707"/>
                  </a:lnTo>
                  <a:lnTo>
                    <a:pt x="666537" y="2100707"/>
                  </a:lnTo>
                  <a:lnTo>
                    <a:pt x="652394" y="2100707"/>
                  </a:lnTo>
                  <a:lnTo>
                    <a:pt x="638707" y="2100707"/>
                  </a:lnTo>
                  <a:lnTo>
                    <a:pt x="624564" y="2100707"/>
                  </a:lnTo>
                  <a:lnTo>
                    <a:pt x="610878" y="2100707"/>
                  </a:lnTo>
                  <a:lnTo>
                    <a:pt x="596735" y="2100707"/>
                  </a:lnTo>
                  <a:lnTo>
                    <a:pt x="582592" y="2100707"/>
                  </a:lnTo>
                  <a:lnTo>
                    <a:pt x="568906" y="2100707"/>
                  </a:lnTo>
                  <a:lnTo>
                    <a:pt x="554763" y="2100707"/>
                  </a:lnTo>
                  <a:lnTo>
                    <a:pt x="541076" y="2100707"/>
                  </a:lnTo>
                  <a:lnTo>
                    <a:pt x="526933" y="2100707"/>
                  </a:lnTo>
                  <a:lnTo>
                    <a:pt x="514159" y="2100707"/>
                  </a:lnTo>
                  <a:lnTo>
                    <a:pt x="500016" y="2100707"/>
                  </a:lnTo>
                  <a:lnTo>
                    <a:pt x="485874" y="2100707"/>
                  </a:lnTo>
                  <a:lnTo>
                    <a:pt x="472187" y="2100707"/>
                  </a:lnTo>
                  <a:lnTo>
                    <a:pt x="458044" y="2100707"/>
                  </a:lnTo>
                  <a:lnTo>
                    <a:pt x="444358" y="2100707"/>
                  </a:lnTo>
                  <a:lnTo>
                    <a:pt x="430215" y="2100707"/>
                  </a:lnTo>
                  <a:lnTo>
                    <a:pt x="416072" y="2100707"/>
                  </a:lnTo>
                  <a:lnTo>
                    <a:pt x="402385" y="2100707"/>
                  </a:lnTo>
                  <a:lnTo>
                    <a:pt x="388243" y="2100707"/>
                  </a:lnTo>
                  <a:lnTo>
                    <a:pt x="374556" y="2100707"/>
                  </a:lnTo>
                  <a:lnTo>
                    <a:pt x="360413" y="2100707"/>
                  </a:lnTo>
                  <a:lnTo>
                    <a:pt x="347639" y="2100707"/>
                  </a:lnTo>
                  <a:lnTo>
                    <a:pt x="333496" y="2100707"/>
                  </a:lnTo>
                  <a:lnTo>
                    <a:pt x="319353" y="2100707"/>
                  </a:lnTo>
                  <a:lnTo>
                    <a:pt x="305667" y="2100707"/>
                  </a:lnTo>
                  <a:lnTo>
                    <a:pt x="291524" y="2100707"/>
                  </a:lnTo>
                  <a:lnTo>
                    <a:pt x="277837" y="2100707"/>
                  </a:lnTo>
                  <a:lnTo>
                    <a:pt x="263695" y="2100707"/>
                  </a:lnTo>
                  <a:lnTo>
                    <a:pt x="249552" y="2100707"/>
                  </a:lnTo>
                  <a:lnTo>
                    <a:pt x="235865" y="2100707"/>
                  </a:lnTo>
                  <a:lnTo>
                    <a:pt x="221722" y="2100707"/>
                  </a:lnTo>
                  <a:lnTo>
                    <a:pt x="208036" y="2100707"/>
                  </a:lnTo>
                  <a:lnTo>
                    <a:pt x="193893" y="2100707"/>
                  </a:lnTo>
                  <a:lnTo>
                    <a:pt x="181119" y="2100707"/>
                  </a:lnTo>
                  <a:lnTo>
                    <a:pt x="166976" y="2100707"/>
                  </a:lnTo>
                  <a:lnTo>
                    <a:pt x="152833" y="2100707"/>
                  </a:lnTo>
                  <a:lnTo>
                    <a:pt x="139147" y="2100707"/>
                  </a:lnTo>
                  <a:lnTo>
                    <a:pt x="125004" y="2100707"/>
                  </a:lnTo>
                  <a:lnTo>
                    <a:pt x="111317" y="2100707"/>
                  </a:lnTo>
                  <a:lnTo>
                    <a:pt x="97174" y="2100707"/>
                  </a:lnTo>
                  <a:lnTo>
                    <a:pt x="83031" y="2100707"/>
                  </a:lnTo>
                  <a:lnTo>
                    <a:pt x="69345" y="2100707"/>
                  </a:lnTo>
                  <a:lnTo>
                    <a:pt x="55202" y="2100707"/>
                  </a:lnTo>
                  <a:lnTo>
                    <a:pt x="41515" y="2100707"/>
                  </a:lnTo>
                  <a:lnTo>
                    <a:pt x="27373" y="2100707"/>
                  </a:lnTo>
                  <a:lnTo>
                    <a:pt x="14142" y="2100707"/>
                  </a:lnTo>
                  <a:lnTo>
                    <a:pt x="0" y="2100707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025850" y="463588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696390" y="5666909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98021" y="4590643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34453" y="3514377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34453" y="2438110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VT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55737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77636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399536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87788" y="321436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987788" y="243335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594787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516686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987788" y="438586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987788" y="360486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987788" y="2823858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649684"/>
                  </a:moveTo>
                  <a:lnTo>
                    <a:pt x="14213" y="1876787"/>
                  </a:lnTo>
                  <a:lnTo>
                    <a:pt x="27510" y="2080322"/>
                  </a:lnTo>
                  <a:lnTo>
                    <a:pt x="41724" y="2226246"/>
                  </a:lnTo>
                  <a:lnTo>
                    <a:pt x="55479" y="2303337"/>
                  </a:lnTo>
                  <a:lnTo>
                    <a:pt x="69693" y="2322004"/>
                  </a:lnTo>
                  <a:lnTo>
                    <a:pt x="83448" y="2287069"/>
                  </a:lnTo>
                  <a:lnTo>
                    <a:pt x="97662" y="2203838"/>
                  </a:lnTo>
                  <a:lnTo>
                    <a:pt x="111875" y="2094049"/>
                  </a:lnTo>
                  <a:lnTo>
                    <a:pt x="125630" y="1982734"/>
                  </a:lnTo>
                  <a:lnTo>
                    <a:pt x="139844" y="1878373"/>
                  </a:lnTo>
                  <a:lnTo>
                    <a:pt x="153599" y="1777097"/>
                  </a:lnTo>
                  <a:lnTo>
                    <a:pt x="167813" y="1674820"/>
                  </a:lnTo>
                  <a:lnTo>
                    <a:pt x="182027" y="1572284"/>
                  </a:lnTo>
                  <a:lnTo>
                    <a:pt x="194865" y="1474633"/>
                  </a:lnTo>
                  <a:lnTo>
                    <a:pt x="209079" y="1395225"/>
                  </a:lnTo>
                  <a:lnTo>
                    <a:pt x="222834" y="1337160"/>
                  </a:lnTo>
                  <a:lnTo>
                    <a:pt x="237048" y="1297306"/>
                  </a:lnTo>
                  <a:lnTo>
                    <a:pt x="250803" y="1280743"/>
                  </a:lnTo>
                  <a:lnTo>
                    <a:pt x="265017" y="1282364"/>
                  </a:lnTo>
                  <a:lnTo>
                    <a:pt x="279230" y="1287239"/>
                  </a:lnTo>
                  <a:lnTo>
                    <a:pt x="292986" y="1291261"/>
                  </a:lnTo>
                  <a:lnTo>
                    <a:pt x="307199" y="1295144"/>
                  </a:lnTo>
                  <a:lnTo>
                    <a:pt x="320955" y="1282820"/>
                  </a:lnTo>
                  <a:lnTo>
                    <a:pt x="335168" y="1235868"/>
                  </a:lnTo>
                  <a:lnTo>
                    <a:pt x="349382" y="1155133"/>
                  </a:lnTo>
                  <a:lnTo>
                    <a:pt x="362220" y="1058042"/>
                  </a:lnTo>
                  <a:lnTo>
                    <a:pt x="376434" y="962017"/>
                  </a:lnTo>
                  <a:lnTo>
                    <a:pt x="390189" y="876423"/>
                  </a:lnTo>
                  <a:lnTo>
                    <a:pt x="404403" y="811401"/>
                  </a:lnTo>
                  <a:lnTo>
                    <a:pt x="418158" y="772422"/>
                  </a:lnTo>
                  <a:lnTo>
                    <a:pt x="432372" y="750003"/>
                  </a:lnTo>
                  <a:lnTo>
                    <a:pt x="446586" y="729208"/>
                  </a:lnTo>
                  <a:lnTo>
                    <a:pt x="460341" y="695396"/>
                  </a:lnTo>
                  <a:lnTo>
                    <a:pt x="474554" y="647920"/>
                  </a:lnTo>
                  <a:lnTo>
                    <a:pt x="488310" y="613673"/>
                  </a:lnTo>
                  <a:lnTo>
                    <a:pt x="502523" y="617397"/>
                  </a:lnTo>
                  <a:lnTo>
                    <a:pt x="516737" y="670030"/>
                  </a:lnTo>
                  <a:lnTo>
                    <a:pt x="529575" y="785235"/>
                  </a:lnTo>
                  <a:lnTo>
                    <a:pt x="543789" y="964387"/>
                  </a:lnTo>
                  <a:lnTo>
                    <a:pt x="557544" y="1190126"/>
                  </a:lnTo>
                  <a:lnTo>
                    <a:pt x="571758" y="1429640"/>
                  </a:lnTo>
                  <a:lnTo>
                    <a:pt x="585513" y="1643270"/>
                  </a:lnTo>
                  <a:lnTo>
                    <a:pt x="599727" y="1803820"/>
                  </a:lnTo>
                  <a:lnTo>
                    <a:pt x="613941" y="1894725"/>
                  </a:lnTo>
                  <a:lnTo>
                    <a:pt x="627696" y="1915029"/>
                  </a:lnTo>
                  <a:lnTo>
                    <a:pt x="641910" y="1889914"/>
                  </a:lnTo>
                  <a:lnTo>
                    <a:pt x="655665" y="1850112"/>
                  </a:lnTo>
                  <a:lnTo>
                    <a:pt x="669879" y="1811121"/>
                  </a:lnTo>
                  <a:lnTo>
                    <a:pt x="684092" y="1765006"/>
                  </a:lnTo>
                  <a:lnTo>
                    <a:pt x="697389" y="1684037"/>
                  </a:lnTo>
                  <a:lnTo>
                    <a:pt x="711603" y="1550348"/>
                  </a:lnTo>
                  <a:lnTo>
                    <a:pt x="725358" y="1368466"/>
                  </a:lnTo>
                  <a:lnTo>
                    <a:pt x="739572" y="1152927"/>
                  </a:lnTo>
                  <a:lnTo>
                    <a:pt x="753327" y="927451"/>
                  </a:lnTo>
                  <a:lnTo>
                    <a:pt x="767541" y="734234"/>
                  </a:lnTo>
                  <a:lnTo>
                    <a:pt x="781754" y="617783"/>
                  </a:lnTo>
                  <a:lnTo>
                    <a:pt x="795510" y="594362"/>
                  </a:lnTo>
                  <a:lnTo>
                    <a:pt x="809723" y="649121"/>
                  </a:lnTo>
                  <a:lnTo>
                    <a:pt x="823478" y="756120"/>
                  </a:lnTo>
                  <a:lnTo>
                    <a:pt x="837692" y="897428"/>
                  </a:lnTo>
                  <a:lnTo>
                    <a:pt x="851906" y="1065980"/>
                  </a:lnTo>
                  <a:lnTo>
                    <a:pt x="864744" y="1260895"/>
                  </a:lnTo>
                  <a:lnTo>
                    <a:pt x="878958" y="1484563"/>
                  </a:lnTo>
                  <a:lnTo>
                    <a:pt x="892713" y="1738056"/>
                  </a:lnTo>
                  <a:lnTo>
                    <a:pt x="906927" y="2018895"/>
                  </a:lnTo>
                  <a:lnTo>
                    <a:pt x="920682" y="2309284"/>
                  </a:lnTo>
                  <a:lnTo>
                    <a:pt x="934896" y="2582798"/>
                  </a:lnTo>
                  <a:lnTo>
                    <a:pt x="949109" y="2823469"/>
                  </a:lnTo>
                  <a:lnTo>
                    <a:pt x="962865" y="3023017"/>
                  </a:lnTo>
                  <a:lnTo>
                    <a:pt x="977078" y="3173942"/>
                  </a:lnTo>
                  <a:lnTo>
                    <a:pt x="990834" y="3271580"/>
                  </a:lnTo>
                  <a:lnTo>
                    <a:pt x="1005047" y="3316231"/>
                  </a:lnTo>
                  <a:lnTo>
                    <a:pt x="1019261" y="3310877"/>
                  </a:lnTo>
                  <a:lnTo>
                    <a:pt x="1032099" y="3260225"/>
                  </a:lnTo>
                  <a:lnTo>
                    <a:pt x="1046313" y="3166840"/>
                  </a:lnTo>
                  <a:lnTo>
                    <a:pt x="1060068" y="3031835"/>
                  </a:lnTo>
                  <a:lnTo>
                    <a:pt x="1074282" y="2859181"/>
                  </a:lnTo>
                  <a:lnTo>
                    <a:pt x="1088037" y="2662511"/>
                  </a:lnTo>
                  <a:lnTo>
                    <a:pt x="1102251" y="2456373"/>
                  </a:lnTo>
                  <a:lnTo>
                    <a:pt x="1116465" y="2253728"/>
                  </a:lnTo>
                  <a:lnTo>
                    <a:pt x="1130220" y="2071590"/>
                  </a:lnTo>
                  <a:lnTo>
                    <a:pt x="1144434" y="1918836"/>
                  </a:lnTo>
                  <a:lnTo>
                    <a:pt x="1158189" y="1801225"/>
                  </a:lnTo>
                  <a:lnTo>
                    <a:pt x="1172402" y="1724514"/>
                  </a:lnTo>
                  <a:lnTo>
                    <a:pt x="1186616" y="1686178"/>
                  </a:lnTo>
                  <a:lnTo>
                    <a:pt x="1199454" y="1672808"/>
                  </a:lnTo>
                  <a:lnTo>
                    <a:pt x="1213668" y="1663337"/>
                  </a:lnTo>
                  <a:lnTo>
                    <a:pt x="1227423" y="1639596"/>
                  </a:lnTo>
                  <a:lnTo>
                    <a:pt x="1241637" y="1596213"/>
                  </a:lnTo>
                  <a:lnTo>
                    <a:pt x="1255392" y="1556141"/>
                  </a:lnTo>
                  <a:lnTo>
                    <a:pt x="1269606" y="1554985"/>
                  </a:lnTo>
                  <a:lnTo>
                    <a:pt x="1283820" y="1593656"/>
                  </a:lnTo>
                  <a:lnTo>
                    <a:pt x="1297575" y="1638188"/>
                  </a:lnTo>
                  <a:lnTo>
                    <a:pt x="1311789" y="1657008"/>
                  </a:lnTo>
                  <a:lnTo>
                    <a:pt x="1325544" y="1635211"/>
                  </a:lnTo>
                  <a:lnTo>
                    <a:pt x="1339758" y="1570210"/>
                  </a:lnTo>
                  <a:lnTo>
                    <a:pt x="1353971" y="1474012"/>
                  </a:lnTo>
                  <a:lnTo>
                    <a:pt x="1367268" y="1371913"/>
                  </a:lnTo>
                  <a:lnTo>
                    <a:pt x="1381482" y="1286731"/>
                  </a:lnTo>
                  <a:lnTo>
                    <a:pt x="1395237" y="1236672"/>
                  </a:lnTo>
                  <a:lnTo>
                    <a:pt x="1409451" y="1244763"/>
                  </a:lnTo>
                  <a:lnTo>
                    <a:pt x="1423206" y="1302757"/>
                  </a:lnTo>
                  <a:lnTo>
                    <a:pt x="1437420" y="1369038"/>
                  </a:lnTo>
                  <a:lnTo>
                    <a:pt x="1451633" y="1436035"/>
                  </a:lnTo>
                  <a:lnTo>
                    <a:pt x="1465389" y="1522796"/>
                  </a:lnTo>
                  <a:lnTo>
                    <a:pt x="1479602" y="1631173"/>
                  </a:lnTo>
                  <a:lnTo>
                    <a:pt x="1493358" y="1735958"/>
                  </a:lnTo>
                  <a:lnTo>
                    <a:pt x="1507571" y="1806194"/>
                  </a:lnTo>
                  <a:lnTo>
                    <a:pt x="1521785" y="1823393"/>
                  </a:lnTo>
                  <a:lnTo>
                    <a:pt x="1534623" y="1782352"/>
                  </a:lnTo>
                  <a:lnTo>
                    <a:pt x="1548837" y="1703966"/>
                  </a:lnTo>
                  <a:lnTo>
                    <a:pt x="1562592" y="1634031"/>
                  </a:lnTo>
                  <a:lnTo>
                    <a:pt x="1576806" y="1585860"/>
                  </a:lnTo>
                  <a:lnTo>
                    <a:pt x="1590561" y="1530496"/>
                  </a:lnTo>
                  <a:lnTo>
                    <a:pt x="1604775" y="1458400"/>
                  </a:lnTo>
                  <a:lnTo>
                    <a:pt x="1618989" y="1377655"/>
                  </a:lnTo>
                  <a:lnTo>
                    <a:pt x="1632744" y="1290463"/>
                  </a:lnTo>
                  <a:lnTo>
                    <a:pt x="1646957" y="1204629"/>
                  </a:lnTo>
                  <a:lnTo>
                    <a:pt x="1660713" y="1140074"/>
                  </a:lnTo>
                  <a:lnTo>
                    <a:pt x="1674926" y="1106114"/>
                  </a:lnTo>
                  <a:lnTo>
                    <a:pt x="1689140" y="1102538"/>
                  </a:lnTo>
                  <a:lnTo>
                    <a:pt x="1701978" y="1128623"/>
                  </a:lnTo>
                  <a:lnTo>
                    <a:pt x="1716192" y="1172389"/>
                  </a:lnTo>
                  <a:lnTo>
                    <a:pt x="1729947" y="1178466"/>
                  </a:lnTo>
                  <a:lnTo>
                    <a:pt x="1744161" y="1102730"/>
                  </a:lnTo>
                  <a:lnTo>
                    <a:pt x="1757916" y="975763"/>
                  </a:lnTo>
                  <a:lnTo>
                    <a:pt x="1772130" y="827649"/>
                  </a:lnTo>
                  <a:lnTo>
                    <a:pt x="1786344" y="673472"/>
                  </a:lnTo>
                  <a:lnTo>
                    <a:pt x="1800099" y="540667"/>
                  </a:lnTo>
                  <a:lnTo>
                    <a:pt x="1814313" y="423462"/>
                  </a:lnTo>
                  <a:lnTo>
                    <a:pt x="1828068" y="308022"/>
                  </a:lnTo>
                  <a:lnTo>
                    <a:pt x="1842282" y="211333"/>
                  </a:lnTo>
                  <a:lnTo>
                    <a:pt x="1856495" y="149169"/>
                  </a:lnTo>
                  <a:lnTo>
                    <a:pt x="1869333" y="92999"/>
                  </a:lnTo>
                  <a:lnTo>
                    <a:pt x="1883547" y="29514"/>
                  </a:lnTo>
                  <a:lnTo>
                    <a:pt x="1897302" y="0"/>
                  </a:lnTo>
                  <a:lnTo>
                    <a:pt x="1911516" y="36901"/>
                  </a:lnTo>
                  <a:lnTo>
                    <a:pt x="1925271" y="136834"/>
                  </a:lnTo>
                  <a:lnTo>
                    <a:pt x="1939485" y="258437"/>
                  </a:lnTo>
                  <a:lnTo>
                    <a:pt x="1953699" y="337995"/>
                  </a:lnTo>
                  <a:lnTo>
                    <a:pt x="1967454" y="349674"/>
                  </a:lnTo>
                  <a:lnTo>
                    <a:pt x="1981668" y="345512"/>
                  </a:lnTo>
                  <a:lnTo>
                    <a:pt x="1995423" y="368527"/>
                  </a:lnTo>
                  <a:lnTo>
                    <a:pt x="2009637" y="404843"/>
                  </a:lnTo>
                  <a:lnTo>
                    <a:pt x="2023850" y="406714"/>
                  </a:lnTo>
                  <a:lnTo>
                    <a:pt x="2037147" y="373449"/>
                  </a:lnTo>
                  <a:lnTo>
                    <a:pt x="2051361" y="329437"/>
                  </a:lnTo>
                  <a:lnTo>
                    <a:pt x="2065116" y="276267"/>
                  </a:lnTo>
                  <a:lnTo>
                    <a:pt x="2079330" y="214191"/>
                  </a:lnTo>
                  <a:lnTo>
                    <a:pt x="2093085" y="162237"/>
                  </a:lnTo>
                  <a:lnTo>
                    <a:pt x="2107299" y="177708"/>
                  </a:lnTo>
                  <a:lnTo>
                    <a:pt x="2121512" y="288150"/>
                  </a:lnTo>
                  <a:lnTo>
                    <a:pt x="2135268" y="449738"/>
                  </a:lnTo>
                  <a:lnTo>
                    <a:pt x="2149481" y="584930"/>
                  </a:lnTo>
                  <a:lnTo>
                    <a:pt x="2163237" y="656022"/>
                  </a:lnTo>
                  <a:lnTo>
                    <a:pt x="2177450" y="699413"/>
                  </a:lnTo>
                  <a:lnTo>
                    <a:pt x="2191664" y="784999"/>
                  </a:lnTo>
                  <a:lnTo>
                    <a:pt x="2204502" y="925992"/>
                  </a:lnTo>
                  <a:lnTo>
                    <a:pt x="2218716" y="1088189"/>
                  </a:lnTo>
                  <a:lnTo>
                    <a:pt x="2232471" y="1250006"/>
                  </a:lnTo>
                  <a:lnTo>
                    <a:pt x="2246685" y="1406236"/>
                  </a:lnTo>
                  <a:lnTo>
                    <a:pt x="2260440" y="1534861"/>
                  </a:lnTo>
                  <a:lnTo>
                    <a:pt x="2274654" y="1597547"/>
                  </a:lnTo>
                  <a:lnTo>
                    <a:pt x="2288868" y="1592795"/>
                  </a:lnTo>
                  <a:lnTo>
                    <a:pt x="2302623" y="1567579"/>
                  </a:lnTo>
                  <a:lnTo>
                    <a:pt x="2316837" y="1575360"/>
                  </a:lnTo>
                  <a:lnTo>
                    <a:pt x="2330592" y="1642943"/>
                  </a:lnTo>
                  <a:lnTo>
                    <a:pt x="2344805" y="1734463"/>
                  </a:lnTo>
                  <a:lnTo>
                    <a:pt x="2359019" y="1799628"/>
                  </a:lnTo>
                  <a:lnTo>
                    <a:pt x="2371857" y="1852899"/>
                  </a:lnTo>
                  <a:lnTo>
                    <a:pt x="2386071" y="1935045"/>
                  </a:lnTo>
                  <a:lnTo>
                    <a:pt x="2399826" y="2057666"/>
                  </a:lnTo>
                  <a:lnTo>
                    <a:pt x="2414040" y="2209097"/>
                  </a:lnTo>
                  <a:lnTo>
                    <a:pt x="2427795" y="2370981"/>
                  </a:lnTo>
                  <a:lnTo>
                    <a:pt x="2442009" y="2533316"/>
                  </a:lnTo>
                  <a:lnTo>
                    <a:pt x="2456223" y="2683734"/>
                  </a:lnTo>
                  <a:lnTo>
                    <a:pt x="2469978" y="2802635"/>
                  </a:lnTo>
                  <a:lnTo>
                    <a:pt x="2484192" y="2874633"/>
                  </a:lnTo>
                  <a:lnTo>
                    <a:pt x="2497947" y="2891687"/>
                  </a:lnTo>
                  <a:lnTo>
                    <a:pt x="2512161" y="2895080"/>
                  </a:lnTo>
                  <a:lnTo>
                    <a:pt x="2526374" y="2934825"/>
                  </a:lnTo>
                  <a:lnTo>
                    <a:pt x="2539213" y="3006474"/>
                  </a:lnTo>
                  <a:lnTo>
                    <a:pt x="2553426" y="3073606"/>
                  </a:lnTo>
                  <a:lnTo>
                    <a:pt x="2567181" y="3118276"/>
                  </a:lnTo>
                  <a:lnTo>
                    <a:pt x="2581395" y="3144998"/>
                  </a:lnTo>
                  <a:lnTo>
                    <a:pt x="2595150" y="3151099"/>
                  </a:lnTo>
                  <a:lnTo>
                    <a:pt x="2609364" y="3128000"/>
                  </a:lnTo>
                  <a:lnTo>
                    <a:pt x="2623578" y="3077624"/>
                  </a:lnTo>
                  <a:lnTo>
                    <a:pt x="2637333" y="3016722"/>
                  </a:lnTo>
                  <a:lnTo>
                    <a:pt x="2651547" y="2965092"/>
                  </a:lnTo>
                  <a:lnTo>
                    <a:pt x="2665302" y="2948279"/>
                  </a:lnTo>
                  <a:lnTo>
                    <a:pt x="2679516" y="2963913"/>
                  </a:lnTo>
                  <a:lnTo>
                    <a:pt x="2693729" y="2954505"/>
                  </a:lnTo>
                  <a:lnTo>
                    <a:pt x="2707026" y="2878147"/>
                  </a:lnTo>
                  <a:lnTo>
                    <a:pt x="2721240" y="2771193"/>
                  </a:lnTo>
                  <a:lnTo>
                    <a:pt x="2734995" y="2681073"/>
                  </a:lnTo>
                  <a:lnTo>
                    <a:pt x="2749209" y="2600999"/>
                  </a:lnTo>
                  <a:lnTo>
                    <a:pt x="2762964" y="2530610"/>
                  </a:lnTo>
                  <a:lnTo>
                    <a:pt x="2777178" y="2498359"/>
                  </a:lnTo>
                  <a:lnTo>
                    <a:pt x="2791392" y="2523834"/>
                  </a:lnTo>
                  <a:lnTo>
                    <a:pt x="2805147" y="2575804"/>
                  </a:lnTo>
                  <a:lnTo>
                    <a:pt x="2819360" y="2609643"/>
                  </a:lnTo>
                  <a:lnTo>
                    <a:pt x="2833116" y="2614158"/>
                  </a:lnTo>
                  <a:lnTo>
                    <a:pt x="2847329" y="2591290"/>
                  </a:lnTo>
                  <a:lnTo>
                    <a:pt x="2861543" y="2561609"/>
                  </a:lnTo>
                  <a:lnTo>
                    <a:pt x="2874381" y="2556491"/>
                  </a:lnTo>
                  <a:lnTo>
                    <a:pt x="2888595" y="2566765"/>
                  </a:lnTo>
                  <a:lnTo>
                    <a:pt x="2902350" y="2570272"/>
                  </a:lnTo>
                  <a:lnTo>
                    <a:pt x="2916564" y="2573270"/>
                  </a:lnTo>
                  <a:lnTo>
                    <a:pt x="2930319" y="2582868"/>
                  </a:lnTo>
                  <a:lnTo>
                    <a:pt x="2944533" y="2595965"/>
                  </a:lnTo>
                  <a:lnTo>
                    <a:pt x="2958747" y="2592233"/>
                  </a:lnTo>
                  <a:lnTo>
                    <a:pt x="2972502" y="2564281"/>
                  </a:lnTo>
                  <a:lnTo>
                    <a:pt x="2986716" y="2537764"/>
                  </a:lnTo>
                  <a:lnTo>
                    <a:pt x="3000471" y="2525696"/>
                  </a:lnTo>
                  <a:lnTo>
                    <a:pt x="3014685" y="2517964"/>
                  </a:lnTo>
                  <a:lnTo>
                    <a:pt x="3028898" y="2526014"/>
                  </a:lnTo>
                  <a:lnTo>
                    <a:pt x="3041736" y="2560883"/>
                  </a:lnTo>
                  <a:lnTo>
                    <a:pt x="3055950" y="2607507"/>
                  </a:lnTo>
                  <a:lnTo>
                    <a:pt x="3069705" y="2623885"/>
                  </a:lnTo>
                  <a:lnTo>
                    <a:pt x="3083919" y="2591776"/>
                  </a:lnTo>
                  <a:lnTo>
                    <a:pt x="3097674" y="2538879"/>
                  </a:lnTo>
                  <a:lnTo>
                    <a:pt x="3111888" y="2495513"/>
                  </a:lnTo>
                  <a:lnTo>
                    <a:pt x="3126102" y="2479050"/>
                  </a:lnTo>
                  <a:lnTo>
                    <a:pt x="3139857" y="2506467"/>
                  </a:lnTo>
                  <a:lnTo>
                    <a:pt x="3154071" y="2571033"/>
                  </a:lnTo>
                  <a:lnTo>
                    <a:pt x="3167826" y="2623106"/>
                  </a:lnTo>
                  <a:lnTo>
                    <a:pt x="3182040" y="2634279"/>
                  </a:lnTo>
                  <a:lnTo>
                    <a:pt x="3196253" y="2617476"/>
                  </a:lnTo>
                  <a:lnTo>
                    <a:pt x="3209092" y="2577691"/>
                  </a:lnTo>
                  <a:lnTo>
                    <a:pt x="3223305" y="2518039"/>
                  </a:lnTo>
                  <a:lnTo>
                    <a:pt x="3237061" y="2474498"/>
                  </a:lnTo>
                  <a:lnTo>
                    <a:pt x="3251274" y="2465350"/>
                  </a:lnTo>
                  <a:lnTo>
                    <a:pt x="3265030" y="2478992"/>
                  </a:lnTo>
                  <a:lnTo>
                    <a:pt x="3279243" y="2507034"/>
                  </a:lnTo>
                  <a:lnTo>
                    <a:pt x="3293457" y="2553827"/>
                  </a:lnTo>
                  <a:lnTo>
                    <a:pt x="3307212" y="2609226"/>
                  </a:lnTo>
                  <a:lnTo>
                    <a:pt x="3321426" y="2625060"/>
                  </a:lnTo>
                  <a:lnTo>
                    <a:pt x="3335181" y="2584341"/>
                  </a:lnTo>
                  <a:lnTo>
                    <a:pt x="3349395" y="2534895"/>
                  </a:lnTo>
                  <a:lnTo>
                    <a:pt x="3363609" y="2527583"/>
                  </a:lnTo>
                  <a:lnTo>
                    <a:pt x="3376905" y="2565796"/>
                  </a:lnTo>
                  <a:lnTo>
                    <a:pt x="3391119" y="2606840"/>
                  </a:lnTo>
                  <a:lnTo>
                    <a:pt x="3404874" y="2611846"/>
                  </a:lnTo>
                  <a:lnTo>
                    <a:pt x="3419088" y="2595144"/>
                  </a:lnTo>
                  <a:lnTo>
                    <a:pt x="3432843" y="2572346"/>
                  </a:lnTo>
                  <a:lnTo>
                    <a:pt x="3447057" y="2535772"/>
                  </a:lnTo>
                  <a:lnTo>
                    <a:pt x="3461271" y="2483327"/>
                  </a:lnTo>
                  <a:lnTo>
                    <a:pt x="3475026" y="2423799"/>
                  </a:lnTo>
                  <a:lnTo>
                    <a:pt x="3489240" y="2384908"/>
                  </a:lnTo>
                  <a:lnTo>
                    <a:pt x="3502995" y="2390483"/>
                  </a:lnTo>
                  <a:lnTo>
                    <a:pt x="3517208" y="2418410"/>
                  </a:lnTo>
                  <a:lnTo>
                    <a:pt x="3531422" y="2420317"/>
                  </a:lnTo>
                  <a:lnTo>
                    <a:pt x="3544260" y="2397380"/>
                  </a:lnTo>
                  <a:lnTo>
                    <a:pt x="3558474" y="2396032"/>
                  </a:lnTo>
                  <a:lnTo>
                    <a:pt x="3572229" y="2449326"/>
                  </a:lnTo>
                  <a:lnTo>
                    <a:pt x="3586443" y="2541684"/>
                  </a:lnTo>
                  <a:lnTo>
                    <a:pt x="3600198" y="2638427"/>
                  </a:lnTo>
                  <a:lnTo>
                    <a:pt x="3614412" y="2716121"/>
                  </a:lnTo>
                  <a:lnTo>
                    <a:pt x="3628626" y="2752734"/>
                  </a:lnTo>
                  <a:lnTo>
                    <a:pt x="3642381" y="2738368"/>
                  </a:lnTo>
                  <a:lnTo>
                    <a:pt x="3656595" y="2707586"/>
                  </a:lnTo>
                  <a:lnTo>
                    <a:pt x="3670350" y="2675984"/>
                  </a:lnTo>
                  <a:lnTo>
                    <a:pt x="3684564" y="2624830"/>
                  </a:lnTo>
                  <a:lnTo>
                    <a:pt x="3698777" y="2565175"/>
                  </a:lnTo>
                  <a:lnTo>
                    <a:pt x="3711616" y="2506602"/>
                  </a:lnTo>
                  <a:lnTo>
                    <a:pt x="3725829" y="2447703"/>
                  </a:lnTo>
                  <a:lnTo>
                    <a:pt x="3739584" y="2377116"/>
                  </a:lnTo>
                  <a:lnTo>
                    <a:pt x="3753798" y="2297455"/>
                  </a:lnTo>
                  <a:lnTo>
                    <a:pt x="3767553" y="2212836"/>
                  </a:lnTo>
                  <a:lnTo>
                    <a:pt x="3781767" y="2100916"/>
                  </a:lnTo>
                  <a:lnTo>
                    <a:pt x="3795981" y="1992979"/>
                  </a:lnTo>
                  <a:lnTo>
                    <a:pt x="3809736" y="1943752"/>
                  </a:lnTo>
                  <a:lnTo>
                    <a:pt x="3823950" y="1952738"/>
                  </a:lnTo>
                  <a:lnTo>
                    <a:pt x="3837705" y="2002249"/>
                  </a:lnTo>
                  <a:lnTo>
                    <a:pt x="3851919" y="2071656"/>
                  </a:lnTo>
                  <a:lnTo>
                    <a:pt x="3866132" y="2125683"/>
                  </a:lnTo>
                  <a:lnTo>
                    <a:pt x="3878971" y="2132146"/>
                  </a:lnTo>
                  <a:lnTo>
                    <a:pt x="3893184" y="2073564"/>
                  </a:lnTo>
                  <a:lnTo>
                    <a:pt x="3906940" y="1957422"/>
                  </a:lnTo>
                  <a:lnTo>
                    <a:pt x="3921153" y="1801791"/>
                  </a:lnTo>
                  <a:lnTo>
                    <a:pt x="3934909" y="1650027"/>
                  </a:lnTo>
                  <a:lnTo>
                    <a:pt x="3949122" y="1563332"/>
                  </a:lnTo>
                  <a:lnTo>
                    <a:pt x="3963336" y="1523694"/>
                  </a:lnTo>
                  <a:lnTo>
                    <a:pt x="3977091" y="1479115"/>
                  </a:lnTo>
                  <a:lnTo>
                    <a:pt x="3991305" y="1408303"/>
                  </a:lnTo>
                  <a:lnTo>
                    <a:pt x="4005060" y="1324257"/>
                  </a:lnTo>
                  <a:lnTo>
                    <a:pt x="4019274" y="1255069"/>
                  </a:lnTo>
                  <a:lnTo>
                    <a:pt x="4033488" y="1207021"/>
                  </a:lnTo>
                  <a:lnTo>
                    <a:pt x="4046784" y="1177209"/>
                  </a:lnTo>
                  <a:lnTo>
                    <a:pt x="4060998" y="1177917"/>
                  </a:lnTo>
                  <a:lnTo>
                    <a:pt x="4074753" y="1225845"/>
                  </a:lnTo>
                  <a:lnTo>
                    <a:pt x="4088967" y="1322857"/>
                  </a:lnTo>
                  <a:lnTo>
                    <a:pt x="4102722" y="1424795"/>
                  </a:lnTo>
                  <a:lnTo>
                    <a:pt x="4116936" y="1479113"/>
                  </a:lnTo>
                  <a:lnTo>
                    <a:pt x="4131150" y="1514572"/>
                  </a:lnTo>
                  <a:lnTo>
                    <a:pt x="4144905" y="1561202"/>
                  </a:lnTo>
                  <a:lnTo>
                    <a:pt x="4159119" y="1614987"/>
                  </a:lnTo>
                  <a:lnTo>
                    <a:pt x="4172874" y="1644903"/>
                  </a:lnTo>
                  <a:lnTo>
                    <a:pt x="4187088" y="1629677"/>
                  </a:lnTo>
                  <a:lnTo>
                    <a:pt x="4201301" y="1591975"/>
                  </a:lnTo>
                  <a:lnTo>
                    <a:pt x="4214139" y="1560975"/>
                  </a:lnTo>
                  <a:lnTo>
                    <a:pt x="4228353" y="1520252"/>
                  </a:lnTo>
                  <a:lnTo>
                    <a:pt x="4242108" y="1443411"/>
                  </a:lnTo>
                  <a:lnTo>
                    <a:pt x="4256322" y="1347999"/>
                  </a:lnTo>
                  <a:lnTo>
                    <a:pt x="4270077" y="1283022"/>
                  </a:lnTo>
                  <a:lnTo>
                    <a:pt x="4284291" y="1284381"/>
                  </a:lnTo>
                  <a:lnTo>
                    <a:pt x="4298505" y="1305159"/>
                  </a:lnTo>
                  <a:lnTo>
                    <a:pt x="4312260" y="1299566"/>
                  </a:lnTo>
                  <a:lnTo>
                    <a:pt x="4326474" y="1259594"/>
                  </a:lnTo>
                  <a:lnTo>
                    <a:pt x="4340229" y="1224782"/>
                  </a:lnTo>
                  <a:lnTo>
                    <a:pt x="4354443" y="1232866"/>
                  </a:lnTo>
                  <a:lnTo>
                    <a:pt x="4368656" y="1247605"/>
                  </a:lnTo>
                  <a:lnTo>
                    <a:pt x="4381495" y="1238568"/>
                  </a:lnTo>
                  <a:lnTo>
                    <a:pt x="4395708" y="1227287"/>
                  </a:lnTo>
                  <a:lnTo>
                    <a:pt x="4409464" y="1255507"/>
                  </a:lnTo>
                  <a:lnTo>
                    <a:pt x="4423677" y="1287183"/>
                  </a:lnTo>
                  <a:lnTo>
                    <a:pt x="4437433" y="1278977"/>
                  </a:lnTo>
                  <a:lnTo>
                    <a:pt x="4451646" y="1261041"/>
                  </a:lnTo>
                  <a:lnTo>
                    <a:pt x="4465860" y="1257931"/>
                  </a:lnTo>
                  <a:lnTo>
                    <a:pt x="4479615" y="1251070"/>
                  </a:lnTo>
                  <a:lnTo>
                    <a:pt x="4493829" y="1242673"/>
                  </a:lnTo>
                  <a:lnTo>
                    <a:pt x="4507584" y="1262393"/>
                  </a:lnTo>
                  <a:lnTo>
                    <a:pt x="4521798" y="1295282"/>
                  </a:lnTo>
                  <a:lnTo>
                    <a:pt x="4536012" y="1337823"/>
                  </a:lnTo>
                  <a:lnTo>
                    <a:pt x="4548850" y="1403350"/>
                  </a:lnTo>
                  <a:lnTo>
                    <a:pt x="4563063" y="1461025"/>
                  </a:lnTo>
                  <a:lnTo>
                    <a:pt x="4576819" y="1453919"/>
                  </a:lnTo>
                  <a:lnTo>
                    <a:pt x="4591032" y="1411928"/>
                  </a:lnTo>
                  <a:lnTo>
                    <a:pt x="4604788" y="1363359"/>
                  </a:lnTo>
                  <a:lnTo>
                    <a:pt x="4619001" y="1259752"/>
                  </a:lnTo>
                  <a:lnTo>
                    <a:pt x="4633215" y="1110342"/>
                  </a:lnTo>
                  <a:lnTo>
                    <a:pt x="4646970" y="1018185"/>
                  </a:lnTo>
                  <a:lnTo>
                    <a:pt x="4661184" y="1015359"/>
                  </a:lnTo>
                  <a:lnTo>
                    <a:pt x="4674939" y="1023074"/>
                  </a:lnTo>
                  <a:lnTo>
                    <a:pt x="4689153" y="1022109"/>
                  </a:lnTo>
                  <a:lnTo>
                    <a:pt x="4703367" y="1009650"/>
                  </a:lnTo>
                  <a:lnTo>
                    <a:pt x="4716663" y="954247"/>
                  </a:lnTo>
                  <a:lnTo>
                    <a:pt x="4730877" y="859048"/>
                  </a:lnTo>
                  <a:lnTo>
                    <a:pt x="4744632" y="751618"/>
                  </a:lnTo>
                  <a:lnTo>
                    <a:pt x="4758846" y="638748"/>
                  </a:lnTo>
                  <a:lnTo>
                    <a:pt x="4772601" y="542051"/>
                  </a:lnTo>
                  <a:lnTo>
                    <a:pt x="4786815" y="520630"/>
                  </a:lnTo>
                  <a:lnTo>
                    <a:pt x="4801029" y="560406"/>
                  </a:lnTo>
                  <a:lnTo>
                    <a:pt x="4814784" y="573385"/>
                  </a:lnTo>
                  <a:lnTo>
                    <a:pt x="4828998" y="553180"/>
                  </a:lnTo>
                  <a:lnTo>
                    <a:pt x="4842753" y="542060"/>
                  </a:lnTo>
                  <a:lnTo>
                    <a:pt x="4856967" y="527183"/>
                  </a:lnTo>
                  <a:lnTo>
                    <a:pt x="4871180" y="484638"/>
                  </a:lnTo>
                  <a:lnTo>
                    <a:pt x="4884019" y="454766"/>
                  </a:lnTo>
                  <a:lnTo>
                    <a:pt x="4898232" y="483873"/>
                  </a:lnTo>
                  <a:lnTo>
                    <a:pt x="4911987" y="570646"/>
                  </a:lnTo>
                  <a:lnTo>
                    <a:pt x="4926201" y="695026"/>
                  </a:lnTo>
                  <a:lnTo>
                    <a:pt x="4939956" y="823199"/>
                  </a:lnTo>
                  <a:lnTo>
                    <a:pt x="4954170" y="904798"/>
                  </a:lnTo>
                  <a:lnTo>
                    <a:pt x="4968384" y="947513"/>
                  </a:lnTo>
                  <a:lnTo>
                    <a:pt x="4982139" y="1005901"/>
                  </a:lnTo>
                  <a:lnTo>
                    <a:pt x="4996353" y="1065637"/>
                  </a:lnTo>
                  <a:lnTo>
                    <a:pt x="5010108" y="1109306"/>
                  </a:lnTo>
                  <a:lnTo>
                    <a:pt x="5024322" y="1158984"/>
                  </a:lnTo>
                  <a:lnTo>
                    <a:pt x="5038535" y="1232080"/>
                  </a:lnTo>
                  <a:lnTo>
                    <a:pt x="5051374" y="1317671"/>
                  </a:lnTo>
                  <a:lnTo>
                    <a:pt x="5065587" y="1416673"/>
                  </a:lnTo>
                  <a:lnTo>
                    <a:pt x="5079343" y="1542265"/>
                  </a:lnTo>
                  <a:lnTo>
                    <a:pt x="5093556" y="1676356"/>
                  </a:lnTo>
                  <a:lnTo>
                    <a:pt x="5107312" y="1818564"/>
                  </a:lnTo>
                  <a:lnTo>
                    <a:pt x="5121525" y="1990349"/>
                  </a:lnTo>
                  <a:lnTo>
                    <a:pt x="5135739" y="2156507"/>
                  </a:lnTo>
                  <a:lnTo>
                    <a:pt x="5149494" y="2250491"/>
                  </a:lnTo>
                  <a:lnTo>
                    <a:pt x="5163708" y="2284560"/>
                  </a:lnTo>
                  <a:lnTo>
                    <a:pt x="5177463" y="2309728"/>
                  </a:lnTo>
                  <a:lnTo>
                    <a:pt x="5191677" y="2341007"/>
                  </a:lnTo>
                  <a:lnTo>
                    <a:pt x="5205891" y="2376684"/>
                  </a:lnTo>
                  <a:lnTo>
                    <a:pt x="5218729" y="2405975"/>
                  </a:lnTo>
                  <a:lnTo>
                    <a:pt x="5232943" y="2428496"/>
                  </a:lnTo>
                  <a:lnTo>
                    <a:pt x="5246698" y="2449299"/>
                  </a:lnTo>
                  <a:lnTo>
                    <a:pt x="5260911" y="2469769"/>
                  </a:lnTo>
                  <a:lnTo>
                    <a:pt x="5274667" y="2463059"/>
                  </a:lnTo>
                  <a:lnTo>
                    <a:pt x="5288880" y="2414017"/>
                  </a:lnTo>
                  <a:lnTo>
                    <a:pt x="5303094" y="2404118"/>
                  </a:lnTo>
                  <a:lnTo>
                    <a:pt x="5316849" y="2501392"/>
                  </a:lnTo>
                  <a:lnTo>
                    <a:pt x="5331063" y="2665688"/>
                  </a:lnTo>
                  <a:lnTo>
                    <a:pt x="5344818" y="2797451"/>
                  </a:lnTo>
                  <a:lnTo>
                    <a:pt x="5359032" y="2852668"/>
                  </a:lnTo>
                  <a:lnTo>
                    <a:pt x="5373246" y="2870450"/>
                  </a:lnTo>
                  <a:lnTo>
                    <a:pt x="5386542" y="2870991"/>
                  </a:lnTo>
                  <a:lnTo>
                    <a:pt x="5400756" y="2861822"/>
                  </a:lnTo>
                  <a:lnTo>
                    <a:pt x="5414511" y="2868876"/>
                  </a:lnTo>
                  <a:lnTo>
                    <a:pt x="5428725" y="2903466"/>
                  </a:lnTo>
                  <a:lnTo>
                    <a:pt x="5442480" y="2970015"/>
                  </a:lnTo>
                  <a:lnTo>
                    <a:pt x="5456694" y="3062575"/>
                  </a:lnTo>
                  <a:lnTo>
                    <a:pt x="5470908" y="3105289"/>
                  </a:lnTo>
                  <a:lnTo>
                    <a:pt x="5484663" y="3055026"/>
                  </a:lnTo>
                  <a:lnTo>
                    <a:pt x="5498877" y="2967672"/>
                  </a:lnTo>
                  <a:lnTo>
                    <a:pt x="5512632" y="2919192"/>
                  </a:lnTo>
                  <a:lnTo>
                    <a:pt x="5526846" y="2932405"/>
                  </a:lnTo>
                  <a:lnTo>
                    <a:pt x="5541059" y="2977851"/>
                  </a:lnTo>
                  <a:lnTo>
                    <a:pt x="5553898" y="3054989"/>
                  </a:lnTo>
                  <a:lnTo>
                    <a:pt x="5568111" y="3141798"/>
                  </a:lnTo>
                  <a:lnTo>
                    <a:pt x="5581867" y="3176354"/>
                  </a:lnTo>
                  <a:lnTo>
                    <a:pt x="5596080" y="3148158"/>
                  </a:lnTo>
                  <a:lnTo>
                    <a:pt x="5609835" y="3103657"/>
                  </a:lnTo>
                  <a:lnTo>
                    <a:pt x="5624049" y="3066653"/>
                  </a:lnTo>
                  <a:lnTo>
                    <a:pt x="5638263" y="3065849"/>
                  </a:lnTo>
                  <a:lnTo>
                    <a:pt x="5652018" y="3088151"/>
                  </a:lnTo>
                  <a:lnTo>
                    <a:pt x="5666232" y="3064943"/>
                  </a:lnTo>
                  <a:lnTo>
                    <a:pt x="5679987" y="2983557"/>
                  </a:lnTo>
                  <a:lnTo>
                    <a:pt x="5694201" y="2873021"/>
                  </a:lnTo>
                  <a:lnTo>
                    <a:pt x="5708415" y="2771227"/>
                  </a:lnTo>
                  <a:lnTo>
                    <a:pt x="5721253" y="2697651"/>
                  </a:lnTo>
                  <a:lnTo>
                    <a:pt x="5735466" y="2664751"/>
                  </a:lnTo>
                  <a:lnTo>
                    <a:pt x="5749222" y="2695894"/>
                  </a:lnTo>
                  <a:lnTo>
                    <a:pt x="5763435" y="2763451"/>
                  </a:lnTo>
                  <a:lnTo>
                    <a:pt x="5777191" y="2813040"/>
                  </a:lnTo>
                  <a:lnTo>
                    <a:pt x="5791404" y="2828799"/>
                  </a:lnTo>
                  <a:lnTo>
                    <a:pt x="5805618" y="2805258"/>
                  </a:lnTo>
                  <a:lnTo>
                    <a:pt x="5819373" y="2748631"/>
                  </a:lnTo>
                  <a:lnTo>
                    <a:pt x="5833587" y="2699413"/>
                  </a:lnTo>
                  <a:lnTo>
                    <a:pt x="5847342" y="2688101"/>
                  </a:lnTo>
                  <a:lnTo>
                    <a:pt x="5861556" y="2724828"/>
                  </a:lnTo>
                  <a:lnTo>
                    <a:pt x="5875770" y="2799565"/>
                  </a:lnTo>
                  <a:lnTo>
                    <a:pt x="5888608" y="2868755"/>
                  </a:lnTo>
                  <a:lnTo>
                    <a:pt x="5902822" y="2877890"/>
                  </a:lnTo>
                  <a:lnTo>
                    <a:pt x="5916577" y="2824323"/>
                  </a:lnTo>
                  <a:lnTo>
                    <a:pt x="5930791" y="2750374"/>
                  </a:lnTo>
                  <a:lnTo>
                    <a:pt x="5944546" y="2682926"/>
                  </a:lnTo>
                  <a:lnTo>
                    <a:pt x="5958760" y="2616757"/>
                  </a:lnTo>
                  <a:lnTo>
                    <a:pt x="5972973" y="2552725"/>
                  </a:lnTo>
                  <a:lnTo>
                    <a:pt x="5986728" y="2539848"/>
                  </a:lnTo>
                  <a:lnTo>
                    <a:pt x="6000942" y="2593700"/>
                  </a:lnTo>
                  <a:lnTo>
                    <a:pt x="6014697" y="2680341"/>
                  </a:lnTo>
                  <a:lnTo>
                    <a:pt x="6028911" y="2751081"/>
                  </a:lnTo>
                  <a:lnTo>
                    <a:pt x="6043125" y="2768149"/>
                  </a:lnTo>
                  <a:lnTo>
                    <a:pt x="6056422" y="2739620"/>
                  </a:lnTo>
                  <a:lnTo>
                    <a:pt x="6070635" y="2705058"/>
                  </a:lnTo>
                  <a:lnTo>
                    <a:pt x="6084390" y="2672827"/>
                  </a:lnTo>
                  <a:lnTo>
                    <a:pt x="6098604" y="2637393"/>
                  </a:lnTo>
                  <a:lnTo>
                    <a:pt x="6112359" y="2618498"/>
                  </a:lnTo>
                  <a:lnTo>
                    <a:pt x="6126573" y="2634436"/>
                  </a:lnTo>
                  <a:lnTo>
                    <a:pt x="6140787" y="2680270"/>
                  </a:lnTo>
                  <a:lnTo>
                    <a:pt x="6154542" y="2708748"/>
                  </a:lnTo>
                  <a:lnTo>
                    <a:pt x="6168756" y="2679982"/>
                  </a:lnTo>
                  <a:lnTo>
                    <a:pt x="6182511" y="2603446"/>
                  </a:lnTo>
                  <a:lnTo>
                    <a:pt x="6196725" y="2522131"/>
                  </a:lnTo>
                  <a:lnTo>
                    <a:pt x="6210938" y="2467592"/>
                  </a:lnTo>
                  <a:lnTo>
                    <a:pt x="6223777" y="2441792"/>
                  </a:lnTo>
                  <a:lnTo>
                    <a:pt x="6237990" y="2429552"/>
                  </a:lnTo>
                  <a:lnTo>
                    <a:pt x="6251746" y="2425595"/>
                  </a:lnTo>
                  <a:lnTo>
                    <a:pt x="6265959" y="2421511"/>
                  </a:lnTo>
                  <a:lnTo>
                    <a:pt x="6279715" y="2383840"/>
                  </a:lnTo>
                  <a:lnTo>
                    <a:pt x="6293928" y="2317110"/>
                  </a:lnTo>
                  <a:lnTo>
                    <a:pt x="6308142" y="2244571"/>
                  </a:lnTo>
                  <a:lnTo>
                    <a:pt x="6321897" y="2213833"/>
                  </a:lnTo>
                  <a:lnTo>
                    <a:pt x="6336111" y="2277628"/>
                  </a:lnTo>
                  <a:lnTo>
                    <a:pt x="6349866" y="2387788"/>
                  </a:lnTo>
                  <a:lnTo>
                    <a:pt x="6364080" y="2459713"/>
                  </a:lnTo>
                  <a:lnTo>
                    <a:pt x="6378294" y="2472055"/>
                  </a:lnTo>
                  <a:lnTo>
                    <a:pt x="6391132" y="2446486"/>
                  </a:lnTo>
                  <a:lnTo>
                    <a:pt x="6405346" y="2400409"/>
                  </a:lnTo>
                  <a:lnTo>
                    <a:pt x="6419101" y="2354469"/>
                  </a:lnTo>
                  <a:lnTo>
                    <a:pt x="6433314" y="2351116"/>
                  </a:lnTo>
                  <a:lnTo>
                    <a:pt x="6447070" y="2424726"/>
                  </a:lnTo>
                  <a:lnTo>
                    <a:pt x="6461283" y="2554859"/>
                  </a:lnTo>
                  <a:lnTo>
                    <a:pt x="6475497" y="2706622"/>
                  </a:lnTo>
                  <a:lnTo>
                    <a:pt x="6489252" y="2832305"/>
                  </a:lnTo>
                  <a:lnTo>
                    <a:pt x="6503466" y="2870373"/>
                  </a:lnTo>
                  <a:lnTo>
                    <a:pt x="6517221" y="2831213"/>
                  </a:lnTo>
                  <a:lnTo>
                    <a:pt x="6531435" y="2770798"/>
                  </a:lnTo>
                  <a:lnTo>
                    <a:pt x="6545649" y="2707764"/>
                  </a:lnTo>
                  <a:lnTo>
                    <a:pt x="6558487" y="2626183"/>
                  </a:lnTo>
                  <a:lnTo>
                    <a:pt x="6572701" y="2525253"/>
                  </a:lnTo>
                  <a:lnTo>
                    <a:pt x="6586456" y="2419570"/>
                  </a:lnTo>
                  <a:lnTo>
                    <a:pt x="6600670" y="2331831"/>
                  </a:lnTo>
                  <a:lnTo>
                    <a:pt x="6614425" y="2264787"/>
                  </a:lnTo>
                  <a:lnTo>
                    <a:pt x="6628639" y="2198817"/>
                  </a:lnTo>
                  <a:lnTo>
                    <a:pt x="6642852" y="2124477"/>
                  </a:lnTo>
                  <a:lnTo>
                    <a:pt x="6656608" y="2051959"/>
                  </a:lnTo>
                  <a:lnTo>
                    <a:pt x="6670821" y="2010426"/>
                  </a:lnTo>
                  <a:lnTo>
                    <a:pt x="6684576" y="2014710"/>
                  </a:lnTo>
                  <a:lnTo>
                    <a:pt x="6698790" y="2057546"/>
                  </a:lnTo>
                  <a:lnTo>
                    <a:pt x="6713004" y="2133173"/>
                  </a:lnTo>
                  <a:lnTo>
                    <a:pt x="6726301" y="2242018"/>
                  </a:lnTo>
                  <a:lnTo>
                    <a:pt x="6740514" y="2364609"/>
                  </a:lnTo>
                  <a:lnTo>
                    <a:pt x="6754270" y="2480161"/>
                  </a:lnTo>
                  <a:lnTo>
                    <a:pt x="6768483" y="2546145"/>
                  </a:lnTo>
                  <a:lnTo>
                    <a:pt x="6782238" y="2539277"/>
                  </a:lnTo>
                  <a:lnTo>
                    <a:pt x="6796452" y="2502459"/>
                  </a:lnTo>
                  <a:lnTo>
                    <a:pt x="6810666" y="2480822"/>
                  </a:lnTo>
                  <a:lnTo>
                    <a:pt x="6824421" y="2468289"/>
                  </a:lnTo>
                  <a:lnTo>
                    <a:pt x="6838635" y="2439612"/>
                  </a:lnTo>
                  <a:lnTo>
                    <a:pt x="6852390" y="2391780"/>
                  </a:lnTo>
                  <a:lnTo>
                    <a:pt x="6866604" y="2323830"/>
                  </a:lnTo>
                  <a:lnTo>
                    <a:pt x="6880818" y="2240102"/>
                  </a:lnTo>
                  <a:lnTo>
                    <a:pt x="6893656" y="2172158"/>
                  </a:lnTo>
                  <a:lnTo>
                    <a:pt x="6907869" y="2142412"/>
                  </a:lnTo>
                  <a:lnTo>
                    <a:pt x="6921625" y="2107975"/>
                  </a:lnTo>
                  <a:lnTo>
                    <a:pt x="6935838" y="2105569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4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649684"/>
                  </a:moveTo>
                  <a:lnTo>
                    <a:pt x="14213" y="1876787"/>
                  </a:lnTo>
                  <a:lnTo>
                    <a:pt x="27510" y="2080322"/>
                  </a:lnTo>
                  <a:lnTo>
                    <a:pt x="41724" y="2226246"/>
                  </a:lnTo>
                  <a:lnTo>
                    <a:pt x="55479" y="2303337"/>
                  </a:lnTo>
                  <a:lnTo>
                    <a:pt x="69693" y="2322004"/>
                  </a:lnTo>
                  <a:lnTo>
                    <a:pt x="83448" y="2287069"/>
                  </a:lnTo>
                  <a:lnTo>
                    <a:pt x="97662" y="2203838"/>
                  </a:lnTo>
                  <a:lnTo>
                    <a:pt x="111875" y="2094049"/>
                  </a:lnTo>
                  <a:lnTo>
                    <a:pt x="125630" y="1982734"/>
                  </a:lnTo>
                  <a:lnTo>
                    <a:pt x="139844" y="1878373"/>
                  </a:lnTo>
                  <a:lnTo>
                    <a:pt x="153599" y="1777097"/>
                  </a:lnTo>
                  <a:lnTo>
                    <a:pt x="167813" y="1674820"/>
                  </a:lnTo>
                  <a:lnTo>
                    <a:pt x="182027" y="1572284"/>
                  </a:lnTo>
                  <a:lnTo>
                    <a:pt x="194865" y="1474633"/>
                  </a:lnTo>
                  <a:lnTo>
                    <a:pt x="209079" y="1395225"/>
                  </a:lnTo>
                  <a:lnTo>
                    <a:pt x="222834" y="1337160"/>
                  </a:lnTo>
                  <a:lnTo>
                    <a:pt x="237048" y="1297306"/>
                  </a:lnTo>
                  <a:lnTo>
                    <a:pt x="250803" y="1280743"/>
                  </a:lnTo>
                  <a:lnTo>
                    <a:pt x="265017" y="1282364"/>
                  </a:lnTo>
                  <a:lnTo>
                    <a:pt x="279230" y="1287239"/>
                  </a:lnTo>
                  <a:lnTo>
                    <a:pt x="292986" y="1291261"/>
                  </a:lnTo>
                  <a:lnTo>
                    <a:pt x="307199" y="1295144"/>
                  </a:lnTo>
                  <a:lnTo>
                    <a:pt x="320955" y="1282820"/>
                  </a:lnTo>
                  <a:lnTo>
                    <a:pt x="335168" y="1235868"/>
                  </a:lnTo>
                  <a:lnTo>
                    <a:pt x="349382" y="1155133"/>
                  </a:lnTo>
                  <a:lnTo>
                    <a:pt x="362220" y="1058042"/>
                  </a:lnTo>
                  <a:lnTo>
                    <a:pt x="376434" y="962017"/>
                  </a:lnTo>
                  <a:lnTo>
                    <a:pt x="390189" y="876423"/>
                  </a:lnTo>
                  <a:lnTo>
                    <a:pt x="404403" y="811401"/>
                  </a:lnTo>
                  <a:lnTo>
                    <a:pt x="418158" y="772422"/>
                  </a:lnTo>
                  <a:lnTo>
                    <a:pt x="432372" y="750003"/>
                  </a:lnTo>
                  <a:lnTo>
                    <a:pt x="446586" y="729208"/>
                  </a:lnTo>
                  <a:lnTo>
                    <a:pt x="460341" y="695396"/>
                  </a:lnTo>
                  <a:lnTo>
                    <a:pt x="474554" y="647920"/>
                  </a:lnTo>
                  <a:lnTo>
                    <a:pt x="488310" y="613673"/>
                  </a:lnTo>
                  <a:lnTo>
                    <a:pt x="502523" y="617397"/>
                  </a:lnTo>
                  <a:lnTo>
                    <a:pt x="516737" y="670030"/>
                  </a:lnTo>
                  <a:lnTo>
                    <a:pt x="529575" y="785235"/>
                  </a:lnTo>
                  <a:lnTo>
                    <a:pt x="543789" y="964387"/>
                  </a:lnTo>
                  <a:lnTo>
                    <a:pt x="557544" y="1190126"/>
                  </a:lnTo>
                  <a:lnTo>
                    <a:pt x="571758" y="1429640"/>
                  </a:lnTo>
                  <a:lnTo>
                    <a:pt x="585513" y="1643270"/>
                  </a:lnTo>
                  <a:lnTo>
                    <a:pt x="599727" y="1803820"/>
                  </a:lnTo>
                  <a:lnTo>
                    <a:pt x="613941" y="1894725"/>
                  </a:lnTo>
                  <a:lnTo>
                    <a:pt x="627696" y="1915029"/>
                  </a:lnTo>
                  <a:lnTo>
                    <a:pt x="641910" y="1889914"/>
                  </a:lnTo>
                  <a:lnTo>
                    <a:pt x="655665" y="1850112"/>
                  </a:lnTo>
                  <a:lnTo>
                    <a:pt x="669879" y="1811121"/>
                  </a:lnTo>
                  <a:lnTo>
                    <a:pt x="684092" y="1765006"/>
                  </a:lnTo>
                  <a:lnTo>
                    <a:pt x="697389" y="1684037"/>
                  </a:lnTo>
                  <a:lnTo>
                    <a:pt x="711603" y="1550348"/>
                  </a:lnTo>
                  <a:lnTo>
                    <a:pt x="725358" y="1368466"/>
                  </a:lnTo>
                  <a:lnTo>
                    <a:pt x="739572" y="1152927"/>
                  </a:lnTo>
                  <a:lnTo>
                    <a:pt x="753327" y="927451"/>
                  </a:lnTo>
                  <a:lnTo>
                    <a:pt x="767541" y="734234"/>
                  </a:lnTo>
                  <a:lnTo>
                    <a:pt x="781754" y="617783"/>
                  </a:lnTo>
                  <a:lnTo>
                    <a:pt x="795510" y="594362"/>
                  </a:lnTo>
                  <a:lnTo>
                    <a:pt x="809723" y="649121"/>
                  </a:lnTo>
                  <a:lnTo>
                    <a:pt x="823478" y="756120"/>
                  </a:lnTo>
                  <a:lnTo>
                    <a:pt x="837692" y="897428"/>
                  </a:lnTo>
                  <a:lnTo>
                    <a:pt x="851906" y="1065980"/>
                  </a:lnTo>
                  <a:lnTo>
                    <a:pt x="864744" y="1260895"/>
                  </a:lnTo>
                  <a:lnTo>
                    <a:pt x="878958" y="1484563"/>
                  </a:lnTo>
                  <a:lnTo>
                    <a:pt x="892713" y="1738056"/>
                  </a:lnTo>
                  <a:lnTo>
                    <a:pt x="906927" y="2018895"/>
                  </a:lnTo>
                  <a:lnTo>
                    <a:pt x="920682" y="2309284"/>
                  </a:lnTo>
                  <a:lnTo>
                    <a:pt x="934896" y="2582798"/>
                  </a:lnTo>
                  <a:lnTo>
                    <a:pt x="949109" y="2631689"/>
                  </a:lnTo>
                  <a:lnTo>
                    <a:pt x="962865" y="2631689"/>
                  </a:lnTo>
                  <a:lnTo>
                    <a:pt x="977078" y="2631689"/>
                  </a:lnTo>
                  <a:lnTo>
                    <a:pt x="990834" y="2631689"/>
                  </a:lnTo>
                  <a:lnTo>
                    <a:pt x="1005047" y="2631689"/>
                  </a:lnTo>
                  <a:lnTo>
                    <a:pt x="1019261" y="2631689"/>
                  </a:lnTo>
                  <a:lnTo>
                    <a:pt x="1032099" y="2631689"/>
                  </a:lnTo>
                  <a:lnTo>
                    <a:pt x="1046313" y="2631689"/>
                  </a:lnTo>
                  <a:lnTo>
                    <a:pt x="1060068" y="2631689"/>
                  </a:lnTo>
                  <a:lnTo>
                    <a:pt x="1074282" y="2631689"/>
                  </a:lnTo>
                  <a:lnTo>
                    <a:pt x="1088037" y="2631689"/>
                  </a:lnTo>
                  <a:lnTo>
                    <a:pt x="1102251" y="2456373"/>
                  </a:lnTo>
                  <a:lnTo>
                    <a:pt x="1116465" y="2253728"/>
                  </a:lnTo>
                  <a:lnTo>
                    <a:pt x="1130220" y="2071590"/>
                  </a:lnTo>
                  <a:lnTo>
                    <a:pt x="1144434" y="1918836"/>
                  </a:lnTo>
                  <a:lnTo>
                    <a:pt x="1158189" y="1801225"/>
                  </a:lnTo>
                  <a:lnTo>
                    <a:pt x="1172402" y="1724514"/>
                  </a:lnTo>
                  <a:lnTo>
                    <a:pt x="1186616" y="1686178"/>
                  </a:lnTo>
                  <a:lnTo>
                    <a:pt x="1199454" y="1672808"/>
                  </a:lnTo>
                  <a:lnTo>
                    <a:pt x="1213668" y="1663337"/>
                  </a:lnTo>
                  <a:lnTo>
                    <a:pt x="1227423" y="1639596"/>
                  </a:lnTo>
                  <a:lnTo>
                    <a:pt x="1241637" y="1596213"/>
                  </a:lnTo>
                  <a:lnTo>
                    <a:pt x="1255392" y="1556141"/>
                  </a:lnTo>
                  <a:lnTo>
                    <a:pt x="1269606" y="1554985"/>
                  </a:lnTo>
                  <a:lnTo>
                    <a:pt x="1283820" y="1593656"/>
                  </a:lnTo>
                  <a:lnTo>
                    <a:pt x="1297575" y="1638188"/>
                  </a:lnTo>
                  <a:lnTo>
                    <a:pt x="1311789" y="1657008"/>
                  </a:lnTo>
                  <a:lnTo>
                    <a:pt x="1325544" y="1635211"/>
                  </a:lnTo>
                  <a:lnTo>
                    <a:pt x="1339758" y="1570210"/>
                  </a:lnTo>
                  <a:lnTo>
                    <a:pt x="1353971" y="1474012"/>
                  </a:lnTo>
                  <a:lnTo>
                    <a:pt x="1367268" y="1371913"/>
                  </a:lnTo>
                  <a:lnTo>
                    <a:pt x="1381482" y="1286731"/>
                  </a:lnTo>
                  <a:lnTo>
                    <a:pt x="1395237" y="1236672"/>
                  </a:lnTo>
                  <a:lnTo>
                    <a:pt x="1409451" y="1244763"/>
                  </a:lnTo>
                  <a:lnTo>
                    <a:pt x="1423206" y="1302757"/>
                  </a:lnTo>
                  <a:lnTo>
                    <a:pt x="1437420" y="1369038"/>
                  </a:lnTo>
                  <a:lnTo>
                    <a:pt x="1451633" y="1436035"/>
                  </a:lnTo>
                  <a:lnTo>
                    <a:pt x="1465389" y="1522796"/>
                  </a:lnTo>
                  <a:lnTo>
                    <a:pt x="1479602" y="1631173"/>
                  </a:lnTo>
                  <a:lnTo>
                    <a:pt x="1493358" y="1735958"/>
                  </a:lnTo>
                  <a:lnTo>
                    <a:pt x="1507571" y="1806194"/>
                  </a:lnTo>
                  <a:lnTo>
                    <a:pt x="1521785" y="1823393"/>
                  </a:lnTo>
                  <a:lnTo>
                    <a:pt x="1534623" y="1782352"/>
                  </a:lnTo>
                  <a:lnTo>
                    <a:pt x="1548837" y="1703966"/>
                  </a:lnTo>
                  <a:lnTo>
                    <a:pt x="1562592" y="1634031"/>
                  </a:lnTo>
                  <a:lnTo>
                    <a:pt x="1576806" y="1585860"/>
                  </a:lnTo>
                  <a:lnTo>
                    <a:pt x="1590561" y="1530496"/>
                  </a:lnTo>
                  <a:lnTo>
                    <a:pt x="1604775" y="1458400"/>
                  </a:lnTo>
                  <a:lnTo>
                    <a:pt x="1618989" y="1377655"/>
                  </a:lnTo>
                  <a:lnTo>
                    <a:pt x="1632744" y="1290463"/>
                  </a:lnTo>
                  <a:lnTo>
                    <a:pt x="1646957" y="1204629"/>
                  </a:lnTo>
                  <a:lnTo>
                    <a:pt x="1660713" y="1140074"/>
                  </a:lnTo>
                  <a:lnTo>
                    <a:pt x="1674926" y="1106114"/>
                  </a:lnTo>
                  <a:lnTo>
                    <a:pt x="1689140" y="1102538"/>
                  </a:lnTo>
                  <a:lnTo>
                    <a:pt x="1701978" y="1128623"/>
                  </a:lnTo>
                  <a:lnTo>
                    <a:pt x="1716192" y="1172389"/>
                  </a:lnTo>
                  <a:lnTo>
                    <a:pt x="1729947" y="1178466"/>
                  </a:lnTo>
                  <a:lnTo>
                    <a:pt x="1744161" y="1102730"/>
                  </a:lnTo>
                  <a:lnTo>
                    <a:pt x="1757916" y="975763"/>
                  </a:lnTo>
                  <a:lnTo>
                    <a:pt x="1772130" y="827649"/>
                  </a:lnTo>
                  <a:lnTo>
                    <a:pt x="1786344" y="673472"/>
                  </a:lnTo>
                  <a:lnTo>
                    <a:pt x="1800099" y="540667"/>
                  </a:lnTo>
                  <a:lnTo>
                    <a:pt x="1814313" y="423462"/>
                  </a:lnTo>
                  <a:lnTo>
                    <a:pt x="1828068" y="308022"/>
                  </a:lnTo>
                  <a:lnTo>
                    <a:pt x="1842282" y="211333"/>
                  </a:lnTo>
                  <a:lnTo>
                    <a:pt x="1856495" y="149169"/>
                  </a:lnTo>
                  <a:lnTo>
                    <a:pt x="1869333" y="92999"/>
                  </a:lnTo>
                  <a:lnTo>
                    <a:pt x="1883547" y="29514"/>
                  </a:lnTo>
                  <a:lnTo>
                    <a:pt x="1897302" y="0"/>
                  </a:lnTo>
                  <a:lnTo>
                    <a:pt x="1911516" y="36901"/>
                  </a:lnTo>
                  <a:lnTo>
                    <a:pt x="1925271" y="136834"/>
                  </a:lnTo>
                  <a:lnTo>
                    <a:pt x="1939485" y="258437"/>
                  </a:lnTo>
                  <a:lnTo>
                    <a:pt x="1953699" y="337995"/>
                  </a:lnTo>
                  <a:lnTo>
                    <a:pt x="1967454" y="349674"/>
                  </a:lnTo>
                  <a:lnTo>
                    <a:pt x="1981668" y="345512"/>
                  </a:lnTo>
                  <a:lnTo>
                    <a:pt x="1995423" y="368527"/>
                  </a:lnTo>
                  <a:lnTo>
                    <a:pt x="2009637" y="404843"/>
                  </a:lnTo>
                  <a:lnTo>
                    <a:pt x="2023850" y="406714"/>
                  </a:lnTo>
                  <a:lnTo>
                    <a:pt x="2037147" y="373449"/>
                  </a:lnTo>
                  <a:lnTo>
                    <a:pt x="2051361" y="329437"/>
                  </a:lnTo>
                  <a:lnTo>
                    <a:pt x="2065116" y="276267"/>
                  </a:lnTo>
                  <a:lnTo>
                    <a:pt x="2079330" y="214191"/>
                  </a:lnTo>
                  <a:lnTo>
                    <a:pt x="2093085" y="162237"/>
                  </a:lnTo>
                  <a:lnTo>
                    <a:pt x="2107299" y="177708"/>
                  </a:lnTo>
                  <a:lnTo>
                    <a:pt x="2121512" y="288150"/>
                  </a:lnTo>
                  <a:lnTo>
                    <a:pt x="2135268" y="449738"/>
                  </a:lnTo>
                  <a:lnTo>
                    <a:pt x="2149481" y="584930"/>
                  </a:lnTo>
                  <a:lnTo>
                    <a:pt x="2163237" y="656022"/>
                  </a:lnTo>
                  <a:lnTo>
                    <a:pt x="2177450" y="699413"/>
                  </a:lnTo>
                  <a:lnTo>
                    <a:pt x="2191664" y="784999"/>
                  </a:lnTo>
                  <a:lnTo>
                    <a:pt x="2204502" y="925992"/>
                  </a:lnTo>
                  <a:lnTo>
                    <a:pt x="2218716" y="1088189"/>
                  </a:lnTo>
                  <a:lnTo>
                    <a:pt x="2232471" y="1250006"/>
                  </a:lnTo>
                  <a:lnTo>
                    <a:pt x="2246685" y="1406236"/>
                  </a:lnTo>
                  <a:lnTo>
                    <a:pt x="2260440" y="1534861"/>
                  </a:lnTo>
                  <a:lnTo>
                    <a:pt x="2274654" y="1597547"/>
                  </a:lnTo>
                  <a:lnTo>
                    <a:pt x="2288868" y="1592795"/>
                  </a:lnTo>
                  <a:lnTo>
                    <a:pt x="2302623" y="1567579"/>
                  </a:lnTo>
                  <a:lnTo>
                    <a:pt x="2316837" y="1575360"/>
                  </a:lnTo>
                  <a:lnTo>
                    <a:pt x="2330592" y="1642943"/>
                  </a:lnTo>
                  <a:lnTo>
                    <a:pt x="2344805" y="1734463"/>
                  </a:lnTo>
                  <a:lnTo>
                    <a:pt x="2359019" y="1799628"/>
                  </a:lnTo>
                  <a:lnTo>
                    <a:pt x="2371857" y="1852899"/>
                  </a:lnTo>
                  <a:lnTo>
                    <a:pt x="2386071" y="1935045"/>
                  </a:lnTo>
                  <a:lnTo>
                    <a:pt x="2399826" y="2057666"/>
                  </a:lnTo>
                  <a:lnTo>
                    <a:pt x="2414040" y="2209097"/>
                  </a:lnTo>
                  <a:lnTo>
                    <a:pt x="2427795" y="2370981"/>
                  </a:lnTo>
                  <a:lnTo>
                    <a:pt x="2442009" y="2533316"/>
                  </a:lnTo>
                  <a:lnTo>
                    <a:pt x="2456223" y="2631689"/>
                  </a:lnTo>
                  <a:lnTo>
                    <a:pt x="2469978" y="2631689"/>
                  </a:lnTo>
                  <a:lnTo>
                    <a:pt x="2484192" y="2631689"/>
                  </a:lnTo>
                  <a:lnTo>
                    <a:pt x="2497947" y="2631689"/>
                  </a:lnTo>
                  <a:lnTo>
                    <a:pt x="2512161" y="2631689"/>
                  </a:lnTo>
                  <a:lnTo>
                    <a:pt x="2526374" y="2631689"/>
                  </a:lnTo>
                  <a:lnTo>
                    <a:pt x="2539213" y="2631689"/>
                  </a:lnTo>
                  <a:lnTo>
                    <a:pt x="2553426" y="2631689"/>
                  </a:lnTo>
                  <a:lnTo>
                    <a:pt x="2567181" y="2631689"/>
                  </a:lnTo>
                  <a:lnTo>
                    <a:pt x="2581395" y="2631689"/>
                  </a:lnTo>
                  <a:lnTo>
                    <a:pt x="2595150" y="2631689"/>
                  </a:lnTo>
                  <a:lnTo>
                    <a:pt x="2609364" y="2631689"/>
                  </a:lnTo>
                  <a:lnTo>
                    <a:pt x="2623578" y="2631689"/>
                  </a:lnTo>
                  <a:lnTo>
                    <a:pt x="2637333" y="2631689"/>
                  </a:lnTo>
                  <a:lnTo>
                    <a:pt x="2651547" y="2631689"/>
                  </a:lnTo>
                  <a:lnTo>
                    <a:pt x="2665302" y="2631689"/>
                  </a:lnTo>
                  <a:lnTo>
                    <a:pt x="2679516" y="2631689"/>
                  </a:lnTo>
                  <a:lnTo>
                    <a:pt x="2693729" y="2631689"/>
                  </a:lnTo>
                  <a:lnTo>
                    <a:pt x="2707026" y="2631689"/>
                  </a:lnTo>
                  <a:lnTo>
                    <a:pt x="2721240" y="2631689"/>
                  </a:lnTo>
                  <a:lnTo>
                    <a:pt x="2734995" y="2631689"/>
                  </a:lnTo>
                  <a:lnTo>
                    <a:pt x="2749209" y="2600999"/>
                  </a:lnTo>
                  <a:lnTo>
                    <a:pt x="2762964" y="2530610"/>
                  </a:lnTo>
                  <a:lnTo>
                    <a:pt x="2777178" y="2498359"/>
                  </a:lnTo>
                  <a:lnTo>
                    <a:pt x="2791392" y="2523834"/>
                  </a:lnTo>
                  <a:lnTo>
                    <a:pt x="2805147" y="2575804"/>
                  </a:lnTo>
                  <a:lnTo>
                    <a:pt x="2819360" y="2609643"/>
                  </a:lnTo>
                  <a:lnTo>
                    <a:pt x="2833116" y="2614158"/>
                  </a:lnTo>
                  <a:lnTo>
                    <a:pt x="2847329" y="2591290"/>
                  </a:lnTo>
                  <a:lnTo>
                    <a:pt x="2861543" y="2561609"/>
                  </a:lnTo>
                  <a:lnTo>
                    <a:pt x="2874381" y="2556491"/>
                  </a:lnTo>
                  <a:lnTo>
                    <a:pt x="2888595" y="2566765"/>
                  </a:lnTo>
                  <a:lnTo>
                    <a:pt x="2902350" y="2570272"/>
                  </a:lnTo>
                  <a:lnTo>
                    <a:pt x="2916564" y="2573270"/>
                  </a:lnTo>
                  <a:lnTo>
                    <a:pt x="2930319" y="2582868"/>
                  </a:lnTo>
                  <a:lnTo>
                    <a:pt x="2944533" y="2595965"/>
                  </a:lnTo>
                  <a:lnTo>
                    <a:pt x="2958747" y="2592233"/>
                  </a:lnTo>
                  <a:lnTo>
                    <a:pt x="2972502" y="2564281"/>
                  </a:lnTo>
                  <a:lnTo>
                    <a:pt x="2986716" y="2537764"/>
                  </a:lnTo>
                  <a:lnTo>
                    <a:pt x="3000471" y="2525696"/>
                  </a:lnTo>
                  <a:lnTo>
                    <a:pt x="3014685" y="2517964"/>
                  </a:lnTo>
                  <a:lnTo>
                    <a:pt x="3028898" y="2526014"/>
                  </a:lnTo>
                  <a:lnTo>
                    <a:pt x="3041736" y="2560883"/>
                  </a:lnTo>
                  <a:lnTo>
                    <a:pt x="3055950" y="2607507"/>
                  </a:lnTo>
                  <a:lnTo>
                    <a:pt x="3069705" y="2623885"/>
                  </a:lnTo>
                  <a:lnTo>
                    <a:pt x="3083919" y="2591776"/>
                  </a:lnTo>
                  <a:lnTo>
                    <a:pt x="3097674" y="2538879"/>
                  </a:lnTo>
                  <a:lnTo>
                    <a:pt x="3111888" y="2495513"/>
                  </a:lnTo>
                  <a:lnTo>
                    <a:pt x="3126102" y="2479050"/>
                  </a:lnTo>
                  <a:lnTo>
                    <a:pt x="3139857" y="2506467"/>
                  </a:lnTo>
                  <a:lnTo>
                    <a:pt x="3154071" y="2571033"/>
                  </a:lnTo>
                  <a:lnTo>
                    <a:pt x="3167826" y="2623106"/>
                  </a:lnTo>
                  <a:lnTo>
                    <a:pt x="3182040" y="2631689"/>
                  </a:lnTo>
                  <a:lnTo>
                    <a:pt x="3196253" y="2617476"/>
                  </a:lnTo>
                  <a:lnTo>
                    <a:pt x="3209092" y="2577691"/>
                  </a:lnTo>
                  <a:lnTo>
                    <a:pt x="3223305" y="2518039"/>
                  </a:lnTo>
                  <a:lnTo>
                    <a:pt x="3237061" y="2474498"/>
                  </a:lnTo>
                  <a:lnTo>
                    <a:pt x="3251274" y="2465350"/>
                  </a:lnTo>
                  <a:lnTo>
                    <a:pt x="3265030" y="2478992"/>
                  </a:lnTo>
                  <a:lnTo>
                    <a:pt x="3279243" y="2507034"/>
                  </a:lnTo>
                  <a:lnTo>
                    <a:pt x="3293457" y="2553827"/>
                  </a:lnTo>
                  <a:lnTo>
                    <a:pt x="3307212" y="2609226"/>
                  </a:lnTo>
                  <a:lnTo>
                    <a:pt x="3321426" y="2625060"/>
                  </a:lnTo>
                  <a:lnTo>
                    <a:pt x="3335181" y="2584341"/>
                  </a:lnTo>
                  <a:lnTo>
                    <a:pt x="3349395" y="2534895"/>
                  </a:lnTo>
                  <a:lnTo>
                    <a:pt x="3363609" y="2527583"/>
                  </a:lnTo>
                  <a:lnTo>
                    <a:pt x="3376905" y="2565796"/>
                  </a:lnTo>
                  <a:lnTo>
                    <a:pt x="3391119" y="2606840"/>
                  </a:lnTo>
                  <a:lnTo>
                    <a:pt x="3404874" y="2611846"/>
                  </a:lnTo>
                  <a:lnTo>
                    <a:pt x="3419088" y="2595144"/>
                  </a:lnTo>
                  <a:lnTo>
                    <a:pt x="3432843" y="2572346"/>
                  </a:lnTo>
                  <a:lnTo>
                    <a:pt x="3447057" y="2535772"/>
                  </a:lnTo>
                  <a:lnTo>
                    <a:pt x="3461271" y="2483327"/>
                  </a:lnTo>
                  <a:lnTo>
                    <a:pt x="3475026" y="2423799"/>
                  </a:lnTo>
                  <a:lnTo>
                    <a:pt x="3489240" y="2384908"/>
                  </a:lnTo>
                  <a:lnTo>
                    <a:pt x="3502995" y="2390483"/>
                  </a:lnTo>
                  <a:lnTo>
                    <a:pt x="3517208" y="2418410"/>
                  </a:lnTo>
                  <a:lnTo>
                    <a:pt x="3531422" y="2420317"/>
                  </a:lnTo>
                  <a:lnTo>
                    <a:pt x="3544260" y="2397380"/>
                  </a:lnTo>
                  <a:lnTo>
                    <a:pt x="3558474" y="2396032"/>
                  </a:lnTo>
                  <a:lnTo>
                    <a:pt x="3572229" y="2449326"/>
                  </a:lnTo>
                  <a:lnTo>
                    <a:pt x="3586443" y="2541684"/>
                  </a:lnTo>
                  <a:lnTo>
                    <a:pt x="3600198" y="2631689"/>
                  </a:lnTo>
                  <a:lnTo>
                    <a:pt x="3614412" y="2631689"/>
                  </a:lnTo>
                  <a:lnTo>
                    <a:pt x="3628626" y="2631689"/>
                  </a:lnTo>
                  <a:lnTo>
                    <a:pt x="3642381" y="2631689"/>
                  </a:lnTo>
                  <a:lnTo>
                    <a:pt x="3656595" y="2631689"/>
                  </a:lnTo>
                  <a:lnTo>
                    <a:pt x="3670350" y="2631689"/>
                  </a:lnTo>
                  <a:lnTo>
                    <a:pt x="3684564" y="2624830"/>
                  </a:lnTo>
                  <a:lnTo>
                    <a:pt x="3698777" y="2565175"/>
                  </a:lnTo>
                  <a:lnTo>
                    <a:pt x="3711616" y="2506602"/>
                  </a:lnTo>
                  <a:lnTo>
                    <a:pt x="3725829" y="2447703"/>
                  </a:lnTo>
                  <a:lnTo>
                    <a:pt x="3739584" y="2377116"/>
                  </a:lnTo>
                  <a:lnTo>
                    <a:pt x="3753798" y="2297455"/>
                  </a:lnTo>
                  <a:lnTo>
                    <a:pt x="3767553" y="2212836"/>
                  </a:lnTo>
                  <a:lnTo>
                    <a:pt x="3781767" y="2100916"/>
                  </a:lnTo>
                  <a:lnTo>
                    <a:pt x="3795981" y="1992979"/>
                  </a:lnTo>
                  <a:lnTo>
                    <a:pt x="3809736" y="1943752"/>
                  </a:lnTo>
                  <a:lnTo>
                    <a:pt x="3823950" y="1952738"/>
                  </a:lnTo>
                  <a:lnTo>
                    <a:pt x="3837705" y="2002249"/>
                  </a:lnTo>
                  <a:lnTo>
                    <a:pt x="3851919" y="2071656"/>
                  </a:lnTo>
                  <a:lnTo>
                    <a:pt x="3866132" y="2125683"/>
                  </a:lnTo>
                  <a:lnTo>
                    <a:pt x="3878971" y="2132146"/>
                  </a:lnTo>
                  <a:lnTo>
                    <a:pt x="3893184" y="2073564"/>
                  </a:lnTo>
                  <a:lnTo>
                    <a:pt x="3906940" y="1957422"/>
                  </a:lnTo>
                  <a:lnTo>
                    <a:pt x="3921153" y="1801791"/>
                  </a:lnTo>
                  <a:lnTo>
                    <a:pt x="3934909" y="1650027"/>
                  </a:lnTo>
                  <a:lnTo>
                    <a:pt x="3949122" y="1563332"/>
                  </a:lnTo>
                  <a:lnTo>
                    <a:pt x="3963336" y="1523694"/>
                  </a:lnTo>
                  <a:lnTo>
                    <a:pt x="3977091" y="1479115"/>
                  </a:lnTo>
                  <a:lnTo>
                    <a:pt x="3991305" y="1408303"/>
                  </a:lnTo>
                  <a:lnTo>
                    <a:pt x="4005060" y="1324257"/>
                  </a:lnTo>
                  <a:lnTo>
                    <a:pt x="4019274" y="1255069"/>
                  </a:lnTo>
                  <a:lnTo>
                    <a:pt x="4033488" y="1207021"/>
                  </a:lnTo>
                  <a:lnTo>
                    <a:pt x="4046784" y="1177209"/>
                  </a:lnTo>
                  <a:lnTo>
                    <a:pt x="4060998" y="1177917"/>
                  </a:lnTo>
                  <a:lnTo>
                    <a:pt x="4074753" y="1225845"/>
                  </a:lnTo>
                  <a:lnTo>
                    <a:pt x="4088967" y="1322857"/>
                  </a:lnTo>
                  <a:lnTo>
                    <a:pt x="4102722" y="1424795"/>
                  </a:lnTo>
                  <a:lnTo>
                    <a:pt x="4116936" y="1479113"/>
                  </a:lnTo>
                  <a:lnTo>
                    <a:pt x="4131150" y="1514572"/>
                  </a:lnTo>
                  <a:lnTo>
                    <a:pt x="4144905" y="1561202"/>
                  </a:lnTo>
                  <a:lnTo>
                    <a:pt x="4159119" y="1614987"/>
                  </a:lnTo>
                  <a:lnTo>
                    <a:pt x="4172874" y="1644903"/>
                  </a:lnTo>
                  <a:lnTo>
                    <a:pt x="4187088" y="1629677"/>
                  </a:lnTo>
                  <a:lnTo>
                    <a:pt x="4201301" y="1591975"/>
                  </a:lnTo>
                  <a:lnTo>
                    <a:pt x="4214139" y="1560975"/>
                  </a:lnTo>
                  <a:lnTo>
                    <a:pt x="4228353" y="1520252"/>
                  </a:lnTo>
                  <a:lnTo>
                    <a:pt x="4242108" y="1443411"/>
                  </a:lnTo>
                  <a:lnTo>
                    <a:pt x="4256322" y="1347999"/>
                  </a:lnTo>
                  <a:lnTo>
                    <a:pt x="4270077" y="1283022"/>
                  </a:lnTo>
                  <a:lnTo>
                    <a:pt x="4284291" y="1284381"/>
                  </a:lnTo>
                  <a:lnTo>
                    <a:pt x="4298505" y="1305159"/>
                  </a:lnTo>
                  <a:lnTo>
                    <a:pt x="4312260" y="1299566"/>
                  </a:lnTo>
                  <a:lnTo>
                    <a:pt x="4326474" y="1259594"/>
                  </a:lnTo>
                  <a:lnTo>
                    <a:pt x="4340229" y="1224782"/>
                  </a:lnTo>
                  <a:lnTo>
                    <a:pt x="4354443" y="1232866"/>
                  </a:lnTo>
                  <a:lnTo>
                    <a:pt x="4368656" y="1247605"/>
                  </a:lnTo>
                  <a:lnTo>
                    <a:pt x="4381495" y="1238568"/>
                  </a:lnTo>
                  <a:lnTo>
                    <a:pt x="4395708" y="1227287"/>
                  </a:lnTo>
                  <a:lnTo>
                    <a:pt x="4409464" y="1255507"/>
                  </a:lnTo>
                  <a:lnTo>
                    <a:pt x="4423677" y="1287183"/>
                  </a:lnTo>
                  <a:lnTo>
                    <a:pt x="4437433" y="1278977"/>
                  </a:lnTo>
                  <a:lnTo>
                    <a:pt x="4451646" y="1261041"/>
                  </a:lnTo>
                  <a:lnTo>
                    <a:pt x="4465860" y="1257931"/>
                  </a:lnTo>
                  <a:lnTo>
                    <a:pt x="4479615" y="1251070"/>
                  </a:lnTo>
                  <a:lnTo>
                    <a:pt x="4493829" y="1242673"/>
                  </a:lnTo>
                  <a:lnTo>
                    <a:pt x="4507584" y="1262393"/>
                  </a:lnTo>
                  <a:lnTo>
                    <a:pt x="4521798" y="1295282"/>
                  </a:lnTo>
                  <a:lnTo>
                    <a:pt x="4536012" y="1337823"/>
                  </a:lnTo>
                  <a:lnTo>
                    <a:pt x="4548850" y="1403350"/>
                  </a:lnTo>
                  <a:lnTo>
                    <a:pt x="4563063" y="1461025"/>
                  </a:lnTo>
                  <a:lnTo>
                    <a:pt x="4576819" y="1453919"/>
                  </a:lnTo>
                  <a:lnTo>
                    <a:pt x="4591032" y="1411928"/>
                  </a:lnTo>
                  <a:lnTo>
                    <a:pt x="4604788" y="1363359"/>
                  </a:lnTo>
                  <a:lnTo>
                    <a:pt x="4619001" y="1259752"/>
                  </a:lnTo>
                  <a:lnTo>
                    <a:pt x="4633215" y="1110342"/>
                  </a:lnTo>
                  <a:lnTo>
                    <a:pt x="4646970" y="1018185"/>
                  </a:lnTo>
                  <a:lnTo>
                    <a:pt x="4661184" y="1015359"/>
                  </a:lnTo>
                  <a:lnTo>
                    <a:pt x="4674939" y="1023074"/>
                  </a:lnTo>
                  <a:lnTo>
                    <a:pt x="4689153" y="1022109"/>
                  </a:lnTo>
                  <a:lnTo>
                    <a:pt x="4703367" y="1009650"/>
                  </a:lnTo>
                  <a:lnTo>
                    <a:pt x="4716663" y="954247"/>
                  </a:lnTo>
                  <a:lnTo>
                    <a:pt x="4730877" y="859048"/>
                  </a:lnTo>
                  <a:lnTo>
                    <a:pt x="4744632" y="751618"/>
                  </a:lnTo>
                  <a:lnTo>
                    <a:pt x="4758846" y="638748"/>
                  </a:lnTo>
                  <a:lnTo>
                    <a:pt x="4772601" y="542051"/>
                  </a:lnTo>
                  <a:lnTo>
                    <a:pt x="4786815" y="520630"/>
                  </a:lnTo>
                  <a:lnTo>
                    <a:pt x="4801029" y="560406"/>
                  </a:lnTo>
                  <a:lnTo>
                    <a:pt x="4814784" y="573385"/>
                  </a:lnTo>
                  <a:lnTo>
                    <a:pt x="4828998" y="553180"/>
                  </a:lnTo>
                  <a:lnTo>
                    <a:pt x="4842753" y="542060"/>
                  </a:lnTo>
                  <a:lnTo>
                    <a:pt x="4856967" y="527183"/>
                  </a:lnTo>
                  <a:lnTo>
                    <a:pt x="4871180" y="484638"/>
                  </a:lnTo>
                  <a:lnTo>
                    <a:pt x="4884019" y="454766"/>
                  </a:lnTo>
                  <a:lnTo>
                    <a:pt x="4898232" y="483873"/>
                  </a:lnTo>
                  <a:lnTo>
                    <a:pt x="4911987" y="570646"/>
                  </a:lnTo>
                  <a:lnTo>
                    <a:pt x="4926201" y="695026"/>
                  </a:lnTo>
                  <a:lnTo>
                    <a:pt x="4939956" y="823199"/>
                  </a:lnTo>
                  <a:lnTo>
                    <a:pt x="4954170" y="904798"/>
                  </a:lnTo>
                  <a:lnTo>
                    <a:pt x="4968384" y="947513"/>
                  </a:lnTo>
                  <a:lnTo>
                    <a:pt x="4982139" y="1005901"/>
                  </a:lnTo>
                  <a:lnTo>
                    <a:pt x="4996353" y="1065637"/>
                  </a:lnTo>
                  <a:lnTo>
                    <a:pt x="5010108" y="1109306"/>
                  </a:lnTo>
                  <a:lnTo>
                    <a:pt x="5024322" y="1158984"/>
                  </a:lnTo>
                  <a:lnTo>
                    <a:pt x="5038535" y="1232080"/>
                  </a:lnTo>
                  <a:lnTo>
                    <a:pt x="5051374" y="1317671"/>
                  </a:lnTo>
                  <a:lnTo>
                    <a:pt x="5065587" y="1416673"/>
                  </a:lnTo>
                  <a:lnTo>
                    <a:pt x="5079343" y="1542265"/>
                  </a:lnTo>
                  <a:lnTo>
                    <a:pt x="5093556" y="1676356"/>
                  </a:lnTo>
                  <a:lnTo>
                    <a:pt x="5107312" y="1818564"/>
                  </a:lnTo>
                  <a:lnTo>
                    <a:pt x="5121525" y="1990349"/>
                  </a:lnTo>
                  <a:lnTo>
                    <a:pt x="5135739" y="2156507"/>
                  </a:lnTo>
                  <a:lnTo>
                    <a:pt x="5149494" y="2250491"/>
                  </a:lnTo>
                  <a:lnTo>
                    <a:pt x="5163708" y="2284560"/>
                  </a:lnTo>
                  <a:lnTo>
                    <a:pt x="5177463" y="2309728"/>
                  </a:lnTo>
                  <a:lnTo>
                    <a:pt x="5191677" y="2341007"/>
                  </a:lnTo>
                  <a:lnTo>
                    <a:pt x="5205891" y="2376684"/>
                  </a:lnTo>
                  <a:lnTo>
                    <a:pt x="5218729" y="2405975"/>
                  </a:lnTo>
                  <a:lnTo>
                    <a:pt x="5232943" y="2428496"/>
                  </a:lnTo>
                  <a:lnTo>
                    <a:pt x="5246698" y="2449299"/>
                  </a:lnTo>
                  <a:lnTo>
                    <a:pt x="5260911" y="2469769"/>
                  </a:lnTo>
                  <a:lnTo>
                    <a:pt x="5274667" y="2463059"/>
                  </a:lnTo>
                  <a:lnTo>
                    <a:pt x="5288880" y="2414017"/>
                  </a:lnTo>
                  <a:lnTo>
                    <a:pt x="5303094" y="2404118"/>
                  </a:lnTo>
                  <a:lnTo>
                    <a:pt x="5316849" y="2501392"/>
                  </a:lnTo>
                  <a:lnTo>
                    <a:pt x="5331063" y="2631689"/>
                  </a:lnTo>
                  <a:lnTo>
                    <a:pt x="5344818" y="2631689"/>
                  </a:lnTo>
                  <a:lnTo>
                    <a:pt x="5359032" y="2631689"/>
                  </a:lnTo>
                  <a:lnTo>
                    <a:pt x="5373246" y="2631689"/>
                  </a:lnTo>
                  <a:lnTo>
                    <a:pt x="5386542" y="2631689"/>
                  </a:lnTo>
                  <a:lnTo>
                    <a:pt x="5400756" y="2631689"/>
                  </a:lnTo>
                  <a:lnTo>
                    <a:pt x="5414511" y="2631689"/>
                  </a:lnTo>
                  <a:lnTo>
                    <a:pt x="5428725" y="2631689"/>
                  </a:lnTo>
                  <a:lnTo>
                    <a:pt x="5442480" y="2631689"/>
                  </a:lnTo>
                  <a:lnTo>
                    <a:pt x="5456694" y="2631689"/>
                  </a:lnTo>
                  <a:lnTo>
                    <a:pt x="5470908" y="2631689"/>
                  </a:lnTo>
                  <a:lnTo>
                    <a:pt x="5484663" y="2631689"/>
                  </a:lnTo>
                  <a:lnTo>
                    <a:pt x="5498877" y="2631689"/>
                  </a:lnTo>
                  <a:lnTo>
                    <a:pt x="5512632" y="2631689"/>
                  </a:lnTo>
                  <a:lnTo>
                    <a:pt x="5526846" y="2631689"/>
                  </a:lnTo>
                  <a:lnTo>
                    <a:pt x="5541059" y="2631689"/>
                  </a:lnTo>
                  <a:lnTo>
                    <a:pt x="5553898" y="2631689"/>
                  </a:lnTo>
                  <a:lnTo>
                    <a:pt x="5568111" y="2631689"/>
                  </a:lnTo>
                  <a:lnTo>
                    <a:pt x="5581867" y="2631689"/>
                  </a:lnTo>
                  <a:lnTo>
                    <a:pt x="5596080" y="2631689"/>
                  </a:lnTo>
                  <a:lnTo>
                    <a:pt x="5609835" y="2631689"/>
                  </a:lnTo>
                  <a:lnTo>
                    <a:pt x="5624049" y="2631689"/>
                  </a:lnTo>
                  <a:lnTo>
                    <a:pt x="5638263" y="2631689"/>
                  </a:lnTo>
                  <a:lnTo>
                    <a:pt x="5652018" y="2631689"/>
                  </a:lnTo>
                  <a:lnTo>
                    <a:pt x="5666232" y="2631689"/>
                  </a:lnTo>
                  <a:lnTo>
                    <a:pt x="5679987" y="2631689"/>
                  </a:lnTo>
                  <a:lnTo>
                    <a:pt x="5694201" y="2631689"/>
                  </a:lnTo>
                  <a:lnTo>
                    <a:pt x="5708415" y="2631689"/>
                  </a:lnTo>
                  <a:lnTo>
                    <a:pt x="5721253" y="2631689"/>
                  </a:lnTo>
                  <a:lnTo>
                    <a:pt x="5735466" y="2631689"/>
                  </a:lnTo>
                  <a:lnTo>
                    <a:pt x="5749222" y="2631689"/>
                  </a:lnTo>
                  <a:lnTo>
                    <a:pt x="5763435" y="2631689"/>
                  </a:lnTo>
                  <a:lnTo>
                    <a:pt x="5777191" y="2631689"/>
                  </a:lnTo>
                  <a:lnTo>
                    <a:pt x="5791404" y="2631689"/>
                  </a:lnTo>
                  <a:lnTo>
                    <a:pt x="5805618" y="2631689"/>
                  </a:lnTo>
                  <a:lnTo>
                    <a:pt x="5819373" y="2631689"/>
                  </a:lnTo>
                  <a:lnTo>
                    <a:pt x="5833587" y="2631689"/>
                  </a:lnTo>
                  <a:lnTo>
                    <a:pt x="5847342" y="2631689"/>
                  </a:lnTo>
                  <a:lnTo>
                    <a:pt x="5861556" y="2631689"/>
                  </a:lnTo>
                  <a:lnTo>
                    <a:pt x="5875770" y="2631689"/>
                  </a:lnTo>
                  <a:lnTo>
                    <a:pt x="5888608" y="2631689"/>
                  </a:lnTo>
                  <a:lnTo>
                    <a:pt x="5902822" y="2631689"/>
                  </a:lnTo>
                  <a:lnTo>
                    <a:pt x="5916577" y="2631689"/>
                  </a:lnTo>
                  <a:lnTo>
                    <a:pt x="5930791" y="2631689"/>
                  </a:lnTo>
                  <a:lnTo>
                    <a:pt x="5944546" y="2631689"/>
                  </a:lnTo>
                  <a:lnTo>
                    <a:pt x="5958760" y="2616757"/>
                  </a:lnTo>
                  <a:lnTo>
                    <a:pt x="5972973" y="2552725"/>
                  </a:lnTo>
                  <a:lnTo>
                    <a:pt x="5986728" y="2539848"/>
                  </a:lnTo>
                  <a:lnTo>
                    <a:pt x="6000942" y="2593700"/>
                  </a:lnTo>
                  <a:lnTo>
                    <a:pt x="6014697" y="2631689"/>
                  </a:lnTo>
                  <a:lnTo>
                    <a:pt x="6028911" y="2631689"/>
                  </a:lnTo>
                  <a:lnTo>
                    <a:pt x="6043125" y="2631689"/>
                  </a:lnTo>
                  <a:lnTo>
                    <a:pt x="6056422" y="2631689"/>
                  </a:lnTo>
                  <a:lnTo>
                    <a:pt x="6070635" y="2631689"/>
                  </a:lnTo>
                  <a:lnTo>
                    <a:pt x="6084390" y="2631689"/>
                  </a:lnTo>
                  <a:lnTo>
                    <a:pt x="6098604" y="2631689"/>
                  </a:lnTo>
                  <a:lnTo>
                    <a:pt x="6112359" y="2618498"/>
                  </a:lnTo>
                  <a:lnTo>
                    <a:pt x="6126573" y="2631689"/>
                  </a:lnTo>
                  <a:lnTo>
                    <a:pt x="6140787" y="2631689"/>
                  </a:lnTo>
                  <a:lnTo>
                    <a:pt x="6154542" y="2631689"/>
                  </a:lnTo>
                  <a:lnTo>
                    <a:pt x="6168756" y="2631689"/>
                  </a:lnTo>
                  <a:lnTo>
                    <a:pt x="6182511" y="2603446"/>
                  </a:lnTo>
                  <a:lnTo>
                    <a:pt x="6196725" y="2522131"/>
                  </a:lnTo>
                  <a:lnTo>
                    <a:pt x="6210938" y="2467592"/>
                  </a:lnTo>
                  <a:lnTo>
                    <a:pt x="6223777" y="2441792"/>
                  </a:lnTo>
                  <a:lnTo>
                    <a:pt x="6237990" y="2429552"/>
                  </a:lnTo>
                  <a:lnTo>
                    <a:pt x="6251746" y="2425595"/>
                  </a:lnTo>
                  <a:lnTo>
                    <a:pt x="6265959" y="2421511"/>
                  </a:lnTo>
                  <a:lnTo>
                    <a:pt x="6279715" y="2383840"/>
                  </a:lnTo>
                  <a:lnTo>
                    <a:pt x="6293928" y="2317110"/>
                  </a:lnTo>
                  <a:lnTo>
                    <a:pt x="6308142" y="2244571"/>
                  </a:lnTo>
                  <a:lnTo>
                    <a:pt x="6321897" y="2213833"/>
                  </a:lnTo>
                  <a:lnTo>
                    <a:pt x="6336111" y="2277628"/>
                  </a:lnTo>
                  <a:lnTo>
                    <a:pt x="6349866" y="2387788"/>
                  </a:lnTo>
                  <a:lnTo>
                    <a:pt x="6364080" y="2459713"/>
                  </a:lnTo>
                  <a:lnTo>
                    <a:pt x="6378294" y="2472055"/>
                  </a:lnTo>
                  <a:lnTo>
                    <a:pt x="6391132" y="2446486"/>
                  </a:lnTo>
                  <a:lnTo>
                    <a:pt x="6405346" y="2400409"/>
                  </a:lnTo>
                  <a:lnTo>
                    <a:pt x="6419101" y="2354469"/>
                  </a:lnTo>
                  <a:lnTo>
                    <a:pt x="6433314" y="2351116"/>
                  </a:lnTo>
                  <a:lnTo>
                    <a:pt x="6447070" y="2424726"/>
                  </a:lnTo>
                  <a:lnTo>
                    <a:pt x="6461283" y="2554859"/>
                  </a:lnTo>
                  <a:lnTo>
                    <a:pt x="6475497" y="2631689"/>
                  </a:lnTo>
                  <a:lnTo>
                    <a:pt x="6489252" y="2631689"/>
                  </a:lnTo>
                  <a:lnTo>
                    <a:pt x="6503466" y="2631689"/>
                  </a:lnTo>
                  <a:lnTo>
                    <a:pt x="6517221" y="2631689"/>
                  </a:lnTo>
                  <a:lnTo>
                    <a:pt x="6531435" y="2631689"/>
                  </a:lnTo>
                  <a:lnTo>
                    <a:pt x="6545649" y="2631689"/>
                  </a:lnTo>
                  <a:lnTo>
                    <a:pt x="6558487" y="2626183"/>
                  </a:lnTo>
                  <a:lnTo>
                    <a:pt x="6572701" y="2525253"/>
                  </a:lnTo>
                  <a:lnTo>
                    <a:pt x="6586456" y="2419570"/>
                  </a:lnTo>
                  <a:lnTo>
                    <a:pt x="6600670" y="2331831"/>
                  </a:lnTo>
                  <a:lnTo>
                    <a:pt x="6614425" y="2264787"/>
                  </a:lnTo>
                  <a:lnTo>
                    <a:pt x="6628639" y="2198817"/>
                  </a:lnTo>
                  <a:lnTo>
                    <a:pt x="6642852" y="2124477"/>
                  </a:lnTo>
                  <a:lnTo>
                    <a:pt x="6656608" y="2051959"/>
                  </a:lnTo>
                  <a:lnTo>
                    <a:pt x="6670821" y="2010426"/>
                  </a:lnTo>
                  <a:lnTo>
                    <a:pt x="6684576" y="2014710"/>
                  </a:lnTo>
                  <a:lnTo>
                    <a:pt x="6698790" y="2057546"/>
                  </a:lnTo>
                  <a:lnTo>
                    <a:pt x="6713004" y="2133173"/>
                  </a:lnTo>
                  <a:lnTo>
                    <a:pt x="6726301" y="2242018"/>
                  </a:lnTo>
                  <a:lnTo>
                    <a:pt x="6740514" y="2364609"/>
                  </a:lnTo>
                  <a:lnTo>
                    <a:pt x="6754270" y="2480161"/>
                  </a:lnTo>
                  <a:lnTo>
                    <a:pt x="6768483" y="2546145"/>
                  </a:lnTo>
                  <a:lnTo>
                    <a:pt x="6782238" y="2539277"/>
                  </a:lnTo>
                  <a:lnTo>
                    <a:pt x="6796452" y="2502459"/>
                  </a:lnTo>
                  <a:lnTo>
                    <a:pt x="6810666" y="2480822"/>
                  </a:lnTo>
                  <a:lnTo>
                    <a:pt x="6824421" y="2468289"/>
                  </a:lnTo>
                  <a:lnTo>
                    <a:pt x="6838635" y="2439612"/>
                  </a:lnTo>
                  <a:lnTo>
                    <a:pt x="6852390" y="2391780"/>
                  </a:lnTo>
                  <a:lnTo>
                    <a:pt x="6866604" y="2323830"/>
                  </a:lnTo>
                  <a:lnTo>
                    <a:pt x="6880818" y="2240102"/>
                  </a:lnTo>
                  <a:lnTo>
                    <a:pt x="6893656" y="2172158"/>
                  </a:lnTo>
                  <a:lnTo>
                    <a:pt x="6907869" y="2142412"/>
                  </a:lnTo>
                  <a:lnTo>
                    <a:pt x="6921625" y="2107975"/>
                  </a:lnTo>
                  <a:lnTo>
                    <a:pt x="6935838" y="2105569"/>
                  </a:lnTo>
                  <a:lnTo>
                    <a:pt x="6935838" y="2631689"/>
                  </a:lnTo>
                  <a:lnTo>
                    <a:pt x="6921625" y="2631689"/>
                  </a:lnTo>
                  <a:lnTo>
                    <a:pt x="6907869" y="2631689"/>
                  </a:lnTo>
                  <a:lnTo>
                    <a:pt x="6893656" y="2631689"/>
                  </a:lnTo>
                  <a:lnTo>
                    <a:pt x="6880818" y="2631689"/>
                  </a:lnTo>
                  <a:lnTo>
                    <a:pt x="6866604" y="2631689"/>
                  </a:lnTo>
                  <a:lnTo>
                    <a:pt x="6852390" y="2631689"/>
                  </a:lnTo>
                  <a:lnTo>
                    <a:pt x="6838635" y="2631689"/>
                  </a:lnTo>
                  <a:lnTo>
                    <a:pt x="6824421" y="2631689"/>
                  </a:lnTo>
                  <a:lnTo>
                    <a:pt x="6810666" y="2631689"/>
                  </a:lnTo>
                  <a:lnTo>
                    <a:pt x="6796452" y="2631689"/>
                  </a:lnTo>
                  <a:lnTo>
                    <a:pt x="6782238" y="2631689"/>
                  </a:lnTo>
                  <a:lnTo>
                    <a:pt x="6768483" y="2631689"/>
                  </a:lnTo>
                  <a:lnTo>
                    <a:pt x="6754270" y="2631689"/>
                  </a:lnTo>
                  <a:lnTo>
                    <a:pt x="6740514" y="2631689"/>
                  </a:lnTo>
                  <a:lnTo>
                    <a:pt x="6726301" y="2631689"/>
                  </a:lnTo>
                  <a:lnTo>
                    <a:pt x="6713004" y="2631689"/>
                  </a:lnTo>
                  <a:lnTo>
                    <a:pt x="6698790" y="2631689"/>
                  </a:lnTo>
                  <a:lnTo>
                    <a:pt x="6684576" y="2631689"/>
                  </a:lnTo>
                  <a:lnTo>
                    <a:pt x="6670821" y="2631689"/>
                  </a:lnTo>
                  <a:lnTo>
                    <a:pt x="6656608" y="2631689"/>
                  </a:lnTo>
                  <a:lnTo>
                    <a:pt x="6642852" y="2631689"/>
                  </a:lnTo>
                  <a:lnTo>
                    <a:pt x="6628639" y="2631689"/>
                  </a:lnTo>
                  <a:lnTo>
                    <a:pt x="6614425" y="2631689"/>
                  </a:lnTo>
                  <a:lnTo>
                    <a:pt x="6600670" y="2631689"/>
                  </a:lnTo>
                  <a:lnTo>
                    <a:pt x="6586456" y="2631689"/>
                  </a:lnTo>
                  <a:lnTo>
                    <a:pt x="6572701" y="2631689"/>
                  </a:lnTo>
                  <a:lnTo>
                    <a:pt x="6558487" y="2631689"/>
                  </a:lnTo>
                  <a:lnTo>
                    <a:pt x="6545649" y="2707764"/>
                  </a:lnTo>
                  <a:lnTo>
                    <a:pt x="6531435" y="2770798"/>
                  </a:lnTo>
                  <a:lnTo>
                    <a:pt x="6517221" y="2831213"/>
                  </a:lnTo>
                  <a:lnTo>
                    <a:pt x="6503466" y="2870373"/>
                  </a:lnTo>
                  <a:lnTo>
                    <a:pt x="6489252" y="2832305"/>
                  </a:lnTo>
                  <a:lnTo>
                    <a:pt x="6475497" y="2706622"/>
                  </a:lnTo>
                  <a:lnTo>
                    <a:pt x="6461283" y="2631689"/>
                  </a:lnTo>
                  <a:lnTo>
                    <a:pt x="6447070" y="2631689"/>
                  </a:lnTo>
                  <a:lnTo>
                    <a:pt x="6433314" y="2631689"/>
                  </a:lnTo>
                  <a:lnTo>
                    <a:pt x="6419101" y="2631689"/>
                  </a:lnTo>
                  <a:lnTo>
                    <a:pt x="6405346" y="2631689"/>
                  </a:lnTo>
                  <a:lnTo>
                    <a:pt x="6391132" y="2631689"/>
                  </a:lnTo>
                  <a:lnTo>
                    <a:pt x="6378294" y="2631689"/>
                  </a:lnTo>
                  <a:lnTo>
                    <a:pt x="6364080" y="2631689"/>
                  </a:lnTo>
                  <a:lnTo>
                    <a:pt x="6349866" y="2631689"/>
                  </a:lnTo>
                  <a:lnTo>
                    <a:pt x="6336111" y="2631689"/>
                  </a:lnTo>
                  <a:lnTo>
                    <a:pt x="6321897" y="2631689"/>
                  </a:lnTo>
                  <a:lnTo>
                    <a:pt x="6308142" y="2631689"/>
                  </a:lnTo>
                  <a:lnTo>
                    <a:pt x="6293928" y="2631689"/>
                  </a:lnTo>
                  <a:lnTo>
                    <a:pt x="6279715" y="2631689"/>
                  </a:lnTo>
                  <a:lnTo>
                    <a:pt x="6265959" y="2631689"/>
                  </a:lnTo>
                  <a:lnTo>
                    <a:pt x="6251746" y="2631689"/>
                  </a:lnTo>
                  <a:lnTo>
                    <a:pt x="6237990" y="2631689"/>
                  </a:lnTo>
                  <a:lnTo>
                    <a:pt x="6223777" y="2631689"/>
                  </a:lnTo>
                  <a:lnTo>
                    <a:pt x="6210938" y="2631689"/>
                  </a:lnTo>
                  <a:lnTo>
                    <a:pt x="6196725" y="2631689"/>
                  </a:lnTo>
                  <a:lnTo>
                    <a:pt x="6182511" y="2631689"/>
                  </a:lnTo>
                  <a:lnTo>
                    <a:pt x="6168756" y="2679982"/>
                  </a:lnTo>
                  <a:lnTo>
                    <a:pt x="6154542" y="2708748"/>
                  </a:lnTo>
                  <a:lnTo>
                    <a:pt x="6140787" y="2680270"/>
                  </a:lnTo>
                  <a:lnTo>
                    <a:pt x="6126573" y="2634436"/>
                  </a:lnTo>
                  <a:lnTo>
                    <a:pt x="6112359" y="2631689"/>
                  </a:lnTo>
                  <a:lnTo>
                    <a:pt x="6098604" y="2637393"/>
                  </a:lnTo>
                  <a:lnTo>
                    <a:pt x="6084390" y="2672827"/>
                  </a:lnTo>
                  <a:lnTo>
                    <a:pt x="6070635" y="2705058"/>
                  </a:lnTo>
                  <a:lnTo>
                    <a:pt x="6056422" y="2739620"/>
                  </a:lnTo>
                  <a:lnTo>
                    <a:pt x="6043125" y="2768149"/>
                  </a:lnTo>
                  <a:lnTo>
                    <a:pt x="6028911" y="2751081"/>
                  </a:lnTo>
                  <a:lnTo>
                    <a:pt x="6014697" y="2680341"/>
                  </a:lnTo>
                  <a:lnTo>
                    <a:pt x="6000942" y="2631689"/>
                  </a:lnTo>
                  <a:lnTo>
                    <a:pt x="5986728" y="2631689"/>
                  </a:lnTo>
                  <a:lnTo>
                    <a:pt x="5972973" y="2631689"/>
                  </a:lnTo>
                  <a:lnTo>
                    <a:pt x="5958760" y="2631689"/>
                  </a:lnTo>
                  <a:lnTo>
                    <a:pt x="5944546" y="2682926"/>
                  </a:lnTo>
                  <a:lnTo>
                    <a:pt x="5930791" y="2750374"/>
                  </a:lnTo>
                  <a:lnTo>
                    <a:pt x="5916577" y="2824323"/>
                  </a:lnTo>
                  <a:lnTo>
                    <a:pt x="5902822" y="2877890"/>
                  </a:lnTo>
                  <a:lnTo>
                    <a:pt x="5888608" y="2868755"/>
                  </a:lnTo>
                  <a:lnTo>
                    <a:pt x="5875770" y="2799565"/>
                  </a:lnTo>
                  <a:lnTo>
                    <a:pt x="5861556" y="2724828"/>
                  </a:lnTo>
                  <a:lnTo>
                    <a:pt x="5847342" y="2688101"/>
                  </a:lnTo>
                  <a:lnTo>
                    <a:pt x="5833587" y="2699413"/>
                  </a:lnTo>
                  <a:lnTo>
                    <a:pt x="5819373" y="2748631"/>
                  </a:lnTo>
                  <a:lnTo>
                    <a:pt x="5805618" y="2805258"/>
                  </a:lnTo>
                  <a:lnTo>
                    <a:pt x="5791404" y="2828799"/>
                  </a:lnTo>
                  <a:lnTo>
                    <a:pt x="5777191" y="2813040"/>
                  </a:lnTo>
                  <a:lnTo>
                    <a:pt x="5763435" y="2763451"/>
                  </a:lnTo>
                  <a:lnTo>
                    <a:pt x="5749222" y="2695894"/>
                  </a:lnTo>
                  <a:lnTo>
                    <a:pt x="5735466" y="2664751"/>
                  </a:lnTo>
                  <a:lnTo>
                    <a:pt x="5721253" y="2697651"/>
                  </a:lnTo>
                  <a:lnTo>
                    <a:pt x="5708415" y="2771227"/>
                  </a:lnTo>
                  <a:lnTo>
                    <a:pt x="5694201" y="2873021"/>
                  </a:lnTo>
                  <a:lnTo>
                    <a:pt x="5679987" y="2983557"/>
                  </a:lnTo>
                  <a:lnTo>
                    <a:pt x="5666232" y="3064943"/>
                  </a:lnTo>
                  <a:lnTo>
                    <a:pt x="5652018" y="3088151"/>
                  </a:lnTo>
                  <a:lnTo>
                    <a:pt x="5638263" y="3065849"/>
                  </a:lnTo>
                  <a:lnTo>
                    <a:pt x="5624049" y="3066653"/>
                  </a:lnTo>
                  <a:lnTo>
                    <a:pt x="5609835" y="3103657"/>
                  </a:lnTo>
                  <a:lnTo>
                    <a:pt x="5596080" y="3148158"/>
                  </a:lnTo>
                  <a:lnTo>
                    <a:pt x="5581867" y="3176354"/>
                  </a:lnTo>
                  <a:lnTo>
                    <a:pt x="5568111" y="3141798"/>
                  </a:lnTo>
                  <a:lnTo>
                    <a:pt x="5553898" y="3054989"/>
                  </a:lnTo>
                  <a:lnTo>
                    <a:pt x="5541059" y="2977851"/>
                  </a:lnTo>
                  <a:lnTo>
                    <a:pt x="5526846" y="2932405"/>
                  </a:lnTo>
                  <a:lnTo>
                    <a:pt x="5512632" y="2919192"/>
                  </a:lnTo>
                  <a:lnTo>
                    <a:pt x="5498877" y="2967672"/>
                  </a:lnTo>
                  <a:lnTo>
                    <a:pt x="5484663" y="3055026"/>
                  </a:lnTo>
                  <a:lnTo>
                    <a:pt x="5470908" y="3105289"/>
                  </a:lnTo>
                  <a:lnTo>
                    <a:pt x="5456694" y="3062575"/>
                  </a:lnTo>
                  <a:lnTo>
                    <a:pt x="5442480" y="2970015"/>
                  </a:lnTo>
                  <a:lnTo>
                    <a:pt x="5428725" y="2903466"/>
                  </a:lnTo>
                  <a:lnTo>
                    <a:pt x="5414511" y="2868876"/>
                  </a:lnTo>
                  <a:lnTo>
                    <a:pt x="5400756" y="2861822"/>
                  </a:lnTo>
                  <a:lnTo>
                    <a:pt x="5386542" y="2870991"/>
                  </a:lnTo>
                  <a:lnTo>
                    <a:pt x="5373246" y="2870450"/>
                  </a:lnTo>
                  <a:lnTo>
                    <a:pt x="5359032" y="2852668"/>
                  </a:lnTo>
                  <a:lnTo>
                    <a:pt x="5344818" y="2797451"/>
                  </a:lnTo>
                  <a:lnTo>
                    <a:pt x="5331063" y="2665688"/>
                  </a:lnTo>
                  <a:lnTo>
                    <a:pt x="5316849" y="2631689"/>
                  </a:lnTo>
                  <a:lnTo>
                    <a:pt x="5303094" y="2631689"/>
                  </a:lnTo>
                  <a:lnTo>
                    <a:pt x="5288880" y="2631689"/>
                  </a:lnTo>
                  <a:lnTo>
                    <a:pt x="5274667" y="2631689"/>
                  </a:lnTo>
                  <a:lnTo>
                    <a:pt x="5260911" y="2631689"/>
                  </a:lnTo>
                  <a:lnTo>
                    <a:pt x="5246698" y="2631689"/>
                  </a:lnTo>
                  <a:lnTo>
                    <a:pt x="5232943" y="2631689"/>
                  </a:lnTo>
                  <a:lnTo>
                    <a:pt x="5218729" y="2631689"/>
                  </a:lnTo>
                  <a:lnTo>
                    <a:pt x="5205891" y="2631689"/>
                  </a:lnTo>
                  <a:lnTo>
                    <a:pt x="5191677" y="2631689"/>
                  </a:lnTo>
                  <a:lnTo>
                    <a:pt x="5177463" y="2631689"/>
                  </a:lnTo>
                  <a:lnTo>
                    <a:pt x="5163708" y="2631689"/>
                  </a:lnTo>
                  <a:lnTo>
                    <a:pt x="5149494" y="2631689"/>
                  </a:lnTo>
                  <a:lnTo>
                    <a:pt x="5135739" y="2631689"/>
                  </a:lnTo>
                  <a:lnTo>
                    <a:pt x="5121525" y="2631689"/>
                  </a:lnTo>
                  <a:lnTo>
                    <a:pt x="5107312" y="2631689"/>
                  </a:lnTo>
                  <a:lnTo>
                    <a:pt x="5093556" y="2631689"/>
                  </a:lnTo>
                  <a:lnTo>
                    <a:pt x="5079343" y="2631689"/>
                  </a:lnTo>
                  <a:lnTo>
                    <a:pt x="5065587" y="2631689"/>
                  </a:lnTo>
                  <a:lnTo>
                    <a:pt x="5051374" y="2631689"/>
                  </a:lnTo>
                  <a:lnTo>
                    <a:pt x="5038535" y="2631689"/>
                  </a:lnTo>
                  <a:lnTo>
                    <a:pt x="5024322" y="2631689"/>
                  </a:lnTo>
                  <a:lnTo>
                    <a:pt x="5010108" y="2631689"/>
                  </a:lnTo>
                  <a:lnTo>
                    <a:pt x="4996353" y="2631689"/>
                  </a:lnTo>
                  <a:lnTo>
                    <a:pt x="4982139" y="2631689"/>
                  </a:lnTo>
                  <a:lnTo>
                    <a:pt x="4968384" y="2631689"/>
                  </a:lnTo>
                  <a:lnTo>
                    <a:pt x="4954170" y="2631689"/>
                  </a:lnTo>
                  <a:lnTo>
                    <a:pt x="4939956" y="2631689"/>
                  </a:lnTo>
                  <a:lnTo>
                    <a:pt x="4926201" y="2631689"/>
                  </a:lnTo>
                  <a:lnTo>
                    <a:pt x="4911987" y="2631689"/>
                  </a:lnTo>
                  <a:lnTo>
                    <a:pt x="4898232" y="2631689"/>
                  </a:lnTo>
                  <a:lnTo>
                    <a:pt x="4884019" y="2631689"/>
                  </a:lnTo>
                  <a:lnTo>
                    <a:pt x="4871180" y="2631689"/>
                  </a:lnTo>
                  <a:lnTo>
                    <a:pt x="4856967" y="2631689"/>
                  </a:lnTo>
                  <a:lnTo>
                    <a:pt x="4842753" y="2631689"/>
                  </a:lnTo>
                  <a:lnTo>
                    <a:pt x="4828998" y="2631689"/>
                  </a:lnTo>
                  <a:lnTo>
                    <a:pt x="4814784" y="2631689"/>
                  </a:lnTo>
                  <a:lnTo>
                    <a:pt x="4801029" y="2631689"/>
                  </a:lnTo>
                  <a:lnTo>
                    <a:pt x="4786815" y="2631689"/>
                  </a:lnTo>
                  <a:lnTo>
                    <a:pt x="4772601" y="2631689"/>
                  </a:lnTo>
                  <a:lnTo>
                    <a:pt x="4758846" y="2631689"/>
                  </a:lnTo>
                  <a:lnTo>
                    <a:pt x="4744632" y="2631689"/>
                  </a:lnTo>
                  <a:lnTo>
                    <a:pt x="4730877" y="2631689"/>
                  </a:lnTo>
                  <a:lnTo>
                    <a:pt x="4716663" y="2631689"/>
                  </a:lnTo>
                  <a:lnTo>
                    <a:pt x="4703367" y="2631689"/>
                  </a:lnTo>
                  <a:lnTo>
                    <a:pt x="4689153" y="2631689"/>
                  </a:lnTo>
                  <a:lnTo>
                    <a:pt x="4674939" y="2631689"/>
                  </a:lnTo>
                  <a:lnTo>
                    <a:pt x="4661184" y="2631689"/>
                  </a:lnTo>
                  <a:lnTo>
                    <a:pt x="4646970" y="2631689"/>
                  </a:lnTo>
                  <a:lnTo>
                    <a:pt x="4633215" y="2631689"/>
                  </a:lnTo>
                  <a:lnTo>
                    <a:pt x="4619001" y="2631689"/>
                  </a:lnTo>
                  <a:lnTo>
                    <a:pt x="4604788" y="2631689"/>
                  </a:lnTo>
                  <a:lnTo>
                    <a:pt x="4591032" y="2631689"/>
                  </a:lnTo>
                  <a:lnTo>
                    <a:pt x="4576819" y="2631689"/>
                  </a:lnTo>
                  <a:lnTo>
                    <a:pt x="4563063" y="2631689"/>
                  </a:lnTo>
                  <a:lnTo>
                    <a:pt x="4548850" y="2631689"/>
                  </a:lnTo>
                  <a:lnTo>
                    <a:pt x="4536012" y="2631689"/>
                  </a:lnTo>
                  <a:lnTo>
                    <a:pt x="4521798" y="2631689"/>
                  </a:lnTo>
                  <a:lnTo>
                    <a:pt x="4507584" y="2631689"/>
                  </a:lnTo>
                  <a:lnTo>
                    <a:pt x="4493829" y="2631689"/>
                  </a:lnTo>
                  <a:lnTo>
                    <a:pt x="4479615" y="2631689"/>
                  </a:lnTo>
                  <a:lnTo>
                    <a:pt x="4465860" y="2631689"/>
                  </a:lnTo>
                  <a:lnTo>
                    <a:pt x="4451646" y="2631689"/>
                  </a:lnTo>
                  <a:lnTo>
                    <a:pt x="4437433" y="2631689"/>
                  </a:lnTo>
                  <a:lnTo>
                    <a:pt x="4423677" y="2631689"/>
                  </a:lnTo>
                  <a:lnTo>
                    <a:pt x="4409464" y="2631689"/>
                  </a:lnTo>
                  <a:lnTo>
                    <a:pt x="4395708" y="2631689"/>
                  </a:lnTo>
                  <a:lnTo>
                    <a:pt x="4381495" y="2631689"/>
                  </a:lnTo>
                  <a:lnTo>
                    <a:pt x="4368656" y="2631689"/>
                  </a:lnTo>
                  <a:lnTo>
                    <a:pt x="4354443" y="2631689"/>
                  </a:lnTo>
                  <a:lnTo>
                    <a:pt x="4340229" y="2631689"/>
                  </a:lnTo>
                  <a:lnTo>
                    <a:pt x="4326474" y="2631689"/>
                  </a:lnTo>
                  <a:lnTo>
                    <a:pt x="4312260" y="2631689"/>
                  </a:lnTo>
                  <a:lnTo>
                    <a:pt x="4298505" y="2631689"/>
                  </a:lnTo>
                  <a:lnTo>
                    <a:pt x="4284291" y="2631689"/>
                  </a:lnTo>
                  <a:lnTo>
                    <a:pt x="4270077" y="2631689"/>
                  </a:lnTo>
                  <a:lnTo>
                    <a:pt x="4256322" y="2631689"/>
                  </a:lnTo>
                  <a:lnTo>
                    <a:pt x="4242108" y="2631689"/>
                  </a:lnTo>
                  <a:lnTo>
                    <a:pt x="4228353" y="2631689"/>
                  </a:lnTo>
                  <a:lnTo>
                    <a:pt x="4214139" y="2631689"/>
                  </a:lnTo>
                  <a:lnTo>
                    <a:pt x="4201301" y="2631689"/>
                  </a:lnTo>
                  <a:lnTo>
                    <a:pt x="4187088" y="2631689"/>
                  </a:lnTo>
                  <a:lnTo>
                    <a:pt x="4172874" y="2631689"/>
                  </a:lnTo>
                  <a:lnTo>
                    <a:pt x="4159119" y="2631689"/>
                  </a:lnTo>
                  <a:lnTo>
                    <a:pt x="4144905" y="2631689"/>
                  </a:lnTo>
                  <a:lnTo>
                    <a:pt x="4131150" y="2631689"/>
                  </a:lnTo>
                  <a:lnTo>
                    <a:pt x="4116936" y="2631689"/>
                  </a:lnTo>
                  <a:lnTo>
                    <a:pt x="4102722" y="2631689"/>
                  </a:lnTo>
                  <a:lnTo>
                    <a:pt x="4088967" y="2631689"/>
                  </a:lnTo>
                  <a:lnTo>
                    <a:pt x="4074753" y="2631689"/>
                  </a:lnTo>
                  <a:lnTo>
                    <a:pt x="4060998" y="2631689"/>
                  </a:lnTo>
                  <a:lnTo>
                    <a:pt x="4046784" y="2631689"/>
                  </a:lnTo>
                  <a:lnTo>
                    <a:pt x="4033488" y="2631689"/>
                  </a:lnTo>
                  <a:lnTo>
                    <a:pt x="4019274" y="2631689"/>
                  </a:lnTo>
                  <a:lnTo>
                    <a:pt x="4005060" y="2631689"/>
                  </a:lnTo>
                  <a:lnTo>
                    <a:pt x="3991305" y="2631689"/>
                  </a:lnTo>
                  <a:lnTo>
                    <a:pt x="3977091" y="2631689"/>
                  </a:lnTo>
                  <a:lnTo>
                    <a:pt x="3963336" y="2631689"/>
                  </a:lnTo>
                  <a:lnTo>
                    <a:pt x="3949122" y="2631689"/>
                  </a:lnTo>
                  <a:lnTo>
                    <a:pt x="3934909" y="2631689"/>
                  </a:lnTo>
                  <a:lnTo>
                    <a:pt x="3921153" y="2631689"/>
                  </a:lnTo>
                  <a:lnTo>
                    <a:pt x="3906940" y="2631689"/>
                  </a:lnTo>
                  <a:lnTo>
                    <a:pt x="3893184" y="2631689"/>
                  </a:lnTo>
                  <a:lnTo>
                    <a:pt x="3878971" y="2631689"/>
                  </a:lnTo>
                  <a:lnTo>
                    <a:pt x="3866132" y="2631689"/>
                  </a:lnTo>
                  <a:lnTo>
                    <a:pt x="3851919" y="2631689"/>
                  </a:lnTo>
                  <a:lnTo>
                    <a:pt x="3837705" y="2631689"/>
                  </a:lnTo>
                  <a:lnTo>
                    <a:pt x="3823950" y="2631689"/>
                  </a:lnTo>
                  <a:lnTo>
                    <a:pt x="3809736" y="2631689"/>
                  </a:lnTo>
                  <a:lnTo>
                    <a:pt x="3795981" y="2631689"/>
                  </a:lnTo>
                  <a:lnTo>
                    <a:pt x="3781767" y="2631689"/>
                  </a:lnTo>
                  <a:lnTo>
                    <a:pt x="3767553" y="2631689"/>
                  </a:lnTo>
                  <a:lnTo>
                    <a:pt x="3753798" y="2631689"/>
                  </a:lnTo>
                  <a:lnTo>
                    <a:pt x="3739584" y="2631689"/>
                  </a:lnTo>
                  <a:lnTo>
                    <a:pt x="3725829" y="2631689"/>
                  </a:lnTo>
                  <a:lnTo>
                    <a:pt x="3711616" y="2631689"/>
                  </a:lnTo>
                  <a:lnTo>
                    <a:pt x="3698777" y="2631689"/>
                  </a:lnTo>
                  <a:lnTo>
                    <a:pt x="3684564" y="2631689"/>
                  </a:lnTo>
                  <a:lnTo>
                    <a:pt x="3670350" y="2675984"/>
                  </a:lnTo>
                  <a:lnTo>
                    <a:pt x="3656595" y="2707586"/>
                  </a:lnTo>
                  <a:lnTo>
                    <a:pt x="3642381" y="2738368"/>
                  </a:lnTo>
                  <a:lnTo>
                    <a:pt x="3628626" y="2752734"/>
                  </a:lnTo>
                  <a:lnTo>
                    <a:pt x="3614412" y="2716121"/>
                  </a:lnTo>
                  <a:lnTo>
                    <a:pt x="3600198" y="2638427"/>
                  </a:lnTo>
                  <a:lnTo>
                    <a:pt x="3586443" y="2631689"/>
                  </a:lnTo>
                  <a:lnTo>
                    <a:pt x="3572229" y="2631689"/>
                  </a:lnTo>
                  <a:lnTo>
                    <a:pt x="3558474" y="2631689"/>
                  </a:lnTo>
                  <a:lnTo>
                    <a:pt x="3544260" y="2631689"/>
                  </a:lnTo>
                  <a:lnTo>
                    <a:pt x="3531422" y="2631689"/>
                  </a:lnTo>
                  <a:lnTo>
                    <a:pt x="3517208" y="2631689"/>
                  </a:lnTo>
                  <a:lnTo>
                    <a:pt x="3502995" y="2631689"/>
                  </a:lnTo>
                  <a:lnTo>
                    <a:pt x="3489240" y="2631689"/>
                  </a:lnTo>
                  <a:lnTo>
                    <a:pt x="3475026" y="2631689"/>
                  </a:lnTo>
                  <a:lnTo>
                    <a:pt x="3461271" y="2631689"/>
                  </a:lnTo>
                  <a:lnTo>
                    <a:pt x="3447057" y="2631689"/>
                  </a:lnTo>
                  <a:lnTo>
                    <a:pt x="3432843" y="2631689"/>
                  </a:lnTo>
                  <a:lnTo>
                    <a:pt x="3419088" y="2631689"/>
                  </a:lnTo>
                  <a:lnTo>
                    <a:pt x="3404874" y="2631689"/>
                  </a:lnTo>
                  <a:lnTo>
                    <a:pt x="3391119" y="2631689"/>
                  </a:lnTo>
                  <a:lnTo>
                    <a:pt x="3376905" y="2631689"/>
                  </a:lnTo>
                  <a:lnTo>
                    <a:pt x="3363609" y="2631689"/>
                  </a:lnTo>
                  <a:lnTo>
                    <a:pt x="3349395" y="2631689"/>
                  </a:lnTo>
                  <a:lnTo>
                    <a:pt x="3335181" y="2631689"/>
                  </a:lnTo>
                  <a:lnTo>
                    <a:pt x="3321426" y="2631689"/>
                  </a:lnTo>
                  <a:lnTo>
                    <a:pt x="3307212" y="2631689"/>
                  </a:lnTo>
                  <a:lnTo>
                    <a:pt x="3293457" y="2631689"/>
                  </a:lnTo>
                  <a:lnTo>
                    <a:pt x="3279243" y="2631689"/>
                  </a:lnTo>
                  <a:lnTo>
                    <a:pt x="3265030" y="2631689"/>
                  </a:lnTo>
                  <a:lnTo>
                    <a:pt x="3251274" y="2631689"/>
                  </a:lnTo>
                  <a:lnTo>
                    <a:pt x="3237061" y="2631689"/>
                  </a:lnTo>
                  <a:lnTo>
                    <a:pt x="3223305" y="2631689"/>
                  </a:lnTo>
                  <a:lnTo>
                    <a:pt x="3209092" y="2631689"/>
                  </a:lnTo>
                  <a:lnTo>
                    <a:pt x="3196253" y="2631689"/>
                  </a:lnTo>
                  <a:lnTo>
                    <a:pt x="3182040" y="2634279"/>
                  </a:lnTo>
                  <a:lnTo>
                    <a:pt x="3167826" y="2631689"/>
                  </a:lnTo>
                  <a:lnTo>
                    <a:pt x="3154071" y="2631689"/>
                  </a:lnTo>
                  <a:lnTo>
                    <a:pt x="3139857" y="2631689"/>
                  </a:lnTo>
                  <a:lnTo>
                    <a:pt x="3126102" y="2631689"/>
                  </a:lnTo>
                  <a:lnTo>
                    <a:pt x="3111888" y="2631689"/>
                  </a:lnTo>
                  <a:lnTo>
                    <a:pt x="3097674" y="2631689"/>
                  </a:lnTo>
                  <a:lnTo>
                    <a:pt x="3083919" y="2631689"/>
                  </a:lnTo>
                  <a:lnTo>
                    <a:pt x="3069705" y="2631689"/>
                  </a:lnTo>
                  <a:lnTo>
                    <a:pt x="3055950" y="2631689"/>
                  </a:lnTo>
                  <a:lnTo>
                    <a:pt x="3041736" y="2631689"/>
                  </a:lnTo>
                  <a:lnTo>
                    <a:pt x="3028898" y="2631689"/>
                  </a:lnTo>
                  <a:lnTo>
                    <a:pt x="3014685" y="2631689"/>
                  </a:lnTo>
                  <a:lnTo>
                    <a:pt x="3000471" y="2631689"/>
                  </a:lnTo>
                  <a:lnTo>
                    <a:pt x="2986716" y="2631689"/>
                  </a:lnTo>
                  <a:lnTo>
                    <a:pt x="2972502" y="2631689"/>
                  </a:lnTo>
                  <a:lnTo>
                    <a:pt x="2958747" y="2631689"/>
                  </a:lnTo>
                  <a:lnTo>
                    <a:pt x="2944533" y="2631689"/>
                  </a:lnTo>
                  <a:lnTo>
                    <a:pt x="2930319" y="2631689"/>
                  </a:lnTo>
                  <a:lnTo>
                    <a:pt x="2916564" y="2631689"/>
                  </a:lnTo>
                  <a:lnTo>
                    <a:pt x="2902350" y="2631689"/>
                  </a:lnTo>
                  <a:lnTo>
                    <a:pt x="2888595" y="2631689"/>
                  </a:lnTo>
                  <a:lnTo>
                    <a:pt x="2874381" y="2631689"/>
                  </a:lnTo>
                  <a:lnTo>
                    <a:pt x="2861543" y="2631689"/>
                  </a:lnTo>
                  <a:lnTo>
                    <a:pt x="2847329" y="2631689"/>
                  </a:lnTo>
                  <a:lnTo>
                    <a:pt x="2833116" y="2631689"/>
                  </a:lnTo>
                  <a:lnTo>
                    <a:pt x="2819360" y="2631689"/>
                  </a:lnTo>
                  <a:lnTo>
                    <a:pt x="2805147" y="2631689"/>
                  </a:lnTo>
                  <a:lnTo>
                    <a:pt x="2791392" y="2631689"/>
                  </a:lnTo>
                  <a:lnTo>
                    <a:pt x="2777178" y="2631689"/>
                  </a:lnTo>
                  <a:lnTo>
                    <a:pt x="2762964" y="2631689"/>
                  </a:lnTo>
                  <a:lnTo>
                    <a:pt x="2749209" y="2631689"/>
                  </a:lnTo>
                  <a:lnTo>
                    <a:pt x="2734995" y="2681073"/>
                  </a:lnTo>
                  <a:lnTo>
                    <a:pt x="2721240" y="2771193"/>
                  </a:lnTo>
                  <a:lnTo>
                    <a:pt x="2707026" y="2878147"/>
                  </a:lnTo>
                  <a:lnTo>
                    <a:pt x="2693729" y="2954505"/>
                  </a:lnTo>
                  <a:lnTo>
                    <a:pt x="2679516" y="2963913"/>
                  </a:lnTo>
                  <a:lnTo>
                    <a:pt x="2665302" y="2948279"/>
                  </a:lnTo>
                  <a:lnTo>
                    <a:pt x="2651547" y="2965092"/>
                  </a:lnTo>
                  <a:lnTo>
                    <a:pt x="2637333" y="3016722"/>
                  </a:lnTo>
                  <a:lnTo>
                    <a:pt x="2623578" y="3077624"/>
                  </a:lnTo>
                  <a:lnTo>
                    <a:pt x="2609364" y="3128000"/>
                  </a:lnTo>
                  <a:lnTo>
                    <a:pt x="2595150" y="3151099"/>
                  </a:lnTo>
                  <a:lnTo>
                    <a:pt x="2581395" y="3144998"/>
                  </a:lnTo>
                  <a:lnTo>
                    <a:pt x="2567181" y="3118276"/>
                  </a:lnTo>
                  <a:lnTo>
                    <a:pt x="2553426" y="3073606"/>
                  </a:lnTo>
                  <a:lnTo>
                    <a:pt x="2539213" y="3006474"/>
                  </a:lnTo>
                  <a:lnTo>
                    <a:pt x="2526374" y="2934825"/>
                  </a:lnTo>
                  <a:lnTo>
                    <a:pt x="2512161" y="2895080"/>
                  </a:lnTo>
                  <a:lnTo>
                    <a:pt x="2497947" y="2891687"/>
                  </a:lnTo>
                  <a:lnTo>
                    <a:pt x="2484192" y="2874633"/>
                  </a:lnTo>
                  <a:lnTo>
                    <a:pt x="2469978" y="2802635"/>
                  </a:lnTo>
                  <a:lnTo>
                    <a:pt x="2456223" y="2683734"/>
                  </a:lnTo>
                  <a:lnTo>
                    <a:pt x="2442009" y="2631689"/>
                  </a:lnTo>
                  <a:lnTo>
                    <a:pt x="2427795" y="2631689"/>
                  </a:lnTo>
                  <a:lnTo>
                    <a:pt x="2414040" y="2631689"/>
                  </a:lnTo>
                  <a:lnTo>
                    <a:pt x="2399826" y="2631689"/>
                  </a:lnTo>
                  <a:lnTo>
                    <a:pt x="2386071" y="2631689"/>
                  </a:lnTo>
                  <a:lnTo>
                    <a:pt x="2371857" y="2631689"/>
                  </a:lnTo>
                  <a:lnTo>
                    <a:pt x="2359019" y="2631689"/>
                  </a:lnTo>
                  <a:lnTo>
                    <a:pt x="2344805" y="2631689"/>
                  </a:lnTo>
                  <a:lnTo>
                    <a:pt x="2330592" y="2631689"/>
                  </a:lnTo>
                  <a:lnTo>
                    <a:pt x="2316837" y="2631689"/>
                  </a:lnTo>
                  <a:lnTo>
                    <a:pt x="2302623" y="2631689"/>
                  </a:lnTo>
                  <a:lnTo>
                    <a:pt x="2288868" y="2631689"/>
                  </a:lnTo>
                  <a:lnTo>
                    <a:pt x="2274654" y="2631689"/>
                  </a:lnTo>
                  <a:lnTo>
                    <a:pt x="2260440" y="2631689"/>
                  </a:lnTo>
                  <a:lnTo>
                    <a:pt x="2246685" y="2631689"/>
                  </a:lnTo>
                  <a:lnTo>
                    <a:pt x="2232471" y="2631689"/>
                  </a:lnTo>
                  <a:lnTo>
                    <a:pt x="2218716" y="2631689"/>
                  </a:lnTo>
                  <a:lnTo>
                    <a:pt x="2204502" y="2631689"/>
                  </a:lnTo>
                  <a:lnTo>
                    <a:pt x="2191664" y="2631689"/>
                  </a:lnTo>
                  <a:lnTo>
                    <a:pt x="2177450" y="2631689"/>
                  </a:lnTo>
                  <a:lnTo>
                    <a:pt x="2163237" y="2631689"/>
                  </a:lnTo>
                  <a:lnTo>
                    <a:pt x="2149481" y="2631689"/>
                  </a:lnTo>
                  <a:lnTo>
                    <a:pt x="2135268" y="2631689"/>
                  </a:lnTo>
                  <a:lnTo>
                    <a:pt x="2121512" y="2631689"/>
                  </a:lnTo>
                  <a:lnTo>
                    <a:pt x="2107299" y="2631689"/>
                  </a:lnTo>
                  <a:lnTo>
                    <a:pt x="2093085" y="2631689"/>
                  </a:lnTo>
                  <a:lnTo>
                    <a:pt x="2079330" y="2631689"/>
                  </a:lnTo>
                  <a:lnTo>
                    <a:pt x="2065116" y="2631689"/>
                  </a:lnTo>
                  <a:lnTo>
                    <a:pt x="2051361" y="2631689"/>
                  </a:lnTo>
                  <a:lnTo>
                    <a:pt x="2037147" y="2631689"/>
                  </a:lnTo>
                  <a:lnTo>
                    <a:pt x="2023850" y="2631689"/>
                  </a:lnTo>
                  <a:lnTo>
                    <a:pt x="2009637" y="2631689"/>
                  </a:lnTo>
                  <a:lnTo>
                    <a:pt x="1995423" y="2631689"/>
                  </a:lnTo>
                  <a:lnTo>
                    <a:pt x="1981668" y="2631689"/>
                  </a:lnTo>
                  <a:lnTo>
                    <a:pt x="1967454" y="2631689"/>
                  </a:lnTo>
                  <a:lnTo>
                    <a:pt x="1953699" y="2631689"/>
                  </a:lnTo>
                  <a:lnTo>
                    <a:pt x="1939485" y="2631689"/>
                  </a:lnTo>
                  <a:lnTo>
                    <a:pt x="1925271" y="2631689"/>
                  </a:lnTo>
                  <a:lnTo>
                    <a:pt x="1911516" y="2631689"/>
                  </a:lnTo>
                  <a:lnTo>
                    <a:pt x="1897302" y="2631689"/>
                  </a:lnTo>
                  <a:lnTo>
                    <a:pt x="1883547" y="2631689"/>
                  </a:lnTo>
                  <a:lnTo>
                    <a:pt x="1869333" y="2631689"/>
                  </a:lnTo>
                  <a:lnTo>
                    <a:pt x="1856495" y="2631689"/>
                  </a:lnTo>
                  <a:lnTo>
                    <a:pt x="1842282" y="2631689"/>
                  </a:lnTo>
                  <a:lnTo>
                    <a:pt x="1828068" y="2631689"/>
                  </a:lnTo>
                  <a:lnTo>
                    <a:pt x="1814313" y="2631689"/>
                  </a:lnTo>
                  <a:lnTo>
                    <a:pt x="1800099" y="2631689"/>
                  </a:lnTo>
                  <a:lnTo>
                    <a:pt x="1786344" y="2631689"/>
                  </a:lnTo>
                  <a:lnTo>
                    <a:pt x="1772130" y="2631689"/>
                  </a:lnTo>
                  <a:lnTo>
                    <a:pt x="1757916" y="2631689"/>
                  </a:lnTo>
                  <a:lnTo>
                    <a:pt x="1744161" y="2631689"/>
                  </a:lnTo>
                  <a:lnTo>
                    <a:pt x="1729947" y="2631689"/>
                  </a:lnTo>
                  <a:lnTo>
                    <a:pt x="1716192" y="2631689"/>
                  </a:lnTo>
                  <a:lnTo>
                    <a:pt x="1701978" y="2631689"/>
                  </a:lnTo>
                  <a:lnTo>
                    <a:pt x="1689140" y="2631689"/>
                  </a:lnTo>
                  <a:lnTo>
                    <a:pt x="1674926" y="2631689"/>
                  </a:lnTo>
                  <a:lnTo>
                    <a:pt x="1660713" y="2631689"/>
                  </a:lnTo>
                  <a:lnTo>
                    <a:pt x="1646957" y="2631689"/>
                  </a:lnTo>
                  <a:lnTo>
                    <a:pt x="1632744" y="2631689"/>
                  </a:lnTo>
                  <a:lnTo>
                    <a:pt x="1618989" y="2631689"/>
                  </a:lnTo>
                  <a:lnTo>
                    <a:pt x="1604775" y="2631689"/>
                  </a:lnTo>
                  <a:lnTo>
                    <a:pt x="1590561" y="2631689"/>
                  </a:lnTo>
                  <a:lnTo>
                    <a:pt x="1576806" y="2631689"/>
                  </a:lnTo>
                  <a:lnTo>
                    <a:pt x="1562592" y="2631689"/>
                  </a:lnTo>
                  <a:lnTo>
                    <a:pt x="1548837" y="2631689"/>
                  </a:lnTo>
                  <a:lnTo>
                    <a:pt x="1534623" y="2631689"/>
                  </a:lnTo>
                  <a:lnTo>
                    <a:pt x="1521785" y="2631689"/>
                  </a:lnTo>
                  <a:lnTo>
                    <a:pt x="1507571" y="2631689"/>
                  </a:lnTo>
                  <a:lnTo>
                    <a:pt x="1493358" y="2631689"/>
                  </a:lnTo>
                  <a:lnTo>
                    <a:pt x="1479602" y="2631689"/>
                  </a:lnTo>
                  <a:lnTo>
                    <a:pt x="1465389" y="2631689"/>
                  </a:lnTo>
                  <a:lnTo>
                    <a:pt x="1451633" y="2631689"/>
                  </a:lnTo>
                  <a:lnTo>
                    <a:pt x="1437420" y="2631689"/>
                  </a:lnTo>
                  <a:lnTo>
                    <a:pt x="1423206" y="2631689"/>
                  </a:lnTo>
                  <a:lnTo>
                    <a:pt x="1409451" y="2631689"/>
                  </a:lnTo>
                  <a:lnTo>
                    <a:pt x="1395237" y="2631689"/>
                  </a:lnTo>
                  <a:lnTo>
                    <a:pt x="1381482" y="2631689"/>
                  </a:lnTo>
                  <a:lnTo>
                    <a:pt x="1367268" y="2631689"/>
                  </a:lnTo>
                  <a:lnTo>
                    <a:pt x="1353971" y="2631689"/>
                  </a:lnTo>
                  <a:lnTo>
                    <a:pt x="1339758" y="2631689"/>
                  </a:lnTo>
                  <a:lnTo>
                    <a:pt x="1325544" y="2631689"/>
                  </a:lnTo>
                  <a:lnTo>
                    <a:pt x="1311789" y="2631689"/>
                  </a:lnTo>
                  <a:lnTo>
                    <a:pt x="1297575" y="2631689"/>
                  </a:lnTo>
                  <a:lnTo>
                    <a:pt x="1283820" y="2631689"/>
                  </a:lnTo>
                  <a:lnTo>
                    <a:pt x="1269606" y="2631689"/>
                  </a:lnTo>
                  <a:lnTo>
                    <a:pt x="1255392" y="2631689"/>
                  </a:lnTo>
                  <a:lnTo>
                    <a:pt x="1241637" y="2631689"/>
                  </a:lnTo>
                  <a:lnTo>
                    <a:pt x="1227423" y="2631689"/>
                  </a:lnTo>
                  <a:lnTo>
                    <a:pt x="1213668" y="2631689"/>
                  </a:lnTo>
                  <a:lnTo>
                    <a:pt x="1199454" y="2631689"/>
                  </a:lnTo>
                  <a:lnTo>
                    <a:pt x="1186616" y="2631689"/>
                  </a:lnTo>
                  <a:lnTo>
                    <a:pt x="1172402" y="2631689"/>
                  </a:lnTo>
                  <a:lnTo>
                    <a:pt x="1158189" y="2631689"/>
                  </a:lnTo>
                  <a:lnTo>
                    <a:pt x="1144434" y="2631689"/>
                  </a:lnTo>
                  <a:lnTo>
                    <a:pt x="1130220" y="2631689"/>
                  </a:lnTo>
                  <a:lnTo>
                    <a:pt x="1116465" y="2631689"/>
                  </a:lnTo>
                  <a:lnTo>
                    <a:pt x="1102251" y="2631689"/>
                  </a:lnTo>
                  <a:lnTo>
                    <a:pt x="1088037" y="2662511"/>
                  </a:lnTo>
                  <a:lnTo>
                    <a:pt x="1074282" y="2859181"/>
                  </a:lnTo>
                  <a:lnTo>
                    <a:pt x="1060068" y="3031835"/>
                  </a:lnTo>
                  <a:lnTo>
                    <a:pt x="1046313" y="3166840"/>
                  </a:lnTo>
                  <a:lnTo>
                    <a:pt x="1032099" y="3260225"/>
                  </a:lnTo>
                  <a:lnTo>
                    <a:pt x="1019261" y="3310877"/>
                  </a:lnTo>
                  <a:lnTo>
                    <a:pt x="1005047" y="3316231"/>
                  </a:lnTo>
                  <a:lnTo>
                    <a:pt x="990834" y="3271580"/>
                  </a:lnTo>
                  <a:lnTo>
                    <a:pt x="977078" y="3173942"/>
                  </a:lnTo>
                  <a:lnTo>
                    <a:pt x="962865" y="3023017"/>
                  </a:lnTo>
                  <a:lnTo>
                    <a:pt x="949109" y="2823469"/>
                  </a:lnTo>
                  <a:lnTo>
                    <a:pt x="934896" y="2631689"/>
                  </a:lnTo>
                  <a:lnTo>
                    <a:pt x="920682" y="2631689"/>
                  </a:lnTo>
                  <a:lnTo>
                    <a:pt x="906927" y="2631689"/>
                  </a:lnTo>
                  <a:lnTo>
                    <a:pt x="892713" y="2631689"/>
                  </a:lnTo>
                  <a:lnTo>
                    <a:pt x="878958" y="2631689"/>
                  </a:lnTo>
                  <a:lnTo>
                    <a:pt x="864744" y="2631689"/>
                  </a:lnTo>
                  <a:lnTo>
                    <a:pt x="851906" y="2631689"/>
                  </a:lnTo>
                  <a:lnTo>
                    <a:pt x="837692" y="2631689"/>
                  </a:lnTo>
                  <a:lnTo>
                    <a:pt x="823478" y="2631689"/>
                  </a:lnTo>
                  <a:lnTo>
                    <a:pt x="809723" y="2631689"/>
                  </a:lnTo>
                  <a:lnTo>
                    <a:pt x="795510" y="2631689"/>
                  </a:lnTo>
                  <a:lnTo>
                    <a:pt x="781754" y="2631689"/>
                  </a:lnTo>
                  <a:lnTo>
                    <a:pt x="767541" y="2631689"/>
                  </a:lnTo>
                  <a:lnTo>
                    <a:pt x="753327" y="2631689"/>
                  </a:lnTo>
                  <a:lnTo>
                    <a:pt x="739572" y="2631689"/>
                  </a:lnTo>
                  <a:lnTo>
                    <a:pt x="725358" y="2631689"/>
                  </a:lnTo>
                  <a:lnTo>
                    <a:pt x="711603" y="2631689"/>
                  </a:lnTo>
                  <a:lnTo>
                    <a:pt x="697389" y="2631689"/>
                  </a:lnTo>
                  <a:lnTo>
                    <a:pt x="684092" y="2631689"/>
                  </a:lnTo>
                  <a:lnTo>
                    <a:pt x="669879" y="2631689"/>
                  </a:lnTo>
                  <a:lnTo>
                    <a:pt x="655665" y="2631689"/>
                  </a:lnTo>
                  <a:lnTo>
                    <a:pt x="641910" y="2631689"/>
                  </a:lnTo>
                  <a:lnTo>
                    <a:pt x="627696" y="2631689"/>
                  </a:lnTo>
                  <a:lnTo>
                    <a:pt x="613941" y="2631689"/>
                  </a:lnTo>
                  <a:lnTo>
                    <a:pt x="599727" y="2631689"/>
                  </a:lnTo>
                  <a:lnTo>
                    <a:pt x="585513" y="2631689"/>
                  </a:lnTo>
                  <a:lnTo>
                    <a:pt x="571758" y="2631689"/>
                  </a:lnTo>
                  <a:lnTo>
                    <a:pt x="557544" y="2631689"/>
                  </a:lnTo>
                  <a:lnTo>
                    <a:pt x="543789" y="2631689"/>
                  </a:lnTo>
                  <a:lnTo>
                    <a:pt x="529575" y="2631689"/>
                  </a:lnTo>
                  <a:lnTo>
                    <a:pt x="516737" y="2631689"/>
                  </a:lnTo>
                  <a:lnTo>
                    <a:pt x="502523" y="2631689"/>
                  </a:lnTo>
                  <a:lnTo>
                    <a:pt x="488310" y="2631689"/>
                  </a:lnTo>
                  <a:lnTo>
                    <a:pt x="474554" y="2631689"/>
                  </a:lnTo>
                  <a:lnTo>
                    <a:pt x="460341" y="2631689"/>
                  </a:lnTo>
                  <a:lnTo>
                    <a:pt x="446586" y="2631689"/>
                  </a:lnTo>
                  <a:lnTo>
                    <a:pt x="432372" y="2631689"/>
                  </a:lnTo>
                  <a:lnTo>
                    <a:pt x="418158" y="2631689"/>
                  </a:lnTo>
                  <a:lnTo>
                    <a:pt x="404403" y="2631689"/>
                  </a:lnTo>
                  <a:lnTo>
                    <a:pt x="390189" y="2631689"/>
                  </a:lnTo>
                  <a:lnTo>
                    <a:pt x="376434" y="2631689"/>
                  </a:lnTo>
                  <a:lnTo>
                    <a:pt x="362220" y="2631689"/>
                  </a:lnTo>
                  <a:lnTo>
                    <a:pt x="349382" y="2631689"/>
                  </a:lnTo>
                  <a:lnTo>
                    <a:pt x="335168" y="2631689"/>
                  </a:lnTo>
                  <a:lnTo>
                    <a:pt x="320955" y="2631689"/>
                  </a:lnTo>
                  <a:lnTo>
                    <a:pt x="307199" y="2631689"/>
                  </a:lnTo>
                  <a:lnTo>
                    <a:pt x="292986" y="2631689"/>
                  </a:lnTo>
                  <a:lnTo>
                    <a:pt x="279230" y="2631689"/>
                  </a:lnTo>
                  <a:lnTo>
                    <a:pt x="265017" y="2631689"/>
                  </a:lnTo>
                  <a:lnTo>
                    <a:pt x="250803" y="2631689"/>
                  </a:lnTo>
                  <a:lnTo>
                    <a:pt x="237048" y="2631689"/>
                  </a:lnTo>
                  <a:lnTo>
                    <a:pt x="222834" y="2631689"/>
                  </a:lnTo>
                  <a:lnTo>
                    <a:pt x="209079" y="2631689"/>
                  </a:lnTo>
                  <a:lnTo>
                    <a:pt x="194865" y="2631689"/>
                  </a:lnTo>
                  <a:lnTo>
                    <a:pt x="182027" y="2631689"/>
                  </a:lnTo>
                  <a:lnTo>
                    <a:pt x="167813" y="2631689"/>
                  </a:lnTo>
                  <a:lnTo>
                    <a:pt x="153599" y="2631689"/>
                  </a:lnTo>
                  <a:lnTo>
                    <a:pt x="139844" y="2631689"/>
                  </a:lnTo>
                  <a:lnTo>
                    <a:pt x="125630" y="2631689"/>
                  </a:lnTo>
                  <a:lnTo>
                    <a:pt x="111875" y="2631689"/>
                  </a:lnTo>
                  <a:lnTo>
                    <a:pt x="97662" y="2631689"/>
                  </a:lnTo>
                  <a:lnTo>
                    <a:pt x="83448" y="2631689"/>
                  </a:lnTo>
                  <a:lnTo>
                    <a:pt x="69693" y="2631689"/>
                  </a:lnTo>
                  <a:lnTo>
                    <a:pt x="55479" y="2631689"/>
                  </a:lnTo>
                  <a:lnTo>
                    <a:pt x="41724" y="2631689"/>
                  </a:lnTo>
                  <a:lnTo>
                    <a:pt x="27510" y="2631689"/>
                  </a:lnTo>
                  <a:lnTo>
                    <a:pt x="14213" y="2631689"/>
                  </a:lnTo>
                  <a:lnTo>
                    <a:pt x="0" y="2631689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987788" y="516686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6"/>
            <p:cNvSpPr/>
            <p:nvPr/>
          </p:nvSpPr>
          <p:spPr>
            <a:xfrm>
              <a:off x="721896" y="5902629"/>
              <a:ext cx="203262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59958" y="5121625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759958" y="4340622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96390" y="3559618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96390" y="2778615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WA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21576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437046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3525168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025850" y="2679868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25850" y="563841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479311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394781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1025850" y="3102518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586229"/>
                  </a:moveTo>
                  <a:lnTo>
                    <a:pt x="14142" y="1512872"/>
                  </a:lnTo>
                  <a:lnTo>
                    <a:pt x="27373" y="1466908"/>
                  </a:lnTo>
                  <a:lnTo>
                    <a:pt x="41515" y="1444197"/>
                  </a:lnTo>
                  <a:lnTo>
                    <a:pt x="55202" y="1403273"/>
                  </a:lnTo>
                  <a:lnTo>
                    <a:pt x="69345" y="1326807"/>
                  </a:lnTo>
                  <a:lnTo>
                    <a:pt x="83031" y="1218912"/>
                  </a:lnTo>
                  <a:lnTo>
                    <a:pt x="97174" y="1106363"/>
                  </a:lnTo>
                  <a:lnTo>
                    <a:pt x="111317" y="1019403"/>
                  </a:lnTo>
                  <a:lnTo>
                    <a:pt x="125004" y="968208"/>
                  </a:lnTo>
                  <a:lnTo>
                    <a:pt x="139147" y="956321"/>
                  </a:lnTo>
                  <a:lnTo>
                    <a:pt x="152833" y="973226"/>
                  </a:lnTo>
                  <a:lnTo>
                    <a:pt x="166976" y="1015186"/>
                  </a:lnTo>
                  <a:lnTo>
                    <a:pt x="181119" y="1054094"/>
                  </a:lnTo>
                  <a:lnTo>
                    <a:pt x="193893" y="1022825"/>
                  </a:lnTo>
                  <a:lnTo>
                    <a:pt x="208036" y="901742"/>
                  </a:lnTo>
                  <a:lnTo>
                    <a:pt x="221722" y="778107"/>
                  </a:lnTo>
                  <a:lnTo>
                    <a:pt x="235865" y="721406"/>
                  </a:lnTo>
                  <a:lnTo>
                    <a:pt x="249552" y="674125"/>
                  </a:lnTo>
                  <a:lnTo>
                    <a:pt x="263695" y="587918"/>
                  </a:lnTo>
                  <a:lnTo>
                    <a:pt x="277837" y="478513"/>
                  </a:lnTo>
                  <a:lnTo>
                    <a:pt x="291524" y="392319"/>
                  </a:lnTo>
                  <a:lnTo>
                    <a:pt x="305667" y="362746"/>
                  </a:lnTo>
                  <a:lnTo>
                    <a:pt x="319353" y="337489"/>
                  </a:lnTo>
                  <a:lnTo>
                    <a:pt x="333496" y="273602"/>
                  </a:lnTo>
                  <a:lnTo>
                    <a:pt x="347639" y="211044"/>
                  </a:lnTo>
                  <a:lnTo>
                    <a:pt x="360413" y="178670"/>
                  </a:lnTo>
                  <a:lnTo>
                    <a:pt x="374556" y="163483"/>
                  </a:lnTo>
                  <a:lnTo>
                    <a:pt x="388243" y="137150"/>
                  </a:lnTo>
                  <a:lnTo>
                    <a:pt x="402385" y="119115"/>
                  </a:lnTo>
                  <a:lnTo>
                    <a:pt x="416072" y="177026"/>
                  </a:lnTo>
                  <a:lnTo>
                    <a:pt x="430215" y="275054"/>
                  </a:lnTo>
                  <a:lnTo>
                    <a:pt x="444358" y="362564"/>
                  </a:lnTo>
                  <a:lnTo>
                    <a:pt x="458044" y="446122"/>
                  </a:lnTo>
                  <a:lnTo>
                    <a:pt x="472187" y="505541"/>
                  </a:lnTo>
                  <a:lnTo>
                    <a:pt x="485874" y="537092"/>
                  </a:lnTo>
                  <a:lnTo>
                    <a:pt x="500016" y="565283"/>
                  </a:lnTo>
                  <a:lnTo>
                    <a:pt x="514159" y="602574"/>
                  </a:lnTo>
                  <a:lnTo>
                    <a:pt x="526933" y="651470"/>
                  </a:lnTo>
                  <a:lnTo>
                    <a:pt x="541076" y="721721"/>
                  </a:lnTo>
                  <a:lnTo>
                    <a:pt x="554763" y="797729"/>
                  </a:lnTo>
                  <a:lnTo>
                    <a:pt x="568906" y="861339"/>
                  </a:lnTo>
                  <a:lnTo>
                    <a:pt x="582592" y="942943"/>
                  </a:lnTo>
                  <a:lnTo>
                    <a:pt x="596735" y="1037454"/>
                  </a:lnTo>
                  <a:lnTo>
                    <a:pt x="610878" y="1095299"/>
                  </a:lnTo>
                  <a:lnTo>
                    <a:pt x="624564" y="1085906"/>
                  </a:lnTo>
                  <a:lnTo>
                    <a:pt x="638707" y="1039221"/>
                  </a:lnTo>
                  <a:lnTo>
                    <a:pt x="652394" y="1032212"/>
                  </a:lnTo>
                  <a:lnTo>
                    <a:pt x="666537" y="1073092"/>
                  </a:lnTo>
                  <a:lnTo>
                    <a:pt x="680679" y="1124956"/>
                  </a:lnTo>
                  <a:lnTo>
                    <a:pt x="693910" y="1189414"/>
                  </a:lnTo>
                  <a:lnTo>
                    <a:pt x="708053" y="1277031"/>
                  </a:lnTo>
                  <a:lnTo>
                    <a:pt x="721739" y="1378224"/>
                  </a:lnTo>
                  <a:lnTo>
                    <a:pt x="735882" y="1461426"/>
                  </a:lnTo>
                  <a:lnTo>
                    <a:pt x="749569" y="1486870"/>
                  </a:lnTo>
                  <a:lnTo>
                    <a:pt x="763711" y="1470046"/>
                  </a:lnTo>
                  <a:lnTo>
                    <a:pt x="777854" y="1473858"/>
                  </a:lnTo>
                  <a:lnTo>
                    <a:pt x="791541" y="1552231"/>
                  </a:lnTo>
                  <a:lnTo>
                    <a:pt x="805684" y="1709351"/>
                  </a:lnTo>
                  <a:lnTo>
                    <a:pt x="819370" y="1880891"/>
                  </a:lnTo>
                  <a:lnTo>
                    <a:pt x="833513" y="2024237"/>
                  </a:lnTo>
                  <a:lnTo>
                    <a:pt x="847656" y="2128029"/>
                  </a:lnTo>
                  <a:lnTo>
                    <a:pt x="860430" y="2171749"/>
                  </a:lnTo>
                  <a:lnTo>
                    <a:pt x="874573" y="2140088"/>
                  </a:lnTo>
                  <a:lnTo>
                    <a:pt x="888259" y="2054744"/>
                  </a:lnTo>
                  <a:lnTo>
                    <a:pt x="902402" y="1976974"/>
                  </a:lnTo>
                  <a:lnTo>
                    <a:pt x="916089" y="1959413"/>
                  </a:lnTo>
                  <a:lnTo>
                    <a:pt x="930232" y="2001388"/>
                  </a:lnTo>
                  <a:lnTo>
                    <a:pt x="944374" y="2056332"/>
                  </a:lnTo>
                  <a:lnTo>
                    <a:pt x="958061" y="2076626"/>
                  </a:lnTo>
                  <a:lnTo>
                    <a:pt x="972204" y="2043553"/>
                  </a:lnTo>
                  <a:lnTo>
                    <a:pt x="985890" y="1973056"/>
                  </a:lnTo>
                  <a:lnTo>
                    <a:pt x="1000033" y="1868576"/>
                  </a:lnTo>
                  <a:lnTo>
                    <a:pt x="1014176" y="1762889"/>
                  </a:lnTo>
                  <a:lnTo>
                    <a:pt x="1026950" y="1745860"/>
                  </a:lnTo>
                  <a:lnTo>
                    <a:pt x="1041093" y="1885846"/>
                  </a:lnTo>
                  <a:lnTo>
                    <a:pt x="1054780" y="2161201"/>
                  </a:lnTo>
                  <a:lnTo>
                    <a:pt x="1068922" y="2486085"/>
                  </a:lnTo>
                  <a:lnTo>
                    <a:pt x="1082609" y="2781986"/>
                  </a:lnTo>
                  <a:lnTo>
                    <a:pt x="1096752" y="2986162"/>
                  </a:lnTo>
                  <a:lnTo>
                    <a:pt x="1110895" y="3042012"/>
                  </a:lnTo>
                  <a:lnTo>
                    <a:pt x="1124581" y="2954790"/>
                  </a:lnTo>
                  <a:lnTo>
                    <a:pt x="1138724" y="2794739"/>
                  </a:lnTo>
                  <a:lnTo>
                    <a:pt x="1152411" y="2636854"/>
                  </a:lnTo>
                  <a:lnTo>
                    <a:pt x="1166553" y="2546983"/>
                  </a:lnTo>
                  <a:lnTo>
                    <a:pt x="1180696" y="2531131"/>
                  </a:lnTo>
                  <a:lnTo>
                    <a:pt x="1193470" y="2528977"/>
                  </a:lnTo>
                  <a:lnTo>
                    <a:pt x="1207613" y="2464346"/>
                  </a:lnTo>
                  <a:lnTo>
                    <a:pt x="1221300" y="2306615"/>
                  </a:lnTo>
                  <a:lnTo>
                    <a:pt x="1235443" y="2100871"/>
                  </a:lnTo>
                  <a:lnTo>
                    <a:pt x="1249129" y="1909940"/>
                  </a:lnTo>
                  <a:lnTo>
                    <a:pt x="1263272" y="1775196"/>
                  </a:lnTo>
                  <a:lnTo>
                    <a:pt x="1277415" y="1726097"/>
                  </a:lnTo>
                  <a:lnTo>
                    <a:pt x="1291101" y="1773066"/>
                  </a:lnTo>
                  <a:lnTo>
                    <a:pt x="1305244" y="1907296"/>
                  </a:lnTo>
                  <a:lnTo>
                    <a:pt x="1318931" y="2063316"/>
                  </a:lnTo>
                  <a:lnTo>
                    <a:pt x="1333074" y="2134734"/>
                  </a:lnTo>
                  <a:lnTo>
                    <a:pt x="1347216" y="2103513"/>
                  </a:lnTo>
                  <a:lnTo>
                    <a:pt x="1360447" y="2029421"/>
                  </a:lnTo>
                  <a:lnTo>
                    <a:pt x="1374590" y="1987329"/>
                  </a:lnTo>
                  <a:lnTo>
                    <a:pt x="1388276" y="2013008"/>
                  </a:lnTo>
                  <a:lnTo>
                    <a:pt x="1402419" y="2027826"/>
                  </a:lnTo>
                  <a:lnTo>
                    <a:pt x="1416106" y="1958368"/>
                  </a:lnTo>
                  <a:lnTo>
                    <a:pt x="1430248" y="1852050"/>
                  </a:lnTo>
                  <a:lnTo>
                    <a:pt x="1444391" y="1789808"/>
                  </a:lnTo>
                  <a:lnTo>
                    <a:pt x="1458078" y="1782054"/>
                  </a:lnTo>
                  <a:lnTo>
                    <a:pt x="1472221" y="1777984"/>
                  </a:lnTo>
                  <a:lnTo>
                    <a:pt x="1485907" y="1753691"/>
                  </a:lnTo>
                  <a:lnTo>
                    <a:pt x="1500050" y="1765745"/>
                  </a:lnTo>
                  <a:lnTo>
                    <a:pt x="1514193" y="1849318"/>
                  </a:lnTo>
                  <a:lnTo>
                    <a:pt x="1526967" y="1957784"/>
                  </a:lnTo>
                  <a:lnTo>
                    <a:pt x="1541110" y="2028966"/>
                  </a:lnTo>
                  <a:lnTo>
                    <a:pt x="1554796" y="2047535"/>
                  </a:lnTo>
                  <a:lnTo>
                    <a:pt x="1568939" y="2047029"/>
                  </a:lnTo>
                  <a:lnTo>
                    <a:pt x="1582626" y="2042078"/>
                  </a:lnTo>
                  <a:lnTo>
                    <a:pt x="1596769" y="2034910"/>
                  </a:lnTo>
                  <a:lnTo>
                    <a:pt x="1610911" y="2068981"/>
                  </a:lnTo>
                  <a:lnTo>
                    <a:pt x="1624598" y="2132093"/>
                  </a:lnTo>
                  <a:lnTo>
                    <a:pt x="1638741" y="2172771"/>
                  </a:lnTo>
                  <a:lnTo>
                    <a:pt x="1652427" y="2187061"/>
                  </a:lnTo>
                  <a:lnTo>
                    <a:pt x="1666570" y="2180895"/>
                  </a:lnTo>
                  <a:lnTo>
                    <a:pt x="1680713" y="2163060"/>
                  </a:lnTo>
                  <a:lnTo>
                    <a:pt x="1693487" y="2152863"/>
                  </a:lnTo>
                  <a:lnTo>
                    <a:pt x="1707630" y="2107622"/>
                  </a:lnTo>
                  <a:lnTo>
                    <a:pt x="1721317" y="2034061"/>
                  </a:lnTo>
                  <a:lnTo>
                    <a:pt x="1735459" y="2039847"/>
                  </a:lnTo>
                  <a:lnTo>
                    <a:pt x="1749146" y="2105138"/>
                  </a:lnTo>
                  <a:lnTo>
                    <a:pt x="1763289" y="2110205"/>
                  </a:lnTo>
                  <a:lnTo>
                    <a:pt x="1777432" y="2045327"/>
                  </a:lnTo>
                  <a:lnTo>
                    <a:pt x="1791118" y="1993192"/>
                  </a:lnTo>
                  <a:lnTo>
                    <a:pt x="1805261" y="1990165"/>
                  </a:lnTo>
                  <a:lnTo>
                    <a:pt x="1818948" y="2005284"/>
                  </a:lnTo>
                  <a:lnTo>
                    <a:pt x="1833091" y="1982979"/>
                  </a:lnTo>
                  <a:lnTo>
                    <a:pt x="1847233" y="1925220"/>
                  </a:lnTo>
                  <a:lnTo>
                    <a:pt x="1860007" y="1880045"/>
                  </a:lnTo>
                  <a:lnTo>
                    <a:pt x="1874150" y="1918712"/>
                  </a:lnTo>
                  <a:lnTo>
                    <a:pt x="1887837" y="1996034"/>
                  </a:lnTo>
                  <a:lnTo>
                    <a:pt x="1901980" y="1975939"/>
                  </a:lnTo>
                  <a:lnTo>
                    <a:pt x="1915666" y="1911693"/>
                  </a:lnTo>
                  <a:lnTo>
                    <a:pt x="1929809" y="1943952"/>
                  </a:lnTo>
                  <a:lnTo>
                    <a:pt x="1943952" y="2010462"/>
                  </a:lnTo>
                  <a:lnTo>
                    <a:pt x="1957639" y="2024018"/>
                  </a:lnTo>
                  <a:lnTo>
                    <a:pt x="1971781" y="2010345"/>
                  </a:lnTo>
                  <a:lnTo>
                    <a:pt x="1985468" y="1993261"/>
                  </a:lnTo>
                  <a:lnTo>
                    <a:pt x="1999611" y="2000827"/>
                  </a:lnTo>
                  <a:lnTo>
                    <a:pt x="2013754" y="2029105"/>
                  </a:lnTo>
                  <a:lnTo>
                    <a:pt x="2026984" y="2045690"/>
                  </a:lnTo>
                  <a:lnTo>
                    <a:pt x="2041127" y="2017180"/>
                  </a:lnTo>
                  <a:lnTo>
                    <a:pt x="2054813" y="1962123"/>
                  </a:lnTo>
                  <a:lnTo>
                    <a:pt x="2068956" y="1924285"/>
                  </a:lnTo>
                  <a:lnTo>
                    <a:pt x="2082643" y="1894465"/>
                  </a:lnTo>
                  <a:lnTo>
                    <a:pt x="2096786" y="1848692"/>
                  </a:lnTo>
                  <a:lnTo>
                    <a:pt x="2110928" y="1805047"/>
                  </a:lnTo>
                  <a:lnTo>
                    <a:pt x="2124615" y="1777388"/>
                  </a:lnTo>
                  <a:lnTo>
                    <a:pt x="2138758" y="1740119"/>
                  </a:lnTo>
                  <a:lnTo>
                    <a:pt x="2152444" y="1690760"/>
                  </a:lnTo>
                  <a:lnTo>
                    <a:pt x="2166587" y="1640883"/>
                  </a:lnTo>
                  <a:lnTo>
                    <a:pt x="2180730" y="1587496"/>
                  </a:lnTo>
                  <a:lnTo>
                    <a:pt x="2193504" y="1503895"/>
                  </a:lnTo>
                  <a:lnTo>
                    <a:pt x="2207647" y="1407934"/>
                  </a:lnTo>
                  <a:lnTo>
                    <a:pt x="2221334" y="1337089"/>
                  </a:lnTo>
                  <a:lnTo>
                    <a:pt x="2235476" y="1294453"/>
                  </a:lnTo>
                  <a:lnTo>
                    <a:pt x="2249163" y="1234812"/>
                  </a:lnTo>
                  <a:lnTo>
                    <a:pt x="2263306" y="1135234"/>
                  </a:lnTo>
                  <a:lnTo>
                    <a:pt x="2277449" y="1034753"/>
                  </a:lnTo>
                  <a:lnTo>
                    <a:pt x="2291135" y="912437"/>
                  </a:lnTo>
                  <a:lnTo>
                    <a:pt x="2305278" y="760198"/>
                  </a:lnTo>
                  <a:lnTo>
                    <a:pt x="2318965" y="613593"/>
                  </a:lnTo>
                  <a:lnTo>
                    <a:pt x="2333107" y="475240"/>
                  </a:lnTo>
                  <a:lnTo>
                    <a:pt x="2347250" y="326532"/>
                  </a:lnTo>
                  <a:lnTo>
                    <a:pt x="2360024" y="196833"/>
                  </a:lnTo>
                  <a:lnTo>
                    <a:pt x="2374167" y="99296"/>
                  </a:lnTo>
                  <a:lnTo>
                    <a:pt x="2387854" y="22107"/>
                  </a:lnTo>
                  <a:lnTo>
                    <a:pt x="2401997" y="0"/>
                  </a:lnTo>
                  <a:lnTo>
                    <a:pt x="2415683" y="76032"/>
                  </a:lnTo>
                  <a:lnTo>
                    <a:pt x="2429826" y="201719"/>
                  </a:lnTo>
                  <a:lnTo>
                    <a:pt x="2443969" y="332136"/>
                  </a:lnTo>
                  <a:lnTo>
                    <a:pt x="2457655" y="515010"/>
                  </a:lnTo>
                  <a:lnTo>
                    <a:pt x="2471798" y="743141"/>
                  </a:lnTo>
                  <a:lnTo>
                    <a:pt x="2485485" y="991465"/>
                  </a:lnTo>
                  <a:lnTo>
                    <a:pt x="2499628" y="1234050"/>
                  </a:lnTo>
                  <a:lnTo>
                    <a:pt x="2513770" y="1438536"/>
                  </a:lnTo>
                  <a:lnTo>
                    <a:pt x="2526545" y="1608338"/>
                  </a:lnTo>
                  <a:lnTo>
                    <a:pt x="2540687" y="1759394"/>
                  </a:lnTo>
                  <a:lnTo>
                    <a:pt x="2554374" y="1884118"/>
                  </a:lnTo>
                  <a:lnTo>
                    <a:pt x="2568517" y="1934370"/>
                  </a:lnTo>
                  <a:lnTo>
                    <a:pt x="2582203" y="1938357"/>
                  </a:lnTo>
                  <a:lnTo>
                    <a:pt x="2596346" y="1972333"/>
                  </a:lnTo>
                  <a:lnTo>
                    <a:pt x="2610489" y="1985433"/>
                  </a:lnTo>
                  <a:lnTo>
                    <a:pt x="2624176" y="1929785"/>
                  </a:lnTo>
                  <a:lnTo>
                    <a:pt x="2638318" y="1851027"/>
                  </a:lnTo>
                  <a:lnTo>
                    <a:pt x="2652005" y="1785023"/>
                  </a:lnTo>
                  <a:lnTo>
                    <a:pt x="2666148" y="1774939"/>
                  </a:lnTo>
                  <a:lnTo>
                    <a:pt x="2680291" y="1797010"/>
                  </a:lnTo>
                  <a:lnTo>
                    <a:pt x="2693521" y="1798592"/>
                  </a:lnTo>
                  <a:lnTo>
                    <a:pt x="2707664" y="1809427"/>
                  </a:lnTo>
                  <a:lnTo>
                    <a:pt x="2721350" y="1829107"/>
                  </a:lnTo>
                  <a:lnTo>
                    <a:pt x="2735493" y="1859884"/>
                  </a:lnTo>
                  <a:lnTo>
                    <a:pt x="2749180" y="1873743"/>
                  </a:lnTo>
                  <a:lnTo>
                    <a:pt x="2763323" y="1829750"/>
                  </a:lnTo>
                  <a:lnTo>
                    <a:pt x="2777465" y="1785320"/>
                  </a:lnTo>
                  <a:lnTo>
                    <a:pt x="2791152" y="1768636"/>
                  </a:lnTo>
                  <a:lnTo>
                    <a:pt x="2805295" y="1789794"/>
                  </a:lnTo>
                  <a:lnTo>
                    <a:pt x="2818981" y="1851250"/>
                  </a:lnTo>
                  <a:lnTo>
                    <a:pt x="2833124" y="1884451"/>
                  </a:lnTo>
                  <a:lnTo>
                    <a:pt x="2847267" y="1885565"/>
                  </a:lnTo>
                  <a:lnTo>
                    <a:pt x="2860041" y="1899762"/>
                  </a:lnTo>
                  <a:lnTo>
                    <a:pt x="2874184" y="1919474"/>
                  </a:lnTo>
                  <a:lnTo>
                    <a:pt x="2887871" y="1905098"/>
                  </a:lnTo>
                  <a:lnTo>
                    <a:pt x="2902013" y="1877957"/>
                  </a:lnTo>
                  <a:lnTo>
                    <a:pt x="2915700" y="1876722"/>
                  </a:lnTo>
                  <a:lnTo>
                    <a:pt x="2929843" y="1890438"/>
                  </a:lnTo>
                  <a:lnTo>
                    <a:pt x="2943986" y="1927477"/>
                  </a:lnTo>
                  <a:lnTo>
                    <a:pt x="2957672" y="2010505"/>
                  </a:lnTo>
                  <a:lnTo>
                    <a:pt x="2971815" y="2060492"/>
                  </a:lnTo>
                  <a:lnTo>
                    <a:pt x="2985502" y="1985200"/>
                  </a:lnTo>
                  <a:lnTo>
                    <a:pt x="2999644" y="1897769"/>
                  </a:lnTo>
                  <a:lnTo>
                    <a:pt x="3013787" y="1906646"/>
                  </a:lnTo>
                  <a:lnTo>
                    <a:pt x="3026561" y="1910123"/>
                  </a:lnTo>
                  <a:lnTo>
                    <a:pt x="3040704" y="1828792"/>
                  </a:lnTo>
                  <a:lnTo>
                    <a:pt x="3054391" y="1788981"/>
                  </a:lnTo>
                  <a:lnTo>
                    <a:pt x="3068534" y="1807673"/>
                  </a:lnTo>
                  <a:lnTo>
                    <a:pt x="3082220" y="1816468"/>
                  </a:lnTo>
                  <a:lnTo>
                    <a:pt x="3096363" y="1841315"/>
                  </a:lnTo>
                  <a:lnTo>
                    <a:pt x="3110506" y="1862487"/>
                  </a:lnTo>
                  <a:lnTo>
                    <a:pt x="3124192" y="1840216"/>
                  </a:lnTo>
                  <a:lnTo>
                    <a:pt x="3138335" y="1804356"/>
                  </a:lnTo>
                  <a:lnTo>
                    <a:pt x="3152022" y="1833573"/>
                  </a:lnTo>
                  <a:lnTo>
                    <a:pt x="3166165" y="1884142"/>
                  </a:lnTo>
                  <a:lnTo>
                    <a:pt x="3180307" y="1897052"/>
                  </a:lnTo>
                  <a:lnTo>
                    <a:pt x="3193082" y="1938976"/>
                  </a:lnTo>
                  <a:lnTo>
                    <a:pt x="3207224" y="2042562"/>
                  </a:lnTo>
                  <a:lnTo>
                    <a:pt x="3220911" y="2111851"/>
                  </a:lnTo>
                  <a:lnTo>
                    <a:pt x="3235054" y="2129822"/>
                  </a:lnTo>
                  <a:lnTo>
                    <a:pt x="3248740" y="2157442"/>
                  </a:lnTo>
                  <a:lnTo>
                    <a:pt x="3262883" y="2166744"/>
                  </a:lnTo>
                  <a:lnTo>
                    <a:pt x="3277026" y="2154232"/>
                  </a:lnTo>
                  <a:lnTo>
                    <a:pt x="3290713" y="2157353"/>
                  </a:lnTo>
                  <a:lnTo>
                    <a:pt x="3304855" y="2192122"/>
                  </a:lnTo>
                  <a:lnTo>
                    <a:pt x="3318542" y="2226184"/>
                  </a:lnTo>
                  <a:lnTo>
                    <a:pt x="3332685" y="2211879"/>
                  </a:lnTo>
                  <a:lnTo>
                    <a:pt x="3346828" y="2148034"/>
                  </a:lnTo>
                  <a:lnTo>
                    <a:pt x="3360058" y="2076596"/>
                  </a:lnTo>
                  <a:lnTo>
                    <a:pt x="3374201" y="2025845"/>
                  </a:lnTo>
                  <a:lnTo>
                    <a:pt x="3387887" y="1995209"/>
                  </a:lnTo>
                  <a:lnTo>
                    <a:pt x="3402030" y="1982414"/>
                  </a:lnTo>
                  <a:lnTo>
                    <a:pt x="3415717" y="1969439"/>
                  </a:lnTo>
                  <a:lnTo>
                    <a:pt x="3429860" y="1980069"/>
                  </a:lnTo>
                  <a:lnTo>
                    <a:pt x="3444003" y="2014060"/>
                  </a:lnTo>
                  <a:lnTo>
                    <a:pt x="3457689" y="2009615"/>
                  </a:lnTo>
                  <a:lnTo>
                    <a:pt x="3471832" y="1967632"/>
                  </a:lnTo>
                  <a:lnTo>
                    <a:pt x="3485519" y="1937157"/>
                  </a:lnTo>
                  <a:lnTo>
                    <a:pt x="3499661" y="1927963"/>
                  </a:lnTo>
                  <a:lnTo>
                    <a:pt x="3513804" y="1929351"/>
                  </a:lnTo>
                  <a:lnTo>
                    <a:pt x="3526578" y="1927964"/>
                  </a:lnTo>
                  <a:lnTo>
                    <a:pt x="3540721" y="1914140"/>
                  </a:lnTo>
                  <a:lnTo>
                    <a:pt x="3554408" y="1907986"/>
                  </a:lnTo>
                  <a:lnTo>
                    <a:pt x="3568550" y="1893760"/>
                  </a:lnTo>
                  <a:lnTo>
                    <a:pt x="3582237" y="1873443"/>
                  </a:lnTo>
                  <a:lnTo>
                    <a:pt x="3596380" y="1851374"/>
                  </a:lnTo>
                  <a:lnTo>
                    <a:pt x="3610523" y="1801330"/>
                  </a:lnTo>
                  <a:lnTo>
                    <a:pt x="3624209" y="1758461"/>
                  </a:lnTo>
                  <a:lnTo>
                    <a:pt x="3638352" y="1746737"/>
                  </a:lnTo>
                  <a:lnTo>
                    <a:pt x="3652039" y="1750673"/>
                  </a:lnTo>
                  <a:lnTo>
                    <a:pt x="3666182" y="1756954"/>
                  </a:lnTo>
                  <a:lnTo>
                    <a:pt x="3680324" y="1740654"/>
                  </a:lnTo>
                  <a:lnTo>
                    <a:pt x="3693098" y="1702815"/>
                  </a:lnTo>
                  <a:lnTo>
                    <a:pt x="3707241" y="1669794"/>
                  </a:lnTo>
                  <a:lnTo>
                    <a:pt x="3720928" y="1656640"/>
                  </a:lnTo>
                  <a:lnTo>
                    <a:pt x="3735071" y="1671116"/>
                  </a:lnTo>
                  <a:lnTo>
                    <a:pt x="3748757" y="1677617"/>
                  </a:lnTo>
                  <a:lnTo>
                    <a:pt x="3762900" y="1660765"/>
                  </a:lnTo>
                  <a:lnTo>
                    <a:pt x="3777043" y="1659051"/>
                  </a:lnTo>
                  <a:lnTo>
                    <a:pt x="3790730" y="1693021"/>
                  </a:lnTo>
                  <a:lnTo>
                    <a:pt x="3804872" y="1716590"/>
                  </a:lnTo>
                  <a:lnTo>
                    <a:pt x="3818559" y="1724438"/>
                  </a:lnTo>
                  <a:lnTo>
                    <a:pt x="3832702" y="1729584"/>
                  </a:lnTo>
                  <a:lnTo>
                    <a:pt x="3846845" y="1733515"/>
                  </a:lnTo>
                  <a:lnTo>
                    <a:pt x="3859619" y="1752040"/>
                  </a:lnTo>
                  <a:lnTo>
                    <a:pt x="3873762" y="1776954"/>
                  </a:lnTo>
                  <a:lnTo>
                    <a:pt x="3887448" y="1775071"/>
                  </a:lnTo>
                  <a:lnTo>
                    <a:pt x="3901591" y="1742164"/>
                  </a:lnTo>
                  <a:lnTo>
                    <a:pt x="3915278" y="1735314"/>
                  </a:lnTo>
                  <a:lnTo>
                    <a:pt x="3929420" y="1747726"/>
                  </a:lnTo>
                  <a:lnTo>
                    <a:pt x="3943563" y="1747695"/>
                  </a:lnTo>
                  <a:lnTo>
                    <a:pt x="3957250" y="1742801"/>
                  </a:lnTo>
                  <a:lnTo>
                    <a:pt x="3971393" y="1742349"/>
                  </a:lnTo>
                  <a:lnTo>
                    <a:pt x="3985079" y="1700418"/>
                  </a:lnTo>
                  <a:lnTo>
                    <a:pt x="3999222" y="1675395"/>
                  </a:lnTo>
                  <a:lnTo>
                    <a:pt x="4013365" y="1714066"/>
                  </a:lnTo>
                  <a:lnTo>
                    <a:pt x="4026595" y="1745626"/>
                  </a:lnTo>
                  <a:lnTo>
                    <a:pt x="4040738" y="1746450"/>
                  </a:lnTo>
                  <a:lnTo>
                    <a:pt x="4054425" y="1748466"/>
                  </a:lnTo>
                  <a:lnTo>
                    <a:pt x="4068567" y="1773277"/>
                  </a:lnTo>
                  <a:lnTo>
                    <a:pt x="4082254" y="1772173"/>
                  </a:lnTo>
                  <a:lnTo>
                    <a:pt x="4096397" y="1784277"/>
                  </a:lnTo>
                  <a:lnTo>
                    <a:pt x="4110540" y="1838741"/>
                  </a:lnTo>
                  <a:lnTo>
                    <a:pt x="4124226" y="1850850"/>
                  </a:lnTo>
                  <a:lnTo>
                    <a:pt x="4138369" y="1842410"/>
                  </a:lnTo>
                  <a:lnTo>
                    <a:pt x="4152056" y="1882658"/>
                  </a:lnTo>
                  <a:lnTo>
                    <a:pt x="4166198" y="1902654"/>
                  </a:lnTo>
                  <a:lnTo>
                    <a:pt x="4180341" y="1880864"/>
                  </a:lnTo>
                  <a:lnTo>
                    <a:pt x="4193115" y="1881432"/>
                  </a:lnTo>
                  <a:lnTo>
                    <a:pt x="4207258" y="1896747"/>
                  </a:lnTo>
                  <a:lnTo>
                    <a:pt x="4220945" y="1904014"/>
                  </a:lnTo>
                  <a:lnTo>
                    <a:pt x="4235088" y="1902898"/>
                  </a:lnTo>
                  <a:lnTo>
                    <a:pt x="4248774" y="1898331"/>
                  </a:lnTo>
                  <a:lnTo>
                    <a:pt x="4262917" y="1880246"/>
                  </a:lnTo>
                  <a:lnTo>
                    <a:pt x="4277060" y="1851264"/>
                  </a:lnTo>
                  <a:lnTo>
                    <a:pt x="4290746" y="1872084"/>
                  </a:lnTo>
                  <a:lnTo>
                    <a:pt x="4304889" y="1907224"/>
                  </a:lnTo>
                  <a:lnTo>
                    <a:pt x="4318576" y="1897405"/>
                  </a:lnTo>
                  <a:lnTo>
                    <a:pt x="4332719" y="1879396"/>
                  </a:lnTo>
                  <a:lnTo>
                    <a:pt x="4346861" y="1877113"/>
                  </a:lnTo>
                  <a:lnTo>
                    <a:pt x="4359636" y="1869978"/>
                  </a:lnTo>
                  <a:lnTo>
                    <a:pt x="4373778" y="1861431"/>
                  </a:lnTo>
                  <a:lnTo>
                    <a:pt x="4387465" y="1851915"/>
                  </a:lnTo>
                  <a:lnTo>
                    <a:pt x="4401608" y="1836300"/>
                  </a:lnTo>
                  <a:lnTo>
                    <a:pt x="4415294" y="1847734"/>
                  </a:lnTo>
                  <a:lnTo>
                    <a:pt x="4429437" y="1869068"/>
                  </a:lnTo>
                  <a:lnTo>
                    <a:pt x="4443580" y="1855080"/>
                  </a:lnTo>
                  <a:lnTo>
                    <a:pt x="4457267" y="1789506"/>
                  </a:lnTo>
                  <a:lnTo>
                    <a:pt x="4471409" y="1742747"/>
                  </a:lnTo>
                  <a:lnTo>
                    <a:pt x="4485096" y="1761000"/>
                  </a:lnTo>
                  <a:lnTo>
                    <a:pt x="4499239" y="1799878"/>
                  </a:lnTo>
                  <a:lnTo>
                    <a:pt x="4513382" y="1810619"/>
                  </a:lnTo>
                  <a:lnTo>
                    <a:pt x="4526156" y="1784105"/>
                  </a:lnTo>
                  <a:lnTo>
                    <a:pt x="4540299" y="1774463"/>
                  </a:lnTo>
                  <a:lnTo>
                    <a:pt x="4553985" y="1792970"/>
                  </a:lnTo>
                  <a:lnTo>
                    <a:pt x="4568128" y="1780515"/>
                  </a:lnTo>
                  <a:lnTo>
                    <a:pt x="4581815" y="1720342"/>
                  </a:lnTo>
                  <a:lnTo>
                    <a:pt x="4595957" y="1654401"/>
                  </a:lnTo>
                  <a:lnTo>
                    <a:pt x="4610100" y="1630346"/>
                  </a:lnTo>
                  <a:lnTo>
                    <a:pt x="4623787" y="1647303"/>
                  </a:lnTo>
                  <a:lnTo>
                    <a:pt x="4637930" y="1651184"/>
                  </a:lnTo>
                  <a:lnTo>
                    <a:pt x="4651616" y="1627155"/>
                  </a:lnTo>
                  <a:lnTo>
                    <a:pt x="4665759" y="1585982"/>
                  </a:lnTo>
                  <a:lnTo>
                    <a:pt x="4679902" y="1544886"/>
                  </a:lnTo>
                  <a:lnTo>
                    <a:pt x="4693132" y="1514072"/>
                  </a:lnTo>
                  <a:lnTo>
                    <a:pt x="4707275" y="1442283"/>
                  </a:lnTo>
                  <a:lnTo>
                    <a:pt x="4720962" y="1356059"/>
                  </a:lnTo>
                  <a:lnTo>
                    <a:pt x="4735104" y="1322236"/>
                  </a:lnTo>
                  <a:lnTo>
                    <a:pt x="4748791" y="1318190"/>
                  </a:lnTo>
                  <a:lnTo>
                    <a:pt x="4762934" y="1313407"/>
                  </a:lnTo>
                  <a:lnTo>
                    <a:pt x="4777077" y="1289346"/>
                  </a:lnTo>
                  <a:lnTo>
                    <a:pt x="4790763" y="1254393"/>
                  </a:lnTo>
                  <a:lnTo>
                    <a:pt x="4804906" y="1230746"/>
                  </a:lnTo>
                  <a:lnTo>
                    <a:pt x="4818593" y="1216931"/>
                  </a:lnTo>
                  <a:lnTo>
                    <a:pt x="4832735" y="1203878"/>
                  </a:lnTo>
                  <a:lnTo>
                    <a:pt x="4846878" y="1165986"/>
                  </a:lnTo>
                  <a:lnTo>
                    <a:pt x="4859652" y="1102032"/>
                  </a:lnTo>
                  <a:lnTo>
                    <a:pt x="4873795" y="1062074"/>
                  </a:lnTo>
                  <a:lnTo>
                    <a:pt x="4887482" y="1022306"/>
                  </a:lnTo>
                  <a:lnTo>
                    <a:pt x="4901625" y="969002"/>
                  </a:lnTo>
                  <a:lnTo>
                    <a:pt x="4915311" y="911779"/>
                  </a:lnTo>
                  <a:lnTo>
                    <a:pt x="4929454" y="849314"/>
                  </a:lnTo>
                  <a:lnTo>
                    <a:pt x="4943597" y="797870"/>
                  </a:lnTo>
                  <a:lnTo>
                    <a:pt x="4957283" y="779938"/>
                  </a:lnTo>
                  <a:lnTo>
                    <a:pt x="4971426" y="794437"/>
                  </a:lnTo>
                  <a:lnTo>
                    <a:pt x="4985113" y="794621"/>
                  </a:lnTo>
                  <a:lnTo>
                    <a:pt x="4999256" y="781101"/>
                  </a:lnTo>
                  <a:lnTo>
                    <a:pt x="5013398" y="798734"/>
                  </a:lnTo>
                  <a:lnTo>
                    <a:pt x="5026173" y="842273"/>
                  </a:lnTo>
                  <a:lnTo>
                    <a:pt x="5040315" y="862354"/>
                  </a:lnTo>
                  <a:lnTo>
                    <a:pt x="5054002" y="883358"/>
                  </a:lnTo>
                  <a:lnTo>
                    <a:pt x="5068145" y="921500"/>
                  </a:lnTo>
                  <a:lnTo>
                    <a:pt x="5081831" y="998535"/>
                  </a:lnTo>
                  <a:lnTo>
                    <a:pt x="5095974" y="1098215"/>
                  </a:lnTo>
                  <a:lnTo>
                    <a:pt x="5110117" y="1186658"/>
                  </a:lnTo>
                  <a:lnTo>
                    <a:pt x="5123804" y="1265817"/>
                  </a:lnTo>
                  <a:lnTo>
                    <a:pt x="5137946" y="1333875"/>
                  </a:lnTo>
                  <a:lnTo>
                    <a:pt x="5151633" y="1385860"/>
                  </a:lnTo>
                  <a:lnTo>
                    <a:pt x="5165776" y="1413982"/>
                  </a:lnTo>
                  <a:lnTo>
                    <a:pt x="5179919" y="1433654"/>
                  </a:lnTo>
                  <a:lnTo>
                    <a:pt x="5192693" y="1484795"/>
                  </a:lnTo>
                  <a:lnTo>
                    <a:pt x="5206836" y="1588678"/>
                  </a:lnTo>
                  <a:lnTo>
                    <a:pt x="5220522" y="1705224"/>
                  </a:lnTo>
                  <a:lnTo>
                    <a:pt x="5234665" y="1792301"/>
                  </a:lnTo>
                  <a:lnTo>
                    <a:pt x="5248352" y="1847168"/>
                  </a:lnTo>
                  <a:lnTo>
                    <a:pt x="5262494" y="1902645"/>
                  </a:lnTo>
                  <a:lnTo>
                    <a:pt x="5276637" y="1978523"/>
                  </a:lnTo>
                  <a:lnTo>
                    <a:pt x="5290324" y="2059473"/>
                  </a:lnTo>
                  <a:lnTo>
                    <a:pt x="5304467" y="2126731"/>
                  </a:lnTo>
                  <a:lnTo>
                    <a:pt x="5318153" y="2201939"/>
                  </a:lnTo>
                  <a:lnTo>
                    <a:pt x="5332296" y="2310135"/>
                  </a:lnTo>
                  <a:lnTo>
                    <a:pt x="5346439" y="2434855"/>
                  </a:lnTo>
                  <a:lnTo>
                    <a:pt x="5359669" y="2542776"/>
                  </a:lnTo>
                  <a:lnTo>
                    <a:pt x="5373812" y="2616042"/>
                  </a:lnTo>
                  <a:lnTo>
                    <a:pt x="5387499" y="2659633"/>
                  </a:lnTo>
                  <a:lnTo>
                    <a:pt x="5401642" y="2723311"/>
                  </a:lnTo>
                  <a:lnTo>
                    <a:pt x="5415328" y="2805156"/>
                  </a:lnTo>
                  <a:lnTo>
                    <a:pt x="5429471" y="2866791"/>
                  </a:lnTo>
                  <a:lnTo>
                    <a:pt x="5443614" y="2929585"/>
                  </a:lnTo>
                  <a:lnTo>
                    <a:pt x="5457300" y="3010614"/>
                  </a:lnTo>
                  <a:lnTo>
                    <a:pt x="5471443" y="3102638"/>
                  </a:lnTo>
                  <a:lnTo>
                    <a:pt x="5485130" y="3200574"/>
                  </a:lnTo>
                  <a:lnTo>
                    <a:pt x="5499273" y="3263856"/>
                  </a:lnTo>
                  <a:lnTo>
                    <a:pt x="5513415" y="3283326"/>
                  </a:lnTo>
                  <a:lnTo>
                    <a:pt x="5526190" y="3297830"/>
                  </a:lnTo>
                  <a:lnTo>
                    <a:pt x="5540332" y="3313835"/>
                  </a:lnTo>
                  <a:lnTo>
                    <a:pt x="5554019" y="3316231"/>
                  </a:lnTo>
                  <a:lnTo>
                    <a:pt x="5568162" y="3280284"/>
                  </a:lnTo>
                  <a:lnTo>
                    <a:pt x="5581848" y="3232047"/>
                  </a:lnTo>
                  <a:lnTo>
                    <a:pt x="5595991" y="3185363"/>
                  </a:lnTo>
                  <a:lnTo>
                    <a:pt x="5610134" y="3108593"/>
                  </a:lnTo>
                  <a:lnTo>
                    <a:pt x="5623821" y="3015815"/>
                  </a:lnTo>
                  <a:lnTo>
                    <a:pt x="5637963" y="2919333"/>
                  </a:lnTo>
                  <a:lnTo>
                    <a:pt x="5651650" y="2831436"/>
                  </a:lnTo>
                  <a:lnTo>
                    <a:pt x="5665793" y="2765061"/>
                  </a:lnTo>
                  <a:lnTo>
                    <a:pt x="5679936" y="2695149"/>
                  </a:lnTo>
                  <a:lnTo>
                    <a:pt x="5692710" y="2618697"/>
                  </a:lnTo>
                  <a:lnTo>
                    <a:pt x="5706853" y="2556399"/>
                  </a:lnTo>
                  <a:lnTo>
                    <a:pt x="5720539" y="2551356"/>
                  </a:lnTo>
                  <a:lnTo>
                    <a:pt x="5734682" y="2619051"/>
                  </a:lnTo>
                  <a:lnTo>
                    <a:pt x="5748369" y="2697868"/>
                  </a:lnTo>
                  <a:lnTo>
                    <a:pt x="5762511" y="2759128"/>
                  </a:lnTo>
                  <a:lnTo>
                    <a:pt x="5776654" y="2826600"/>
                  </a:lnTo>
                  <a:lnTo>
                    <a:pt x="5790341" y="2886115"/>
                  </a:lnTo>
                  <a:lnTo>
                    <a:pt x="5804484" y="2918771"/>
                  </a:lnTo>
                  <a:lnTo>
                    <a:pt x="5818170" y="2928843"/>
                  </a:lnTo>
                  <a:lnTo>
                    <a:pt x="5832313" y="2943835"/>
                  </a:lnTo>
                  <a:lnTo>
                    <a:pt x="5846456" y="2984496"/>
                  </a:lnTo>
                  <a:lnTo>
                    <a:pt x="5859230" y="3030289"/>
                  </a:lnTo>
                  <a:lnTo>
                    <a:pt x="5873373" y="3066201"/>
                  </a:lnTo>
                  <a:lnTo>
                    <a:pt x="5887059" y="3064668"/>
                  </a:lnTo>
                  <a:lnTo>
                    <a:pt x="5901202" y="3014635"/>
                  </a:lnTo>
                  <a:lnTo>
                    <a:pt x="5914889" y="2951987"/>
                  </a:lnTo>
                  <a:lnTo>
                    <a:pt x="5929032" y="2917630"/>
                  </a:lnTo>
                  <a:lnTo>
                    <a:pt x="5943174" y="2888577"/>
                  </a:lnTo>
                  <a:lnTo>
                    <a:pt x="5956861" y="2829980"/>
                  </a:lnTo>
                  <a:lnTo>
                    <a:pt x="5971004" y="2780819"/>
                  </a:lnTo>
                  <a:lnTo>
                    <a:pt x="5984690" y="2779973"/>
                  </a:lnTo>
                  <a:lnTo>
                    <a:pt x="5998833" y="2795042"/>
                  </a:lnTo>
                  <a:lnTo>
                    <a:pt x="6012976" y="2758361"/>
                  </a:lnTo>
                  <a:lnTo>
                    <a:pt x="6026206" y="2640508"/>
                  </a:lnTo>
                  <a:lnTo>
                    <a:pt x="6040349" y="2466711"/>
                  </a:lnTo>
                  <a:lnTo>
                    <a:pt x="6054036" y="2289278"/>
                  </a:lnTo>
                  <a:lnTo>
                    <a:pt x="6068179" y="2156724"/>
                  </a:lnTo>
                  <a:lnTo>
                    <a:pt x="6081865" y="2071910"/>
                  </a:lnTo>
                  <a:lnTo>
                    <a:pt x="6096008" y="1978677"/>
                  </a:lnTo>
                  <a:lnTo>
                    <a:pt x="6110151" y="1870310"/>
                  </a:lnTo>
                  <a:lnTo>
                    <a:pt x="6123837" y="1791071"/>
                  </a:lnTo>
                  <a:lnTo>
                    <a:pt x="6137980" y="1734176"/>
                  </a:lnTo>
                  <a:lnTo>
                    <a:pt x="6151667" y="1621194"/>
                  </a:lnTo>
                  <a:lnTo>
                    <a:pt x="6165810" y="1457251"/>
                  </a:lnTo>
                  <a:lnTo>
                    <a:pt x="6179952" y="1342085"/>
                  </a:lnTo>
                  <a:lnTo>
                    <a:pt x="6192727" y="1314026"/>
                  </a:lnTo>
                  <a:lnTo>
                    <a:pt x="6206869" y="1338438"/>
                  </a:lnTo>
                  <a:lnTo>
                    <a:pt x="6220556" y="1367354"/>
                  </a:lnTo>
                  <a:lnTo>
                    <a:pt x="6234699" y="1357265"/>
                  </a:lnTo>
                  <a:lnTo>
                    <a:pt x="6248385" y="1309795"/>
                  </a:lnTo>
                  <a:lnTo>
                    <a:pt x="6262528" y="1306972"/>
                  </a:lnTo>
                  <a:lnTo>
                    <a:pt x="6276671" y="1355897"/>
                  </a:lnTo>
                  <a:lnTo>
                    <a:pt x="6290358" y="1405186"/>
                  </a:lnTo>
                  <a:lnTo>
                    <a:pt x="6304500" y="1448540"/>
                  </a:lnTo>
                  <a:lnTo>
                    <a:pt x="6318187" y="1498880"/>
                  </a:lnTo>
                  <a:lnTo>
                    <a:pt x="6332330" y="1551995"/>
                  </a:lnTo>
                  <a:lnTo>
                    <a:pt x="6346473" y="1581997"/>
                  </a:lnTo>
                  <a:lnTo>
                    <a:pt x="6359247" y="1576934"/>
                  </a:lnTo>
                  <a:lnTo>
                    <a:pt x="6373390" y="1581551"/>
                  </a:lnTo>
                  <a:lnTo>
                    <a:pt x="6387076" y="1621994"/>
                  </a:lnTo>
                  <a:lnTo>
                    <a:pt x="6401219" y="1666720"/>
                  </a:lnTo>
                  <a:lnTo>
                    <a:pt x="6414906" y="1699968"/>
                  </a:lnTo>
                  <a:lnTo>
                    <a:pt x="6429048" y="1725632"/>
                  </a:lnTo>
                  <a:lnTo>
                    <a:pt x="6443191" y="1746244"/>
                  </a:lnTo>
                  <a:lnTo>
                    <a:pt x="6456878" y="1724176"/>
                  </a:lnTo>
                  <a:lnTo>
                    <a:pt x="6471021" y="1639645"/>
                  </a:lnTo>
                  <a:lnTo>
                    <a:pt x="6484707" y="1564948"/>
                  </a:lnTo>
                  <a:lnTo>
                    <a:pt x="6498850" y="1536519"/>
                  </a:lnTo>
                  <a:lnTo>
                    <a:pt x="6512993" y="1529291"/>
                  </a:lnTo>
                  <a:lnTo>
                    <a:pt x="6525767" y="1533021"/>
                  </a:lnTo>
                  <a:lnTo>
                    <a:pt x="6539910" y="1531662"/>
                  </a:lnTo>
                  <a:lnTo>
                    <a:pt x="6553596" y="1517366"/>
                  </a:lnTo>
                  <a:lnTo>
                    <a:pt x="6567739" y="1504187"/>
                  </a:lnTo>
                  <a:lnTo>
                    <a:pt x="6581426" y="1488655"/>
                  </a:lnTo>
                  <a:lnTo>
                    <a:pt x="6595569" y="1449504"/>
                  </a:lnTo>
                  <a:lnTo>
                    <a:pt x="6609711" y="1392695"/>
                  </a:lnTo>
                  <a:lnTo>
                    <a:pt x="6623398" y="1346348"/>
                  </a:lnTo>
                  <a:lnTo>
                    <a:pt x="6637541" y="1327387"/>
                  </a:lnTo>
                  <a:lnTo>
                    <a:pt x="6651227" y="1316443"/>
                  </a:lnTo>
                  <a:lnTo>
                    <a:pt x="6665370" y="1290794"/>
                  </a:lnTo>
                  <a:lnTo>
                    <a:pt x="6679513" y="1252414"/>
                  </a:lnTo>
                  <a:lnTo>
                    <a:pt x="6692743" y="1239082"/>
                  </a:lnTo>
                  <a:lnTo>
                    <a:pt x="6706886" y="1247553"/>
                  </a:lnTo>
                  <a:lnTo>
                    <a:pt x="6720573" y="1251446"/>
                  </a:lnTo>
                  <a:lnTo>
                    <a:pt x="6734716" y="1255790"/>
                  </a:lnTo>
                  <a:lnTo>
                    <a:pt x="6748402" y="1262212"/>
                  </a:lnTo>
                  <a:lnTo>
                    <a:pt x="6762545" y="1266265"/>
                  </a:lnTo>
                  <a:lnTo>
                    <a:pt x="6776688" y="1279811"/>
                  </a:lnTo>
                  <a:lnTo>
                    <a:pt x="6790374" y="1314467"/>
                  </a:lnTo>
                  <a:lnTo>
                    <a:pt x="6804517" y="1334707"/>
                  </a:lnTo>
                  <a:lnTo>
                    <a:pt x="6818204" y="1309814"/>
                  </a:lnTo>
                  <a:lnTo>
                    <a:pt x="6832347" y="1282786"/>
                  </a:lnTo>
                  <a:lnTo>
                    <a:pt x="6846490" y="1270280"/>
                  </a:lnTo>
                  <a:lnTo>
                    <a:pt x="6859264" y="1226063"/>
                  </a:lnTo>
                  <a:lnTo>
                    <a:pt x="6873406" y="1176395"/>
                  </a:lnTo>
                  <a:lnTo>
                    <a:pt x="6887093" y="1140974"/>
                  </a:lnTo>
                  <a:lnTo>
                    <a:pt x="6901236" y="1093684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2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586229"/>
                  </a:moveTo>
                  <a:lnTo>
                    <a:pt x="14142" y="1512872"/>
                  </a:lnTo>
                  <a:lnTo>
                    <a:pt x="27373" y="1466908"/>
                  </a:lnTo>
                  <a:lnTo>
                    <a:pt x="41515" y="1444197"/>
                  </a:lnTo>
                  <a:lnTo>
                    <a:pt x="55202" y="1403273"/>
                  </a:lnTo>
                  <a:lnTo>
                    <a:pt x="69345" y="1326807"/>
                  </a:lnTo>
                  <a:lnTo>
                    <a:pt x="83031" y="1218912"/>
                  </a:lnTo>
                  <a:lnTo>
                    <a:pt x="97174" y="1106363"/>
                  </a:lnTo>
                  <a:lnTo>
                    <a:pt x="111317" y="1019403"/>
                  </a:lnTo>
                  <a:lnTo>
                    <a:pt x="125004" y="968208"/>
                  </a:lnTo>
                  <a:lnTo>
                    <a:pt x="139147" y="956321"/>
                  </a:lnTo>
                  <a:lnTo>
                    <a:pt x="152833" y="973226"/>
                  </a:lnTo>
                  <a:lnTo>
                    <a:pt x="166976" y="1015186"/>
                  </a:lnTo>
                  <a:lnTo>
                    <a:pt x="181119" y="1054094"/>
                  </a:lnTo>
                  <a:lnTo>
                    <a:pt x="193893" y="1022825"/>
                  </a:lnTo>
                  <a:lnTo>
                    <a:pt x="208036" y="901742"/>
                  </a:lnTo>
                  <a:lnTo>
                    <a:pt x="221722" y="778107"/>
                  </a:lnTo>
                  <a:lnTo>
                    <a:pt x="235865" y="721406"/>
                  </a:lnTo>
                  <a:lnTo>
                    <a:pt x="249552" y="674125"/>
                  </a:lnTo>
                  <a:lnTo>
                    <a:pt x="263695" y="587918"/>
                  </a:lnTo>
                  <a:lnTo>
                    <a:pt x="277837" y="478513"/>
                  </a:lnTo>
                  <a:lnTo>
                    <a:pt x="291524" y="392319"/>
                  </a:lnTo>
                  <a:lnTo>
                    <a:pt x="305667" y="362746"/>
                  </a:lnTo>
                  <a:lnTo>
                    <a:pt x="319353" y="337489"/>
                  </a:lnTo>
                  <a:lnTo>
                    <a:pt x="333496" y="273602"/>
                  </a:lnTo>
                  <a:lnTo>
                    <a:pt x="347639" y="211044"/>
                  </a:lnTo>
                  <a:lnTo>
                    <a:pt x="360413" y="178670"/>
                  </a:lnTo>
                  <a:lnTo>
                    <a:pt x="374556" y="163483"/>
                  </a:lnTo>
                  <a:lnTo>
                    <a:pt x="388243" y="137150"/>
                  </a:lnTo>
                  <a:lnTo>
                    <a:pt x="402385" y="119115"/>
                  </a:lnTo>
                  <a:lnTo>
                    <a:pt x="416072" y="177026"/>
                  </a:lnTo>
                  <a:lnTo>
                    <a:pt x="430215" y="275054"/>
                  </a:lnTo>
                  <a:lnTo>
                    <a:pt x="444358" y="362564"/>
                  </a:lnTo>
                  <a:lnTo>
                    <a:pt x="458044" y="446122"/>
                  </a:lnTo>
                  <a:lnTo>
                    <a:pt x="472187" y="505541"/>
                  </a:lnTo>
                  <a:lnTo>
                    <a:pt x="485874" y="537092"/>
                  </a:lnTo>
                  <a:lnTo>
                    <a:pt x="500016" y="565283"/>
                  </a:lnTo>
                  <a:lnTo>
                    <a:pt x="514159" y="602574"/>
                  </a:lnTo>
                  <a:lnTo>
                    <a:pt x="526933" y="651470"/>
                  </a:lnTo>
                  <a:lnTo>
                    <a:pt x="541076" y="721721"/>
                  </a:lnTo>
                  <a:lnTo>
                    <a:pt x="554763" y="797729"/>
                  </a:lnTo>
                  <a:lnTo>
                    <a:pt x="568906" y="861339"/>
                  </a:lnTo>
                  <a:lnTo>
                    <a:pt x="582592" y="942943"/>
                  </a:lnTo>
                  <a:lnTo>
                    <a:pt x="596735" y="1037454"/>
                  </a:lnTo>
                  <a:lnTo>
                    <a:pt x="610878" y="1095299"/>
                  </a:lnTo>
                  <a:lnTo>
                    <a:pt x="624564" y="1085906"/>
                  </a:lnTo>
                  <a:lnTo>
                    <a:pt x="638707" y="1039221"/>
                  </a:lnTo>
                  <a:lnTo>
                    <a:pt x="652394" y="1032212"/>
                  </a:lnTo>
                  <a:lnTo>
                    <a:pt x="666537" y="1073092"/>
                  </a:lnTo>
                  <a:lnTo>
                    <a:pt x="680679" y="1124956"/>
                  </a:lnTo>
                  <a:lnTo>
                    <a:pt x="693910" y="1189414"/>
                  </a:lnTo>
                  <a:lnTo>
                    <a:pt x="708053" y="1277031"/>
                  </a:lnTo>
                  <a:lnTo>
                    <a:pt x="721739" y="1378224"/>
                  </a:lnTo>
                  <a:lnTo>
                    <a:pt x="735882" y="1461426"/>
                  </a:lnTo>
                  <a:lnTo>
                    <a:pt x="749569" y="1486870"/>
                  </a:lnTo>
                  <a:lnTo>
                    <a:pt x="763711" y="1470046"/>
                  </a:lnTo>
                  <a:lnTo>
                    <a:pt x="777854" y="1473858"/>
                  </a:lnTo>
                  <a:lnTo>
                    <a:pt x="791541" y="1552231"/>
                  </a:lnTo>
                  <a:lnTo>
                    <a:pt x="805684" y="1709351"/>
                  </a:lnTo>
                  <a:lnTo>
                    <a:pt x="819370" y="1880891"/>
                  </a:lnTo>
                  <a:lnTo>
                    <a:pt x="833513" y="2024237"/>
                  </a:lnTo>
                  <a:lnTo>
                    <a:pt x="847656" y="2128029"/>
                  </a:lnTo>
                  <a:lnTo>
                    <a:pt x="860430" y="2171749"/>
                  </a:lnTo>
                  <a:lnTo>
                    <a:pt x="874573" y="2140088"/>
                  </a:lnTo>
                  <a:lnTo>
                    <a:pt x="888259" y="2054744"/>
                  </a:lnTo>
                  <a:lnTo>
                    <a:pt x="902402" y="1976974"/>
                  </a:lnTo>
                  <a:lnTo>
                    <a:pt x="916089" y="1959413"/>
                  </a:lnTo>
                  <a:lnTo>
                    <a:pt x="930232" y="2001388"/>
                  </a:lnTo>
                  <a:lnTo>
                    <a:pt x="944374" y="2056332"/>
                  </a:lnTo>
                  <a:lnTo>
                    <a:pt x="958061" y="2076626"/>
                  </a:lnTo>
                  <a:lnTo>
                    <a:pt x="972204" y="2043553"/>
                  </a:lnTo>
                  <a:lnTo>
                    <a:pt x="985890" y="1973056"/>
                  </a:lnTo>
                  <a:lnTo>
                    <a:pt x="1000033" y="1868576"/>
                  </a:lnTo>
                  <a:lnTo>
                    <a:pt x="1014176" y="1762889"/>
                  </a:lnTo>
                  <a:lnTo>
                    <a:pt x="1026950" y="1745860"/>
                  </a:lnTo>
                  <a:lnTo>
                    <a:pt x="1041093" y="1885846"/>
                  </a:lnTo>
                  <a:lnTo>
                    <a:pt x="1054780" y="2161201"/>
                  </a:lnTo>
                  <a:lnTo>
                    <a:pt x="1068922" y="2257937"/>
                  </a:lnTo>
                  <a:lnTo>
                    <a:pt x="1082609" y="2257937"/>
                  </a:lnTo>
                  <a:lnTo>
                    <a:pt x="1096752" y="2257937"/>
                  </a:lnTo>
                  <a:lnTo>
                    <a:pt x="1110895" y="2257937"/>
                  </a:lnTo>
                  <a:lnTo>
                    <a:pt x="1124581" y="2257937"/>
                  </a:lnTo>
                  <a:lnTo>
                    <a:pt x="1138724" y="2257937"/>
                  </a:lnTo>
                  <a:lnTo>
                    <a:pt x="1152411" y="2257937"/>
                  </a:lnTo>
                  <a:lnTo>
                    <a:pt x="1166553" y="2257937"/>
                  </a:lnTo>
                  <a:lnTo>
                    <a:pt x="1180696" y="2257937"/>
                  </a:lnTo>
                  <a:lnTo>
                    <a:pt x="1193470" y="2257937"/>
                  </a:lnTo>
                  <a:lnTo>
                    <a:pt x="1207613" y="2257937"/>
                  </a:lnTo>
                  <a:lnTo>
                    <a:pt x="1221300" y="2257937"/>
                  </a:lnTo>
                  <a:lnTo>
                    <a:pt x="1235443" y="2100871"/>
                  </a:lnTo>
                  <a:lnTo>
                    <a:pt x="1249129" y="1909940"/>
                  </a:lnTo>
                  <a:lnTo>
                    <a:pt x="1263272" y="1775196"/>
                  </a:lnTo>
                  <a:lnTo>
                    <a:pt x="1277415" y="1726097"/>
                  </a:lnTo>
                  <a:lnTo>
                    <a:pt x="1291101" y="1773066"/>
                  </a:lnTo>
                  <a:lnTo>
                    <a:pt x="1305244" y="1907296"/>
                  </a:lnTo>
                  <a:lnTo>
                    <a:pt x="1318931" y="2063316"/>
                  </a:lnTo>
                  <a:lnTo>
                    <a:pt x="1333074" y="2134734"/>
                  </a:lnTo>
                  <a:lnTo>
                    <a:pt x="1347216" y="2103513"/>
                  </a:lnTo>
                  <a:lnTo>
                    <a:pt x="1360447" y="2029421"/>
                  </a:lnTo>
                  <a:lnTo>
                    <a:pt x="1374590" y="1987329"/>
                  </a:lnTo>
                  <a:lnTo>
                    <a:pt x="1388276" y="2013008"/>
                  </a:lnTo>
                  <a:lnTo>
                    <a:pt x="1402419" y="2027826"/>
                  </a:lnTo>
                  <a:lnTo>
                    <a:pt x="1416106" y="1958368"/>
                  </a:lnTo>
                  <a:lnTo>
                    <a:pt x="1430248" y="1852050"/>
                  </a:lnTo>
                  <a:lnTo>
                    <a:pt x="1444391" y="1789808"/>
                  </a:lnTo>
                  <a:lnTo>
                    <a:pt x="1458078" y="1782054"/>
                  </a:lnTo>
                  <a:lnTo>
                    <a:pt x="1472221" y="1777984"/>
                  </a:lnTo>
                  <a:lnTo>
                    <a:pt x="1485907" y="1753691"/>
                  </a:lnTo>
                  <a:lnTo>
                    <a:pt x="1500050" y="1765745"/>
                  </a:lnTo>
                  <a:lnTo>
                    <a:pt x="1514193" y="1849318"/>
                  </a:lnTo>
                  <a:lnTo>
                    <a:pt x="1526967" y="1957784"/>
                  </a:lnTo>
                  <a:lnTo>
                    <a:pt x="1541110" y="2028966"/>
                  </a:lnTo>
                  <a:lnTo>
                    <a:pt x="1554796" y="2047535"/>
                  </a:lnTo>
                  <a:lnTo>
                    <a:pt x="1568939" y="2047029"/>
                  </a:lnTo>
                  <a:lnTo>
                    <a:pt x="1582626" y="2042078"/>
                  </a:lnTo>
                  <a:lnTo>
                    <a:pt x="1596769" y="2034910"/>
                  </a:lnTo>
                  <a:lnTo>
                    <a:pt x="1610911" y="2068981"/>
                  </a:lnTo>
                  <a:lnTo>
                    <a:pt x="1624598" y="2132093"/>
                  </a:lnTo>
                  <a:lnTo>
                    <a:pt x="1638741" y="2172771"/>
                  </a:lnTo>
                  <a:lnTo>
                    <a:pt x="1652427" y="2187061"/>
                  </a:lnTo>
                  <a:lnTo>
                    <a:pt x="1666570" y="2180895"/>
                  </a:lnTo>
                  <a:lnTo>
                    <a:pt x="1680713" y="2163060"/>
                  </a:lnTo>
                  <a:lnTo>
                    <a:pt x="1693487" y="2152863"/>
                  </a:lnTo>
                  <a:lnTo>
                    <a:pt x="1707630" y="2107622"/>
                  </a:lnTo>
                  <a:lnTo>
                    <a:pt x="1721317" y="2034061"/>
                  </a:lnTo>
                  <a:lnTo>
                    <a:pt x="1735459" y="2039847"/>
                  </a:lnTo>
                  <a:lnTo>
                    <a:pt x="1749146" y="2105138"/>
                  </a:lnTo>
                  <a:lnTo>
                    <a:pt x="1763289" y="2110205"/>
                  </a:lnTo>
                  <a:lnTo>
                    <a:pt x="1777432" y="2045327"/>
                  </a:lnTo>
                  <a:lnTo>
                    <a:pt x="1791118" y="1993192"/>
                  </a:lnTo>
                  <a:lnTo>
                    <a:pt x="1805261" y="1990165"/>
                  </a:lnTo>
                  <a:lnTo>
                    <a:pt x="1818948" y="2005284"/>
                  </a:lnTo>
                  <a:lnTo>
                    <a:pt x="1833091" y="1982979"/>
                  </a:lnTo>
                  <a:lnTo>
                    <a:pt x="1847233" y="1925220"/>
                  </a:lnTo>
                  <a:lnTo>
                    <a:pt x="1860007" y="1880045"/>
                  </a:lnTo>
                  <a:lnTo>
                    <a:pt x="1874150" y="1918712"/>
                  </a:lnTo>
                  <a:lnTo>
                    <a:pt x="1887837" y="1996034"/>
                  </a:lnTo>
                  <a:lnTo>
                    <a:pt x="1901980" y="1975939"/>
                  </a:lnTo>
                  <a:lnTo>
                    <a:pt x="1915666" y="1911693"/>
                  </a:lnTo>
                  <a:lnTo>
                    <a:pt x="1929809" y="1943952"/>
                  </a:lnTo>
                  <a:lnTo>
                    <a:pt x="1943952" y="2010462"/>
                  </a:lnTo>
                  <a:lnTo>
                    <a:pt x="1957639" y="2024018"/>
                  </a:lnTo>
                  <a:lnTo>
                    <a:pt x="1971781" y="2010345"/>
                  </a:lnTo>
                  <a:lnTo>
                    <a:pt x="1985468" y="1993261"/>
                  </a:lnTo>
                  <a:lnTo>
                    <a:pt x="1999611" y="2000827"/>
                  </a:lnTo>
                  <a:lnTo>
                    <a:pt x="2013754" y="2029105"/>
                  </a:lnTo>
                  <a:lnTo>
                    <a:pt x="2026984" y="2045690"/>
                  </a:lnTo>
                  <a:lnTo>
                    <a:pt x="2041127" y="2017180"/>
                  </a:lnTo>
                  <a:lnTo>
                    <a:pt x="2054813" y="1962123"/>
                  </a:lnTo>
                  <a:lnTo>
                    <a:pt x="2068956" y="1924285"/>
                  </a:lnTo>
                  <a:lnTo>
                    <a:pt x="2082643" y="1894465"/>
                  </a:lnTo>
                  <a:lnTo>
                    <a:pt x="2096786" y="1848692"/>
                  </a:lnTo>
                  <a:lnTo>
                    <a:pt x="2110928" y="1805047"/>
                  </a:lnTo>
                  <a:lnTo>
                    <a:pt x="2124615" y="1777388"/>
                  </a:lnTo>
                  <a:lnTo>
                    <a:pt x="2138758" y="1740119"/>
                  </a:lnTo>
                  <a:lnTo>
                    <a:pt x="2152444" y="1690760"/>
                  </a:lnTo>
                  <a:lnTo>
                    <a:pt x="2166587" y="1640883"/>
                  </a:lnTo>
                  <a:lnTo>
                    <a:pt x="2180730" y="1587496"/>
                  </a:lnTo>
                  <a:lnTo>
                    <a:pt x="2193504" y="1503895"/>
                  </a:lnTo>
                  <a:lnTo>
                    <a:pt x="2207647" y="1407934"/>
                  </a:lnTo>
                  <a:lnTo>
                    <a:pt x="2221334" y="1337089"/>
                  </a:lnTo>
                  <a:lnTo>
                    <a:pt x="2235476" y="1294453"/>
                  </a:lnTo>
                  <a:lnTo>
                    <a:pt x="2249163" y="1234812"/>
                  </a:lnTo>
                  <a:lnTo>
                    <a:pt x="2263306" y="1135234"/>
                  </a:lnTo>
                  <a:lnTo>
                    <a:pt x="2277449" y="1034753"/>
                  </a:lnTo>
                  <a:lnTo>
                    <a:pt x="2291135" y="912437"/>
                  </a:lnTo>
                  <a:lnTo>
                    <a:pt x="2305278" y="760198"/>
                  </a:lnTo>
                  <a:lnTo>
                    <a:pt x="2318965" y="613593"/>
                  </a:lnTo>
                  <a:lnTo>
                    <a:pt x="2333107" y="475240"/>
                  </a:lnTo>
                  <a:lnTo>
                    <a:pt x="2347250" y="326532"/>
                  </a:lnTo>
                  <a:lnTo>
                    <a:pt x="2360024" y="196833"/>
                  </a:lnTo>
                  <a:lnTo>
                    <a:pt x="2374167" y="99296"/>
                  </a:lnTo>
                  <a:lnTo>
                    <a:pt x="2387854" y="22107"/>
                  </a:lnTo>
                  <a:lnTo>
                    <a:pt x="2401997" y="0"/>
                  </a:lnTo>
                  <a:lnTo>
                    <a:pt x="2415683" y="76032"/>
                  </a:lnTo>
                  <a:lnTo>
                    <a:pt x="2429826" y="201719"/>
                  </a:lnTo>
                  <a:lnTo>
                    <a:pt x="2443969" y="332136"/>
                  </a:lnTo>
                  <a:lnTo>
                    <a:pt x="2457655" y="515010"/>
                  </a:lnTo>
                  <a:lnTo>
                    <a:pt x="2471798" y="743141"/>
                  </a:lnTo>
                  <a:lnTo>
                    <a:pt x="2485485" y="991465"/>
                  </a:lnTo>
                  <a:lnTo>
                    <a:pt x="2499628" y="1234050"/>
                  </a:lnTo>
                  <a:lnTo>
                    <a:pt x="2513770" y="1438536"/>
                  </a:lnTo>
                  <a:lnTo>
                    <a:pt x="2526545" y="1608338"/>
                  </a:lnTo>
                  <a:lnTo>
                    <a:pt x="2540687" y="1759394"/>
                  </a:lnTo>
                  <a:lnTo>
                    <a:pt x="2554374" y="1884118"/>
                  </a:lnTo>
                  <a:lnTo>
                    <a:pt x="2568517" y="1934370"/>
                  </a:lnTo>
                  <a:lnTo>
                    <a:pt x="2582203" y="1938357"/>
                  </a:lnTo>
                  <a:lnTo>
                    <a:pt x="2596346" y="1972333"/>
                  </a:lnTo>
                  <a:lnTo>
                    <a:pt x="2610489" y="1985433"/>
                  </a:lnTo>
                  <a:lnTo>
                    <a:pt x="2624176" y="1929785"/>
                  </a:lnTo>
                  <a:lnTo>
                    <a:pt x="2638318" y="1851027"/>
                  </a:lnTo>
                  <a:lnTo>
                    <a:pt x="2652005" y="1785023"/>
                  </a:lnTo>
                  <a:lnTo>
                    <a:pt x="2666148" y="1774939"/>
                  </a:lnTo>
                  <a:lnTo>
                    <a:pt x="2680291" y="1797010"/>
                  </a:lnTo>
                  <a:lnTo>
                    <a:pt x="2693521" y="1798592"/>
                  </a:lnTo>
                  <a:lnTo>
                    <a:pt x="2707664" y="1809427"/>
                  </a:lnTo>
                  <a:lnTo>
                    <a:pt x="2721350" y="1829107"/>
                  </a:lnTo>
                  <a:lnTo>
                    <a:pt x="2735493" y="1859884"/>
                  </a:lnTo>
                  <a:lnTo>
                    <a:pt x="2749180" y="1873743"/>
                  </a:lnTo>
                  <a:lnTo>
                    <a:pt x="2763323" y="1829750"/>
                  </a:lnTo>
                  <a:lnTo>
                    <a:pt x="2777465" y="1785320"/>
                  </a:lnTo>
                  <a:lnTo>
                    <a:pt x="2791152" y="1768636"/>
                  </a:lnTo>
                  <a:lnTo>
                    <a:pt x="2805295" y="1789794"/>
                  </a:lnTo>
                  <a:lnTo>
                    <a:pt x="2818981" y="1851250"/>
                  </a:lnTo>
                  <a:lnTo>
                    <a:pt x="2833124" y="1884451"/>
                  </a:lnTo>
                  <a:lnTo>
                    <a:pt x="2847267" y="1885565"/>
                  </a:lnTo>
                  <a:lnTo>
                    <a:pt x="2860041" y="1899762"/>
                  </a:lnTo>
                  <a:lnTo>
                    <a:pt x="2874184" y="1919474"/>
                  </a:lnTo>
                  <a:lnTo>
                    <a:pt x="2887871" y="1905098"/>
                  </a:lnTo>
                  <a:lnTo>
                    <a:pt x="2902013" y="1877957"/>
                  </a:lnTo>
                  <a:lnTo>
                    <a:pt x="2915700" y="1876722"/>
                  </a:lnTo>
                  <a:lnTo>
                    <a:pt x="2929843" y="1890438"/>
                  </a:lnTo>
                  <a:lnTo>
                    <a:pt x="2943986" y="1927477"/>
                  </a:lnTo>
                  <a:lnTo>
                    <a:pt x="2957672" y="2010505"/>
                  </a:lnTo>
                  <a:lnTo>
                    <a:pt x="2971815" y="2060492"/>
                  </a:lnTo>
                  <a:lnTo>
                    <a:pt x="2985502" y="1985200"/>
                  </a:lnTo>
                  <a:lnTo>
                    <a:pt x="2999644" y="1897769"/>
                  </a:lnTo>
                  <a:lnTo>
                    <a:pt x="3013787" y="1906646"/>
                  </a:lnTo>
                  <a:lnTo>
                    <a:pt x="3026561" y="1910123"/>
                  </a:lnTo>
                  <a:lnTo>
                    <a:pt x="3040704" y="1828792"/>
                  </a:lnTo>
                  <a:lnTo>
                    <a:pt x="3054391" y="1788981"/>
                  </a:lnTo>
                  <a:lnTo>
                    <a:pt x="3068534" y="1807673"/>
                  </a:lnTo>
                  <a:lnTo>
                    <a:pt x="3082220" y="1816468"/>
                  </a:lnTo>
                  <a:lnTo>
                    <a:pt x="3096363" y="1841315"/>
                  </a:lnTo>
                  <a:lnTo>
                    <a:pt x="3110506" y="1862487"/>
                  </a:lnTo>
                  <a:lnTo>
                    <a:pt x="3124192" y="1840216"/>
                  </a:lnTo>
                  <a:lnTo>
                    <a:pt x="3138335" y="1804356"/>
                  </a:lnTo>
                  <a:lnTo>
                    <a:pt x="3152022" y="1833573"/>
                  </a:lnTo>
                  <a:lnTo>
                    <a:pt x="3166165" y="1884142"/>
                  </a:lnTo>
                  <a:lnTo>
                    <a:pt x="3180307" y="1897052"/>
                  </a:lnTo>
                  <a:lnTo>
                    <a:pt x="3193082" y="1938976"/>
                  </a:lnTo>
                  <a:lnTo>
                    <a:pt x="3207224" y="2042562"/>
                  </a:lnTo>
                  <a:lnTo>
                    <a:pt x="3220911" y="2111851"/>
                  </a:lnTo>
                  <a:lnTo>
                    <a:pt x="3235054" y="2129822"/>
                  </a:lnTo>
                  <a:lnTo>
                    <a:pt x="3248740" y="2157442"/>
                  </a:lnTo>
                  <a:lnTo>
                    <a:pt x="3262883" y="2166744"/>
                  </a:lnTo>
                  <a:lnTo>
                    <a:pt x="3277026" y="2154232"/>
                  </a:lnTo>
                  <a:lnTo>
                    <a:pt x="3290713" y="2157353"/>
                  </a:lnTo>
                  <a:lnTo>
                    <a:pt x="3304855" y="2192122"/>
                  </a:lnTo>
                  <a:lnTo>
                    <a:pt x="3318542" y="2226184"/>
                  </a:lnTo>
                  <a:lnTo>
                    <a:pt x="3332685" y="2211879"/>
                  </a:lnTo>
                  <a:lnTo>
                    <a:pt x="3346828" y="2148034"/>
                  </a:lnTo>
                  <a:lnTo>
                    <a:pt x="3360058" y="2076596"/>
                  </a:lnTo>
                  <a:lnTo>
                    <a:pt x="3374201" y="2025845"/>
                  </a:lnTo>
                  <a:lnTo>
                    <a:pt x="3387887" y="1995209"/>
                  </a:lnTo>
                  <a:lnTo>
                    <a:pt x="3402030" y="1982414"/>
                  </a:lnTo>
                  <a:lnTo>
                    <a:pt x="3415717" y="1969439"/>
                  </a:lnTo>
                  <a:lnTo>
                    <a:pt x="3429860" y="1980069"/>
                  </a:lnTo>
                  <a:lnTo>
                    <a:pt x="3444003" y="2014060"/>
                  </a:lnTo>
                  <a:lnTo>
                    <a:pt x="3457689" y="2009615"/>
                  </a:lnTo>
                  <a:lnTo>
                    <a:pt x="3471832" y="1967632"/>
                  </a:lnTo>
                  <a:lnTo>
                    <a:pt x="3485519" y="1937157"/>
                  </a:lnTo>
                  <a:lnTo>
                    <a:pt x="3499661" y="1927963"/>
                  </a:lnTo>
                  <a:lnTo>
                    <a:pt x="3513804" y="1929351"/>
                  </a:lnTo>
                  <a:lnTo>
                    <a:pt x="3526578" y="1927964"/>
                  </a:lnTo>
                  <a:lnTo>
                    <a:pt x="3540721" y="1914140"/>
                  </a:lnTo>
                  <a:lnTo>
                    <a:pt x="3554408" y="1907986"/>
                  </a:lnTo>
                  <a:lnTo>
                    <a:pt x="3568550" y="1893760"/>
                  </a:lnTo>
                  <a:lnTo>
                    <a:pt x="3582237" y="1873443"/>
                  </a:lnTo>
                  <a:lnTo>
                    <a:pt x="3596380" y="1851374"/>
                  </a:lnTo>
                  <a:lnTo>
                    <a:pt x="3610523" y="1801330"/>
                  </a:lnTo>
                  <a:lnTo>
                    <a:pt x="3624209" y="1758461"/>
                  </a:lnTo>
                  <a:lnTo>
                    <a:pt x="3638352" y="1746737"/>
                  </a:lnTo>
                  <a:lnTo>
                    <a:pt x="3652039" y="1750673"/>
                  </a:lnTo>
                  <a:lnTo>
                    <a:pt x="3666182" y="1756954"/>
                  </a:lnTo>
                  <a:lnTo>
                    <a:pt x="3680324" y="1740654"/>
                  </a:lnTo>
                  <a:lnTo>
                    <a:pt x="3693098" y="1702815"/>
                  </a:lnTo>
                  <a:lnTo>
                    <a:pt x="3707241" y="1669794"/>
                  </a:lnTo>
                  <a:lnTo>
                    <a:pt x="3720928" y="1656640"/>
                  </a:lnTo>
                  <a:lnTo>
                    <a:pt x="3735071" y="1671116"/>
                  </a:lnTo>
                  <a:lnTo>
                    <a:pt x="3748757" y="1677617"/>
                  </a:lnTo>
                  <a:lnTo>
                    <a:pt x="3762900" y="1660765"/>
                  </a:lnTo>
                  <a:lnTo>
                    <a:pt x="3777043" y="1659051"/>
                  </a:lnTo>
                  <a:lnTo>
                    <a:pt x="3790730" y="1693021"/>
                  </a:lnTo>
                  <a:lnTo>
                    <a:pt x="3804872" y="1716590"/>
                  </a:lnTo>
                  <a:lnTo>
                    <a:pt x="3818559" y="1724438"/>
                  </a:lnTo>
                  <a:lnTo>
                    <a:pt x="3832702" y="1729584"/>
                  </a:lnTo>
                  <a:lnTo>
                    <a:pt x="3846845" y="1733515"/>
                  </a:lnTo>
                  <a:lnTo>
                    <a:pt x="3859619" y="1752040"/>
                  </a:lnTo>
                  <a:lnTo>
                    <a:pt x="3873762" y="1776954"/>
                  </a:lnTo>
                  <a:lnTo>
                    <a:pt x="3887448" y="1775071"/>
                  </a:lnTo>
                  <a:lnTo>
                    <a:pt x="3901591" y="1742164"/>
                  </a:lnTo>
                  <a:lnTo>
                    <a:pt x="3915278" y="1735314"/>
                  </a:lnTo>
                  <a:lnTo>
                    <a:pt x="3929420" y="1747726"/>
                  </a:lnTo>
                  <a:lnTo>
                    <a:pt x="3943563" y="1747695"/>
                  </a:lnTo>
                  <a:lnTo>
                    <a:pt x="3957250" y="1742801"/>
                  </a:lnTo>
                  <a:lnTo>
                    <a:pt x="3971393" y="1742349"/>
                  </a:lnTo>
                  <a:lnTo>
                    <a:pt x="3985079" y="1700418"/>
                  </a:lnTo>
                  <a:lnTo>
                    <a:pt x="3999222" y="1675395"/>
                  </a:lnTo>
                  <a:lnTo>
                    <a:pt x="4013365" y="1714066"/>
                  </a:lnTo>
                  <a:lnTo>
                    <a:pt x="4026595" y="1745626"/>
                  </a:lnTo>
                  <a:lnTo>
                    <a:pt x="4040738" y="1746450"/>
                  </a:lnTo>
                  <a:lnTo>
                    <a:pt x="4054425" y="1748466"/>
                  </a:lnTo>
                  <a:lnTo>
                    <a:pt x="4068567" y="1773277"/>
                  </a:lnTo>
                  <a:lnTo>
                    <a:pt x="4082254" y="1772173"/>
                  </a:lnTo>
                  <a:lnTo>
                    <a:pt x="4096397" y="1784277"/>
                  </a:lnTo>
                  <a:lnTo>
                    <a:pt x="4110540" y="1838741"/>
                  </a:lnTo>
                  <a:lnTo>
                    <a:pt x="4124226" y="1850850"/>
                  </a:lnTo>
                  <a:lnTo>
                    <a:pt x="4138369" y="1842410"/>
                  </a:lnTo>
                  <a:lnTo>
                    <a:pt x="4152056" y="1882658"/>
                  </a:lnTo>
                  <a:lnTo>
                    <a:pt x="4166198" y="1902654"/>
                  </a:lnTo>
                  <a:lnTo>
                    <a:pt x="4180341" y="1880864"/>
                  </a:lnTo>
                  <a:lnTo>
                    <a:pt x="4193115" y="1881432"/>
                  </a:lnTo>
                  <a:lnTo>
                    <a:pt x="4207258" y="1896747"/>
                  </a:lnTo>
                  <a:lnTo>
                    <a:pt x="4220945" y="1904014"/>
                  </a:lnTo>
                  <a:lnTo>
                    <a:pt x="4235088" y="1902898"/>
                  </a:lnTo>
                  <a:lnTo>
                    <a:pt x="4248774" y="1898331"/>
                  </a:lnTo>
                  <a:lnTo>
                    <a:pt x="4262917" y="1880246"/>
                  </a:lnTo>
                  <a:lnTo>
                    <a:pt x="4277060" y="1851264"/>
                  </a:lnTo>
                  <a:lnTo>
                    <a:pt x="4290746" y="1872084"/>
                  </a:lnTo>
                  <a:lnTo>
                    <a:pt x="4304889" y="1907224"/>
                  </a:lnTo>
                  <a:lnTo>
                    <a:pt x="4318576" y="1897405"/>
                  </a:lnTo>
                  <a:lnTo>
                    <a:pt x="4332719" y="1879396"/>
                  </a:lnTo>
                  <a:lnTo>
                    <a:pt x="4346861" y="1877113"/>
                  </a:lnTo>
                  <a:lnTo>
                    <a:pt x="4359636" y="1869978"/>
                  </a:lnTo>
                  <a:lnTo>
                    <a:pt x="4373778" y="1861431"/>
                  </a:lnTo>
                  <a:lnTo>
                    <a:pt x="4387465" y="1851915"/>
                  </a:lnTo>
                  <a:lnTo>
                    <a:pt x="4401608" y="1836300"/>
                  </a:lnTo>
                  <a:lnTo>
                    <a:pt x="4415294" y="1847734"/>
                  </a:lnTo>
                  <a:lnTo>
                    <a:pt x="4429437" y="1869068"/>
                  </a:lnTo>
                  <a:lnTo>
                    <a:pt x="4443580" y="1855080"/>
                  </a:lnTo>
                  <a:lnTo>
                    <a:pt x="4457267" y="1789506"/>
                  </a:lnTo>
                  <a:lnTo>
                    <a:pt x="4471409" y="1742747"/>
                  </a:lnTo>
                  <a:lnTo>
                    <a:pt x="4485096" y="1761000"/>
                  </a:lnTo>
                  <a:lnTo>
                    <a:pt x="4499239" y="1799878"/>
                  </a:lnTo>
                  <a:lnTo>
                    <a:pt x="4513382" y="1810619"/>
                  </a:lnTo>
                  <a:lnTo>
                    <a:pt x="4526156" y="1784105"/>
                  </a:lnTo>
                  <a:lnTo>
                    <a:pt x="4540299" y="1774463"/>
                  </a:lnTo>
                  <a:lnTo>
                    <a:pt x="4553985" y="1792970"/>
                  </a:lnTo>
                  <a:lnTo>
                    <a:pt x="4568128" y="1780515"/>
                  </a:lnTo>
                  <a:lnTo>
                    <a:pt x="4581815" y="1720342"/>
                  </a:lnTo>
                  <a:lnTo>
                    <a:pt x="4595957" y="1654401"/>
                  </a:lnTo>
                  <a:lnTo>
                    <a:pt x="4610100" y="1630346"/>
                  </a:lnTo>
                  <a:lnTo>
                    <a:pt x="4623787" y="1647303"/>
                  </a:lnTo>
                  <a:lnTo>
                    <a:pt x="4637930" y="1651184"/>
                  </a:lnTo>
                  <a:lnTo>
                    <a:pt x="4651616" y="1627155"/>
                  </a:lnTo>
                  <a:lnTo>
                    <a:pt x="4665759" y="1585982"/>
                  </a:lnTo>
                  <a:lnTo>
                    <a:pt x="4679902" y="1544886"/>
                  </a:lnTo>
                  <a:lnTo>
                    <a:pt x="4693132" y="1514072"/>
                  </a:lnTo>
                  <a:lnTo>
                    <a:pt x="4707275" y="1442283"/>
                  </a:lnTo>
                  <a:lnTo>
                    <a:pt x="4720962" y="1356059"/>
                  </a:lnTo>
                  <a:lnTo>
                    <a:pt x="4735104" y="1322236"/>
                  </a:lnTo>
                  <a:lnTo>
                    <a:pt x="4748791" y="1318190"/>
                  </a:lnTo>
                  <a:lnTo>
                    <a:pt x="4762934" y="1313407"/>
                  </a:lnTo>
                  <a:lnTo>
                    <a:pt x="4777077" y="1289346"/>
                  </a:lnTo>
                  <a:lnTo>
                    <a:pt x="4790763" y="1254393"/>
                  </a:lnTo>
                  <a:lnTo>
                    <a:pt x="4804906" y="1230746"/>
                  </a:lnTo>
                  <a:lnTo>
                    <a:pt x="4818593" y="1216931"/>
                  </a:lnTo>
                  <a:lnTo>
                    <a:pt x="4832735" y="1203878"/>
                  </a:lnTo>
                  <a:lnTo>
                    <a:pt x="4846878" y="1165986"/>
                  </a:lnTo>
                  <a:lnTo>
                    <a:pt x="4859652" y="1102032"/>
                  </a:lnTo>
                  <a:lnTo>
                    <a:pt x="4873795" y="1062074"/>
                  </a:lnTo>
                  <a:lnTo>
                    <a:pt x="4887482" y="1022306"/>
                  </a:lnTo>
                  <a:lnTo>
                    <a:pt x="4901625" y="969002"/>
                  </a:lnTo>
                  <a:lnTo>
                    <a:pt x="4915311" y="911779"/>
                  </a:lnTo>
                  <a:lnTo>
                    <a:pt x="4929454" y="849314"/>
                  </a:lnTo>
                  <a:lnTo>
                    <a:pt x="4943597" y="797870"/>
                  </a:lnTo>
                  <a:lnTo>
                    <a:pt x="4957283" y="779938"/>
                  </a:lnTo>
                  <a:lnTo>
                    <a:pt x="4971426" y="794437"/>
                  </a:lnTo>
                  <a:lnTo>
                    <a:pt x="4985113" y="794621"/>
                  </a:lnTo>
                  <a:lnTo>
                    <a:pt x="4999256" y="781101"/>
                  </a:lnTo>
                  <a:lnTo>
                    <a:pt x="5013398" y="798734"/>
                  </a:lnTo>
                  <a:lnTo>
                    <a:pt x="5026173" y="842273"/>
                  </a:lnTo>
                  <a:lnTo>
                    <a:pt x="5040315" y="862354"/>
                  </a:lnTo>
                  <a:lnTo>
                    <a:pt x="5054002" y="883358"/>
                  </a:lnTo>
                  <a:lnTo>
                    <a:pt x="5068145" y="921500"/>
                  </a:lnTo>
                  <a:lnTo>
                    <a:pt x="5081831" y="998535"/>
                  </a:lnTo>
                  <a:lnTo>
                    <a:pt x="5095974" y="1098215"/>
                  </a:lnTo>
                  <a:lnTo>
                    <a:pt x="5110117" y="1186658"/>
                  </a:lnTo>
                  <a:lnTo>
                    <a:pt x="5123804" y="1265817"/>
                  </a:lnTo>
                  <a:lnTo>
                    <a:pt x="5137946" y="1333875"/>
                  </a:lnTo>
                  <a:lnTo>
                    <a:pt x="5151633" y="1385860"/>
                  </a:lnTo>
                  <a:lnTo>
                    <a:pt x="5165776" y="1413982"/>
                  </a:lnTo>
                  <a:lnTo>
                    <a:pt x="5179919" y="1433654"/>
                  </a:lnTo>
                  <a:lnTo>
                    <a:pt x="5192693" y="1484795"/>
                  </a:lnTo>
                  <a:lnTo>
                    <a:pt x="5206836" y="1588678"/>
                  </a:lnTo>
                  <a:lnTo>
                    <a:pt x="5220522" y="1705224"/>
                  </a:lnTo>
                  <a:lnTo>
                    <a:pt x="5234665" y="1792301"/>
                  </a:lnTo>
                  <a:lnTo>
                    <a:pt x="5248352" y="1847168"/>
                  </a:lnTo>
                  <a:lnTo>
                    <a:pt x="5262494" y="1902645"/>
                  </a:lnTo>
                  <a:lnTo>
                    <a:pt x="5276637" y="1978523"/>
                  </a:lnTo>
                  <a:lnTo>
                    <a:pt x="5290324" y="2059473"/>
                  </a:lnTo>
                  <a:lnTo>
                    <a:pt x="5304467" y="2126731"/>
                  </a:lnTo>
                  <a:lnTo>
                    <a:pt x="5318153" y="2201939"/>
                  </a:lnTo>
                  <a:lnTo>
                    <a:pt x="5332296" y="2257937"/>
                  </a:lnTo>
                  <a:lnTo>
                    <a:pt x="5346439" y="2257937"/>
                  </a:lnTo>
                  <a:lnTo>
                    <a:pt x="5359669" y="2257937"/>
                  </a:lnTo>
                  <a:lnTo>
                    <a:pt x="5373812" y="2257937"/>
                  </a:lnTo>
                  <a:lnTo>
                    <a:pt x="5387499" y="2257937"/>
                  </a:lnTo>
                  <a:lnTo>
                    <a:pt x="5401642" y="2257937"/>
                  </a:lnTo>
                  <a:lnTo>
                    <a:pt x="5415328" y="2257937"/>
                  </a:lnTo>
                  <a:lnTo>
                    <a:pt x="5429471" y="2257937"/>
                  </a:lnTo>
                  <a:lnTo>
                    <a:pt x="5443614" y="2257937"/>
                  </a:lnTo>
                  <a:lnTo>
                    <a:pt x="5457300" y="2257937"/>
                  </a:lnTo>
                  <a:lnTo>
                    <a:pt x="5471443" y="2257937"/>
                  </a:lnTo>
                  <a:lnTo>
                    <a:pt x="5485130" y="2257937"/>
                  </a:lnTo>
                  <a:lnTo>
                    <a:pt x="5499273" y="2257937"/>
                  </a:lnTo>
                  <a:lnTo>
                    <a:pt x="5513415" y="2257937"/>
                  </a:lnTo>
                  <a:lnTo>
                    <a:pt x="5526190" y="2257937"/>
                  </a:lnTo>
                  <a:lnTo>
                    <a:pt x="5540332" y="2257937"/>
                  </a:lnTo>
                  <a:lnTo>
                    <a:pt x="5554019" y="2257937"/>
                  </a:lnTo>
                  <a:lnTo>
                    <a:pt x="5568162" y="2257937"/>
                  </a:lnTo>
                  <a:lnTo>
                    <a:pt x="5581848" y="2257937"/>
                  </a:lnTo>
                  <a:lnTo>
                    <a:pt x="5595991" y="2257937"/>
                  </a:lnTo>
                  <a:lnTo>
                    <a:pt x="5610134" y="2257937"/>
                  </a:lnTo>
                  <a:lnTo>
                    <a:pt x="5623821" y="2257937"/>
                  </a:lnTo>
                  <a:lnTo>
                    <a:pt x="5637963" y="2257937"/>
                  </a:lnTo>
                  <a:lnTo>
                    <a:pt x="5651650" y="2257937"/>
                  </a:lnTo>
                  <a:lnTo>
                    <a:pt x="5665793" y="2257937"/>
                  </a:lnTo>
                  <a:lnTo>
                    <a:pt x="5679936" y="2257937"/>
                  </a:lnTo>
                  <a:lnTo>
                    <a:pt x="5692710" y="2257937"/>
                  </a:lnTo>
                  <a:lnTo>
                    <a:pt x="5706853" y="2257937"/>
                  </a:lnTo>
                  <a:lnTo>
                    <a:pt x="5720539" y="2257937"/>
                  </a:lnTo>
                  <a:lnTo>
                    <a:pt x="5734682" y="2257937"/>
                  </a:lnTo>
                  <a:lnTo>
                    <a:pt x="5748369" y="2257937"/>
                  </a:lnTo>
                  <a:lnTo>
                    <a:pt x="5762511" y="2257937"/>
                  </a:lnTo>
                  <a:lnTo>
                    <a:pt x="5776654" y="2257937"/>
                  </a:lnTo>
                  <a:lnTo>
                    <a:pt x="5790341" y="2257937"/>
                  </a:lnTo>
                  <a:lnTo>
                    <a:pt x="5804484" y="2257937"/>
                  </a:lnTo>
                  <a:lnTo>
                    <a:pt x="5818170" y="2257937"/>
                  </a:lnTo>
                  <a:lnTo>
                    <a:pt x="5832313" y="2257937"/>
                  </a:lnTo>
                  <a:lnTo>
                    <a:pt x="5846456" y="2257937"/>
                  </a:lnTo>
                  <a:lnTo>
                    <a:pt x="5859230" y="2257937"/>
                  </a:lnTo>
                  <a:lnTo>
                    <a:pt x="5873373" y="2257937"/>
                  </a:lnTo>
                  <a:lnTo>
                    <a:pt x="5887059" y="2257937"/>
                  </a:lnTo>
                  <a:lnTo>
                    <a:pt x="5901202" y="2257937"/>
                  </a:lnTo>
                  <a:lnTo>
                    <a:pt x="5914889" y="2257937"/>
                  </a:lnTo>
                  <a:lnTo>
                    <a:pt x="5929032" y="2257937"/>
                  </a:lnTo>
                  <a:lnTo>
                    <a:pt x="5943174" y="2257937"/>
                  </a:lnTo>
                  <a:lnTo>
                    <a:pt x="5956861" y="2257937"/>
                  </a:lnTo>
                  <a:lnTo>
                    <a:pt x="5971004" y="2257937"/>
                  </a:lnTo>
                  <a:lnTo>
                    <a:pt x="5984690" y="2257937"/>
                  </a:lnTo>
                  <a:lnTo>
                    <a:pt x="5998833" y="2257937"/>
                  </a:lnTo>
                  <a:lnTo>
                    <a:pt x="6012976" y="2257937"/>
                  </a:lnTo>
                  <a:lnTo>
                    <a:pt x="6026206" y="2257937"/>
                  </a:lnTo>
                  <a:lnTo>
                    <a:pt x="6040349" y="2257937"/>
                  </a:lnTo>
                  <a:lnTo>
                    <a:pt x="6054036" y="2257937"/>
                  </a:lnTo>
                  <a:lnTo>
                    <a:pt x="6068179" y="2156724"/>
                  </a:lnTo>
                  <a:lnTo>
                    <a:pt x="6081865" y="2071910"/>
                  </a:lnTo>
                  <a:lnTo>
                    <a:pt x="6096008" y="1978677"/>
                  </a:lnTo>
                  <a:lnTo>
                    <a:pt x="6110151" y="1870310"/>
                  </a:lnTo>
                  <a:lnTo>
                    <a:pt x="6123837" y="1791071"/>
                  </a:lnTo>
                  <a:lnTo>
                    <a:pt x="6137980" y="1734176"/>
                  </a:lnTo>
                  <a:lnTo>
                    <a:pt x="6151667" y="1621194"/>
                  </a:lnTo>
                  <a:lnTo>
                    <a:pt x="6165810" y="1457251"/>
                  </a:lnTo>
                  <a:lnTo>
                    <a:pt x="6179952" y="1342085"/>
                  </a:lnTo>
                  <a:lnTo>
                    <a:pt x="6192727" y="1314026"/>
                  </a:lnTo>
                  <a:lnTo>
                    <a:pt x="6206869" y="1338438"/>
                  </a:lnTo>
                  <a:lnTo>
                    <a:pt x="6220556" y="1367354"/>
                  </a:lnTo>
                  <a:lnTo>
                    <a:pt x="6234699" y="1357265"/>
                  </a:lnTo>
                  <a:lnTo>
                    <a:pt x="6248385" y="1309795"/>
                  </a:lnTo>
                  <a:lnTo>
                    <a:pt x="6262528" y="1306972"/>
                  </a:lnTo>
                  <a:lnTo>
                    <a:pt x="6276671" y="1355897"/>
                  </a:lnTo>
                  <a:lnTo>
                    <a:pt x="6290358" y="1405186"/>
                  </a:lnTo>
                  <a:lnTo>
                    <a:pt x="6304500" y="1448540"/>
                  </a:lnTo>
                  <a:lnTo>
                    <a:pt x="6318187" y="1498880"/>
                  </a:lnTo>
                  <a:lnTo>
                    <a:pt x="6332330" y="1551995"/>
                  </a:lnTo>
                  <a:lnTo>
                    <a:pt x="6346473" y="1581997"/>
                  </a:lnTo>
                  <a:lnTo>
                    <a:pt x="6359247" y="1576934"/>
                  </a:lnTo>
                  <a:lnTo>
                    <a:pt x="6373390" y="1581551"/>
                  </a:lnTo>
                  <a:lnTo>
                    <a:pt x="6387076" y="1621994"/>
                  </a:lnTo>
                  <a:lnTo>
                    <a:pt x="6401219" y="1666720"/>
                  </a:lnTo>
                  <a:lnTo>
                    <a:pt x="6414906" y="1699968"/>
                  </a:lnTo>
                  <a:lnTo>
                    <a:pt x="6429048" y="1725632"/>
                  </a:lnTo>
                  <a:lnTo>
                    <a:pt x="6443191" y="1746244"/>
                  </a:lnTo>
                  <a:lnTo>
                    <a:pt x="6456878" y="1724176"/>
                  </a:lnTo>
                  <a:lnTo>
                    <a:pt x="6471021" y="1639645"/>
                  </a:lnTo>
                  <a:lnTo>
                    <a:pt x="6484707" y="1564948"/>
                  </a:lnTo>
                  <a:lnTo>
                    <a:pt x="6498850" y="1536519"/>
                  </a:lnTo>
                  <a:lnTo>
                    <a:pt x="6512993" y="1529291"/>
                  </a:lnTo>
                  <a:lnTo>
                    <a:pt x="6525767" y="1533021"/>
                  </a:lnTo>
                  <a:lnTo>
                    <a:pt x="6539910" y="1531662"/>
                  </a:lnTo>
                  <a:lnTo>
                    <a:pt x="6553596" y="1517366"/>
                  </a:lnTo>
                  <a:lnTo>
                    <a:pt x="6567739" y="1504187"/>
                  </a:lnTo>
                  <a:lnTo>
                    <a:pt x="6581426" y="1488655"/>
                  </a:lnTo>
                  <a:lnTo>
                    <a:pt x="6595569" y="1449504"/>
                  </a:lnTo>
                  <a:lnTo>
                    <a:pt x="6609711" y="1392695"/>
                  </a:lnTo>
                  <a:lnTo>
                    <a:pt x="6623398" y="1346348"/>
                  </a:lnTo>
                  <a:lnTo>
                    <a:pt x="6637541" y="1327387"/>
                  </a:lnTo>
                  <a:lnTo>
                    <a:pt x="6651227" y="1316443"/>
                  </a:lnTo>
                  <a:lnTo>
                    <a:pt x="6665370" y="1290794"/>
                  </a:lnTo>
                  <a:lnTo>
                    <a:pt x="6679513" y="1252414"/>
                  </a:lnTo>
                  <a:lnTo>
                    <a:pt x="6692743" y="1239082"/>
                  </a:lnTo>
                  <a:lnTo>
                    <a:pt x="6706886" y="1247553"/>
                  </a:lnTo>
                  <a:lnTo>
                    <a:pt x="6720573" y="1251446"/>
                  </a:lnTo>
                  <a:lnTo>
                    <a:pt x="6734716" y="1255790"/>
                  </a:lnTo>
                  <a:lnTo>
                    <a:pt x="6748402" y="1262212"/>
                  </a:lnTo>
                  <a:lnTo>
                    <a:pt x="6762545" y="1266265"/>
                  </a:lnTo>
                  <a:lnTo>
                    <a:pt x="6776688" y="1279811"/>
                  </a:lnTo>
                  <a:lnTo>
                    <a:pt x="6790374" y="1314467"/>
                  </a:lnTo>
                  <a:lnTo>
                    <a:pt x="6804517" y="1334707"/>
                  </a:lnTo>
                  <a:lnTo>
                    <a:pt x="6818204" y="1309814"/>
                  </a:lnTo>
                  <a:lnTo>
                    <a:pt x="6832347" y="1282786"/>
                  </a:lnTo>
                  <a:lnTo>
                    <a:pt x="6846490" y="1270280"/>
                  </a:lnTo>
                  <a:lnTo>
                    <a:pt x="6859264" y="1226063"/>
                  </a:lnTo>
                  <a:lnTo>
                    <a:pt x="6873406" y="1176395"/>
                  </a:lnTo>
                  <a:lnTo>
                    <a:pt x="6887093" y="1140974"/>
                  </a:lnTo>
                  <a:lnTo>
                    <a:pt x="6901236" y="1093684"/>
                  </a:lnTo>
                  <a:lnTo>
                    <a:pt x="6901236" y="2257937"/>
                  </a:lnTo>
                  <a:lnTo>
                    <a:pt x="6887093" y="2257937"/>
                  </a:lnTo>
                  <a:lnTo>
                    <a:pt x="6873406" y="2257937"/>
                  </a:lnTo>
                  <a:lnTo>
                    <a:pt x="6859264" y="2257937"/>
                  </a:lnTo>
                  <a:lnTo>
                    <a:pt x="6846490" y="2257937"/>
                  </a:lnTo>
                  <a:lnTo>
                    <a:pt x="6832347" y="2257937"/>
                  </a:lnTo>
                  <a:lnTo>
                    <a:pt x="6818204" y="2257937"/>
                  </a:lnTo>
                  <a:lnTo>
                    <a:pt x="6804517" y="2257937"/>
                  </a:lnTo>
                  <a:lnTo>
                    <a:pt x="6790374" y="2257937"/>
                  </a:lnTo>
                  <a:lnTo>
                    <a:pt x="6776688" y="2257937"/>
                  </a:lnTo>
                  <a:lnTo>
                    <a:pt x="6762545" y="2257937"/>
                  </a:lnTo>
                  <a:lnTo>
                    <a:pt x="6748402" y="2257937"/>
                  </a:lnTo>
                  <a:lnTo>
                    <a:pt x="6734716" y="2257937"/>
                  </a:lnTo>
                  <a:lnTo>
                    <a:pt x="6720573" y="2257937"/>
                  </a:lnTo>
                  <a:lnTo>
                    <a:pt x="6706886" y="2257937"/>
                  </a:lnTo>
                  <a:lnTo>
                    <a:pt x="6692743" y="2257937"/>
                  </a:lnTo>
                  <a:lnTo>
                    <a:pt x="6679513" y="2257937"/>
                  </a:lnTo>
                  <a:lnTo>
                    <a:pt x="6665370" y="2257937"/>
                  </a:lnTo>
                  <a:lnTo>
                    <a:pt x="6651227" y="2257937"/>
                  </a:lnTo>
                  <a:lnTo>
                    <a:pt x="6637541" y="2257937"/>
                  </a:lnTo>
                  <a:lnTo>
                    <a:pt x="6623398" y="2257937"/>
                  </a:lnTo>
                  <a:lnTo>
                    <a:pt x="6609711" y="2257937"/>
                  </a:lnTo>
                  <a:lnTo>
                    <a:pt x="6595569" y="2257937"/>
                  </a:lnTo>
                  <a:lnTo>
                    <a:pt x="6581426" y="2257937"/>
                  </a:lnTo>
                  <a:lnTo>
                    <a:pt x="6567739" y="2257937"/>
                  </a:lnTo>
                  <a:lnTo>
                    <a:pt x="6553596" y="2257937"/>
                  </a:lnTo>
                  <a:lnTo>
                    <a:pt x="6539910" y="2257937"/>
                  </a:lnTo>
                  <a:lnTo>
                    <a:pt x="6525767" y="2257937"/>
                  </a:lnTo>
                  <a:lnTo>
                    <a:pt x="6512993" y="2257937"/>
                  </a:lnTo>
                  <a:lnTo>
                    <a:pt x="6498850" y="2257937"/>
                  </a:lnTo>
                  <a:lnTo>
                    <a:pt x="6484707" y="2257937"/>
                  </a:lnTo>
                  <a:lnTo>
                    <a:pt x="6471021" y="2257937"/>
                  </a:lnTo>
                  <a:lnTo>
                    <a:pt x="6456878" y="2257937"/>
                  </a:lnTo>
                  <a:lnTo>
                    <a:pt x="6443191" y="2257937"/>
                  </a:lnTo>
                  <a:lnTo>
                    <a:pt x="6429048" y="2257937"/>
                  </a:lnTo>
                  <a:lnTo>
                    <a:pt x="6414906" y="2257937"/>
                  </a:lnTo>
                  <a:lnTo>
                    <a:pt x="6401219" y="2257937"/>
                  </a:lnTo>
                  <a:lnTo>
                    <a:pt x="6387076" y="2257937"/>
                  </a:lnTo>
                  <a:lnTo>
                    <a:pt x="6373390" y="2257937"/>
                  </a:lnTo>
                  <a:lnTo>
                    <a:pt x="6359247" y="2257937"/>
                  </a:lnTo>
                  <a:lnTo>
                    <a:pt x="6346473" y="2257937"/>
                  </a:lnTo>
                  <a:lnTo>
                    <a:pt x="6332330" y="2257937"/>
                  </a:lnTo>
                  <a:lnTo>
                    <a:pt x="6318187" y="2257937"/>
                  </a:lnTo>
                  <a:lnTo>
                    <a:pt x="6304500" y="2257937"/>
                  </a:lnTo>
                  <a:lnTo>
                    <a:pt x="6290358" y="2257937"/>
                  </a:lnTo>
                  <a:lnTo>
                    <a:pt x="6276671" y="2257937"/>
                  </a:lnTo>
                  <a:lnTo>
                    <a:pt x="6262528" y="2257937"/>
                  </a:lnTo>
                  <a:lnTo>
                    <a:pt x="6248385" y="2257937"/>
                  </a:lnTo>
                  <a:lnTo>
                    <a:pt x="6234699" y="2257937"/>
                  </a:lnTo>
                  <a:lnTo>
                    <a:pt x="6220556" y="2257937"/>
                  </a:lnTo>
                  <a:lnTo>
                    <a:pt x="6206869" y="2257937"/>
                  </a:lnTo>
                  <a:lnTo>
                    <a:pt x="6192727" y="2257937"/>
                  </a:lnTo>
                  <a:lnTo>
                    <a:pt x="6179952" y="2257937"/>
                  </a:lnTo>
                  <a:lnTo>
                    <a:pt x="6165810" y="2257937"/>
                  </a:lnTo>
                  <a:lnTo>
                    <a:pt x="6151667" y="2257937"/>
                  </a:lnTo>
                  <a:lnTo>
                    <a:pt x="6137980" y="2257937"/>
                  </a:lnTo>
                  <a:lnTo>
                    <a:pt x="6123837" y="2257937"/>
                  </a:lnTo>
                  <a:lnTo>
                    <a:pt x="6110151" y="2257937"/>
                  </a:lnTo>
                  <a:lnTo>
                    <a:pt x="6096008" y="2257937"/>
                  </a:lnTo>
                  <a:lnTo>
                    <a:pt x="6081865" y="2257937"/>
                  </a:lnTo>
                  <a:lnTo>
                    <a:pt x="6068179" y="2257937"/>
                  </a:lnTo>
                  <a:lnTo>
                    <a:pt x="6054036" y="2289278"/>
                  </a:lnTo>
                  <a:lnTo>
                    <a:pt x="6040349" y="2466711"/>
                  </a:lnTo>
                  <a:lnTo>
                    <a:pt x="6026206" y="2640508"/>
                  </a:lnTo>
                  <a:lnTo>
                    <a:pt x="6012976" y="2758361"/>
                  </a:lnTo>
                  <a:lnTo>
                    <a:pt x="5998833" y="2795042"/>
                  </a:lnTo>
                  <a:lnTo>
                    <a:pt x="5984690" y="2779973"/>
                  </a:lnTo>
                  <a:lnTo>
                    <a:pt x="5971004" y="2780819"/>
                  </a:lnTo>
                  <a:lnTo>
                    <a:pt x="5956861" y="2829980"/>
                  </a:lnTo>
                  <a:lnTo>
                    <a:pt x="5943174" y="2888577"/>
                  </a:lnTo>
                  <a:lnTo>
                    <a:pt x="5929032" y="2917630"/>
                  </a:lnTo>
                  <a:lnTo>
                    <a:pt x="5914889" y="2951987"/>
                  </a:lnTo>
                  <a:lnTo>
                    <a:pt x="5901202" y="3014635"/>
                  </a:lnTo>
                  <a:lnTo>
                    <a:pt x="5887059" y="3064668"/>
                  </a:lnTo>
                  <a:lnTo>
                    <a:pt x="5873373" y="3066201"/>
                  </a:lnTo>
                  <a:lnTo>
                    <a:pt x="5859230" y="3030289"/>
                  </a:lnTo>
                  <a:lnTo>
                    <a:pt x="5846456" y="2984496"/>
                  </a:lnTo>
                  <a:lnTo>
                    <a:pt x="5832313" y="2943835"/>
                  </a:lnTo>
                  <a:lnTo>
                    <a:pt x="5818170" y="2928843"/>
                  </a:lnTo>
                  <a:lnTo>
                    <a:pt x="5804484" y="2918771"/>
                  </a:lnTo>
                  <a:lnTo>
                    <a:pt x="5790341" y="2886115"/>
                  </a:lnTo>
                  <a:lnTo>
                    <a:pt x="5776654" y="2826600"/>
                  </a:lnTo>
                  <a:lnTo>
                    <a:pt x="5762511" y="2759128"/>
                  </a:lnTo>
                  <a:lnTo>
                    <a:pt x="5748369" y="2697868"/>
                  </a:lnTo>
                  <a:lnTo>
                    <a:pt x="5734682" y="2619051"/>
                  </a:lnTo>
                  <a:lnTo>
                    <a:pt x="5720539" y="2551356"/>
                  </a:lnTo>
                  <a:lnTo>
                    <a:pt x="5706853" y="2556399"/>
                  </a:lnTo>
                  <a:lnTo>
                    <a:pt x="5692710" y="2618697"/>
                  </a:lnTo>
                  <a:lnTo>
                    <a:pt x="5679936" y="2695149"/>
                  </a:lnTo>
                  <a:lnTo>
                    <a:pt x="5665793" y="2765061"/>
                  </a:lnTo>
                  <a:lnTo>
                    <a:pt x="5651650" y="2831436"/>
                  </a:lnTo>
                  <a:lnTo>
                    <a:pt x="5637963" y="2919333"/>
                  </a:lnTo>
                  <a:lnTo>
                    <a:pt x="5623821" y="3015815"/>
                  </a:lnTo>
                  <a:lnTo>
                    <a:pt x="5610134" y="3108593"/>
                  </a:lnTo>
                  <a:lnTo>
                    <a:pt x="5595991" y="3185363"/>
                  </a:lnTo>
                  <a:lnTo>
                    <a:pt x="5581848" y="3232047"/>
                  </a:lnTo>
                  <a:lnTo>
                    <a:pt x="5568162" y="3280284"/>
                  </a:lnTo>
                  <a:lnTo>
                    <a:pt x="5554019" y="3316231"/>
                  </a:lnTo>
                  <a:lnTo>
                    <a:pt x="5540332" y="3313835"/>
                  </a:lnTo>
                  <a:lnTo>
                    <a:pt x="5526190" y="3297830"/>
                  </a:lnTo>
                  <a:lnTo>
                    <a:pt x="5513415" y="3283326"/>
                  </a:lnTo>
                  <a:lnTo>
                    <a:pt x="5499273" y="3263856"/>
                  </a:lnTo>
                  <a:lnTo>
                    <a:pt x="5485130" y="3200574"/>
                  </a:lnTo>
                  <a:lnTo>
                    <a:pt x="5471443" y="3102638"/>
                  </a:lnTo>
                  <a:lnTo>
                    <a:pt x="5457300" y="3010614"/>
                  </a:lnTo>
                  <a:lnTo>
                    <a:pt x="5443614" y="2929585"/>
                  </a:lnTo>
                  <a:lnTo>
                    <a:pt x="5429471" y="2866791"/>
                  </a:lnTo>
                  <a:lnTo>
                    <a:pt x="5415328" y="2805156"/>
                  </a:lnTo>
                  <a:lnTo>
                    <a:pt x="5401642" y="2723311"/>
                  </a:lnTo>
                  <a:lnTo>
                    <a:pt x="5387499" y="2659633"/>
                  </a:lnTo>
                  <a:lnTo>
                    <a:pt x="5373812" y="2616042"/>
                  </a:lnTo>
                  <a:lnTo>
                    <a:pt x="5359669" y="2542776"/>
                  </a:lnTo>
                  <a:lnTo>
                    <a:pt x="5346439" y="2434855"/>
                  </a:lnTo>
                  <a:lnTo>
                    <a:pt x="5332296" y="2310135"/>
                  </a:lnTo>
                  <a:lnTo>
                    <a:pt x="5318153" y="2257937"/>
                  </a:lnTo>
                  <a:lnTo>
                    <a:pt x="5304467" y="2257937"/>
                  </a:lnTo>
                  <a:lnTo>
                    <a:pt x="5290324" y="2257937"/>
                  </a:lnTo>
                  <a:lnTo>
                    <a:pt x="5276637" y="2257937"/>
                  </a:lnTo>
                  <a:lnTo>
                    <a:pt x="5262494" y="2257937"/>
                  </a:lnTo>
                  <a:lnTo>
                    <a:pt x="5248352" y="2257937"/>
                  </a:lnTo>
                  <a:lnTo>
                    <a:pt x="5234665" y="2257937"/>
                  </a:lnTo>
                  <a:lnTo>
                    <a:pt x="5220522" y="2257937"/>
                  </a:lnTo>
                  <a:lnTo>
                    <a:pt x="5206836" y="2257937"/>
                  </a:lnTo>
                  <a:lnTo>
                    <a:pt x="5192693" y="2257937"/>
                  </a:lnTo>
                  <a:lnTo>
                    <a:pt x="5179919" y="2257937"/>
                  </a:lnTo>
                  <a:lnTo>
                    <a:pt x="5165776" y="2257937"/>
                  </a:lnTo>
                  <a:lnTo>
                    <a:pt x="5151633" y="2257937"/>
                  </a:lnTo>
                  <a:lnTo>
                    <a:pt x="5137946" y="2257937"/>
                  </a:lnTo>
                  <a:lnTo>
                    <a:pt x="5123804" y="2257937"/>
                  </a:lnTo>
                  <a:lnTo>
                    <a:pt x="5110117" y="2257937"/>
                  </a:lnTo>
                  <a:lnTo>
                    <a:pt x="5095974" y="2257937"/>
                  </a:lnTo>
                  <a:lnTo>
                    <a:pt x="5081831" y="2257937"/>
                  </a:lnTo>
                  <a:lnTo>
                    <a:pt x="5068145" y="2257937"/>
                  </a:lnTo>
                  <a:lnTo>
                    <a:pt x="5054002" y="2257937"/>
                  </a:lnTo>
                  <a:lnTo>
                    <a:pt x="5040315" y="2257937"/>
                  </a:lnTo>
                  <a:lnTo>
                    <a:pt x="5026173" y="2257937"/>
                  </a:lnTo>
                  <a:lnTo>
                    <a:pt x="5013398" y="2257937"/>
                  </a:lnTo>
                  <a:lnTo>
                    <a:pt x="4999256" y="2257937"/>
                  </a:lnTo>
                  <a:lnTo>
                    <a:pt x="4985113" y="2257937"/>
                  </a:lnTo>
                  <a:lnTo>
                    <a:pt x="4971426" y="2257937"/>
                  </a:lnTo>
                  <a:lnTo>
                    <a:pt x="4957283" y="2257937"/>
                  </a:lnTo>
                  <a:lnTo>
                    <a:pt x="4943597" y="2257937"/>
                  </a:lnTo>
                  <a:lnTo>
                    <a:pt x="4929454" y="2257937"/>
                  </a:lnTo>
                  <a:lnTo>
                    <a:pt x="4915311" y="2257937"/>
                  </a:lnTo>
                  <a:lnTo>
                    <a:pt x="4901625" y="2257937"/>
                  </a:lnTo>
                  <a:lnTo>
                    <a:pt x="4887482" y="2257937"/>
                  </a:lnTo>
                  <a:lnTo>
                    <a:pt x="4873795" y="2257937"/>
                  </a:lnTo>
                  <a:lnTo>
                    <a:pt x="4859652" y="2257937"/>
                  </a:lnTo>
                  <a:lnTo>
                    <a:pt x="4846878" y="2257937"/>
                  </a:lnTo>
                  <a:lnTo>
                    <a:pt x="4832735" y="2257937"/>
                  </a:lnTo>
                  <a:lnTo>
                    <a:pt x="4818593" y="2257937"/>
                  </a:lnTo>
                  <a:lnTo>
                    <a:pt x="4804906" y="2257937"/>
                  </a:lnTo>
                  <a:lnTo>
                    <a:pt x="4790763" y="2257937"/>
                  </a:lnTo>
                  <a:lnTo>
                    <a:pt x="4777077" y="2257937"/>
                  </a:lnTo>
                  <a:lnTo>
                    <a:pt x="4762934" y="2257937"/>
                  </a:lnTo>
                  <a:lnTo>
                    <a:pt x="4748791" y="2257937"/>
                  </a:lnTo>
                  <a:lnTo>
                    <a:pt x="4735104" y="2257937"/>
                  </a:lnTo>
                  <a:lnTo>
                    <a:pt x="4720962" y="2257937"/>
                  </a:lnTo>
                  <a:lnTo>
                    <a:pt x="4707275" y="2257937"/>
                  </a:lnTo>
                  <a:lnTo>
                    <a:pt x="4693132" y="2257937"/>
                  </a:lnTo>
                  <a:lnTo>
                    <a:pt x="4679902" y="2257937"/>
                  </a:lnTo>
                  <a:lnTo>
                    <a:pt x="4665759" y="2257937"/>
                  </a:lnTo>
                  <a:lnTo>
                    <a:pt x="4651616" y="2257937"/>
                  </a:lnTo>
                  <a:lnTo>
                    <a:pt x="4637930" y="2257937"/>
                  </a:lnTo>
                  <a:lnTo>
                    <a:pt x="4623787" y="2257937"/>
                  </a:lnTo>
                  <a:lnTo>
                    <a:pt x="4610100" y="2257937"/>
                  </a:lnTo>
                  <a:lnTo>
                    <a:pt x="4595957" y="2257937"/>
                  </a:lnTo>
                  <a:lnTo>
                    <a:pt x="4581815" y="2257937"/>
                  </a:lnTo>
                  <a:lnTo>
                    <a:pt x="4568128" y="2257937"/>
                  </a:lnTo>
                  <a:lnTo>
                    <a:pt x="4553985" y="2257937"/>
                  </a:lnTo>
                  <a:lnTo>
                    <a:pt x="4540299" y="2257937"/>
                  </a:lnTo>
                  <a:lnTo>
                    <a:pt x="4526156" y="2257937"/>
                  </a:lnTo>
                  <a:lnTo>
                    <a:pt x="4513382" y="2257937"/>
                  </a:lnTo>
                  <a:lnTo>
                    <a:pt x="4499239" y="2257937"/>
                  </a:lnTo>
                  <a:lnTo>
                    <a:pt x="4485096" y="2257937"/>
                  </a:lnTo>
                  <a:lnTo>
                    <a:pt x="4471409" y="2257937"/>
                  </a:lnTo>
                  <a:lnTo>
                    <a:pt x="4457267" y="2257937"/>
                  </a:lnTo>
                  <a:lnTo>
                    <a:pt x="4443580" y="2257937"/>
                  </a:lnTo>
                  <a:lnTo>
                    <a:pt x="4429437" y="2257937"/>
                  </a:lnTo>
                  <a:lnTo>
                    <a:pt x="4415294" y="2257937"/>
                  </a:lnTo>
                  <a:lnTo>
                    <a:pt x="4401608" y="2257937"/>
                  </a:lnTo>
                  <a:lnTo>
                    <a:pt x="4387465" y="2257937"/>
                  </a:lnTo>
                  <a:lnTo>
                    <a:pt x="4373778" y="2257937"/>
                  </a:lnTo>
                  <a:lnTo>
                    <a:pt x="4359636" y="2257937"/>
                  </a:lnTo>
                  <a:lnTo>
                    <a:pt x="4346861" y="2257937"/>
                  </a:lnTo>
                  <a:lnTo>
                    <a:pt x="4332719" y="2257937"/>
                  </a:lnTo>
                  <a:lnTo>
                    <a:pt x="4318576" y="2257937"/>
                  </a:lnTo>
                  <a:lnTo>
                    <a:pt x="4304889" y="2257937"/>
                  </a:lnTo>
                  <a:lnTo>
                    <a:pt x="4290746" y="2257937"/>
                  </a:lnTo>
                  <a:lnTo>
                    <a:pt x="4277060" y="2257937"/>
                  </a:lnTo>
                  <a:lnTo>
                    <a:pt x="4262917" y="2257937"/>
                  </a:lnTo>
                  <a:lnTo>
                    <a:pt x="4248774" y="2257937"/>
                  </a:lnTo>
                  <a:lnTo>
                    <a:pt x="4235088" y="2257937"/>
                  </a:lnTo>
                  <a:lnTo>
                    <a:pt x="4220945" y="2257937"/>
                  </a:lnTo>
                  <a:lnTo>
                    <a:pt x="4207258" y="2257937"/>
                  </a:lnTo>
                  <a:lnTo>
                    <a:pt x="4193115" y="2257937"/>
                  </a:lnTo>
                  <a:lnTo>
                    <a:pt x="4180341" y="2257937"/>
                  </a:lnTo>
                  <a:lnTo>
                    <a:pt x="4166198" y="2257937"/>
                  </a:lnTo>
                  <a:lnTo>
                    <a:pt x="4152056" y="2257937"/>
                  </a:lnTo>
                  <a:lnTo>
                    <a:pt x="4138369" y="2257937"/>
                  </a:lnTo>
                  <a:lnTo>
                    <a:pt x="4124226" y="2257937"/>
                  </a:lnTo>
                  <a:lnTo>
                    <a:pt x="4110540" y="2257937"/>
                  </a:lnTo>
                  <a:lnTo>
                    <a:pt x="4096397" y="2257937"/>
                  </a:lnTo>
                  <a:lnTo>
                    <a:pt x="4082254" y="2257937"/>
                  </a:lnTo>
                  <a:lnTo>
                    <a:pt x="4068567" y="2257937"/>
                  </a:lnTo>
                  <a:lnTo>
                    <a:pt x="4054425" y="2257937"/>
                  </a:lnTo>
                  <a:lnTo>
                    <a:pt x="4040738" y="2257937"/>
                  </a:lnTo>
                  <a:lnTo>
                    <a:pt x="4026595" y="2257937"/>
                  </a:lnTo>
                  <a:lnTo>
                    <a:pt x="4013365" y="2257937"/>
                  </a:lnTo>
                  <a:lnTo>
                    <a:pt x="3999222" y="2257937"/>
                  </a:lnTo>
                  <a:lnTo>
                    <a:pt x="3985079" y="2257937"/>
                  </a:lnTo>
                  <a:lnTo>
                    <a:pt x="3971393" y="2257937"/>
                  </a:lnTo>
                  <a:lnTo>
                    <a:pt x="3957250" y="2257937"/>
                  </a:lnTo>
                  <a:lnTo>
                    <a:pt x="3943563" y="2257937"/>
                  </a:lnTo>
                  <a:lnTo>
                    <a:pt x="3929420" y="2257937"/>
                  </a:lnTo>
                  <a:lnTo>
                    <a:pt x="3915278" y="2257937"/>
                  </a:lnTo>
                  <a:lnTo>
                    <a:pt x="3901591" y="2257937"/>
                  </a:lnTo>
                  <a:lnTo>
                    <a:pt x="3887448" y="2257937"/>
                  </a:lnTo>
                  <a:lnTo>
                    <a:pt x="3873762" y="2257937"/>
                  </a:lnTo>
                  <a:lnTo>
                    <a:pt x="3859619" y="2257937"/>
                  </a:lnTo>
                  <a:lnTo>
                    <a:pt x="3846845" y="2257937"/>
                  </a:lnTo>
                  <a:lnTo>
                    <a:pt x="3832702" y="2257937"/>
                  </a:lnTo>
                  <a:lnTo>
                    <a:pt x="3818559" y="2257937"/>
                  </a:lnTo>
                  <a:lnTo>
                    <a:pt x="3804872" y="2257937"/>
                  </a:lnTo>
                  <a:lnTo>
                    <a:pt x="3790730" y="2257937"/>
                  </a:lnTo>
                  <a:lnTo>
                    <a:pt x="3777043" y="2257937"/>
                  </a:lnTo>
                  <a:lnTo>
                    <a:pt x="3762900" y="2257937"/>
                  </a:lnTo>
                  <a:lnTo>
                    <a:pt x="3748757" y="2257937"/>
                  </a:lnTo>
                  <a:lnTo>
                    <a:pt x="3735071" y="2257937"/>
                  </a:lnTo>
                  <a:lnTo>
                    <a:pt x="3720928" y="2257937"/>
                  </a:lnTo>
                  <a:lnTo>
                    <a:pt x="3707241" y="2257937"/>
                  </a:lnTo>
                  <a:lnTo>
                    <a:pt x="3693098" y="2257937"/>
                  </a:lnTo>
                  <a:lnTo>
                    <a:pt x="3680324" y="2257937"/>
                  </a:lnTo>
                  <a:lnTo>
                    <a:pt x="3666182" y="2257937"/>
                  </a:lnTo>
                  <a:lnTo>
                    <a:pt x="3652039" y="2257937"/>
                  </a:lnTo>
                  <a:lnTo>
                    <a:pt x="3638352" y="2257937"/>
                  </a:lnTo>
                  <a:lnTo>
                    <a:pt x="3624209" y="2257937"/>
                  </a:lnTo>
                  <a:lnTo>
                    <a:pt x="3610523" y="2257937"/>
                  </a:lnTo>
                  <a:lnTo>
                    <a:pt x="3596380" y="2257937"/>
                  </a:lnTo>
                  <a:lnTo>
                    <a:pt x="3582237" y="2257937"/>
                  </a:lnTo>
                  <a:lnTo>
                    <a:pt x="3568550" y="2257937"/>
                  </a:lnTo>
                  <a:lnTo>
                    <a:pt x="3554408" y="2257937"/>
                  </a:lnTo>
                  <a:lnTo>
                    <a:pt x="3540721" y="2257937"/>
                  </a:lnTo>
                  <a:lnTo>
                    <a:pt x="3526578" y="2257937"/>
                  </a:lnTo>
                  <a:lnTo>
                    <a:pt x="3513804" y="2257937"/>
                  </a:lnTo>
                  <a:lnTo>
                    <a:pt x="3499661" y="2257937"/>
                  </a:lnTo>
                  <a:lnTo>
                    <a:pt x="3485519" y="2257937"/>
                  </a:lnTo>
                  <a:lnTo>
                    <a:pt x="3471832" y="2257937"/>
                  </a:lnTo>
                  <a:lnTo>
                    <a:pt x="3457689" y="2257937"/>
                  </a:lnTo>
                  <a:lnTo>
                    <a:pt x="3444003" y="2257937"/>
                  </a:lnTo>
                  <a:lnTo>
                    <a:pt x="3429860" y="2257937"/>
                  </a:lnTo>
                  <a:lnTo>
                    <a:pt x="3415717" y="2257937"/>
                  </a:lnTo>
                  <a:lnTo>
                    <a:pt x="3402030" y="2257937"/>
                  </a:lnTo>
                  <a:lnTo>
                    <a:pt x="3387887" y="2257937"/>
                  </a:lnTo>
                  <a:lnTo>
                    <a:pt x="3374201" y="2257937"/>
                  </a:lnTo>
                  <a:lnTo>
                    <a:pt x="3360058" y="2257937"/>
                  </a:lnTo>
                  <a:lnTo>
                    <a:pt x="3346828" y="2257937"/>
                  </a:lnTo>
                  <a:lnTo>
                    <a:pt x="3332685" y="2257937"/>
                  </a:lnTo>
                  <a:lnTo>
                    <a:pt x="3318542" y="2257937"/>
                  </a:lnTo>
                  <a:lnTo>
                    <a:pt x="3304855" y="2257937"/>
                  </a:lnTo>
                  <a:lnTo>
                    <a:pt x="3290713" y="2257937"/>
                  </a:lnTo>
                  <a:lnTo>
                    <a:pt x="3277026" y="2257937"/>
                  </a:lnTo>
                  <a:lnTo>
                    <a:pt x="3262883" y="2257937"/>
                  </a:lnTo>
                  <a:lnTo>
                    <a:pt x="3248740" y="2257937"/>
                  </a:lnTo>
                  <a:lnTo>
                    <a:pt x="3235054" y="2257937"/>
                  </a:lnTo>
                  <a:lnTo>
                    <a:pt x="3220911" y="2257937"/>
                  </a:lnTo>
                  <a:lnTo>
                    <a:pt x="3207224" y="2257937"/>
                  </a:lnTo>
                  <a:lnTo>
                    <a:pt x="3193082" y="2257937"/>
                  </a:lnTo>
                  <a:lnTo>
                    <a:pt x="3180307" y="2257937"/>
                  </a:lnTo>
                  <a:lnTo>
                    <a:pt x="3166165" y="2257937"/>
                  </a:lnTo>
                  <a:lnTo>
                    <a:pt x="3152022" y="2257937"/>
                  </a:lnTo>
                  <a:lnTo>
                    <a:pt x="3138335" y="2257937"/>
                  </a:lnTo>
                  <a:lnTo>
                    <a:pt x="3124192" y="2257937"/>
                  </a:lnTo>
                  <a:lnTo>
                    <a:pt x="3110506" y="2257937"/>
                  </a:lnTo>
                  <a:lnTo>
                    <a:pt x="3096363" y="2257937"/>
                  </a:lnTo>
                  <a:lnTo>
                    <a:pt x="3082220" y="2257937"/>
                  </a:lnTo>
                  <a:lnTo>
                    <a:pt x="3068534" y="2257937"/>
                  </a:lnTo>
                  <a:lnTo>
                    <a:pt x="3054391" y="2257937"/>
                  </a:lnTo>
                  <a:lnTo>
                    <a:pt x="3040704" y="2257937"/>
                  </a:lnTo>
                  <a:lnTo>
                    <a:pt x="3026561" y="2257937"/>
                  </a:lnTo>
                  <a:lnTo>
                    <a:pt x="3013787" y="2257937"/>
                  </a:lnTo>
                  <a:lnTo>
                    <a:pt x="2999644" y="2257937"/>
                  </a:lnTo>
                  <a:lnTo>
                    <a:pt x="2985502" y="2257937"/>
                  </a:lnTo>
                  <a:lnTo>
                    <a:pt x="2971815" y="2257937"/>
                  </a:lnTo>
                  <a:lnTo>
                    <a:pt x="2957672" y="2257937"/>
                  </a:lnTo>
                  <a:lnTo>
                    <a:pt x="2943986" y="2257937"/>
                  </a:lnTo>
                  <a:lnTo>
                    <a:pt x="2929843" y="2257937"/>
                  </a:lnTo>
                  <a:lnTo>
                    <a:pt x="2915700" y="2257937"/>
                  </a:lnTo>
                  <a:lnTo>
                    <a:pt x="2902013" y="2257937"/>
                  </a:lnTo>
                  <a:lnTo>
                    <a:pt x="2887871" y="2257937"/>
                  </a:lnTo>
                  <a:lnTo>
                    <a:pt x="2874184" y="2257937"/>
                  </a:lnTo>
                  <a:lnTo>
                    <a:pt x="2860041" y="2257937"/>
                  </a:lnTo>
                  <a:lnTo>
                    <a:pt x="2847267" y="2257937"/>
                  </a:lnTo>
                  <a:lnTo>
                    <a:pt x="2833124" y="2257937"/>
                  </a:lnTo>
                  <a:lnTo>
                    <a:pt x="2818981" y="2257937"/>
                  </a:lnTo>
                  <a:lnTo>
                    <a:pt x="2805295" y="2257937"/>
                  </a:lnTo>
                  <a:lnTo>
                    <a:pt x="2791152" y="2257937"/>
                  </a:lnTo>
                  <a:lnTo>
                    <a:pt x="2777465" y="2257937"/>
                  </a:lnTo>
                  <a:lnTo>
                    <a:pt x="2763323" y="2257937"/>
                  </a:lnTo>
                  <a:lnTo>
                    <a:pt x="2749180" y="2257937"/>
                  </a:lnTo>
                  <a:lnTo>
                    <a:pt x="2735493" y="2257937"/>
                  </a:lnTo>
                  <a:lnTo>
                    <a:pt x="2721350" y="2257937"/>
                  </a:lnTo>
                  <a:lnTo>
                    <a:pt x="2707664" y="2257937"/>
                  </a:lnTo>
                  <a:lnTo>
                    <a:pt x="2693521" y="2257937"/>
                  </a:lnTo>
                  <a:lnTo>
                    <a:pt x="2680291" y="2257937"/>
                  </a:lnTo>
                  <a:lnTo>
                    <a:pt x="2666148" y="2257937"/>
                  </a:lnTo>
                  <a:lnTo>
                    <a:pt x="2652005" y="2257937"/>
                  </a:lnTo>
                  <a:lnTo>
                    <a:pt x="2638318" y="2257937"/>
                  </a:lnTo>
                  <a:lnTo>
                    <a:pt x="2624176" y="2257937"/>
                  </a:lnTo>
                  <a:lnTo>
                    <a:pt x="2610489" y="2257937"/>
                  </a:lnTo>
                  <a:lnTo>
                    <a:pt x="2596346" y="2257937"/>
                  </a:lnTo>
                  <a:lnTo>
                    <a:pt x="2582203" y="2257937"/>
                  </a:lnTo>
                  <a:lnTo>
                    <a:pt x="2568517" y="2257937"/>
                  </a:lnTo>
                  <a:lnTo>
                    <a:pt x="2554374" y="2257937"/>
                  </a:lnTo>
                  <a:lnTo>
                    <a:pt x="2540687" y="2257937"/>
                  </a:lnTo>
                  <a:lnTo>
                    <a:pt x="2526545" y="2257937"/>
                  </a:lnTo>
                  <a:lnTo>
                    <a:pt x="2513770" y="2257937"/>
                  </a:lnTo>
                  <a:lnTo>
                    <a:pt x="2499628" y="2257937"/>
                  </a:lnTo>
                  <a:lnTo>
                    <a:pt x="2485485" y="2257937"/>
                  </a:lnTo>
                  <a:lnTo>
                    <a:pt x="2471798" y="2257937"/>
                  </a:lnTo>
                  <a:lnTo>
                    <a:pt x="2457655" y="2257937"/>
                  </a:lnTo>
                  <a:lnTo>
                    <a:pt x="2443969" y="2257937"/>
                  </a:lnTo>
                  <a:lnTo>
                    <a:pt x="2429826" y="2257937"/>
                  </a:lnTo>
                  <a:lnTo>
                    <a:pt x="2415683" y="2257937"/>
                  </a:lnTo>
                  <a:lnTo>
                    <a:pt x="2401997" y="2257937"/>
                  </a:lnTo>
                  <a:lnTo>
                    <a:pt x="2387854" y="2257937"/>
                  </a:lnTo>
                  <a:lnTo>
                    <a:pt x="2374167" y="2257937"/>
                  </a:lnTo>
                  <a:lnTo>
                    <a:pt x="2360024" y="2257937"/>
                  </a:lnTo>
                  <a:lnTo>
                    <a:pt x="2347250" y="2257937"/>
                  </a:lnTo>
                  <a:lnTo>
                    <a:pt x="2333107" y="2257937"/>
                  </a:lnTo>
                  <a:lnTo>
                    <a:pt x="2318965" y="2257937"/>
                  </a:lnTo>
                  <a:lnTo>
                    <a:pt x="2305278" y="2257937"/>
                  </a:lnTo>
                  <a:lnTo>
                    <a:pt x="2291135" y="2257937"/>
                  </a:lnTo>
                  <a:lnTo>
                    <a:pt x="2277449" y="2257937"/>
                  </a:lnTo>
                  <a:lnTo>
                    <a:pt x="2263306" y="2257937"/>
                  </a:lnTo>
                  <a:lnTo>
                    <a:pt x="2249163" y="2257937"/>
                  </a:lnTo>
                  <a:lnTo>
                    <a:pt x="2235476" y="2257937"/>
                  </a:lnTo>
                  <a:lnTo>
                    <a:pt x="2221334" y="2257937"/>
                  </a:lnTo>
                  <a:lnTo>
                    <a:pt x="2207647" y="2257937"/>
                  </a:lnTo>
                  <a:lnTo>
                    <a:pt x="2193504" y="2257937"/>
                  </a:lnTo>
                  <a:lnTo>
                    <a:pt x="2180730" y="2257937"/>
                  </a:lnTo>
                  <a:lnTo>
                    <a:pt x="2166587" y="2257937"/>
                  </a:lnTo>
                  <a:lnTo>
                    <a:pt x="2152444" y="2257937"/>
                  </a:lnTo>
                  <a:lnTo>
                    <a:pt x="2138758" y="2257937"/>
                  </a:lnTo>
                  <a:lnTo>
                    <a:pt x="2124615" y="2257937"/>
                  </a:lnTo>
                  <a:lnTo>
                    <a:pt x="2110928" y="2257937"/>
                  </a:lnTo>
                  <a:lnTo>
                    <a:pt x="2096786" y="2257937"/>
                  </a:lnTo>
                  <a:lnTo>
                    <a:pt x="2082643" y="2257937"/>
                  </a:lnTo>
                  <a:lnTo>
                    <a:pt x="2068956" y="2257937"/>
                  </a:lnTo>
                  <a:lnTo>
                    <a:pt x="2054813" y="2257937"/>
                  </a:lnTo>
                  <a:lnTo>
                    <a:pt x="2041127" y="2257937"/>
                  </a:lnTo>
                  <a:lnTo>
                    <a:pt x="2026984" y="2257937"/>
                  </a:lnTo>
                  <a:lnTo>
                    <a:pt x="2013754" y="2257937"/>
                  </a:lnTo>
                  <a:lnTo>
                    <a:pt x="1999611" y="2257937"/>
                  </a:lnTo>
                  <a:lnTo>
                    <a:pt x="1985468" y="2257937"/>
                  </a:lnTo>
                  <a:lnTo>
                    <a:pt x="1971781" y="2257937"/>
                  </a:lnTo>
                  <a:lnTo>
                    <a:pt x="1957639" y="2257937"/>
                  </a:lnTo>
                  <a:lnTo>
                    <a:pt x="1943952" y="2257937"/>
                  </a:lnTo>
                  <a:lnTo>
                    <a:pt x="1929809" y="2257937"/>
                  </a:lnTo>
                  <a:lnTo>
                    <a:pt x="1915666" y="2257937"/>
                  </a:lnTo>
                  <a:lnTo>
                    <a:pt x="1901980" y="2257937"/>
                  </a:lnTo>
                  <a:lnTo>
                    <a:pt x="1887837" y="2257937"/>
                  </a:lnTo>
                  <a:lnTo>
                    <a:pt x="1874150" y="2257937"/>
                  </a:lnTo>
                  <a:lnTo>
                    <a:pt x="1860007" y="2257937"/>
                  </a:lnTo>
                  <a:lnTo>
                    <a:pt x="1847233" y="2257937"/>
                  </a:lnTo>
                  <a:lnTo>
                    <a:pt x="1833091" y="2257937"/>
                  </a:lnTo>
                  <a:lnTo>
                    <a:pt x="1818948" y="2257937"/>
                  </a:lnTo>
                  <a:lnTo>
                    <a:pt x="1805261" y="2257937"/>
                  </a:lnTo>
                  <a:lnTo>
                    <a:pt x="1791118" y="2257937"/>
                  </a:lnTo>
                  <a:lnTo>
                    <a:pt x="1777432" y="2257937"/>
                  </a:lnTo>
                  <a:lnTo>
                    <a:pt x="1763289" y="2257937"/>
                  </a:lnTo>
                  <a:lnTo>
                    <a:pt x="1749146" y="2257937"/>
                  </a:lnTo>
                  <a:lnTo>
                    <a:pt x="1735459" y="2257937"/>
                  </a:lnTo>
                  <a:lnTo>
                    <a:pt x="1721317" y="2257937"/>
                  </a:lnTo>
                  <a:lnTo>
                    <a:pt x="1707630" y="2257937"/>
                  </a:lnTo>
                  <a:lnTo>
                    <a:pt x="1693487" y="2257937"/>
                  </a:lnTo>
                  <a:lnTo>
                    <a:pt x="1680713" y="2257937"/>
                  </a:lnTo>
                  <a:lnTo>
                    <a:pt x="1666570" y="2257937"/>
                  </a:lnTo>
                  <a:lnTo>
                    <a:pt x="1652427" y="2257937"/>
                  </a:lnTo>
                  <a:lnTo>
                    <a:pt x="1638741" y="2257937"/>
                  </a:lnTo>
                  <a:lnTo>
                    <a:pt x="1624598" y="2257937"/>
                  </a:lnTo>
                  <a:lnTo>
                    <a:pt x="1610911" y="2257937"/>
                  </a:lnTo>
                  <a:lnTo>
                    <a:pt x="1596769" y="2257937"/>
                  </a:lnTo>
                  <a:lnTo>
                    <a:pt x="1582626" y="2257937"/>
                  </a:lnTo>
                  <a:lnTo>
                    <a:pt x="1568939" y="2257937"/>
                  </a:lnTo>
                  <a:lnTo>
                    <a:pt x="1554796" y="2257937"/>
                  </a:lnTo>
                  <a:lnTo>
                    <a:pt x="1541110" y="2257937"/>
                  </a:lnTo>
                  <a:lnTo>
                    <a:pt x="1526967" y="2257937"/>
                  </a:lnTo>
                  <a:lnTo>
                    <a:pt x="1514193" y="2257937"/>
                  </a:lnTo>
                  <a:lnTo>
                    <a:pt x="1500050" y="2257937"/>
                  </a:lnTo>
                  <a:lnTo>
                    <a:pt x="1485907" y="2257937"/>
                  </a:lnTo>
                  <a:lnTo>
                    <a:pt x="1472221" y="2257937"/>
                  </a:lnTo>
                  <a:lnTo>
                    <a:pt x="1458078" y="2257937"/>
                  </a:lnTo>
                  <a:lnTo>
                    <a:pt x="1444391" y="2257937"/>
                  </a:lnTo>
                  <a:lnTo>
                    <a:pt x="1430248" y="2257937"/>
                  </a:lnTo>
                  <a:lnTo>
                    <a:pt x="1416106" y="2257937"/>
                  </a:lnTo>
                  <a:lnTo>
                    <a:pt x="1402419" y="2257937"/>
                  </a:lnTo>
                  <a:lnTo>
                    <a:pt x="1388276" y="2257937"/>
                  </a:lnTo>
                  <a:lnTo>
                    <a:pt x="1374590" y="2257937"/>
                  </a:lnTo>
                  <a:lnTo>
                    <a:pt x="1360447" y="2257937"/>
                  </a:lnTo>
                  <a:lnTo>
                    <a:pt x="1347216" y="2257937"/>
                  </a:lnTo>
                  <a:lnTo>
                    <a:pt x="1333074" y="2257937"/>
                  </a:lnTo>
                  <a:lnTo>
                    <a:pt x="1318931" y="2257937"/>
                  </a:lnTo>
                  <a:lnTo>
                    <a:pt x="1305244" y="2257937"/>
                  </a:lnTo>
                  <a:lnTo>
                    <a:pt x="1291101" y="2257937"/>
                  </a:lnTo>
                  <a:lnTo>
                    <a:pt x="1277415" y="2257937"/>
                  </a:lnTo>
                  <a:lnTo>
                    <a:pt x="1263272" y="2257937"/>
                  </a:lnTo>
                  <a:lnTo>
                    <a:pt x="1249129" y="2257937"/>
                  </a:lnTo>
                  <a:lnTo>
                    <a:pt x="1235443" y="2257937"/>
                  </a:lnTo>
                  <a:lnTo>
                    <a:pt x="1221300" y="2306615"/>
                  </a:lnTo>
                  <a:lnTo>
                    <a:pt x="1207613" y="2464346"/>
                  </a:lnTo>
                  <a:lnTo>
                    <a:pt x="1193470" y="2528977"/>
                  </a:lnTo>
                  <a:lnTo>
                    <a:pt x="1180696" y="2531131"/>
                  </a:lnTo>
                  <a:lnTo>
                    <a:pt x="1166553" y="2546983"/>
                  </a:lnTo>
                  <a:lnTo>
                    <a:pt x="1152411" y="2636854"/>
                  </a:lnTo>
                  <a:lnTo>
                    <a:pt x="1138724" y="2794739"/>
                  </a:lnTo>
                  <a:lnTo>
                    <a:pt x="1124581" y="2954790"/>
                  </a:lnTo>
                  <a:lnTo>
                    <a:pt x="1110895" y="3042012"/>
                  </a:lnTo>
                  <a:lnTo>
                    <a:pt x="1096752" y="2986162"/>
                  </a:lnTo>
                  <a:lnTo>
                    <a:pt x="1082609" y="2781986"/>
                  </a:lnTo>
                  <a:lnTo>
                    <a:pt x="1068922" y="2486085"/>
                  </a:lnTo>
                  <a:lnTo>
                    <a:pt x="1054780" y="2257937"/>
                  </a:lnTo>
                  <a:lnTo>
                    <a:pt x="1041093" y="2257937"/>
                  </a:lnTo>
                  <a:lnTo>
                    <a:pt x="1026950" y="2257937"/>
                  </a:lnTo>
                  <a:lnTo>
                    <a:pt x="1014176" y="2257937"/>
                  </a:lnTo>
                  <a:lnTo>
                    <a:pt x="1000033" y="2257937"/>
                  </a:lnTo>
                  <a:lnTo>
                    <a:pt x="985890" y="2257937"/>
                  </a:lnTo>
                  <a:lnTo>
                    <a:pt x="972204" y="2257937"/>
                  </a:lnTo>
                  <a:lnTo>
                    <a:pt x="958061" y="2257937"/>
                  </a:lnTo>
                  <a:lnTo>
                    <a:pt x="944374" y="2257937"/>
                  </a:lnTo>
                  <a:lnTo>
                    <a:pt x="930232" y="2257937"/>
                  </a:lnTo>
                  <a:lnTo>
                    <a:pt x="916089" y="2257937"/>
                  </a:lnTo>
                  <a:lnTo>
                    <a:pt x="902402" y="2257937"/>
                  </a:lnTo>
                  <a:lnTo>
                    <a:pt x="888259" y="2257937"/>
                  </a:lnTo>
                  <a:lnTo>
                    <a:pt x="874573" y="2257937"/>
                  </a:lnTo>
                  <a:lnTo>
                    <a:pt x="860430" y="2257937"/>
                  </a:lnTo>
                  <a:lnTo>
                    <a:pt x="847656" y="2257937"/>
                  </a:lnTo>
                  <a:lnTo>
                    <a:pt x="833513" y="2257937"/>
                  </a:lnTo>
                  <a:lnTo>
                    <a:pt x="819370" y="2257937"/>
                  </a:lnTo>
                  <a:lnTo>
                    <a:pt x="805684" y="2257937"/>
                  </a:lnTo>
                  <a:lnTo>
                    <a:pt x="791541" y="2257937"/>
                  </a:lnTo>
                  <a:lnTo>
                    <a:pt x="777854" y="2257937"/>
                  </a:lnTo>
                  <a:lnTo>
                    <a:pt x="763711" y="2257937"/>
                  </a:lnTo>
                  <a:lnTo>
                    <a:pt x="749569" y="2257937"/>
                  </a:lnTo>
                  <a:lnTo>
                    <a:pt x="735882" y="2257937"/>
                  </a:lnTo>
                  <a:lnTo>
                    <a:pt x="721739" y="2257937"/>
                  </a:lnTo>
                  <a:lnTo>
                    <a:pt x="708053" y="2257937"/>
                  </a:lnTo>
                  <a:lnTo>
                    <a:pt x="693910" y="2257937"/>
                  </a:lnTo>
                  <a:lnTo>
                    <a:pt x="680679" y="2257937"/>
                  </a:lnTo>
                  <a:lnTo>
                    <a:pt x="666537" y="2257937"/>
                  </a:lnTo>
                  <a:lnTo>
                    <a:pt x="652394" y="2257937"/>
                  </a:lnTo>
                  <a:lnTo>
                    <a:pt x="638707" y="2257937"/>
                  </a:lnTo>
                  <a:lnTo>
                    <a:pt x="624564" y="2257937"/>
                  </a:lnTo>
                  <a:lnTo>
                    <a:pt x="610878" y="2257937"/>
                  </a:lnTo>
                  <a:lnTo>
                    <a:pt x="596735" y="2257937"/>
                  </a:lnTo>
                  <a:lnTo>
                    <a:pt x="582592" y="2257937"/>
                  </a:lnTo>
                  <a:lnTo>
                    <a:pt x="568906" y="2257937"/>
                  </a:lnTo>
                  <a:lnTo>
                    <a:pt x="554763" y="2257937"/>
                  </a:lnTo>
                  <a:lnTo>
                    <a:pt x="541076" y="2257937"/>
                  </a:lnTo>
                  <a:lnTo>
                    <a:pt x="526933" y="2257937"/>
                  </a:lnTo>
                  <a:lnTo>
                    <a:pt x="514159" y="2257937"/>
                  </a:lnTo>
                  <a:lnTo>
                    <a:pt x="500016" y="2257937"/>
                  </a:lnTo>
                  <a:lnTo>
                    <a:pt x="485874" y="2257937"/>
                  </a:lnTo>
                  <a:lnTo>
                    <a:pt x="472187" y="2257937"/>
                  </a:lnTo>
                  <a:lnTo>
                    <a:pt x="458044" y="2257937"/>
                  </a:lnTo>
                  <a:lnTo>
                    <a:pt x="444358" y="2257937"/>
                  </a:lnTo>
                  <a:lnTo>
                    <a:pt x="430215" y="2257937"/>
                  </a:lnTo>
                  <a:lnTo>
                    <a:pt x="416072" y="2257937"/>
                  </a:lnTo>
                  <a:lnTo>
                    <a:pt x="402385" y="2257937"/>
                  </a:lnTo>
                  <a:lnTo>
                    <a:pt x="388243" y="2257937"/>
                  </a:lnTo>
                  <a:lnTo>
                    <a:pt x="374556" y="2257937"/>
                  </a:lnTo>
                  <a:lnTo>
                    <a:pt x="360413" y="2257937"/>
                  </a:lnTo>
                  <a:lnTo>
                    <a:pt x="347639" y="2257937"/>
                  </a:lnTo>
                  <a:lnTo>
                    <a:pt x="333496" y="2257937"/>
                  </a:lnTo>
                  <a:lnTo>
                    <a:pt x="319353" y="2257937"/>
                  </a:lnTo>
                  <a:lnTo>
                    <a:pt x="305667" y="2257937"/>
                  </a:lnTo>
                  <a:lnTo>
                    <a:pt x="291524" y="2257937"/>
                  </a:lnTo>
                  <a:lnTo>
                    <a:pt x="277837" y="2257937"/>
                  </a:lnTo>
                  <a:lnTo>
                    <a:pt x="263695" y="2257937"/>
                  </a:lnTo>
                  <a:lnTo>
                    <a:pt x="249552" y="2257937"/>
                  </a:lnTo>
                  <a:lnTo>
                    <a:pt x="235865" y="2257937"/>
                  </a:lnTo>
                  <a:lnTo>
                    <a:pt x="221722" y="2257937"/>
                  </a:lnTo>
                  <a:lnTo>
                    <a:pt x="208036" y="2257937"/>
                  </a:lnTo>
                  <a:lnTo>
                    <a:pt x="193893" y="2257937"/>
                  </a:lnTo>
                  <a:lnTo>
                    <a:pt x="181119" y="2257937"/>
                  </a:lnTo>
                  <a:lnTo>
                    <a:pt x="166976" y="2257937"/>
                  </a:lnTo>
                  <a:lnTo>
                    <a:pt x="152833" y="2257937"/>
                  </a:lnTo>
                  <a:lnTo>
                    <a:pt x="139147" y="2257937"/>
                  </a:lnTo>
                  <a:lnTo>
                    <a:pt x="125004" y="2257937"/>
                  </a:lnTo>
                  <a:lnTo>
                    <a:pt x="111317" y="2257937"/>
                  </a:lnTo>
                  <a:lnTo>
                    <a:pt x="97174" y="2257937"/>
                  </a:lnTo>
                  <a:lnTo>
                    <a:pt x="83031" y="2257937"/>
                  </a:lnTo>
                  <a:lnTo>
                    <a:pt x="69345" y="2257937"/>
                  </a:lnTo>
                  <a:lnTo>
                    <a:pt x="55202" y="2257937"/>
                  </a:lnTo>
                  <a:lnTo>
                    <a:pt x="41515" y="2257937"/>
                  </a:lnTo>
                  <a:lnTo>
                    <a:pt x="27373" y="2257937"/>
                  </a:lnTo>
                  <a:lnTo>
                    <a:pt x="14142" y="2257937"/>
                  </a:lnTo>
                  <a:lnTo>
                    <a:pt x="0" y="2257937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1025850" y="479311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4"/>
            <p:cNvSpPr/>
            <p:nvPr/>
          </p:nvSpPr>
          <p:spPr>
            <a:xfrm>
              <a:off x="696390" y="5593173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98021" y="4747873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34453" y="3902574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34453" y="3057274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01946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398671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295396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025850" y="553584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25850" y="450309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347034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243759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830416"/>
                  </a:moveTo>
                  <a:lnTo>
                    <a:pt x="14142" y="1875562"/>
                  </a:lnTo>
                  <a:lnTo>
                    <a:pt x="27373" y="1934296"/>
                  </a:lnTo>
                  <a:lnTo>
                    <a:pt x="41515" y="1990747"/>
                  </a:lnTo>
                  <a:lnTo>
                    <a:pt x="55202" y="2026594"/>
                  </a:lnTo>
                  <a:lnTo>
                    <a:pt x="69345" y="2024092"/>
                  </a:lnTo>
                  <a:lnTo>
                    <a:pt x="83031" y="1970686"/>
                  </a:lnTo>
                  <a:lnTo>
                    <a:pt x="97174" y="1875074"/>
                  </a:lnTo>
                  <a:lnTo>
                    <a:pt x="111317" y="1767166"/>
                  </a:lnTo>
                  <a:lnTo>
                    <a:pt x="125004" y="1683692"/>
                  </a:lnTo>
                  <a:lnTo>
                    <a:pt x="139147" y="1661913"/>
                  </a:lnTo>
                  <a:lnTo>
                    <a:pt x="152833" y="1697780"/>
                  </a:lnTo>
                  <a:lnTo>
                    <a:pt x="166976" y="1748143"/>
                  </a:lnTo>
                  <a:lnTo>
                    <a:pt x="181119" y="1779444"/>
                  </a:lnTo>
                  <a:lnTo>
                    <a:pt x="193893" y="1770571"/>
                  </a:lnTo>
                  <a:lnTo>
                    <a:pt x="208036" y="1732754"/>
                  </a:lnTo>
                  <a:lnTo>
                    <a:pt x="221722" y="1689293"/>
                  </a:lnTo>
                  <a:lnTo>
                    <a:pt x="235865" y="1629171"/>
                  </a:lnTo>
                  <a:lnTo>
                    <a:pt x="249552" y="1550574"/>
                  </a:lnTo>
                  <a:lnTo>
                    <a:pt x="263695" y="1472182"/>
                  </a:lnTo>
                  <a:lnTo>
                    <a:pt x="277837" y="1414067"/>
                  </a:lnTo>
                  <a:lnTo>
                    <a:pt x="291524" y="1391022"/>
                  </a:lnTo>
                  <a:lnTo>
                    <a:pt x="305667" y="1382471"/>
                  </a:lnTo>
                  <a:lnTo>
                    <a:pt x="319353" y="1363163"/>
                  </a:lnTo>
                  <a:lnTo>
                    <a:pt x="333496" y="1326387"/>
                  </a:lnTo>
                  <a:lnTo>
                    <a:pt x="347639" y="1289443"/>
                  </a:lnTo>
                  <a:lnTo>
                    <a:pt x="360413" y="1277317"/>
                  </a:lnTo>
                  <a:lnTo>
                    <a:pt x="374556" y="1266717"/>
                  </a:lnTo>
                  <a:lnTo>
                    <a:pt x="388243" y="1226002"/>
                  </a:lnTo>
                  <a:lnTo>
                    <a:pt x="402385" y="1179646"/>
                  </a:lnTo>
                  <a:lnTo>
                    <a:pt x="416072" y="1148587"/>
                  </a:lnTo>
                  <a:lnTo>
                    <a:pt x="430215" y="1135124"/>
                  </a:lnTo>
                  <a:lnTo>
                    <a:pt x="444358" y="1110295"/>
                  </a:lnTo>
                  <a:lnTo>
                    <a:pt x="458044" y="1047419"/>
                  </a:lnTo>
                  <a:lnTo>
                    <a:pt x="472187" y="976369"/>
                  </a:lnTo>
                  <a:lnTo>
                    <a:pt x="485874" y="923877"/>
                  </a:lnTo>
                  <a:lnTo>
                    <a:pt x="500016" y="898532"/>
                  </a:lnTo>
                  <a:lnTo>
                    <a:pt x="514159" y="883246"/>
                  </a:lnTo>
                  <a:lnTo>
                    <a:pt x="526933" y="844052"/>
                  </a:lnTo>
                  <a:lnTo>
                    <a:pt x="541076" y="778446"/>
                  </a:lnTo>
                  <a:lnTo>
                    <a:pt x="554763" y="723154"/>
                  </a:lnTo>
                  <a:lnTo>
                    <a:pt x="568906" y="716299"/>
                  </a:lnTo>
                  <a:lnTo>
                    <a:pt x="582592" y="756094"/>
                  </a:lnTo>
                  <a:lnTo>
                    <a:pt x="596735" y="791131"/>
                  </a:lnTo>
                  <a:lnTo>
                    <a:pt x="610878" y="804459"/>
                  </a:lnTo>
                  <a:lnTo>
                    <a:pt x="624564" y="834703"/>
                  </a:lnTo>
                  <a:lnTo>
                    <a:pt x="638707" y="890948"/>
                  </a:lnTo>
                  <a:lnTo>
                    <a:pt x="652394" y="958744"/>
                  </a:lnTo>
                  <a:lnTo>
                    <a:pt x="666537" y="1025319"/>
                  </a:lnTo>
                  <a:lnTo>
                    <a:pt x="680679" y="1082062"/>
                  </a:lnTo>
                  <a:lnTo>
                    <a:pt x="693910" y="1148830"/>
                  </a:lnTo>
                  <a:lnTo>
                    <a:pt x="708053" y="1237891"/>
                  </a:lnTo>
                  <a:lnTo>
                    <a:pt x="721739" y="1309971"/>
                  </a:lnTo>
                  <a:lnTo>
                    <a:pt x="735882" y="1331593"/>
                  </a:lnTo>
                  <a:lnTo>
                    <a:pt x="749569" y="1307795"/>
                  </a:lnTo>
                  <a:lnTo>
                    <a:pt x="763711" y="1276501"/>
                  </a:lnTo>
                  <a:lnTo>
                    <a:pt x="777854" y="1287779"/>
                  </a:lnTo>
                  <a:lnTo>
                    <a:pt x="791541" y="1348369"/>
                  </a:lnTo>
                  <a:lnTo>
                    <a:pt x="805684" y="1421078"/>
                  </a:lnTo>
                  <a:lnTo>
                    <a:pt x="819370" y="1469809"/>
                  </a:lnTo>
                  <a:lnTo>
                    <a:pt x="833513" y="1487510"/>
                  </a:lnTo>
                  <a:lnTo>
                    <a:pt x="847656" y="1489933"/>
                  </a:lnTo>
                  <a:lnTo>
                    <a:pt x="860430" y="1487922"/>
                  </a:lnTo>
                  <a:lnTo>
                    <a:pt x="874573" y="1489802"/>
                  </a:lnTo>
                  <a:lnTo>
                    <a:pt x="888259" y="1521780"/>
                  </a:lnTo>
                  <a:lnTo>
                    <a:pt x="902402" y="1589439"/>
                  </a:lnTo>
                  <a:lnTo>
                    <a:pt x="916089" y="1671241"/>
                  </a:lnTo>
                  <a:lnTo>
                    <a:pt x="930232" y="1744695"/>
                  </a:lnTo>
                  <a:lnTo>
                    <a:pt x="944374" y="1793494"/>
                  </a:lnTo>
                  <a:lnTo>
                    <a:pt x="958061" y="1815392"/>
                  </a:lnTo>
                  <a:lnTo>
                    <a:pt x="972204" y="1821103"/>
                  </a:lnTo>
                  <a:lnTo>
                    <a:pt x="985890" y="1819923"/>
                  </a:lnTo>
                  <a:lnTo>
                    <a:pt x="1000033" y="1822214"/>
                  </a:lnTo>
                  <a:lnTo>
                    <a:pt x="1014176" y="1833482"/>
                  </a:lnTo>
                  <a:lnTo>
                    <a:pt x="1026950" y="1843829"/>
                  </a:lnTo>
                  <a:lnTo>
                    <a:pt x="1041093" y="1852890"/>
                  </a:lnTo>
                  <a:lnTo>
                    <a:pt x="1054780" y="1871108"/>
                  </a:lnTo>
                  <a:lnTo>
                    <a:pt x="1068922" y="1898351"/>
                  </a:lnTo>
                  <a:lnTo>
                    <a:pt x="1082609" y="1921993"/>
                  </a:lnTo>
                  <a:lnTo>
                    <a:pt x="1096752" y="1935750"/>
                  </a:lnTo>
                  <a:lnTo>
                    <a:pt x="1110895" y="1928833"/>
                  </a:lnTo>
                  <a:lnTo>
                    <a:pt x="1124581" y="1887108"/>
                  </a:lnTo>
                  <a:lnTo>
                    <a:pt x="1138724" y="1820370"/>
                  </a:lnTo>
                  <a:lnTo>
                    <a:pt x="1152411" y="1746288"/>
                  </a:lnTo>
                  <a:lnTo>
                    <a:pt x="1166553" y="1676718"/>
                  </a:lnTo>
                  <a:lnTo>
                    <a:pt x="1180696" y="1625981"/>
                  </a:lnTo>
                  <a:lnTo>
                    <a:pt x="1193470" y="1609619"/>
                  </a:lnTo>
                  <a:lnTo>
                    <a:pt x="1207613" y="1627400"/>
                  </a:lnTo>
                  <a:lnTo>
                    <a:pt x="1221300" y="1660719"/>
                  </a:lnTo>
                  <a:lnTo>
                    <a:pt x="1235443" y="1693816"/>
                  </a:lnTo>
                  <a:lnTo>
                    <a:pt x="1249129" y="1730403"/>
                  </a:lnTo>
                  <a:lnTo>
                    <a:pt x="1263272" y="1773910"/>
                  </a:lnTo>
                  <a:lnTo>
                    <a:pt x="1277415" y="1817726"/>
                  </a:lnTo>
                  <a:lnTo>
                    <a:pt x="1291101" y="1864538"/>
                  </a:lnTo>
                  <a:lnTo>
                    <a:pt x="1305244" y="1915015"/>
                  </a:lnTo>
                  <a:lnTo>
                    <a:pt x="1318931" y="1961753"/>
                  </a:lnTo>
                  <a:lnTo>
                    <a:pt x="1333074" y="1993759"/>
                  </a:lnTo>
                  <a:lnTo>
                    <a:pt x="1347216" y="2001210"/>
                  </a:lnTo>
                  <a:lnTo>
                    <a:pt x="1360447" y="1978893"/>
                  </a:lnTo>
                  <a:lnTo>
                    <a:pt x="1374590" y="1930008"/>
                  </a:lnTo>
                  <a:lnTo>
                    <a:pt x="1388276" y="1864915"/>
                  </a:lnTo>
                  <a:lnTo>
                    <a:pt x="1402419" y="1793072"/>
                  </a:lnTo>
                  <a:lnTo>
                    <a:pt x="1416106" y="1723649"/>
                  </a:lnTo>
                  <a:lnTo>
                    <a:pt x="1430248" y="1672457"/>
                  </a:lnTo>
                  <a:lnTo>
                    <a:pt x="1444391" y="1653712"/>
                  </a:lnTo>
                  <a:lnTo>
                    <a:pt x="1458078" y="1653181"/>
                  </a:lnTo>
                  <a:lnTo>
                    <a:pt x="1472221" y="1656070"/>
                  </a:lnTo>
                  <a:lnTo>
                    <a:pt x="1485907" y="1674043"/>
                  </a:lnTo>
                  <a:lnTo>
                    <a:pt x="1500050" y="1719823"/>
                  </a:lnTo>
                  <a:lnTo>
                    <a:pt x="1514193" y="1788107"/>
                  </a:lnTo>
                  <a:lnTo>
                    <a:pt x="1526967" y="1856780"/>
                  </a:lnTo>
                  <a:lnTo>
                    <a:pt x="1541110" y="1909273"/>
                  </a:lnTo>
                  <a:lnTo>
                    <a:pt x="1554796" y="1936059"/>
                  </a:lnTo>
                  <a:lnTo>
                    <a:pt x="1568939" y="1937979"/>
                  </a:lnTo>
                  <a:lnTo>
                    <a:pt x="1582626" y="1929275"/>
                  </a:lnTo>
                  <a:lnTo>
                    <a:pt x="1596769" y="1912394"/>
                  </a:lnTo>
                  <a:lnTo>
                    <a:pt x="1610911" y="1886330"/>
                  </a:lnTo>
                  <a:lnTo>
                    <a:pt x="1624598" y="1869719"/>
                  </a:lnTo>
                  <a:lnTo>
                    <a:pt x="1638741" y="1870417"/>
                  </a:lnTo>
                  <a:lnTo>
                    <a:pt x="1652427" y="1866318"/>
                  </a:lnTo>
                  <a:lnTo>
                    <a:pt x="1666570" y="1840320"/>
                  </a:lnTo>
                  <a:lnTo>
                    <a:pt x="1680713" y="1791813"/>
                  </a:lnTo>
                  <a:lnTo>
                    <a:pt x="1693487" y="1730654"/>
                  </a:lnTo>
                  <a:lnTo>
                    <a:pt x="1707630" y="1669083"/>
                  </a:lnTo>
                  <a:lnTo>
                    <a:pt x="1721317" y="1630795"/>
                  </a:lnTo>
                  <a:lnTo>
                    <a:pt x="1735459" y="1632228"/>
                  </a:lnTo>
                  <a:lnTo>
                    <a:pt x="1749146" y="1665727"/>
                  </a:lnTo>
                  <a:lnTo>
                    <a:pt x="1763289" y="1733436"/>
                  </a:lnTo>
                  <a:lnTo>
                    <a:pt x="1777432" y="1825365"/>
                  </a:lnTo>
                  <a:lnTo>
                    <a:pt x="1791118" y="1891488"/>
                  </a:lnTo>
                  <a:lnTo>
                    <a:pt x="1805261" y="1881510"/>
                  </a:lnTo>
                  <a:lnTo>
                    <a:pt x="1818948" y="1831308"/>
                  </a:lnTo>
                  <a:lnTo>
                    <a:pt x="1833091" y="1801638"/>
                  </a:lnTo>
                  <a:lnTo>
                    <a:pt x="1847233" y="1800911"/>
                  </a:lnTo>
                  <a:lnTo>
                    <a:pt x="1860007" y="1838719"/>
                  </a:lnTo>
                  <a:lnTo>
                    <a:pt x="1874150" y="1909300"/>
                  </a:lnTo>
                  <a:lnTo>
                    <a:pt x="1887837" y="1963921"/>
                  </a:lnTo>
                  <a:lnTo>
                    <a:pt x="1901980" y="1974897"/>
                  </a:lnTo>
                  <a:lnTo>
                    <a:pt x="1915666" y="1965879"/>
                  </a:lnTo>
                  <a:lnTo>
                    <a:pt x="1929809" y="1942280"/>
                  </a:lnTo>
                  <a:lnTo>
                    <a:pt x="1943952" y="1893122"/>
                  </a:lnTo>
                  <a:lnTo>
                    <a:pt x="1957639" y="1853132"/>
                  </a:lnTo>
                  <a:lnTo>
                    <a:pt x="1971781" y="1870092"/>
                  </a:lnTo>
                  <a:lnTo>
                    <a:pt x="1985468" y="1917814"/>
                  </a:lnTo>
                  <a:lnTo>
                    <a:pt x="1999611" y="1949438"/>
                  </a:lnTo>
                  <a:lnTo>
                    <a:pt x="2013754" y="1962418"/>
                  </a:lnTo>
                  <a:lnTo>
                    <a:pt x="2026984" y="1955432"/>
                  </a:lnTo>
                  <a:lnTo>
                    <a:pt x="2041127" y="1935174"/>
                  </a:lnTo>
                  <a:lnTo>
                    <a:pt x="2054813" y="1933609"/>
                  </a:lnTo>
                  <a:lnTo>
                    <a:pt x="2068956" y="1956634"/>
                  </a:lnTo>
                  <a:lnTo>
                    <a:pt x="2082643" y="1971306"/>
                  </a:lnTo>
                  <a:lnTo>
                    <a:pt x="2096786" y="1959620"/>
                  </a:lnTo>
                  <a:lnTo>
                    <a:pt x="2110928" y="1940723"/>
                  </a:lnTo>
                  <a:lnTo>
                    <a:pt x="2124615" y="1929317"/>
                  </a:lnTo>
                  <a:lnTo>
                    <a:pt x="2138758" y="1933108"/>
                  </a:lnTo>
                  <a:lnTo>
                    <a:pt x="2152444" y="1950758"/>
                  </a:lnTo>
                  <a:lnTo>
                    <a:pt x="2166587" y="1969315"/>
                  </a:lnTo>
                  <a:lnTo>
                    <a:pt x="2180730" y="1986664"/>
                  </a:lnTo>
                  <a:lnTo>
                    <a:pt x="2193504" y="2001488"/>
                  </a:lnTo>
                  <a:lnTo>
                    <a:pt x="2207647" y="2009786"/>
                  </a:lnTo>
                  <a:lnTo>
                    <a:pt x="2221334" y="2005389"/>
                  </a:lnTo>
                  <a:lnTo>
                    <a:pt x="2235476" y="1992569"/>
                  </a:lnTo>
                  <a:lnTo>
                    <a:pt x="2249163" y="1976960"/>
                  </a:lnTo>
                  <a:lnTo>
                    <a:pt x="2263306" y="1958895"/>
                  </a:lnTo>
                  <a:lnTo>
                    <a:pt x="2277449" y="1952839"/>
                  </a:lnTo>
                  <a:lnTo>
                    <a:pt x="2291135" y="1968216"/>
                  </a:lnTo>
                  <a:lnTo>
                    <a:pt x="2305278" y="1983794"/>
                  </a:lnTo>
                  <a:lnTo>
                    <a:pt x="2318965" y="1983179"/>
                  </a:lnTo>
                  <a:lnTo>
                    <a:pt x="2333107" y="1972949"/>
                  </a:lnTo>
                  <a:lnTo>
                    <a:pt x="2347250" y="1968267"/>
                  </a:lnTo>
                  <a:lnTo>
                    <a:pt x="2360024" y="1974941"/>
                  </a:lnTo>
                  <a:lnTo>
                    <a:pt x="2374167" y="1981418"/>
                  </a:lnTo>
                  <a:lnTo>
                    <a:pt x="2387854" y="1978813"/>
                  </a:lnTo>
                  <a:lnTo>
                    <a:pt x="2401997" y="1970284"/>
                  </a:lnTo>
                  <a:lnTo>
                    <a:pt x="2415683" y="1971334"/>
                  </a:lnTo>
                  <a:lnTo>
                    <a:pt x="2429826" y="1996457"/>
                  </a:lnTo>
                  <a:lnTo>
                    <a:pt x="2443969" y="2025817"/>
                  </a:lnTo>
                  <a:lnTo>
                    <a:pt x="2457655" y="2037691"/>
                  </a:lnTo>
                  <a:lnTo>
                    <a:pt x="2471798" y="2039435"/>
                  </a:lnTo>
                  <a:lnTo>
                    <a:pt x="2485485" y="2038618"/>
                  </a:lnTo>
                  <a:lnTo>
                    <a:pt x="2499628" y="2034319"/>
                  </a:lnTo>
                  <a:lnTo>
                    <a:pt x="2513770" y="2020491"/>
                  </a:lnTo>
                  <a:lnTo>
                    <a:pt x="2526545" y="2002291"/>
                  </a:lnTo>
                  <a:lnTo>
                    <a:pt x="2540687" y="1988943"/>
                  </a:lnTo>
                  <a:lnTo>
                    <a:pt x="2554374" y="1978787"/>
                  </a:lnTo>
                  <a:lnTo>
                    <a:pt x="2568517" y="1976014"/>
                  </a:lnTo>
                  <a:lnTo>
                    <a:pt x="2582203" y="1983454"/>
                  </a:lnTo>
                  <a:lnTo>
                    <a:pt x="2596346" y="1979675"/>
                  </a:lnTo>
                  <a:lnTo>
                    <a:pt x="2610489" y="1936951"/>
                  </a:lnTo>
                  <a:lnTo>
                    <a:pt x="2624176" y="1861945"/>
                  </a:lnTo>
                  <a:lnTo>
                    <a:pt x="2638318" y="1802594"/>
                  </a:lnTo>
                  <a:lnTo>
                    <a:pt x="2652005" y="1799294"/>
                  </a:lnTo>
                  <a:lnTo>
                    <a:pt x="2666148" y="1826844"/>
                  </a:lnTo>
                  <a:lnTo>
                    <a:pt x="2680291" y="1844161"/>
                  </a:lnTo>
                  <a:lnTo>
                    <a:pt x="2693521" y="1840591"/>
                  </a:lnTo>
                  <a:lnTo>
                    <a:pt x="2707664" y="1834648"/>
                  </a:lnTo>
                  <a:lnTo>
                    <a:pt x="2721350" y="1846018"/>
                  </a:lnTo>
                  <a:lnTo>
                    <a:pt x="2735493" y="1857986"/>
                  </a:lnTo>
                  <a:lnTo>
                    <a:pt x="2749180" y="1844591"/>
                  </a:lnTo>
                  <a:lnTo>
                    <a:pt x="2763323" y="1821911"/>
                  </a:lnTo>
                  <a:lnTo>
                    <a:pt x="2777465" y="1834925"/>
                  </a:lnTo>
                  <a:lnTo>
                    <a:pt x="2791152" y="1883193"/>
                  </a:lnTo>
                  <a:lnTo>
                    <a:pt x="2805295" y="1917264"/>
                  </a:lnTo>
                  <a:lnTo>
                    <a:pt x="2818981" y="1906755"/>
                  </a:lnTo>
                  <a:lnTo>
                    <a:pt x="2833124" y="1889367"/>
                  </a:lnTo>
                  <a:lnTo>
                    <a:pt x="2847267" y="1895293"/>
                  </a:lnTo>
                  <a:lnTo>
                    <a:pt x="2860041" y="1910315"/>
                  </a:lnTo>
                  <a:lnTo>
                    <a:pt x="2874184" y="1913423"/>
                  </a:lnTo>
                  <a:lnTo>
                    <a:pt x="2887871" y="1891085"/>
                  </a:lnTo>
                  <a:lnTo>
                    <a:pt x="2902013" y="1852924"/>
                  </a:lnTo>
                  <a:lnTo>
                    <a:pt x="2915700" y="1831650"/>
                  </a:lnTo>
                  <a:lnTo>
                    <a:pt x="2929843" y="1833743"/>
                  </a:lnTo>
                  <a:lnTo>
                    <a:pt x="2943986" y="1826054"/>
                  </a:lnTo>
                  <a:lnTo>
                    <a:pt x="2957672" y="1797859"/>
                  </a:lnTo>
                  <a:lnTo>
                    <a:pt x="2971815" y="1769176"/>
                  </a:lnTo>
                  <a:lnTo>
                    <a:pt x="2985502" y="1756998"/>
                  </a:lnTo>
                  <a:lnTo>
                    <a:pt x="2999644" y="1745895"/>
                  </a:lnTo>
                  <a:lnTo>
                    <a:pt x="3013787" y="1718412"/>
                  </a:lnTo>
                  <a:lnTo>
                    <a:pt x="3026561" y="1679002"/>
                  </a:lnTo>
                  <a:lnTo>
                    <a:pt x="3040704" y="1635918"/>
                  </a:lnTo>
                  <a:lnTo>
                    <a:pt x="3054391" y="1606141"/>
                  </a:lnTo>
                  <a:lnTo>
                    <a:pt x="3068534" y="1612367"/>
                  </a:lnTo>
                  <a:lnTo>
                    <a:pt x="3082220" y="1627004"/>
                  </a:lnTo>
                  <a:lnTo>
                    <a:pt x="3096363" y="1618221"/>
                  </a:lnTo>
                  <a:lnTo>
                    <a:pt x="3110506" y="1603315"/>
                  </a:lnTo>
                  <a:lnTo>
                    <a:pt x="3124192" y="1599453"/>
                  </a:lnTo>
                  <a:lnTo>
                    <a:pt x="3138335" y="1605977"/>
                  </a:lnTo>
                  <a:lnTo>
                    <a:pt x="3152022" y="1613690"/>
                  </a:lnTo>
                  <a:lnTo>
                    <a:pt x="3166165" y="1619157"/>
                  </a:lnTo>
                  <a:lnTo>
                    <a:pt x="3180307" y="1626653"/>
                  </a:lnTo>
                  <a:lnTo>
                    <a:pt x="3193082" y="1640917"/>
                  </a:lnTo>
                  <a:lnTo>
                    <a:pt x="3207224" y="1665670"/>
                  </a:lnTo>
                  <a:lnTo>
                    <a:pt x="3220911" y="1696061"/>
                  </a:lnTo>
                  <a:lnTo>
                    <a:pt x="3235054" y="1706866"/>
                  </a:lnTo>
                  <a:lnTo>
                    <a:pt x="3248740" y="1702443"/>
                  </a:lnTo>
                  <a:lnTo>
                    <a:pt x="3262883" y="1704280"/>
                  </a:lnTo>
                  <a:lnTo>
                    <a:pt x="3277026" y="1716020"/>
                  </a:lnTo>
                  <a:lnTo>
                    <a:pt x="3290713" y="1734762"/>
                  </a:lnTo>
                  <a:lnTo>
                    <a:pt x="3304855" y="1748978"/>
                  </a:lnTo>
                  <a:lnTo>
                    <a:pt x="3318542" y="1741961"/>
                  </a:lnTo>
                  <a:lnTo>
                    <a:pt x="3332685" y="1719620"/>
                  </a:lnTo>
                  <a:lnTo>
                    <a:pt x="3346828" y="1703262"/>
                  </a:lnTo>
                  <a:lnTo>
                    <a:pt x="3360058" y="1702587"/>
                  </a:lnTo>
                  <a:lnTo>
                    <a:pt x="3374201" y="1715529"/>
                  </a:lnTo>
                  <a:lnTo>
                    <a:pt x="3387887" y="1726525"/>
                  </a:lnTo>
                  <a:lnTo>
                    <a:pt x="3402030" y="1725754"/>
                  </a:lnTo>
                  <a:lnTo>
                    <a:pt x="3415717" y="1716553"/>
                  </a:lnTo>
                  <a:lnTo>
                    <a:pt x="3429860" y="1720487"/>
                  </a:lnTo>
                  <a:lnTo>
                    <a:pt x="3444003" y="1733053"/>
                  </a:lnTo>
                  <a:lnTo>
                    <a:pt x="3457689" y="1744113"/>
                  </a:lnTo>
                  <a:lnTo>
                    <a:pt x="3471832" y="1761578"/>
                  </a:lnTo>
                  <a:lnTo>
                    <a:pt x="3485519" y="1783562"/>
                  </a:lnTo>
                  <a:lnTo>
                    <a:pt x="3499661" y="1799606"/>
                  </a:lnTo>
                  <a:lnTo>
                    <a:pt x="3513804" y="1807104"/>
                  </a:lnTo>
                  <a:lnTo>
                    <a:pt x="3526578" y="1801496"/>
                  </a:lnTo>
                  <a:lnTo>
                    <a:pt x="3540721" y="1783680"/>
                  </a:lnTo>
                  <a:lnTo>
                    <a:pt x="3554408" y="1772346"/>
                  </a:lnTo>
                  <a:lnTo>
                    <a:pt x="3568550" y="1777931"/>
                  </a:lnTo>
                  <a:lnTo>
                    <a:pt x="3582237" y="1797293"/>
                  </a:lnTo>
                  <a:lnTo>
                    <a:pt x="3596380" y="1804793"/>
                  </a:lnTo>
                  <a:lnTo>
                    <a:pt x="3610523" y="1798741"/>
                  </a:lnTo>
                  <a:lnTo>
                    <a:pt x="3624209" y="1789391"/>
                  </a:lnTo>
                  <a:lnTo>
                    <a:pt x="3638352" y="1769050"/>
                  </a:lnTo>
                  <a:lnTo>
                    <a:pt x="3652039" y="1745726"/>
                  </a:lnTo>
                  <a:lnTo>
                    <a:pt x="3666182" y="1728989"/>
                  </a:lnTo>
                  <a:lnTo>
                    <a:pt x="3680324" y="1717919"/>
                  </a:lnTo>
                  <a:lnTo>
                    <a:pt x="3693098" y="1719438"/>
                  </a:lnTo>
                  <a:lnTo>
                    <a:pt x="3707241" y="1727556"/>
                  </a:lnTo>
                  <a:lnTo>
                    <a:pt x="3720928" y="1730191"/>
                  </a:lnTo>
                  <a:lnTo>
                    <a:pt x="3735071" y="1718035"/>
                  </a:lnTo>
                  <a:lnTo>
                    <a:pt x="3748757" y="1692791"/>
                  </a:lnTo>
                  <a:lnTo>
                    <a:pt x="3762900" y="1679121"/>
                  </a:lnTo>
                  <a:lnTo>
                    <a:pt x="3777043" y="1683650"/>
                  </a:lnTo>
                  <a:lnTo>
                    <a:pt x="3790730" y="1684151"/>
                  </a:lnTo>
                  <a:lnTo>
                    <a:pt x="3804872" y="1677422"/>
                  </a:lnTo>
                  <a:lnTo>
                    <a:pt x="3818559" y="1671299"/>
                  </a:lnTo>
                  <a:lnTo>
                    <a:pt x="3832702" y="1672995"/>
                  </a:lnTo>
                  <a:lnTo>
                    <a:pt x="3846845" y="1678123"/>
                  </a:lnTo>
                  <a:lnTo>
                    <a:pt x="3859619" y="1673671"/>
                  </a:lnTo>
                  <a:lnTo>
                    <a:pt x="3873762" y="1671759"/>
                  </a:lnTo>
                  <a:lnTo>
                    <a:pt x="3887448" y="1671656"/>
                  </a:lnTo>
                  <a:lnTo>
                    <a:pt x="3901591" y="1671897"/>
                  </a:lnTo>
                  <a:lnTo>
                    <a:pt x="3915278" y="1674752"/>
                  </a:lnTo>
                  <a:lnTo>
                    <a:pt x="3929420" y="1672064"/>
                  </a:lnTo>
                  <a:lnTo>
                    <a:pt x="3943563" y="1663387"/>
                  </a:lnTo>
                  <a:lnTo>
                    <a:pt x="3957250" y="1659883"/>
                  </a:lnTo>
                  <a:lnTo>
                    <a:pt x="3971393" y="1661627"/>
                  </a:lnTo>
                  <a:lnTo>
                    <a:pt x="3985079" y="1654839"/>
                  </a:lnTo>
                  <a:lnTo>
                    <a:pt x="3999222" y="1640757"/>
                  </a:lnTo>
                  <a:lnTo>
                    <a:pt x="4013365" y="1625096"/>
                  </a:lnTo>
                  <a:lnTo>
                    <a:pt x="4026595" y="1619252"/>
                  </a:lnTo>
                  <a:lnTo>
                    <a:pt x="4040738" y="1613758"/>
                  </a:lnTo>
                  <a:lnTo>
                    <a:pt x="4054425" y="1599290"/>
                  </a:lnTo>
                  <a:lnTo>
                    <a:pt x="4068567" y="1603496"/>
                  </a:lnTo>
                  <a:lnTo>
                    <a:pt x="4082254" y="1627496"/>
                  </a:lnTo>
                  <a:lnTo>
                    <a:pt x="4096397" y="1649277"/>
                  </a:lnTo>
                  <a:lnTo>
                    <a:pt x="4110540" y="1657536"/>
                  </a:lnTo>
                  <a:lnTo>
                    <a:pt x="4124226" y="1652110"/>
                  </a:lnTo>
                  <a:lnTo>
                    <a:pt x="4138369" y="1649382"/>
                  </a:lnTo>
                  <a:lnTo>
                    <a:pt x="4152056" y="1667904"/>
                  </a:lnTo>
                  <a:lnTo>
                    <a:pt x="4166198" y="1694488"/>
                  </a:lnTo>
                  <a:lnTo>
                    <a:pt x="4180341" y="1714156"/>
                  </a:lnTo>
                  <a:lnTo>
                    <a:pt x="4193115" y="1714959"/>
                  </a:lnTo>
                  <a:lnTo>
                    <a:pt x="4207258" y="1709866"/>
                  </a:lnTo>
                  <a:lnTo>
                    <a:pt x="4220945" y="1720009"/>
                  </a:lnTo>
                  <a:lnTo>
                    <a:pt x="4235088" y="1714230"/>
                  </a:lnTo>
                  <a:lnTo>
                    <a:pt x="4248774" y="1697859"/>
                  </a:lnTo>
                  <a:lnTo>
                    <a:pt x="4262917" y="1690444"/>
                  </a:lnTo>
                  <a:lnTo>
                    <a:pt x="4277060" y="1682624"/>
                  </a:lnTo>
                  <a:lnTo>
                    <a:pt x="4290746" y="1684017"/>
                  </a:lnTo>
                  <a:lnTo>
                    <a:pt x="4304889" y="1693981"/>
                  </a:lnTo>
                  <a:lnTo>
                    <a:pt x="4318576" y="1696328"/>
                  </a:lnTo>
                  <a:lnTo>
                    <a:pt x="4332719" y="1689468"/>
                  </a:lnTo>
                  <a:lnTo>
                    <a:pt x="4346861" y="1679243"/>
                  </a:lnTo>
                  <a:lnTo>
                    <a:pt x="4359636" y="1678234"/>
                  </a:lnTo>
                  <a:lnTo>
                    <a:pt x="4373778" y="1677993"/>
                  </a:lnTo>
                  <a:lnTo>
                    <a:pt x="4387465" y="1674305"/>
                  </a:lnTo>
                  <a:lnTo>
                    <a:pt x="4401608" y="1679900"/>
                  </a:lnTo>
                  <a:lnTo>
                    <a:pt x="4415294" y="1676051"/>
                  </a:lnTo>
                  <a:lnTo>
                    <a:pt x="4429437" y="1658424"/>
                  </a:lnTo>
                  <a:lnTo>
                    <a:pt x="4443580" y="1641554"/>
                  </a:lnTo>
                  <a:lnTo>
                    <a:pt x="4457267" y="1625219"/>
                  </a:lnTo>
                  <a:lnTo>
                    <a:pt x="4471409" y="1611332"/>
                  </a:lnTo>
                  <a:lnTo>
                    <a:pt x="4485096" y="1609657"/>
                  </a:lnTo>
                  <a:lnTo>
                    <a:pt x="4499239" y="1611623"/>
                  </a:lnTo>
                  <a:lnTo>
                    <a:pt x="4513382" y="1606881"/>
                  </a:lnTo>
                  <a:lnTo>
                    <a:pt x="4526156" y="1599486"/>
                  </a:lnTo>
                  <a:lnTo>
                    <a:pt x="4540299" y="1596888"/>
                  </a:lnTo>
                  <a:lnTo>
                    <a:pt x="4553985" y="1596411"/>
                  </a:lnTo>
                  <a:lnTo>
                    <a:pt x="4568128" y="1588506"/>
                  </a:lnTo>
                  <a:lnTo>
                    <a:pt x="4581815" y="1576416"/>
                  </a:lnTo>
                  <a:lnTo>
                    <a:pt x="4595957" y="1564787"/>
                  </a:lnTo>
                  <a:lnTo>
                    <a:pt x="4610100" y="1553937"/>
                  </a:lnTo>
                  <a:lnTo>
                    <a:pt x="4623787" y="1540043"/>
                  </a:lnTo>
                  <a:lnTo>
                    <a:pt x="4637930" y="1526984"/>
                  </a:lnTo>
                  <a:lnTo>
                    <a:pt x="4651616" y="1507578"/>
                  </a:lnTo>
                  <a:lnTo>
                    <a:pt x="4665759" y="1483317"/>
                  </a:lnTo>
                  <a:lnTo>
                    <a:pt x="4679902" y="1479281"/>
                  </a:lnTo>
                  <a:lnTo>
                    <a:pt x="4693132" y="1477462"/>
                  </a:lnTo>
                  <a:lnTo>
                    <a:pt x="4707275" y="1449235"/>
                  </a:lnTo>
                  <a:lnTo>
                    <a:pt x="4720962" y="1388346"/>
                  </a:lnTo>
                  <a:lnTo>
                    <a:pt x="4735104" y="1313708"/>
                  </a:lnTo>
                  <a:lnTo>
                    <a:pt x="4748791" y="1256307"/>
                  </a:lnTo>
                  <a:lnTo>
                    <a:pt x="4762934" y="1207607"/>
                  </a:lnTo>
                  <a:lnTo>
                    <a:pt x="4777077" y="1155838"/>
                  </a:lnTo>
                  <a:lnTo>
                    <a:pt x="4790763" y="1099633"/>
                  </a:lnTo>
                  <a:lnTo>
                    <a:pt x="4804906" y="1035911"/>
                  </a:lnTo>
                  <a:lnTo>
                    <a:pt x="4818593" y="980471"/>
                  </a:lnTo>
                  <a:lnTo>
                    <a:pt x="4832735" y="911482"/>
                  </a:lnTo>
                  <a:lnTo>
                    <a:pt x="4846878" y="782742"/>
                  </a:lnTo>
                  <a:lnTo>
                    <a:pt x="4859652" y="614427"/>
                  </a:lnTo>
                  <a:lnTo>
                    <a:pt x="4873795" y="445889"/>
                  </a:lnTo>
                  <a:lnTo>
                    <a:pt x="4887482" y="288204"/>
                  </a:lnTo>
                  <a:lnTo>
                    <a:pt x="4901625" y="159714"/>
                  </a:lnTo>
                  <a:lnTo>
                    <a:pt x="4915311" y="63632"/>
                  </a:lnTo>
                  <a:lnTo>
                    <a:pt x="4929454" y="4137"/>
                  </a:lnTo>
                  <a:lnTo>
                    <a:pt x="4943597" y="0"/>
                  </a:lnTo>
                  <a:lnTo>
                    <a:pt x="4957283" y="43622"/>
                  </a:lnTo>
                  <a:lnTo>
                    <a:pt x="4971426" y="110950"/>
                  </a:lnTo>
                  <a:lnTo>
                    <a:pt x="4985113" y="166888"/>
                  </a:lnTo>
                  <a:lnTo>
                    <a:pt x="4999256" y="231218"/>
                  </a:lnTo>
                  <a:lnTo>
                    <a:pt x="5013398" y="356111"/>
                  </a:lnTo>
                  <a:lnTo>
                    <a:pt x="5026173" y="536301"/>
                  </a:lnTo>
                  <a:lnTo>
                    <a:pt x="5040315" y="735118"/>
                  </a:lnTo>
                  <a:lnTo>
                    <a:pt x="5054002" y="955666"/>
                  </a:lnTo>
                  <a:lnTo>
                    <a:pt x="5068145" y="1186003"/>
                  </a:lnTo>
                  <a:lnTo>
                    <a:pt x="5081831" y="1385078"/>
                  </a:lnTo>
                  <a:lnTo>
                    <a:pt x="5095974" y="1554881"/>
                  </a:lnTo>
                  <a:lnTo>
                    <a:pt x="5110117" y="1684054"/>
                  </a:lnTo>
                  <a:lnTo>
                    <a:pt x="5123804" y="1770640"/>
                  </a:lnTo>
                  <a:lnTo>
                    <a:pt x="5137946" y="1837498"/>
                  </a:lnTo>
                  <a:lnTo>
                    <a:pt x="5151633" y="1894317"/>
                  </a:lnTo>
                  <a:lnTo>
                    <a:pt x="5165776" y="1944870"/>
                  </a:lnTo>
                  <a:lnTo>
                    <a:pt x="5179919" y="1984572"/>
                  </a:lnTo>
                  <a:lnTo>
                    <a:pt x="5192693" y="2020746"/>
                  </a:lnTo>
                  <a:lnTo>
                    <a:pt x="5206836" y="2059343"/>
                  </a:lnTo>
                  <a:lnTo>
                    <a:pt x="5220522" y="2090090"/>
                  </a:lnTo>
                  <a:lnTo>
                    <a:pt x="5234665" y="2116184"/>
                  </a:lnTo>
                  <a:lnTo>
                    <a:pt x="5248352" y="2151500"/>
                  </a:lnTo>
                  <a:lnTo>
                    <a:pt x="5262494" y="2190099"/>
                  </a:lnTo>
                  <a:lnTo>
                    <a:pt x="5276637" y="2241273"/>
                  </a:lnTo>
                  <a:lnTo>
                    <a:pt x="5290324" y="2310124"/>
                  </a:lnTo>
                  <a:lnTo>
                    <a:pt x="5304467" y="2380684"/>
                  </a:lnTo>
                  <a:lnTo>
                    <a:pt x="5318153" y="2456845"/>
                  </a:lnTo>
                  <a:lnTo>
                    <a:pt x="5332296" y="2546752"/>
                  </a:lnTo>
                  <a:lnTo>
                    <a:pt x="5346439" y="2640702"/>
                  </a:lnTo>
                  <a:lnTo>
                    <a:pt x="5359669" y="2729360"/>
                  </a:lnTo>
                  <a:lnTo>
                    <a:pt x="5373812" y="2805695"/>
                  </a:lnTo>
                  <a:lnTo>
                    <a:pt x="5387499" y="2862035"/>
                  </a:lnTo>
                  <a:lnTo>
                    <a:pt x="5401642" y="2915393"/>
                  </a:lnTo>
                  <a:lnTo>
                    <a:pt x="5415328" y="2981455"/>
                  </a:lnTo>
                  <a:lnTo>
                    <a:pt x="5429471" y="3038445"/>
                  </a:lnTo>
                  <a:lnTo>
                    <a:pt x="5443614" y="3082667"/>
                  </a:lnTo>
                  <a:lnTo>
                    <a:pt x="5457300" y="3143868"/>
                  </a:lnTo>
                  <a:lnTo>
                    <a:pt x="5471443" y="3209035"/>
                  </a:lnTo>
                  <a:lnTo>
                    <a:pt x="5485130" y="3253274"/>
                  </a:lnTo>
                  <a:lnTo>
                    <a:pt x="5499273" y="3277111"/>
                  </a:lnTo>
                  <a:lnTo>
                    <a:pt x="5513415" y="3298082"/>
                  </a:lnTo>
                  <a:lnTo>
                    <a:pt x="5526190" y="3316231"/>
                  </a:lnTo>
                  <a:lnTo>
                    <a:pt x="5540332" y="3314949"/>
                  </a:lnTo>
                  <a:lnTo>
                    <a:pt x="5554019" y="3293531"/>
                  </a:lnTo>
                  <a:lnTo>
                    <a:pt x="5568162" y="3236707"/>
                  </a:lnTo>
                  <a:lnTo>
                    <a:pt x="5581848" y="3148865"/>
                  </a:lnTo>
                  <a:lnTo>
                    <a:pt x="5595991" y="3059672"/>
                  </a:lnTo>
                  <a:lnTo>
                    <a:pt x="5610134" y="2964496"/>
                  </a:lnTo>
                  <a:lnTo>
                    <a:pt x="5623821" y="2838243"/>
                  </a:lnTo>
                  <a:lnTo>
                    <a:pt x="5637963" y="2705525"/>
                  </a:lnTo>
                  <a:lnTo>
                    <a:pt x="5651650" y="2601770"/>
                  </a:lnTo>
                  <a:lnTo>
                    <a:pt x="5665793" y="2523787"/>
                  </a:lnTo>
                  <a:lnTo>
                    <a:pt x="5679936" y="2445935"/>
                  </a:lnTo>
                  <a:lnTo>
                    <a:pt x="5692710" y="2362010"/>
                  </a:lnTo>
                  <a:lnTo>
                    <a:pt x="5706853" y="2296204"/>
                  </a:lnTo>
                  <a:lnTo>
                    <a:pt x="5720539" y="2254754"/>
                  </a:lnTo>
                  <a:lnTo>
                    <a:pt x="5734682" y="2255290"/>
                  </a:lnTo>
                  <a:lnTo>
                    <a:pt x="5748369" y="2299440"/>
                  </a:lnTo>
                  <a:lnTo>
                    <a:pt x="5762511" y="2372808"/>
                  </a:lnTo>
                  <a:lnTo>
                    <a:pt x="5776654" y="2456347"/>
                  </a:lnTo>
                  <a:lnTo>
                    <a:pt x="5790341" y="2531250"/>
                  </a:lnTo>
                  <a:lnTo>
                    <a:pt x="5804484" y="2576537"/>
                  </a:lnTo>
                  <a:lnTo>
                    <a:pt x="5818170" y="2577500"/>
                  </a:lnTo>
                  <a:lnTo>
                    <a:pt x="5832313" y="2549565"/>
                  </a:lnTo>
                  <a:lnTo>
                    <a:pt x="5846456" y="2520536"/>
                  </a:lnTo>
                  <a:lnTo>
                    <a:pt x="5859230" y="2512998"/>
                  </a:lnTo>
                  <a:lnTo>
                    <a:pt x="5873373" y="2533745"/>
                  </a:lnTo>
                  <a:lnTo>
                    <a:pt x="5887059" y="2564995"/>
                  </a:lnTo>
                  <a:lnTo>
                    <a:pt x="5901202" y="2556166"/>
                  </a:lnTo>
                  <a:lnTo>
                    <a:pt x="5914889" y="2488891"/>
                  </a:lnTo>
                  <a:lnTo>
                    <a:pt x="5929032" y="2382102"/>
                  </a:lnTo>
                  <a:lnTo>
                    <a:pt x="5943174" y="2268686"/>
                  </a:lnTo>
                  <a:lnTo>
                    <a:pt x="5956861" y="2163362"/>
                  </a:lnTo>
                  <a:lnTo>
                    <a:pt x="5971004" y="2058199"/>
                  </a:lnTo>
                  <a:lnTo>
                    <a:pt x="5984690" y="1988059"/>
                  </a:lnTo>
                  <a:lnTo>
                    <a:pt x="5998833" y="1950873"/>
                  </a:lnTo>
                  <a:lnTo>
                    <a:pt x="6012976" y="1880506"/>
                  </a:lnTo>
                  <a:lnTo>
                    <a:pt x="6026206" y="1745319"/>
                  </a:lnTo>
                  <a:lnTo>
                    <a:pt x="6040349" y="1569070"/>
                  </a:lnTo>
                  <a:lnTo>
                    <a:pt x="6054036" y="1383136"/>
                  </a:lnTo>
                  <a:lnTo>
                    <a:pt x="6068179" y="1223620"/>
                  </a:lnTo>
                  <a:lnTo>
                    <a:pt x="6081865" y="1113917"/>
                  </a:lnTo>
                  <a:lnTo>
                    <a:pt x="6096008" y="1044541"/>
                  </a:lnTo>
                  <a:lnTo>
                    <a:pt x="6110151" y="989272"/>
                  </a:lnTo>
                  <a:lnTo>
                    <a:pt x="6123837" y="931887"/>
                  </a:lnTo>
                  <a:lnTo>
                    <a:pt x="6137980" y="913103"/>
                  </a:lnTo>
                  <a:lnTo>
                    <a:pt x="6151667" y="911289"/>
                  </a:lnTo>
                  <a:lnTo>
                    <a:pt x="6165810" y="892259"/>
                  </a:lnTo>
                  <a:lnTo>
                    <a:pt x="6179952" y="883484"/>
                  </a:lnTo>
                  <a:lnTo>
                    <a:pt x="6192727" y="896558"/>
                  </a:lnTo>
                  <a:lnTo>
                    <a:pt x="6206869" y="930970"/>
                  </a:lnTo>
                  <a:lnTo>
                    <a:pt x="6220556" y="984191"/>
                  </a:lnTo>
                  <a:lnTo>
                    <a:pt x="6234699" y="1035730"/>
                  </a:lnTo>
                  <a:lnTo>
                    <a:pt x="6248385" y="1074240"/>
                  </a:lnTo>
                  <a:lnTo>
                    <a:pt x="6262528" y="1114622"/>
                  </a:lnTo>
                  <a:lnTo>
                    <a:pt x="6276671" y="1155396"/>
                  </a:lnTo>
                  <a:lnTo>
                    <a:pt x="6290358" y="1195695"/>
                  </a:lnTo>
                  <a:lnTo>
                    <a:pt x="6304500" y="1232644"/>
                  </a:lnTo>
                  <a:lnTo>
                    <a:pt x="6318187" y="1260794"/>
                  </a:lnTo>
                  <a:lnTo>
                    <a:pt x="6332330" y="1284113"/>
                  </a:lnTo>
                  <a:lnTo>
                    <a:pt x="6346473" y="1332633"/>
                  </a:lnTo>
                  <a:lnTo>
                    <a:pt x="6359247" y="1412970"/>
                  </a:lnTo>
                  <a:lnTo>
                    <a:pt x="6373390" y="1488463"/>
                  </a:lnTo>
                  <a:lnTo>
                    <a:pt x="6387076" y="1557433"/>
                  </a:lnTo>
                  <a:lnTo>
                    <a:pt x="6401219" y="1634272"/>
                  </a:lnTo>
                  <a:lnTo>
                    <a:pt x="6414906" y="1705779"/>
                  </a:lnTo>
                  <a:lnTo>
                    <a:pt x="6429048" y="1755208"/>
                  </a:lnTo>
                  <a:lnTo>
                    <a:pt x="6443191" y="1783369"/>
                  </a:lnTo>
                  <a:lnTo>
                    <a:pt x="6456878" y="1781274"/>
                  </a:lnTo>
                  <a:lnTo>
                    <a:pt x="6471021" y="1749041"/>
                  </a:lnTo>
                  <a:lnTo>
                    <a:pt x="6484707" y="1722119"/>
                  </a:lnTo>
                  <a:lnTo>
                    <a:pt x="6498850" y="1720436"/>
                  </a:lnTo>
                  <a:lnTo>
                    <a:pt x="6512993" y="1716089"/>
                  </a:lnTo>
                  <a:lnTo>
                    <a:pt x="6525767" y="1697299"/>
                  </a:lnTo>
                  <a:lnTo>
                    <a:pt x="6539910" y="1675990"/>
                  </a:lnTo>
                  <a:lnTo>
                    <a:pt x="6553596" y="1656291"/>
                  </a:lnTo>
                  <a:lnTo>
                    <a:pt x="6567739" y="1639319"/>
                  </a:lnTo>
                  <a:lnTo>
                    <a:pt x="6581426" y="1613855"/>
                  </a:lnTo>
                  <a:lnTo>
                    <a:pt x="6595569" y="1572634"/>
                  </a:lnTo>
                  <a:lnTo>
                    <a:pt x="6609711" y="1536042"/>
                  </a:lnTo>
                  <a:lnTo>
                    <a:pt x="6623398" y="1544130"/>
                  </a:lnTo>
                  <a:lnTo>
                    <a:pt x="6637541" y="1584123"/>
                  </a:lnTo>
                  <a:lnTo>
                    <a:pt x="6651227" y="1611301"/>
                  </a:lnTo>
                  <a:lnTo>
                    <a:pt x="6665370" y="1613927"/>
                  </a:lnTo>
                  <a:lnTo>
                    <a:pt x="6679513" y="1598908"/>
                  </a:lnTo>
                  <a:lnTo>
                    <a:pt x="6692743" y="1577733"/>
                  </a:lnTo>
                  <a:lnTo>
                    <a:pt x="6706886" y="1572870"/>
                  </a:lnTo>
                  <a:lnTo>
                    <a:pt x="6720573" y="1590702"/>
                  </a:lnTo>
                  <a:lnTo>
                    <a:pt x="6734716" y="1607172"/>
                  </a:lnTo>
                  <a:lnTo>
                    <a:pt x="6748402" y="1608564"/>
                  </a:lnTo>
                  <a:lnTo>
                    <a:pt x="6762545" y="1604528"/>
                  </a:lnTo>
                  <a:lnTo>
                    <a:pt x="6776688" y="1597573"/>
                  </a:lnTo>
                  <a:lnTo>
                    <a:pt x="6790374" y="1572895"/>
                  </a:lnTo>
                  <a:lnTo>
                    <a:pt x="6804517" y="1547310"/>
                  </a:lnTo>
                  <a:lnTo>
                    <a:pt x="6818204" y="1532650"/>
                  </a:lnTo>
                  <a:lnTo>
                    <a:pt x="6832347" y="1526711"/>
                  </a:lnTo>
                  <a:lnTo>
                    <a:pt x="6846490" y="1547472"/>
                  </a:lnTo>
                  <a:lnTo>
                    <a:pt x="6859264" y="1573636"/>
                  </a:lnTo>
                  <a:lnTo>
                    <a:pt x="6873406" y="1578100"/>
                  </a:lnTo>
                  <a:lnTo>
                    <a:pt x="6887093" y="1571610"/>
                  </a:lnTo>
                  <a:lnTo>
                    <a:pt x="6901236" y="1568979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1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830416"/>
                  </a:moveTo>
                  <a:lnTo>
                    <a:pt x="14142" y="1875562"/>
                  </a:lnTo>
                  <a:lnTo>
                    <a:pt x="27373" y="1934296"/>
                  </a:lnTo>
                  <a:lnTo>
                    <a:pt x="41515" y="1967912"/>
                  </a:lnTo>
                  <a:lnTo>
                    <a:pt x="55202" y="1967912"/>
                  </a:lnTo>
                  <a:lnTo>
                    <a:pt x="69345" y="1967912"/>
                  </a:lnTo>
                  <a:lnTo>
                    <a:pt x="83031" y="1967912"/>
                  </a:lnTo>
                  <a:lnTo>
                    <a:pt x="97174" y="1875074"/>
                  </a:lnTo>
                  <a:lnTo>
                    <a:pt x="111317" y="1767166"/>
                  </a:lnTo>
                  <a:lnTo>
                    <a:pt x="125004" y="1683692"/>
                  </a:lnTo>
                  <a:lnTo>
                    <a:pt x="139147" y="1661913"/>
                  </a:lnTo>
                  <a:lnTo>
                    <a:pt x="152833" y="1697780"/>
                  </a:lnTo>
                  <a:lnTo>
                    <a:pt x="166976" y="1748143"/>
                  </a:lnTo>
                  <a:lnTo>
                    <a:pt x="181119" y="1779444"/>
                  </a:lnTo>
                  <a:lnTo>
                    <a:pt x="193893" y="1770571"/>
                  </a:lnTo>
                  <a:lnTo>
                    <a:pt x="208036" y="1732754"/>
                  </a:lnTo>
                  <a:lnTo>
                    <a:pt x="221722" y="1689293"/>
                  </a:lnTo>
                  <a:lnTo>
                    <a:pt x="235865" y="1629171"/>
                  </a:lnTo>
                  <a:lnTo>
                    <a:pt x="249552" y="1550574"/>
                  </a:lnTo>
                  <a:lnTo>
                    <a:pt x="263695" y="1472182"/>
                  </a:lnTo>
                  <a:lnTo>
                    <a:pt x="277837" y="1414067"/>
                  </a:lnTo>
                  <a:lnTo>
                    <a:pt x="291524" y="1391022"/>
                  </a:lnTo>
                  <a:lnTo>
                    <a:pt x="305667" y="1382471"/>
                  </a:lnTo>
                  <a:lnTo>
                    <a:pt x="319353" y="1363163"/>
                  </a:lnTo>
                  <a:lnTo>
                    <a:pt x="333496" y="1326387"/>
                  </a:lnTo>
                  <a:lnTo>
                    <a:pt x="347639" y="1289443"/>
                  </a:lnTo>
                  <a:lnTo>
                    <a:pt x="360413" y="1277317"/>
                  </a:lnTo>
                  <a:lnTo>
                    <a:pt x="374556" y="1266717"/>
                  </a:lnTo>
                  <a:lnTo>
                    <a:pt x="388243" y="1226002"/>
                  </a:lnTo>
                  <a:lnTo>
                    <a:pt x="402385" y="1179646"/>
                  </a:lnTo>
                  <a:lnTo>
                    <a:pt x="416072" y="1148587"/>
                  </a:lnTo>
                  <a:lnTo>
                    <a:pt x="430215" y="1135124"/>
                  </a:lnTo>
                  <a:lnTo>
                    <a:pt x="444358" y="1110295"/>
                  </a:lnTo>
                  <a:lnTo>
                    <a:pt x="458044" y="1047419"/>
                  </a:lnTo>
                  <a:lnTo>
                    <a:pt x="472187" y="976369"/>
                  </a:lnTo>
                  <a:lnTo>
                    <a:pt x="485874" y="923877"/>
                  </a:lnTo>
                  <a:lnTo>
                    <a:pt x="500016" y="898532"/>
                  </a:lnTo>
                  <a:lnTo>
                    <a:pt x="514159" y="883246"/>
                  </a:lnTo>
                  <a:lnTo>
                    <a:pt x="526933" y="844052"/>
                  </a:lnTo>
                  <a:lnTo>
                    <a:pt x="541076" y="778446"/>
                  </a:lnTo>
                  <a:lnTo>
                    <a:pt x="554763" y="723154"/>
                  </a:lnTo>
                  <a:lnTo>
                    <a:pt x="568906" y="716299"/>
                  </a:lnTo>
                  <a:lnTo>
                    <a:pt x="582592" y="756094"/>
                  </a:lnTo>
                  <a:lnTo>
                    <a:pt x="596735" y="791131"/>
                  </a:lnTo>
                  <a:lnTo>
                    <a:pt x="610878" y="804459"/>
                  </a:lnTo>
                  <a:lnTo>
                    <a:pt x="624564" y="834703"/>
                  </a:lnTo>
                  <a:lnTo>
                    <a:pt x="638707" y="890948"/>
                  </a:lnTo>
                  <a:lnTo>
                    <a:pt x="652394" y="958744"/>
                  </a:lnTo>
                  <a:lnTo>
                    <a:pt x="666537" y="1025319"/>
                  </a:lnTo>
                  <a:lnTo>
                    <a:pt x="680679" y="1082062"/>
                  </a:lnTo>
                  <a:lnTo>
                    <a:pt x="693910" y="1148830"/>
                  </a:lnTo>
                  <a:lnTo>
                    <a:pt x="708053" y="1237891"/>
                  </a:lnTo>
                  <a:lnTo>
                    <a:pt x="721739" y="1309971"/>
                  </a:lnTo>
                  <a:lnTo>
                    <a:pt x="735882" y="1331593"/>
                  </a:lnTo>
                  <a:lnTo>
                    <a:pt x="749569" y="1307795"/>
                  </a:lnTo>
                  <a:lnTo>
                    <a:pt x="763711" y="1276501"/>
                  </a:lnTo>
                  <a:lnTo>
                    <a:pt x="777854" y="1287779"/>
                  </a:lnTo>
                  <a:lnTo>
                    <a:pt x="791541" y="1348369"/>
                  </a:lnTo>
                  <a:lnTo>
                    <a:pt x="805684" y="1421078"/>
                  </a:lnTo>
                  <a:lnTo>
                    <a:pt x="819370" y="1469809"/>
                  </a:lnTo>
                  <a:lnTo>
                    <a:pt x="833513" y="1487510"/>
                  </a:lnTo>
                  <a:lnTo>
                    <a:pt x="847656" y="1489933"/>
                  </a:lnTo>
                  <a:lnTo>
                    <a:pt x="860430" y="1487922"/>
                  </a:lnTo>
                  <a:lnTo>
                    <a:pt x="874573" y="1489802"/>
                  </a:lnTo>
                  <a:lnTo>
                    <a:pt x="888259" y="1521780"/>
                  </a:lnTo>
                  <a:lnTo>
                    <a:pt x="902402" y="1589439"/>
                  </a:lnTo>
                  <a:lnTo>
                    <a:pt x="916089" y="1671241"/>
                  </a:lnTo>
                  <a:lnTo>
                    <a:pt x="930232" y="1744695"/>
                  </a:lnTo>
                  <a:lnTo>
                    <a:pt x="944374" y="1793494"/>
                  </a:lnTo>
                  <a:lnTo>
                    <a:pt x="958061" y="1815392"/>
                  </a:lnTo>
                  <a:lnTo>
                    <a:pt x="972204" y="1821103"/>
                  </a:lnTo>
                  <a:lnTo>
                    <a:pt x="985890" y="1819923"/>
                  </a:lnTo>
                  <a:lnTo>
                    <a:pt x="1000033" y="1822214"/>
                  </a:lnTo>
                  <a:lnTo>
                    <a:pt x="1014176" y="1833482"/>
                  </a:lnTo>
                  <a:lnTo>
                    <a:pt x="1026950" y="1843829"/>
                  </a:lnTo>
                  <a:lnTo>
                    <a:pt x="1041093" y="1852890"/>
                  </a:lnTo>
                  <a:lnTo>
                    <a:pt x="1054780" y="1871108"/>
                  </a:lnTo>
                  <a:lnTo>
                    <a:pt x="1068922" y="1898351"/>
                  </a:lnTo>
                  <a:lnTo>
                    <a:pt x="1082609" y="1921993"/>
                  </a:lnTo>
                  <a:lnTo>
                    <a:pt x="1096752" y="1935750"/>
                  </a:lnTo>
                  <a:lnTo>
                    <a:pt x="1110895" y="1928833"/>
                  </a:lnTo>
                  <a:lnTo>
                    <a:pt x="1124581" y="1887108"/>
                  </a:lnTo>
                  <a:lnTo>
                    <a:pt x="1138724" y="1820370"/>
                  </a:lnTo>
                  <a:lnTo>
                    <a:pt x="1152411" y="1746288"/>
                  </a:lnTo>
                  <a:lnTo>
                    <a:pt x="1166553" y="1676718"/>
                  </a:lnTo>
                  <a:lnTo>
                    <a:pt x="1180696" y="1625981"/>
                  </a:lnTo>
                  <a:lnTo>
                    <a:pt x="1193470" y="1609619"/>
                  </a:lnTo>
                  <a:lnTo>
                    <a:pt x="1207613" y="1627400"/>
                  </a:lnTo>
                  <a:lnTo>
                    <a:pt x="1221300" y="1660719"/>
                  </a:lnTo>
                  <a:lnTo>
                    <a:pt x="1235443" y="1693816"/>
                  </a:lnTo>
                  <a:lnTo>
                    <a:pt x="1249129" y="1730403"/>
                  </a:lnTo>
                  <a:lnTo>
                    <a:pt x="1263272" y="1773910"/>
                  </a:lnTo>
                  <a:lnTo>
                    <a:pt x="1277415" y="1817726"/>
                  </a:lnTo>
                  <a:lnTo>
                    <a:pt x="1291101" y="1864538"/>
                  </a:lnTo>
                  <a:lnTo>
                    <a:pt x="1305244" y="1915015"/>
                  </a:lnTo>
                  <a:lnTo>
                    <a:pt x="1318931" y="1961753"/>
                  </a:lnTo>
                  <a:lnTo>
                    <a:pt x="1333074" y="1967912"/>
                  </a:lnTo>
                  <a:lnTo>
                    <a:pt x="1347216" y="1967912"/>
                  </a:lnTo>
                  <a:lnTo>
                    <a:pt x="1360447" y="1967912"/>
                  </a:lnTo>
                  <a:lnTo>
                    <a:pt x="1374590" y="1930008"/>
                  </a:lnTo>
                  <a:lnTo>
                    <a:pt x="1388276" y="1864915"/>
                  </a:lnTo>
                  <a:lnTo>
                    <a:pt x="1402419" y="1793072"/>
                  </a:lnTo>
                  <a:lnTo>
                    <a:pt x="1416106" y="1723649"/>
                  </a:lnTo>
                  <a:lnTo>
                    <a:pt x="1430248" y="1672457"/>
                  </a:lnTo>
                  <a:lnTo>
                    <a:pt x="1444391" y="1653712"/>
                  </a:lnTo>
                  <a:lnTo>
                    <a:pt x="1458078" y="1653181"/>
                  </a:lnTo>
                  <a:lnTo>
                    <a:pt x="1472221" y="1656070"/>
                  </a:lnTo>
                  <a:lnTo>
                    <a:pt x="1485907" y="1674043"/>
                  </a:lnTo>
                  <a:lnTo>
                    <a:pt x="1500050" y="1719823"/>
                  </a:lnTo>
                  <a:lnTo>
                    <a:pt x="1514193" y="1788107"/>
                  </a:lnTo>
                  <a:lnTo>
                    <a:pt x="1526967" y="1856780"/>
                  </a:lnTo>
                  <a:lnTo>
                    <a:pt x="1541110" y="1909273"/>
                  </a:lnTo>
                  <a:lnTo>
                    <a:pt x="1554796" y="1936059"/>
                  </a:lnTo>
                  <a:lnTo>
                    <a:pt x="1568939" y="1937979"/>
                  </a:lnTo>
                  <a:lnTo>
                    <a:pt x="1582626" y="1929275"/>
                  </a:lnTo>
                  <a:lnTo>
                    <a:pt x="1596769" y="1912394"/>
                  </a:lnTo>
                  <a:lnTo>
                    <a:pt x="1610911" y="1886330"/>
                  </a:lnTo>
                  <a:lnTo>
                    <a:pt x="1624598" y="1869719"/>
                  </a:lnTo>
                  <a:lnTo>
                    <a:pt x="1638741" y="1870417"/>
                  </a:lnTo>
                  <a:lnTo>
                    <a:pt x="1652427" y="1866318"/>
                  </a:lnTo>
                  <a:lnTo>
                    <a:pt x="1666570" y="1840320"/>
                  </a:lnTo>
                  <a:lnTo>
                    <a:pt x="1680713" y="1791813"/>
                  </a:lnTo>
                  <a:lnTo>
                    <a:pt x="1693487" y="1730654"/>
                  </a:lnTo>
                  <a:lnTo>
                    <a:pt x="1707630" y="1669083"/>
                  </a:lnTo>
                  <a:lnTo>
                    <a:pt x="1721317" y="1630795"/>
                  </a:lnTo>
                  <a:lnTo>
                    <a:pt x="1735459" y="1632228"/>
                  </a:lnTo>
                  <a:lnTo>
                    <a:pt x="1749146" y="1665727"/>
                  </a:lnTo>
                  <a:lnTo>
                    <a:pt x="1763289" y="1733436"/>
                  </a:lnTo>
                  <a:lnTo>
                    <a:pt x="1777432" y="1825365"/>
                  </a:lnTo>
                  <a:lnTo>
                    <a:pt x="1791118" y="1891488"/>
                  </a:lnTo>
                  <a:lnTo>
                    <a:pt x="1805261" y="1881510"/>
                  </a:lnTo>
                  <a:lnTo>
                    <a:pt x="1818948" y="1831308"/>
                  </a:lnTo>
                  <a:lnTo>
                    <a:pt x="1833091" y="1801638"/>
                  </a:lnTo>
                  <a:lnTo>
                    <a:pt x="1847233" y="1800911"/>
                  </a:lnTo>
                  <a:lnTo>
                    <a:pt x="1860007" y="1838719"/>
                  </a:lnTo>
                  <a:lnTo>
                    <a:pt x="1874150" y="1909300"/>
                  </a:lnTo>
                  <a:lnTo>
                    <a:pt x="1887837" y="1963921"/>
                  </a:lnTo>
                  <a:lnTo>
                    <a:pt x="1901980" y="1967912"/>
                  </a:lnTo>
                  <a:lnTo>
                    <a:pt x="1915666" y="1965879"/>
                  </a:lnTo>
                  <a:lnTo>
                    <a:pt x="1929809" y="1942280"/>
                  </a:lnTo>
                  <a:lnTo>
                    <a:pt x="1943952" y="1893122"/>
                  </a:lnTo>
                  <a:lnTo>
                    <a:pt x="1957639" y="1853132"/>
                  </a:lnTo>
                  <a:lnTo>
                    <a:pt x="1971781" y="1870092"/>
                  </a:lnTo>
                  <a:lnTo>
                    <a:pt x="1985468" y="1917814"/>
                  </a:lnTo>
                  <a:lnTo>
                    <a:pt x="1999611" y="1949438"/>
                  </a:lnTo>
                  <a:lnTo>
                    <a:pt x="2013754" y="1962418"/>
                  </a:lnTo>
                  <a:lnTo>
                    <a:pt x="2026984" y="1955432"/>
                  </a:lnTo>
                  <a:lnTo>
                    <a:pt x="2041127" y="1935174"/>
                  </a:lnTo>
                  <a:lnTo>
                    <a:pt x="2054813" y="1933609"/>
                  </a:lnTo>
                  <a:lnTo>
                    <a:pt x="2068956" y="1956634"/>
                  </a:lnTo>
                  <a:lnTo>
                    <a:pt x="2082643" y="1967912"/>
                  </a:lnTo>
                  <a:lnTo>
                    <a:pt x="2096786" y="1959620"/>
                  </a:lnTo>
                  <a:lnTo>
                    <a:pt x="2110928" y="1940723"/>
                  </a:lnTo>
                  <a:lnTo>
                    <a:pt x="2124615" y="1929317"/>
                  </a:lnTo>
                  <a:lnTo>
                    <a:pt x="2138758" y="1933108"/>
                  </a:lnTo>
                  <a:lnTo>
                    <a:pt x="2152444" y="1950758"/>
                  </a:lnTo>
                  <a:lnTo>
                    <a:pt x="2166587" y="1967912"/>
                  </a:lnTo>
                  <a:lnTo>
                    <a:pt x="2180730" y="1967912"/>
                  </a:lnTo>
                  <a:lnTo>
                    <a:pt x="2193504" y="1967912"/>
                  </a:lnTo>
                  <a:lnTo>
                    <a:pt x="2207647" y="1967912"/>
                  </a:lnTo>
                  <a:lnTo>
                    <a:pt x="2221334" y="1967912"/>
                  </a:lnTo>
                  <a:lnTo>
                    <a:pt x="2235476" y="1967912"/>
                  </a:lnTo>
                  <a:lnTo>
                    <a:pt x="2249163" y="1967912"/>
                  </a:lnTo>
                  <a:lnTo>
                    <a:pt x="2263306" y="1958895"/>
                  </a:lnTo>
                  <a:lnTo>
                    <a:pt x="2277449" y="1952839"/>
                  </a:lnTo>
                  <a:lnTo>
                    <a:pt x="2291135" y="1967912"/>
                  </a:lnTo>
                  <a:lnTo>
                    <a:pt x="2305278" y="1967912"/>
                  </a:lnTo>
                  <a:lnTo>
                    <a:pt x="2318965" y="1967912"/>
                  </a:lnTo>
                  <a:lnTo>
                    <a:pt x="2333107" y="1967912"/>
                  </a:lnTo>
                  <a:lnTo>
                    <a:pt x="2347250" y="1967912"/>
                  </a:lnTo>
                  <a:lnTo>
                    <a:pt x="2360024" y="1967912"/>
                  </a:lnTo>
                  <a:lnTo>
                    <a:pt x="2374167" y="1967912"/>
                  </a:lnTo>
                  <a:lnTo>
                    <a:pt x="2387854" y="1967912"/>
                  </a:lnTo>
                  <a:lnTo>
                    <a:pt x="2401997" y="1967912"/>
                  </a:lnTo>
                  <a:lnTo>
                    <a:pt x="2415683" y="1967912"/>
                  </a:lnTo>
                  <a:lnTo>
                    <a:pt x="2429826" y="1967912"/>
                  </a:lnTo>
                  <a:lnTo>
                    <a:pt x="2443969" y="1967912"/>
                  </a:lnTo>
                  <a:lnTo>
                    <a:pt x="2457655" y="1967912"/>
                  </a:lnTo>
                  <a:lnTo>
                    <a:pt x="2471798" y="1967912"/>
                  </a:lnTo>
                  <a:lnTo>
                    <a:pt x="2485485" y="1967912"/>
                  </a:lnTo>
                  <a:lnTo>
                    <a:pt x="2499628" y="1967912"/>
                  </a:lnTo>
                  <a:lnTo>
                    <a:pt x="2513770" y="1967912"/>
                  </a:lnTo>
                  <a:lnTo>
                    <a:pt x="2526545" y="1967912"/>
                  </a:lnTo>
                  <a:lnTo>
                    <a:pt x="2540687" y="1967912"/>
                  </a:lnTo>
                  <a:lnTo>
                    <a:pt x="2554374" y="1967912"/>
                  </a:lnTo>
                  <a:lnTo>
                    <a:pt x="2568517" y="1967912"/>
                  </a:lnTo>
                  <a:lnTo>
                    <a:pt x="2582203" y="1967912"/>
                  </a:lnTo>
                  <a:lnTo>
                    <a:pt x="2596346" y="1967912"/>
                  </a:lnTo>
                  <a:lnTo>
                    <a:pt x="2610489" y="1936951"/>
                  </a:lnTo>
                  <a:lnTo>
                    <a:pt x="2624176" y="1861945"/>
                  </a:lnTo>
                  <a:lnTo>
                    <a:pt x="2638318" y="1802594"/>
                  </a:lnTo>
                  <a:lnTo>
                    <a:pt x="2652005" y="1799294"/>
                  </a:lnTo>
                  <a:lnTo>
                    <a:pt x="2666148" y="1826844"/>
                  </a:lnTo>
                  <a:lnTo>
                    <a:pt x="2680291" y="1844161"/>
                  </a:lnTo>
                  <a:lnTo>
                    <a:pt x="2693521" y="1840591"/>
                  </a:lnTo>
                  <a:lnTo>
                    <a:pt x="2707664" y="1834648"/>
                  </a:lnTo>
                  <a:lnTo>
                    <a:pt x="2721350" y="1846018"/>
                  </a:lnTo>
                  <a:lnTo>
                    <a:pt x="2735493" y="1857986"/>
                  </a:lnTo>
                  <a:lnTo>
                    <a:pt x="2749180" y="1844591"/>
                  </a:lnTo>
                  <a:lnTo>
                    <a:pt x="2763323" y="1821911"/>
                  </a:lnTo>
                  <a:lnTo>
                    <a:pt x="2777465" y="1834925"/>
                  </a:lnTo>
                  <a:lnTo>
                    <a:pt x="2791152" y="1883193"/>
                  </a:lnTo>
                  <a:lnTo>
                    <a:pt x="2805295" y="1917264"/>
                  </a:lnTo>
                  <a:lnTo>
                    <a:pt x="2818981" y="1906755"/>
                  </a:lnTo>
                  <a:lnTo>
                    <a:pt x="2833124" y="1889367"/>
                  </a:lnTo>
                  <a:lnTo>
                    <a:pt x="2847267" y="1895293"/>
                  </a:lnTo>
                  <a:lnTo>
                    <a:pt x="2860041" y="1910315"/>
                  </a:lnTo>
                  <a:lnTo>
                    <a:pt x="2874184" y="1913423"/>
                  </a:lnTo>
                  <a:lnTo>
                    <a:pt x="2887871" y="1891085"/>
                  </a:lnTo>
                  <a:lnTo>
                    <a:pt x="2902013" y="1852924"/>
                  </a:lnTo>
                  <a:lnTo>
                    <a:pt x="2915700" y="1831650"/>
                  </a:lnTo>
                  <a:lnTo>
                    <a:pt x="2929843" y="1833743"/>
                  </a:lnTo>
                  <a:lnTo>
                    <a:pt x="2943986" y="1826054"/>
                  </a:lnTo>
                  <a:lnTo>
                    <a:pt x="2957672" y="1797859"/>
                  </a:lnTo>
                  <a:lnTo>
                    <a:pt x="2971815" y="1769176"/>
                  </a:lnTo>
                  <a:lnTo>
                    <a:pt x="2985502" y="1756998"/>
                  </a:lnTo>
                  <a:lnTo>
                    <a:pt x="2999644" y="1745895"/>
                  </a:lnTo>
                  <a:lnTo>
                    <a:pt x="3013787" y="1718412"/>
                  </a:lnTo>
                  <a:lnTo>
                    <a:pt x="3026561" y="1679002"/>
                  </a:lnTo>
                  <a:lnTo>
                    <a:pt x="3040704" y="1635918"/>
                  </a:lnTo>
                  <a:lnTo>
                    <a:pt x="3054391" y="1606141"/>
                  </a:lnTo>
                  <a:lnTo>
                    <a:pt x="3068534" y="1612367"/>
                  </a:lnTo>
                  <a:lnTo>
                    <a:pt x="3082220" y="1627004"/>
                  </a:lnTo>
                  <a:lnTo>
                    <a:pt x="3096363" y="1618221"/>
                  </a:lnTo>
                  <a:lnTo>
                    <a:pt x="3110506" y="1603315"/>
                  </a:lnTo>
                  <a:lnTo>
                    <a:pt x="3124192" y="1599453"/>
                  </a:lnTo>
                  <a:lnTo>
                    <a:pt x="3138335" y="1605977"/>
                  </a:lnTo>
                  <a:lnTo>
                    <a:pt x="3152022" y="1613690"/>
                  </a:lnTo>
                  <a:lnTo>
                    <a:pt x="3166165" y="1619157"/>
                  </a:lnTo>
                  <a:lnTo>
                    <a:pt x="3180307" y="1626653"/>
                  </a:lnTo>
                  <a:lnTo>
                    <a:pt x="3193082" y="1640917"/>
                  </a:lnTo>
                  <a:lnTo>
                    <a:pt x="3207224" y="1665670"/>
                  </a:lnTo>
                  <a:lnTo>
                    <a:pt x="3220911" y="1696061"/>
                  </a:lnTo>
                  <a:lnTo>
                    <a:pt x="3235054" y="1706866"/>
                  </a:lnTo>
                  <a:lnTo>
                    <a:pt x="3248740" y="1702443"/>
                  </a:lnTo>
                  <a:lnTo>
                    <a:pt x="3262883" y="1704280"/>
                  </a:lnTo>
                  <a:lnTo>
                    <a:pt x="3277026" y="1716020"/>
                  </a:lnTo>
                  <a:lnTo>
                    <a:pt x="3290713" y="1734762"/>
                  </a:lnTo>
                  <a:lnTo>
                    <a:pt x="3304855" y="1748978"/>
                  </a:lnTo>
                  <a:lnTo>
                    <a:pt x="3318542" y="1741961"/>
                  </a:lnTo>
                  <a:lnTo>
                    <a:pt x="3332685" y="1719620"/>
                  </a:lnTo>
                  <a:lnTo>
                    <a:pt x="3346828" y="1703262"/>
                  </a:lnTo>
                  <a:lnTo>
                    <a:pt x="3360058" y="1702587"/>
                  </a:lnTo>
                  <a:lnTo>
                    <a:pt x="3374201" y="1715529"/>
                  </a:lnTo>
                  <a:lnTo>
                    <a:pt x="3387887" y="1726525"/>
                  </a:lnTo>
                  <a:lnTo>
                    <a:pt x="3402030" y="1725754"/>
                  </a:lnTo>
                  <a:lnTo>
                    <a:pt x="3415717" y="1716553"/>
                  </a:lnTo>
                  <a:lnTo>
                    <a:pt x="3429860" y="1720487"/>
                  </a:lnTo>
                  <a:lnTo>
                    <a:pt x="3444003" y="1733053"/>
                  </a:lnTo>
                  <a:lnTo>
                    <a:pt x="3457689" y="1744113"/>
                  </a:lnTo>
                  <a:lnTo>
                    <a:pt x="3471832" y="1761578"/>
                  </a:lnTo>
                  <a:lnTo>
                    <a:pt x="3485519" y="1783562"/>
                  </a:lnTo>
                  <a:lnTo>
                    <a:pt x="3499661" y="1799606"/>
                  </a:lnTo>
                  <a:lnTo>
                    <a:pt x="3513804" y="1807104"/>
                  </a:lnTo>
                  <a:lnTo>
                    <a:pt x="3526578" y="1801496"/>
                  </a:lnTo>
                  <a:lnTo>
                    <a:pt x="3540721" y="1783680"/>
                  </a:lnTo>
                  <a:lnTo>
                    <a:pt x="3554408" y="1772346"/>
                  </a:lnTo>
                  <a:lnTo>
                    <a:pt x="3568550" y="1777931"/>
                  </a:lnTo>
                  <a:lnTo>
                    <a:pt x="3582237" y="1797293"/>
                  </a:lnTo>
                  <a:lnTo>
                    <a:pt x="3596380" y="1804793"/>
                  </a:lnTo>
                  <a:lnTo>
                    <a:pt x="3610523" y="1798741"/>
                  </a:lnTo>
                  <a:lnTo>
                    <a:pt x="3624209" y="1789391"/>
                  </a:lnTo>
                  <a:lnTo>
                    <a:pt x="3638352" y="1769050"/>
                  </a:lnTo>
                  <a:lnTo>
                    <a:pt x="3652039" y="1745726"/>
                  </a:lnTo>
                  <a:lnTo>
                    <a:pt x="3666182" y="1728989"/>
                  </a:lnTo>
                  <a:lnTo>
                    <a:pt x="3680324" y="1717919"/>
                  </a:lnTo>
                  <a:lnTo>
                    <a:pt x="3693098" y="1719438"/>
                  </a:lnTo>
                  <a:lnTo>
                    <a:pt x="3707241" y="1727556"/>
                  </a:lnTo>
                  <a:lnTo>
                    <a:pt x="3720928" y="1730191"/>
                  </a:lnTo>
                  <a:lnTo>
                    <a:pt x="3735071" y="1718035"/>
                  </a:lnTo>
                  <a:lnTo>
                    <a:pt x="3748757" y="1692791"/>
                  </a:lnTo>
                  <a:lnTo>
                    <a:pt x="3762900" y="1679121"/>
                  </a:lnTo>
                  <a:lnTo>
                    <a:pt x="3777043" y="1683650"/>
                  </a:lnTo>
                  <a:lnTo>
                    <a:pt x="3790730" y="1684151"/>
                  </a:lnTo>
                  <a:lnTo>
                    <a:pt x="3804872" y="1677422"/>
                  </a:lnTo>
                  <a:lnTo>
                    <a:pt x="3818559" y="1671299"/>
                  </a:lnTo>
                  <a:lnTo>
                    <a:pt x="3832702" y="1672995"/>
                  </a:lnTo>
                  <a:lnTo>
                    <a:pt x="3846845" y="1678123"/>
                  </a:lnTo>
                  <a:lnTo>
                    <a:pt x="3859619" y="1673671"/>
                  </a:lnTo>
                  <a:lnTo>
                    <a:pt x="3873762" y="1671759"/>
                  </a:lnTo>
                  <a:lnTo>
                    <a:pt x="3887448" y="1671656"/>
                  </a:lnTo>
                  <a:lnTo>
                    <a:pt x="3901591" y="1671897"/>
                  </a:lnTo>
                  <a:lnTo>
                    <a:pt x="3915278" y="1674752"/>
                  </a:lnTo>
                  <a:lnTo>
                    <a:pt x="3929420" y="1672064"/>
                  </a:lnTo>
                  <a:lnTo>
                    <a:pt x="3943563" y="1663387"/>
                  </a:lnTo>
                  <a:lnTo>
                    <a:pt x="3957250" y="1659883"/>
                  </a:lnTo>
                  <a:lnTo>
                    <a:pt x="3971393" y="1661627"/>
                  </a:lnTo>
                  <a:lnTo>
                    <a:pt x="3985079" y="1654839"/>
                  </a:lnTo>
                  <a:lnTo>
                    <a:pt x="3999222" y="1640757"/>
                  </a:lnTo>
                  <a:lnTo>
                    <a:pt x="4013365" y="1625096"/>
                  </a:lnTo>
                  <a:lnTo>
                    <a:pt x="4026595" y="1619252"/>
                  </a:lnTo>
                  <a:lnTo>
                    <a:pt x="4040738" y="1613758"/>
                  </a:lnTo>
                  <a:lnTo>
                    <a:pt x="4054425" y="1599290"/>
                  </a:lnTo>
                  <a:lnTo>
                    <a:pt x="4068567" y="1603496"/>
                  </a:lnTo>
                  <a:lnTo>
                    <a:pt x="4082254" y="1627496"/>
                  </a:lnTo>
                  <a:lnTo>
                    <a:pt x="4096397" y="1649277"/>
                  </a:lnTo>
                  <a:lnTo>
                    <a:pt x="4110540" y="1657536"/>
                  </a:lnTo>
                  <a:lnTo>
                    <a:pt x="4124226" y="1652110"/>
                  </a:lnTo>
                  <a:lnTo>
                    <a:pt x="4138369" y="1649382"/>
                  </a:lnTo>
                  <a:lnTo>
                    <a:pt x="4152056" y="1667904"/>
                  </a:lnTo>
                  <a:lnTo>
                    <a:pt x="4166198" y="1694488"/>
                  </a:lnTo>
                  <a:lnTo>
                    <a:pt x="4180341" y="1714156"/>
                  </a:lnTo>
                  <a:lnTo>
                    <a:pt x="4193115" y="1714959"/>
                  </a:lnTo>
                  <a:lnTo>
                    <a:pt x="4207258" y="1709866"/>
                  </a:lnTo>
                  <a:lnTo>
                    <a:pt x="4220945" y="1720009"/>
                  </a:lnTo>
                  <a:lnTo>
                    <a:pt x="4235088" y="1714230"/>
                  </a:lnTo>
                  <a:lnTo>
                    <a:pt x="4248774" y="1697859"/>
                  </a:lnTo>
                  <a:lnTo>
                    <a:pt x="4262917" y="1690444"/>
                  </a:lnTo>
                  <a:lnTo>
                    <a:pt x="4277060" y="1682624"/>
                  </a:lnTo>
                  <a:lnTo>
                    <a:pt x="4290746" y="1684017"/>
                  </a:lnTo>
                  <a:lnTo>
                    <a:pt x="4304889" y="1693981"/>
                  </a:lnTo>
                  <a:lnTo>
                    <a:pt x="4318576" y="1696328"/>
                  </a:lnTo>
                  <a:lnTo>
                    <a:pt x="4332719" y="1689468"/>
                  </a:lnTo>
                  <a:lnTo>
                    <a:pt x="4346861" y="1679243"/>
                  </a:lnTo>
                  <a:lnTo>
                    <a:pt x="4359636" y="1678234"/>
                  </a:lnTo>
                  <a:lnTo>
                    <a:pt x="4373778" y="1677993"/>
                  </a:lnTo>
                  <a:lnTo>
                    <a:pt x="4387465" y="1674305"/>
                  </a:lnTo>
                  <a:lnTo>
                    <a:pt x="4401608" y="1679900"/>
                  </a:lnTo>
                  <a:lnTo>
                    <a:pt x="4415294" y="1676051"/>
                  </a:lnTo>
                  <a:lnTo>
                    <a:pt x="4429437" y="1658424"/>
                  </a:lnTo>
                  <a:lnTo>
                    <a:pt x="4443580" y="1641554"/>
                  </a:lnTo>
                  <a:lnTo>
                    <a:pt x="4457267" y="1625219"/>
                  </a:lnTo>
                  <a:lnTo>
                    <a:pt x="4471409" y="1611332"/>
                  </a:lnTo>
                  <a:lnTo>
                    <a:pt x="4485096" y="1609657"/>
                  </a:lnTo>
                  <a:lnTo>
                    <a:pt x="4499239" y="1611623"/>
                  </a:lnTo>
                  <a:lnTo>
                    <a:pt x="4513382" y="1606881"/>
                  </a:lnTo>
                  <a:lnTo>
                    <a:pt x="4526156" y="1599486"/>
                  </a:lnTo>
                  <a:lnTo>
                    <a:pt x="4540299" y="1596888"/>
                  </a:lnTo>
                  <a:lnTo>
                    <a:pt x="4553985" y="1596411"/>
                  </a:lnTo>
                  <a:lnTo>
                    <a:pt x="4568128" y="1588506"/>
                  </a:lnTo>
                  <a:lnTo>
                    <a:pt x="4581815" y="1576416"/>
                  </a:lnTo>
                  <a:lnTo>
                    <a:pt x="4595957" y="1564787"/>
                  </a:lnTo>
                  <a:lnTo>
                    <a:pt x="4610100" y="1553937"/>
                  </a:lnTo>
                  <a:lnTo>
                    <a:pt x="4623787" y="1540043"/>
                  </a:lnTo>
                  <a:lnTo>
                    <a:pt x="4637930" y="1526984"/>
                  </a:lnTo>
                  <a:lnTo>
                    <a:pt x="4651616" y="1507578"/>
                  </a:lnTo>
                  <a:lnTo>
                    <a:pt x="4665759" y="1483317"/>
                  </a:lnTo>
                  <a:lnTo>
                    <a:pt x="4679902" y="1479281"/>
                  </a:lnTo>
                  <a:lnTo>
                    <a:pt x="4693132" y="1477462"/>
                  </a:lnTo>
                  <a:lnTo>
                    <a:pt x="4707275" y="1449235"/>
                  </a:lnTo>
                  <a:lnTo>
                    <a:pt x="4720962" y="1388346"/>
                  </a:lnTo>
                  <a:lnTo>
                    <a:pt x="4735104" y="1313708"/>
                  </a:lnTo>
                  <a:lnTo>
                    <a:pt x="4748791" y="1256307"/>
                  </a:lnTo>
                  <a:lnTo>
                    <a:pt x="4762934" y="1207607"/>
                  </a:lnTo>
                  <a:lnTo>
                    <a:pt x="4777077" y="1155838"/>
                  </a:lnTo>
                  <a:lnTo>
                    <a:pt x="4790763" y="1099633"/>
                  </a:lnTo>
                  <a:lnTo>
                    <a:pt x="4804906" y="1035911"/>
                  </a:lnTo>
                  <a:lnTo>
                    <a:pt x="4818593" y="980471"/>
                  </a:lnTo>
                  <a:lnTo>
                    <a:pt x="4832735" y="911482"/>
                  </a:lnTo>
                  <a:lnTo>
                    <a:pt x="4846878" y="782742"/>
                  </a:lnTo>
                  <a:lnTo>
                    <a:pt x="4859652" y="614427"/>
                  </a:lnTo>
                  <a:lnTo>
                    <a:pt x="4873795" y="445889"/>
                  </a:lnTo>
                  <a:lnTo>
                    <a:pt x="4887482" y="288204"/>
                  </a:lnTo>
                  <a:lnTo>
                    <a:pt x="4901625" y="159714"/>
                  </a:lnTo>
                  <a:lnTo>
                    <a:pt x="4915311" y="63632"/>
                  </a:lnTo>
                  <a:lnTo>
                    <a:pt x="4929454" y="4137"/>
                  </a:lnTo>
                  <a:lnTo>
                    <a:pt x="4943597" y="0"/>
                  </a:lnTo>
                  <a:lnTo>
                    <a:pt x="4957283" y="43622"/>
                  </a:lnTo>
                  <a:lnTo>
                    <a:pt x="4971426" y="110950"/>
                  </a:lnTo>
                  <a:lnTo>
                    <a:pt x="4985113" y="166888"/>
                  </a:lnTo>
                  <a:lnTo>
                    <a:pt x="4999256" y="231218"/>
                  </a:lnTo>
                  <a:lnTo>
                    <a:pt x="5013398" y="356111"/>
                  </a:lnTo>
                  <a:lnTo>
                    <a:pt x="5026173" y="536301"/>
                  </a:lnTo>
                  <a:lnTo>
                    <a:pt x="5040315" y="735118"/>
                  </a:lnTo>
                  <a:lnTo>
                    <a:pt x="5054002" y="955666"/>
                  </a:lnTo>
                  <a:lnTo>
                    <a:pt x="5068145" y="1186003"/>
                  </a:lnTo>
                  <a:lnTo>
                    <a:pt x="5081831" y="1385078"/>
                  </a:lnTo>
                  <a:lnTo>
                    <a:pt x="5095974" y="1554881"/>
                  </a:lnTo>
                  <a:lnTo>
                    <a:pt x="5110117" y="1684054"/>
                  </a:lnTo>
                  <a:lnTo>
                    <a:pt x="5123804" y="1770640"/>
                  </a:lnTo>
                  <a:lnTo>
                    <a:pt x="5137946" y="1837498"/>
                  </a:lnTo>
                  <a:lnTo>
                    <a:pt x="5151633" y="1894317"/>
                  </a:lnTo>
                  <a:lnTo>
                    <a:pt x="5165776" y="1944870"/>
                  </a:lnTo>
                  <a:lnTo>
                    <a:pt x="5179919" y="1967912"/>
                  </a:lnTo>
                  <a:lnTo>
                    <a:pt x="5192693" y="1967912"/>
                  </a:lnTo>
                  <a:lnTo>
                    <a:pt x="5206836" y="1967912"/>
                  </a:lnTo>
                  <a:lnTo>
                    <a:pt x="5220522" y="1967912"/>
                  </a:lnTo>
                  <a:lnTo>
                    <a:pt x="5234665" y="1967912"/>
                  </a:lnTo>
                  <a:lnTo>
                    <a:pt x="5248352" y="1967912"/>
                  </a:lnTo>
                  <a:lnTo>
                    <a:pt x="5262494" y="1967912"/>
                  </a:lnTo>
                  <a:lnTo>
                    <a:pt x="5276637" y="1967912"/>
                  </a:lnTo>
                  <a:lnTo>
                    <a:pt x="5290324" y="1967912"/>
                  </a:lnTo>
                  <a:lnTo>
                    <a:pt x="5304467" y="1967912"/>
                  </a:lnTo>
                  <a:lnTo>
                    <a:pt x="5318153" y="1967912"/>
                  </a:lnTo>
                  <a:lnTo>
                    <a:pt x="5332296" y="1967912"/>
                  </a:lnTo>
                  <a:lnTo>
                    <a:pt x="5346439" y="1967912"/>
                  </a:lnTo>
                  <a:lnTo>
                    <a:pt x="5359669" y="1967912"/>
                  </a:lnTo>
                  <a:lnTo>
                    <a:pt x="5373812" y="1967912"/>
                  </a:lnTo>
                  <a:lnTo>
                    <a:pt x="5387499" y="1967912"/>
                  </a:lnTo>
                  <a:lnTo>
                    <a:pt x="5401642" y="1967912"/>
                  </a:lnTo>
                  <a:lnTo>
                    <a:pt x="5415328" y="1967912"/>
                  </a:lnTo>
                  <a:lnTo>
                    <a:pt x="5429471" y="1967912"/>
                  </a:lnTo>
                  <a:lnTo>
                    <a:pt x="5443614" y="1967912"/>
                  </a:lnTo>
                  <a:lnTo>
                    <a:pt x="5457300" y="1967912"/>
                  </a:lnTo>
                  <a:lnTo>
                    <a:pt x="5471443" y="1967912"/>
                  </a:lnTo>
                  <a:lnTo>
                    <a:pt x="5485130" y="1967912"/>
                  </a:lnTo>
                  <a:lnTo>
                    <a:pt x="5499273" y="1967912"/>
                  </a:lnTo>
                  <a:lnTo>
                    <a:pt x="5513415" y="1967912"/>
                  </a:lnTo>
                  <a:lnTo>
                    <a:pt x="5526190" y="1967912"/>
                  </a:lnTo>
                  <a:lnTo>
                    <a:pt x="5540332" y="1967912"/>
                  </a:lnTo>
                  <a:lnTo>
                    <a:pt x="5554019" y="1967912"/>
                  </a:lnTo>
                  <a:lnTo>
                    <a:pt x="5568162" y="1967912"/>
                  </a:lnTo>
                  <a:lnTo>
                    <a:pt x="5581848" y="1967912"/>
                  </a:lnTo>
                  <a:lnTo>
                    <a:pt x="5595991" y="1967912"/>
                  </a:lnTo>
                  <a:lnTo>
                    <a:pt x="5610134" y="1967912"/>
                  </a:lnTo>
                  <a:lnTo>
                    <a:pt x="5623821" y="1967912"/>
                  </a:lnTo>
                  <a:lnTo>
                    <a:pt x="5637963" y="1967912"/>
                  </a:lnTo>
                  <a:lnTo>
                    <a:pt x="5651650" y="1967912"/>
                  </a:lnTo>
                  <a:lnTo>
                    <a:pt x="5665793" y="1967912"/>
                  </a:lnTo>
                  <a:lnTo>
                    <a:pt x="5679936" y="1967912"/>
                  </a:lnTo>
                  <a:lnTo>
                    <a:pt x="5692710" y="1967912"/>
                  </a:lnTo>
                  <a:lnTo>
                    <a:pt x="5706853" y="1967912"/>
                  </a:lnTo>
                  <a:lnTo>
                    <a:pt x="5720539" y="1967912"/>
                  </a:lnTo>
                  <a:lnTo>
                    <a:pt x="5734682" y="1967912"/>
                  </a:lnTo>
                  <a:lnTo>
                    <a:pt x="5748369" y="1967912"/>
                  </a:lnTo>
                  <a:lnTo>
                    <a:pt x="5762511" y="1967912"/>
                  </a:lnTo>
                  <a:lnTo>
                    <a:pt x="5776654" y="1967912"/>
                  </a:lnTo>
                  <a:lnTo>
                    <a:pt x="5790341" y="1967912"/>
                  </a:lnTo>
                  <a:lnTo>
                    <a:pt x="5804484" y="1967912"/>
                  </a:lnTo>
                  <a:lnTo>
                    <a:pt x="5818170" y="1967912"/>
                  </a:lnTo>
                  <a:lnTo>
                    <a:pt x="5832313" y="1967912"/>
                  </a:lnTo>
                  <a:lnTo>
                    <a:pt x="5846456" y="1967912"/>
                  </a:lnTo>
                  <a:lnTo>
                    <a:pt x="5859230" y="1967912"/>
                  </a:lnTo>
                  <a:lnTo>
                    <a:pt x="5873373" y="1967912"/>
                  </a:lnTo>
                  <a:lnTo>
                    <a:pt x="5887059" y="1967912"/>
                  </a:lnTo>
                  <a:lnTo>
                    <a:pt x="5901202" y="1967912"/>
                  </a:lnTo>
                  <a:lnTo>
                    <a:pt x="5914889" y="1967912"/>
                  </a:lnTo>
                  <a:lnTo>
                    <a:pt x="5929032" y="1967912"/>
                  </a:lnTo>
                  <a:lnTo>
                    <a:pt x="5943174" y="1967912"/>
                  </a:lnTo>
                  <a:lnTo>
                    <a:pt x="5956861" y="1967912"/>
                  </a:lnTo>
                  <a:lnTo>
                    <a:pt x="5971004" y="1967912"/>
                  </a:lnTo>
                  <a:lnTo>
                    <a:pt x="5984690" y="1967912"/>
                  </a:lnTo>
                  <a:lnTo>
                    <a:pt x="5998833" y="1950873"/>
                  </a:lnTo>
                  <a:lnTo>
                    <a:pt x="6012976" y="1880506"/>
                  </a:lnTo>
                  <a:lnTo>
                    <a:pt x="6026206" y="1745319"/>
                  </a:lnTo>
                  <a:lnTo>
                    <a:pt x="6040349" y="1569070"/>
                  </a:lnTo>
                  <a:lnTo>
                    <a:pt x="6054036" y="1383136"/>
                  </a:lnTo>
                  <a:lnTo>
                    <a:pt x="6068179" y="1223620"/>
                  </a:lnTo>
                  <a:lnTo>
                    <a:pt x="6081865" y="1113917"/>
                  </a:lnTo>
                  <a:lnTo>
                    <a:pt x="6096008" y="1044541"/>
                  </a:lnTo>
                  <a:lnTo>
                    <a:pt x="6110151" y="989272"/>
                  </a:lnTo>
                  <a:lnTo>
                    <a:pt x="6123837" y="931887"/>
                  </a:lnTo>
                  <a:lnTo>
                    <a:pt x="6137980" y="913103"/>
                  </a:lnTo>
                  <a:lnTo>
                    <a:pt x="6151667" y="911289"/>
                  </a:lnTo>
                  <a:lnTo>
                    <a:pt x="6165810" y="892259"/>
                  </a:lnTo>
                  <a:lnTo>
                    <a:pt x="6179952" y="883484"/>
                  </a:lnTo>
                  <a:lnTo>
                    <a:pt x="6192727" y="896558"/>
                  </a:lnTo>
                  <a:lnTo>
                    <a:pt x="6206869" y="930970"/>
                  </a:lnTo>
                  <a:lnTo>
                    <a:pt x="6220556" y="984191"/>
                  </a:lnTo>
                  <a:lnTo>
                    <a:pt x="6234699" y="1035730"/>
                  </a:lnTo>
                  <a:lnTo>
                    <a:pt x="6248385" y="1074240"/>
                  </a:lnTo>
                  <a:lnTo>
                    <a:pt x="6262528" y="1114622"/>
                  </a:lnTo>
                  <a:lnTo>
                    <a:pt x="6276671" y="1155396"/>
                  </a:lnTo>
                  <a:lnTo>
                    <a:pt x="6290358" y="1195695"/>
                  </a:lnTo>
                  <a:lnTo>
                    <a:pt x="6304500" y="1232644"/>
                  </a:lnTo>
                  <a:lnTo>
                    <a:pt x="6318187" y="1260794"/>
                  </a:lnTo>
                  <a:lnTo>
                    <a:pt x="6332330" y="1284113"/>
                  </a:lnTo>
                  <a:lnTo>
                    <a:pt x="6346473" y="1332633"/>
                  </a:lnTo>
                  <a:lnTo>
                    <a:pt x="6359247" y="1412970"/>
                  </a:lnTo>
                  <a:lnTo>
                    <a:pt x="6373390" y="1488463"/>
                  </a:lnTo>
                  <a:lnTo>
                    <a:pt x="6387076" y="1557433"/>
                  </a:lnTo>
                  <a:lnTo>
                    <a:pt x="6401219" y="1634272"/>
                  </a:lnTo>
                  <a:lnTo>
                    <a:pt x="6414906" y="1705779"/>
                  </a:lnTo>
                  <a:lnTo>
                    <a:pt x="6429048" y="1755208"/>
                  </a:lnTo>
                  <a:lnTo>
                    <a:pt x="6443191" y="1783369"/>
                  </a:lnTo>
                  <a:lnTo>
                    <a:pt x="6456878" y="1781274"/>
                  </a:lnTo>
                  <a:lnTo>
                    <a:pt x="6471021" y="1749041"/>
                  </a:lnTo>
                  <a:lnTo>
                    <a:pt x="6484707" y="1722119"/>
                  </a:lnTo>
                  <a:lnTo>
                    <a:pt x="6498850" y="1720436"/>
                  </a:lnTo>
                  <a:lnTo>
                    <a:pt x="6512993" y="1716089"/>
                  </a:lnTo>
                  <a:lnTo>
                    <a:pt x="6525767" y="1697299"/>
                  </a:lnTo>
                  <a:lnTo>
                    <a:pt x="6539910" y="1675990"/>
                  </a:lnTo>
                  <a:lnTo>
                    <a:pt x="6553596" y="1656291"/>
                  </a:lnTo>
                  <a:lnTo>
                    <a:pt x="6567739" y="1639319"/>
                  </a:lnTo>
                  <a:lnTo>
                    <a:pt x="6581426" y="1613855"/>
                  </a:lnTo>
                  <a:lnTo>
                    <a:pt x="6595569" y="1572634"/>
                  </a:lnTo>
                  <a:lnTo>
                    <a:pt x="6609711" y="1536042"/>
                  </a:lnTo>
                  <a:lnTo>
                    <a:pt x="6623398" y="1544130"/>
                  </a:lnTo>
                  <a:lnTo>
                    <a:pt x="6637541" y="1584123"/>
                  </a:lnTo>
                  <a:lnTo>
                    <a:pt x="6651227" y="1611301"/>
                  </a:lnTo>
                  <a:lnTo>
                    <a:pt x="6665370" y="1613927"/>
                  </a:lnTo>
                  <a:lnTo>
                    <a:pt x="6679513" y="1598908"/>
                  </a:lnTo>
                  <a:lnTo>
                    <a:pt x="6692743" y="1577733"/>
                  </a:lnTo>
                  <a:lnTo>
                    <a:pt x="6706886" y="1572870"/>
                  </a:lnTo>
                  <a:lnTo>
                    <a:pt x="6720573" y="1590702"/>
                  </a:lnTo>
                  <a:lnTo>
                    <a:pt x="6734716" y="1607172"/>
                  </a:lnTo>
                  <a:lnTo>
                    <a:pt x="6748402" y="1608564"/>
                  </a:lnTo>
                  <a:lnTo>
                    <a:pt x="6762545" y="1604528"/>
                  </a:lnTo>
                  <a:lnTo>
                    <a:pt x="6776688" y="1597573"/>
                  </a:lnTo>
                  <a:lnTo>
                    <a:pt x="6790374" y="1572895"/>
                  </a:lnTo>
                  <a:lnTo>
                    <a:pt x="6804517" y="1547310"/>
                  </a:lnTo>
                  <a:lnTo>
                    <a:pt x="6818204" y="1532650"/>
                  </a:lnTo>
                  <a:lnTo>
                    <a:pt x="6832347" y="1526711"/>
                  </a:lnTo>
                  <a:lnTo>
                    <a:pt x="6846490" y="1547472"/>
                  </a:lnTo>
                  <a:lnTo>
                    <a:pt x="6859264" y="1573636"/>
                  </a:lnTo>
                  <a:lnTo>
                    <a:pt x="6873406" y="1578100"/>
                  </a:lnTo>
                  <a:lnTo>
                    <a:pt x="6887093" y="1571610"/>
                  </a:lnTo>
                  <a:lnTo>
                    <a:pt x="6901236" y="1568979"/>
                  </a:lnTo>
                  <a:lnTo>
                    <a:pt x="6901236" y="1967912"/>
                  </a:lnTo>
                  <a:lnTo>
                    <a:pt x="6887093" y="1967912"/>
                  </a:lnTo>
                  <a:lnTo>
                    <a:pt x="6873406" y="1967912"/>
                  </a:lnTo>
                  <a:lnTo>
                    <a:pt x="6859264" y="1967912"/>
                  </a:lnTo>
                  <a:lnTo>
                    <a:pt x="6846490" y="1967912"/>
                  </a:lnTo>
                  <a:lnTo>
                    <a:pt x="6832347" y="1967912"/>
                  </a:lnTo>
                  <a:lnTo>
                    <a:pt x="6818204" y="1967912"/>
                  </a:lnTo>
                  <a:lnTo>
                    <a:pt x="6804517" y="1967912"/>
                  </a:lnTo>
                  <a:lnTo>
                    <a:pt x="6790374" y="1967912"/>
                  </a:lnTo>
                  <a:lnTo>
                    <a:pt x="6776688" y="1967912"/>
                  </a:lnTo>
                  <a:lnTo>
                    <a:pt x="6762545" y="1967912"/>
                  </a:lnTo>
                  <a:lnTo>
                    <a:pt x="6748402" y="1967912"/>
                  </a:lnTo>
                  <a:lnTo>
                    <a:pt x="6734716" y="1967912"/>
                  </a:lnTo>
                  <a:lnTo>
                    <a:pt x="6720573" y="1967912"/>
                  </a:lnTo>
                  <a:lnTo>
                    <a:pt x="6706886" y="1967912"/>
                  </a:lnTo>
                  <a:lnTo>
                    <a:pt x="6692743" y="1967912"/>
                  </a:lnTo>
                  <a:lnTo>
                    <a:pt x="6679513" y="1967912"/>
                  </a:lnTo>
                  <a:lnTo>
                    <a:pt x="6665370" y="1967912"/>
                  </a:lnTo>
                  <a:lnTo>
                    <a:pt x="6651227" y="1967912"/>
                  </a:lnTo>
                  <a:lnTo>
                    <a:pt x="6637541" y="1967912"/>
                  </a:lnTo>
                  <a:lnTo>
                    <a:pt x="6623398" y="1967912"/>
                  </a:lnTo>
                  <a:lnTo>
                    <a:pt x="6609711" y="1967912"/>
                  </a:lnTo>
                  <a:lnTo>
                    <a:pt x="6595569" y="1967912"/>
                  </a:lnTo>
                  <a:lnTo>
                    <a:pt x="6581426" y="1967912"/>
                  </a:lnTo>
                  <a:lnTo>
                    <a:pt x="6567739" y="1967912"/>
                  </a:lnTo>
                  <a:lnTo>
                    <a:pt x="6553596" y="1967912"/>
                  </a:lnTo>
                  <a:lnTo>
                    <a:pt x="6539910" y="1967912"/>
                  </a:lnTo>
                  <a:lnTo>
                    <a:pt x="6525767" y="1967912"/>
                  </a:lnTo>
                  <a:lnTo>
                    <a:pt x="6512993" y="1967912"/>
                  </a:lnTo>
                  <a:lnTo>
                    <a:pt x="6498850" y="1967912"/>
                  </a:lnTo>
                  <a:lnTo>
                    <a:pt x="6484707" y="1967912"/>
                  </a:lnTo>
                  <a:lnTo>
                    <a:pt x="6471021" y="1967912"/>
                  </a:lnTo>
                  <a:lnTo>
                    <a:pt x="6456878" y="1967912"/>
                  </a:lnTo>
                  <a:lnTo>
                    <a:pt x="6443191" y="1967912"/>
                  </a:lnTo>
                  <a:lnTo>
                    <a:pt x="6429048" y="1967912"/>
                  </a:lnTo>
                  <a:lnTo>
                    <a:pt x="6414906" y="1967912"/>
                  </a:lnTo>
                  <a:lnTo>
                    <a:pt x="6401219" y="1967912"/>
                  </a:lnTo>
                  <a:lnTo>
                    <a:pt x="6387076" y="1967912"/>
                  </a:lnTo>
                  <a:lnTo>
                    <a:pt x="6373390" y="1967912"/>
                  </a:lnTo>
                  <a:lnTo>
                    <a:pt x="6359247" y="1967912"/>
                  </a:lnTo>
                  <a:lnTo>
                    <a:pt x="6346473" y="1967912"/>
                  </a:lnTo>
                  <a:lnTo>
                    <a:pt x="6332330" y="1967912"/>
                  </a:lnTo>
                  <a:lnTo>
                    <a:pt x="6318187" y="1967912"/>
                  </a:lnTo>
                  <a:lnTo>
                    <a:pt x="6304500" y="1967912"/>
                  </a:lnTo>
                  <a:lnTo>
                    <a:pt x="6290358" y="1967912"/>
                  </a:lnTo>
                  <a:lnTo>
                    <a:pt x="6276671" y="1967912"/>
                  </a:lnTo>
                  <a:lnTo>
                    <a:pt x="6262528" y="1967912"/>
                  </a:lnTo>
                  <a:lnTo>
                    <a:pt x="6248385" y="1967912"/>
                  </a:lnTo>
                  <a:lnTo>
                    <a:pt x="6234699" y="1967912"/>
                  </a:lnTo>
                  <a:lnTo>
                    <a:pt x="6220556" y="1967912"/>
                  </a:lnTo>
                  <a:lnTo>
                    <a:pt x="6206869" y="1967912"/>
                  </a:lnTo>
                  <a:lnTo>
                    <a:pt x="6192727" y="1967912"/>
                  </a:lnTo>
                  <a:lnTo>
                    <a:pt x="6179952" y="1967912"/>
                  </a:lnTo>
                  <a:lnTo>
                    <a:pt x="6165810" y="1967912"/>
                  </a:lnTo>
                  <a:lnTo>
                    <a:pt x="6151667" y="1967912"/>
                  </a:lnTo>
                  <a:lnTo>
                    <a:pt x="6137980" y="1967912"/>
                  </a:lnTo>
                  <a:lnTo>
                    <a:pt x="6123837" y="1967912"/>
                  </a:lnTo>
                  <a:lnTo>
                    <a:pt x="6110151" y="1967912"/>
                  </a:lnTo>
                  <a:lnTo>
                    <a:pt x="6096008" y="1967912"/>
                  </a:lnTo>
                  <a:lnTo>
                    <a:pt x="6081865" y="1967912"/>
                  </a:lnTo>
                  <a:lnTo>
                    <a:pt x="6068179" y="1967912"/>
                  </a:lnTo>
                  <a:lnTo>
                    <a:pt x="6054036" y="1967912"/>
                  </a:lnTo>
                  <a:lnTo>
                    <a:pt x="6040349" y="1967912"/>
                  </a:lnTo>
                  <a:lnTo>
                    <a:pt x="6026206" y="1967912"/>
                  </a:lnTo>
                  <a:lnTo>
                    <a:pt x="6012976" y="1967912"/>
                  </a:lnTo>
                  <a:lnTo>
                    <a:pt x="5998833" y="1967912"/>
                  </a:lnTo>
                  <a:lnTo>
                    <a:pt x="5984690" y="1988059"/>
                  </a:lnTo>
                  <a:lnTo>
                    <a:pt x="5971004" y="2058199"/>
                  </a:lnTo>
                  <a:lnTo>
                    <a:pt x="5956861" y="2163362"/>
                  </a:lnTo>
                  <a:lnTo>
                    <a:pt x="5943174" y="2268686"/>
                  </a:lnTo>
                  <a:lnTo>
                    <a:pt x="5929032" y="2382102"/>
                  </a:lnTo>
                  <a:lnTo>
                    <a:pt x="5914889" y="2488891"/>
                  </a:lnTo>
                  <a:lnTo>
                    <a:pt x="5901202" y="2556166"/>
                  </a:lnTo>
                  <a:lnTo>
                    <a:pt x="5887059" y="2564995"/>
                  </a:lnTo>
                  <a:lnTo>
                    <a:pt x="5873373" y="2533745"/>
                  </a:lnTo>
                  <a:lnTo>
                    <a:pt x="5859230" y="2512998"/>
                  </a:lnTo>
                  <a:lnTo>
                    <a:pt x="5846456" y="2520536"/>
                  </a:lnTo>
                  <a:lnTo>
                    <a:pt x="5832313" y="2549565"/>
                  </a:lnTo>
                  <a:lnTo>
                    <a:pt x="5818170" y="2577500"/>
                  </a:lnTo>
                  <a:lnTo>
                    <a:pt x="5804484" y="2576537"/>
                  </a:lnTo>
                  <a:lnTo>
                    <a:pt x="5790341" y="2531250"/>
                  </a:lnTo>
                  <a:lnTo>
                    <a:pt x="5776654" y="2456347"/>
                  </a:lnTo>
                  <a:lnTo>
                    <a:pt x="5762511" y="2372808"/>
                  </a:lnTo>
                  <a:lnTo>
                    <a:pt x="5748369" y="2299440"/>
                  </a:lnTo>
                  <a:lnTo>
                    <a:pt x="5734682" y="2255290"/>
                  </a:lnTo>
                  <a:lnTo>
                    <a:pt x="5720539" y="2254754"/>
                  </a:lnTo>
                  <a:lnTo>
                    <a:pt x="5706853" y="2296204"/>
                  </a:lnTo>
                  <a:lnTo>
                    <a:pt x="5692710" y="2362010"/>
                  </a:lnTo>
                  <a:lnTo>
                    <a:pt x="5679936" y="2445935"/>
                  </a:lnTo>
                  <a:lnTo>
                    <a:pt x="5665793" y="2523787"/>
                  </a:lnTo>
                  <a:lnTo>
                    <a:pt x="5651650" y="2601770"/>
                  </a:lnTo>
                  <a:lnTo>
                    <a:pt x="5637963" y="2705525"/>
                  </a:lnTo>
                  <a:lnTo>
                    <a:pt x="5623821" y="2838243"/>
                  </a:lnTo>
                  <a:lnTo>
                    <a:pt x="5610134" y="2964496"/>
                  </a:lnTo>
                  <a:lnTo>
                    <a:pt x="5595991" y="3059672"/>
                  </a:lnTo>
                  <a:lnTo>
                    <a:pt x="5581848" y="3148865"/>
                  </a:lnTo>
                  <a:lnTo>
                    <a:pt x="5568162" y="3236707"/>
                  </a:lnTo>
                  <a:lnTo>
                    <a:pt x="5554019" y="3293531"/>
                  </a:lnTo>
                  <a:lnTo>
                    <a:pt x="5540332" y="3314949"/>
                  </a:lnTo>
                  <a:lnTo>
                    <a:pt x="5526190" y="3316231"/>
                  </a:lnTo>
                  <a:lnTo>
                    <a:pt x="5513415" y="3298082"/>
                  </a:lnTo>
                  <a:lnTo>
                    <a:pt x="5499273" y="3277111"/>
                  </a:lnTo>
                  <a:lnTo>
                    <a:pt x="5485130" y="3253274"/>
                  </a:lnTo>
                  <a:lnTo>
                    <a:pt x="5471443" y="3209035"/>
                  </a:lnTo>
                  <a:lnTo>
                    <a:pt x="5457300" y="3143868"/>
                  </a:lnTo>
                  <a:lnTo>
                    <a:pt x="5443614" y="3082667"/>
                  </a:lnTo>
                  <a:lnTo>
                    <a:pt x="5429471" y="3038445"/>
                  </a:lnTo>
                  <a:lnTo>
                    <a:pt x="5415328" y="2981455"/>
                  </a:lnTo>
                  <a:lnTo>
                    <a:pt x="5401642" y="2915393"/>
                  </a:lnTo>
                  <a:lnTo>
                    <a:pt x="5387499" y="2862035"/>
                  </a:lnTo>
                  <a:lnTo>
                    <a:pt x="5373812" y="2805695"/>
                  </a:lnTo>
                  <a:lnTo>
                    <a:pt x="5359669" y="2729360"/>
                  </a:lnTo>
                  <a:lnTo>
                    <a:pt x="5346439" y="2640702"/>
                  </a:lnTo>
                  <a:lnTo>
                    <a:pt x="5332296" y="2546752"/>
                  </a:lnTo>
                  <a:lnTo>
                    <a:pt x="5318153" y="2456845"/>
                  </a:lnTo>
                  <a:lnTo>
                    <a:pt x="5304467" y="2380684"/>
                  </a:lnTo>
                  <a:lnTo>
                    <a:pt x="5290324" y="2310124"/>
                  </a:lnTo>
                  <a:lnTo>
                    <a:pt x="5276637" y="2241273"/>
                  </a:lnTo>
                  <a:lnTo>
                    <a:pt x="5262494" y="2190099"/>
                  </a:lnTo>
                  <a:lnTo>
                    <a:pt x="5248352" y="2151500"/>
                  </a:lnTo>
                  <a:lnTo>
                    <a:pt x="5234665" y="2116184"/>
                  </a:lnTo>
                  <a:lnTo>
                    <a:pt x="5220522" y="2090090"/>
                  </a:lnTo>
                  <a:lnTo>
                    <a:pt x="5206836" y="2059343"/>
                  </a:lnTo>
                  <a:lnTo>
                    <a:pt x="5192693" y="2020746"/>
                  </a:lnTo>
                  <a:lnTo>
                    <a:pt x="5179919" y="1984572"/>
                  </a:lnTo>
                  <a:lnTo>
                    <a:pt x="5165776" y="1967912"/>
                  </a:lnTo>
                  <a:lnTo>
                    <a:pt x="5151633" y="1967912"/>
                  </a:lnTo>
                  <a:lnTo>
                    <a:pt x="5137946" y="1967912"/>
                  </a:lnTo>
                  <a:lnTo>
                    <a:pt x="5123804" y="1967912"/>
                  </a:lnTo>
                  <a:lnTo>
                    <a:pt x="5110117" y="1967912"/>
                  </a:lnTo>
                  <a:lnTo>
                    <a:pt x="5095974" y="1967912"/>
                  </a:lnTo>
                  <a:lnTo>
                    <a:pt x="5081831" y="1967912"/>
                  </a:lnTo>
                  <a:lnTo>
                    <a:pt x="5068145" y="1967912"/>
                  </a:lnTo>
                  <a:lnTo>
                    <a:pt x="5054002" y="1967912"/>
                  </a:lnTo>
                  <a:lnTo>
                    <a:pt x="5040315" y="1967912"/>
                  </a:lnTo>
                  <a:lnTo>
                    <a:pt x="5026173" y="1967912"/>
                  </a:lnTo>
                  <a:lnTo>
                    <a:pt x="5013398" y="1967912"/>
                  </a:lnTo>
                  <a:lnTo>
                    <a:pt x="4999256" y="1967912"/>
                  </a:lnTo>
                  <a:lnTo>
                    <a:pt x="4985113" y="1967912"/>
                  </a:lnTo>
                  <a:lnTo>
                    <a:pt x="4971426" y="1967912"/>
                  </a:lnTo>
                  <a:lnTo>
                    <a:pt x="4957283" y="1967912"/>
                  </a:lnTo>
                  <a:lnTo>
                    <a:pt x="4943597" y="1967912"/>
                  </a:lnTo>
                  <a:lnTo>
                    <a:pt x="4929454" y="1967912"/>
                  </a:lnTo>
                  <a:lnTo>
                    <a:pt x="4915311" y="1967912"/>
                  </a:lnTo>
                  <a:lnTo>
                    <a:pt x="4901625" y="1967912"/>
                  </a:lnTo>
                  <a:lnTo>
                    <a:pt x="4887482" y="1967912"/>
                  </a:lnTo>
                  <a:lnTo>
                    <a:pt x="4873795" y="1967912"/>
                  </a:lnTo>
                  <a:lnTo>
                    <a:pt x="4859652" y="1967912"/>
                  </a:lnTo>
                  <a:lnTo>
                    <a:pt x="4846878" y="1967912"/>
                  </a:lnTo>
                  <a:lnTo>
                    <a:pt x="4832735" y="1967912"/>
                  </a:lnTo>
                  <a:lnTo>
                    <a:pt x="4818593" y="1967912"/>
                  </a:lnTo>
                  <a:lnTo>
                    <a:pt x="4804906" y="1967912"/>
                  </a:lnTo>
                  <a:lnTo>
                    <a:pt x="4790763" y="1967912"/>
                  </a:lnTo>
                  <a:lnTo>
                    <a:pt x="4777077" y="1967912"/>
                  </a:lnTo>
                  <a:lnTo>
                    <a:pt x="4762934" y="1967912"/>
                  </a:lnTo>
                  <a:lnTo>
                    <a:pt x="4748791" y="1967912"/>
                  </a:lnTo>
                  <a:lnTo>
                    <a:pt x="4735104" y="1967912"/>
                  </a:lnTo>
                  <a:lnTo>
                    <a:pt x="4720962" y="1967912"/>
                  </a:lnTo>
                  <a:lnTo>
                    <a:pt x="4707275" y="1967912"/>
                  </a:lnTo>
                  <a:lnTo>
                    <a:pt x="4693132" y="1967912"/>
                  </a:lnTo>
                  <a:lnTo>
                    <a:pt x="4679902" y="1967912"/>
                  </a:lnTo>
                  <a:lnTo>
                    <a:pt x="4665759" y="1967912"/>
                  </a:lnTo>
                  <a:lnTo>
                    <a:pt x="4651616" y="1967912"/>
                  </a:lnTo>
                  <a:lnTo>
                    <a:pt x="4637930" y="1967912"/>
                  </a:lnTo>
                  <a:lnTo>
                    <a:pt x="4623787" y="1967912"/>
                  </a:lnTo>
                  <a:lnTo>
                    <a:pt x="4610100" y="1967912"/>
                  </a:lnTo>
                  <a:lnTo>
                    <a:pt x="4595957" y="1967912"/>
                  </a:lnTo>
                  <a:lnTo>
                    <a:pt x="4581815" y="1967912"/>
                  </a:lnTo>
                  <a:lnTo>
                    <a:pt x="4568128" y="1967912"/>
                  </a:lnTo>
                  <a:lnTo>
                    <a:pt x="4553985" y="1967912"/>
                  </a:lnTo>
                  <a:lnTo>
                    <a:pt x="4540299" y="1967912"/>
                  </a:lnTo>
                  <a:lnTo>
                    <a:pt x="4526156" y="1967912"/>
                  </a:lnTo>
                  <a:lnTo>
                    <a:pt x="4513382" y="1967912"/>
                  </a:lnTo>
                  <a:lnTo>
                    <a:pt x="4499239" y="1967912"/>
                  </a:lnTo>
                  <a:lnTo>
                    <a:pt x="4485096" y="1967912"/>
                  </a:lnTo>
                  <a:lnTo>
                    <a:pt x="4471409" y="1967912"/>
                  </a:lnTo>
                  <a:lnTo>
                    <a:pt x="4457267" y="1967912"/>
                  </a:lnTo>
                  <a:lnTo>
                    <a:pt x="4443580" y="1967912"/>
                  </a:lnTo>
                  <a:lnTo>
                    <a:pt x="4429437" y="1967912"/>
                  </a:lnTo>
                  <a:lnTo>
                    <a:pt x="4415294" y="1967912"/>
                  </a:lnTo>
                  <a:lnTo>
                    <a:pt x="4401608" y="1967912"/>
                  </a:lnTo>
                  <a:lnTo>
                    <a:pt x="4387465" y="1967912"/>
                  </a:lnTo>
                  <a:lnTo>
                    <a:pt x="4373778" y="1967912"/>
                  </a:lnTo>
                  <a:lnTo>
                    <a:pt x="4359636" y="1967912"/>
                  </a:lnTo>
                  <a:lnTo>
                    <a:pt x="4346861" y="1967912"/>
                  </a:lnTo>
                  <a:lnTo>
                    <a:pt x="4332719" y="1967912"/>
                  </a:lnTo>
                  <a:lnTo>
                    <a:pt x="4318576" y="1967912"/>
                  </a:lnTo>
                  <a:lnTo>
                    <a:pt x="4304889" y="1967912"/>
                  </a:lnTo>
                  <a:lnTo>
                    <a:pt x="4290746" y="1967912"/>
                  </a:lnTo>
                  <a:lnTo>
                    <a:pt x="4277060" y="1967912"/>
                  </a:lnTo>
                  <a:lnTo>
                    <a:pt x="4262917" y="1967912"/>
                  </a:lnTo>
                  <a:lnTo>
                    <a:pt x="4248774" y="1967912"/>
                  </a:lnTo>
                  <a:lnTo>
                    <a:pt x="4235088" y="1967912"/>
                  </a:lnTo>
                  <a:lnTo>
                    <a:pt x="4220945" y="1967912"/>
                  </a:lnTo>
                  <a:lnTo>
                    <a:pt x="4207258" y="1967912"/>
                  </a:lnTo>
                  <a:lnTo>
                    <a:pt x="4193115" y="1967912"/>
                  </a:lnTo>
                  <a:lnTo>
                    <a:pt x="4180341" y="1967912"/>
                  </a:lnTo>
                  <a:lnTo>
                    <a:pt x="4166198" y="1967912"/>
                  </a:lnTo>
                  <a:lnTo>
                    <a:pt x="4152056" y="1967912"/>
                  </a:lnTo>
                  <a:lnTo>
                    <a:pt x="4138369" y="1967912"/>
                  </a:lnTo>
                  <a:lnTo>
                    <a:pt x="4124226" y="1967912"/>
                  </a:lnTo>
                  <a:lnTo>
                    <a:pt x="4110540" y="1967912"/>
                  </a:lnTo>
                  <a:lnTo>
                    <a:pt x="4096397" y="1967912"/>
                  </a:lnTo>
                  <a:lnTo>
                    <a:pt x="4082254" y="1967912"/>
                  </a:lnTo>
                  <a:lnTo>
                    <a:pt x="4068567" y="1967912"/>
                  </a:lnTo>
                  <a:lnTo>
                    <a:pt x="4054425" y="1967912"/>
                  </a:lnTo>
                  <a:lnTo>
                    <a:pt x="4040738" y="1967912"/>
                  </a:lnTo>
                  <a:lnTo>
                    <a:pt x="4026595" y="1967912"/>
                  </a:lnTo>
                  <a:lnTo>
                    <a:pt x="4013365" y="1967912"/>
                  </a:lnTo>
                  <a:lnTo>
                    <a:pt x="3999222" y="1967912"/>
                  </a:lnTo>
                  <a:lnTo>
                    <a:pt x="3985079" y="1967912"/>
                  </a:lnTo>
                  <a:lnTo>
                    <a:pt x="3971393" y="1967912"/>
                  </a:lnTo>
                  <a:lnTo>
                    <a:pt x="3957250" y="1967912"/>
                  </a:lnTo>
                  <a:lnTo>
                    <a:pt x="3943563" y="1967912"/>
                  </a:lnTo>
                  <a:lnTo>
                    <a:pt x="3929420" y="1967912"/>
                  </a:lnTo>
                  <a:lnTo>
                    <a:pt x="3915278" y="1967912"/>
                  </a:lnTo>
                  <a:lnTo>
                    <a:pt x="3901591" y="1967912"/>
                  </a:lnTo>
                  <a:lnTo>
                    <a:pt x="3887448" y="1967912"/>
                  </a:lnTo>
                  <a:lnTo>
                    <a:pt x="3873762" y="1967912"/>
                  </a:lnTo>
                  <a:lnTo>
                    <a:pt x="3859619" y="1967912"/>
                  </a:lnTo>
                  <a:lnTo>
                    <a:pt x="3846845" y="1967912"/>
                  </a:lnTo>
                  <a:lnTo>
                    <a:pt x="3832702" y="1967912"/>
                  </a:lnTo>
                  <a:lnTo>
                    <a:pt x="3818559" y="1967912"/>
                  </a:lnTo>
                  <a:lnTo>
                    <a:pt x="3804872" y="1967912"/>
                  </a:lnTo>
                  <a:lnTo>
                    <a:pt x="3790730" y="1967912"/>
                  </a:lnTo>
                  <a:lnTo>
                    <a:pt x="3777043" y="1967912"/>
                  </a:lnTo>
                  <a:lnTo>
                    <a:pt x="3762900" y="1967912"/>
                  </a:lnTo>
                  <a:lnTo>
                    <a:pt x="3748757" y="1967912"/>
                  </a:lnTo>
                  <a:lnTo>
                    <a:pt x="3735071" y="1967912"/>
                  </a:lnTo>
                  <a:lnTo>
                    <a:pt x="3720928" y="1967912"/>
                  </a:lnTo>
                  <a:lnTo>
                    <a:pt x="3707241" y="1967912"/>
                  </a:lnTo>
                  <a:lnTo>
                    <a:pt x="3693098" y="1967912"/>
                  </a:lnTo>
                  <a:lnTo>
                    <a:pt x="3680324" y="1967912"/>
                  </a:lnTo>
                  <a:lnTo>
                    <a:pt x="3666182" y="1967912"/>
                  </a:lnTo>
                  <a:lnTo>
                    <a:pt x="3652039" y="1967912"/>
                  </a:lnTo>
                  <a:lnTo>
                    <a:pt x="3638352" y="1967912"/>
                  </a:lnTo>
                  <a:lnTo>
                    <a:pt x="3624209" y="1967912"/>
                  </a:lnTo>
                  <a:lnTo>
                    <a:pt x="3610523" y="1967912"/>
                  </a:lnTo>
                  <a:lnTo>
                    <a:pt x="3596380" y="1967912"/>
                  </a:lnTo>
                  <a:lnTo>
                    <a:pt x="3582237" y="1967912"/>
                  </a:lnTo>
                  <a:lnTo>
                    <a:pt x="3568550" y="1967912"/>
                  </a:lnTo>
                  <a:lnTo>
                    <a:pt x="3554408" y="1967912"/>
                  </a:lnTo>
                  <a:lnTo>
                    <a:pt x="3540721" y="1967912"/>
                  </a:lnTo>
                  <a:lnTo>
                    <a:pt x="3526578" y="1967912"/>
                  </a:lnTo>
                  <a:lnTo>
                    <a:pt x="3513804" y="1967912"/>
                  </a:lnTo>
                  <a:lnTo>
                    <a:pt x="3499661" y="1967912"/>
                  </a:lnTo>
                  <a:lnTo>
                    <a:pt x="3485519" y="1967912"/>
                  </a:lnTo>
                  <a:lnTo>
                    <a:pt x="3471832" y="1967912"/>
                  </a:lnTo>
                  <a:lnTo>
                    <a:pt x="3457689" y="1967912"/>
                  </a:lnTo>
                  <a:lnTo>
                    <a:pt x="3444003" y="1967912"/>
                  </a:lnTo>
                  <a:lnTo>
                    <a:pt x="3429860" y="1967912"/>
                  </a:lnTo>
                  <a:lnTo>
                    <a:pt x="3415717" y="1967912"/>
                  </a:lnTo>
                  <a:lnTo>
                    <a:pt x="3402030" y="1967912"/>
                  </a:lnTo>
                  <a:lnTo>
                    <a:pt x="3387887" y="1967912"/>
                  </a:lnTo>
                  <a:lnTo>
                    <a:pt x="3374201" y="1967912"/>
                  </a:lnTo>
                  <a:lnTo>
                    <a:pt x="3360058" y="1967912"/>
                  </a:lnTo>
                  <a:lnTo>
                    <a:pt x="3346828" y="1967912"/>
                  </a:lnTo>
                  <a:lnTo>
                    <a:pt x="3332685" y="1967912"/>
                  </a:lnTo>
                  <a:lnTo>
                    <a:pt x="3318542" y="1967912"/>
                  </a:lnTo>
                  <a:lnTo>
                    <a:pt x="3304855" y="1967912"/>
                  </a:lnTo>
                  <a:lnTo>
                    <a:pt x="3290713" y="1967912"/>
                  </a:lnTo>
                  <a:lnTo>
                    <a:pt x="3277026" y="1967912"/>
                  </a:lnTo>
                  <a:lnTo>
                    <a:pt x="3262883" y="1967912"/>
                  </a:lnTo>
                  <a:lnTo>
                    <a:pt x="3248740" y="1967912"/>
                  </a:lnTo>
                  <a:lnTo>
                    <a:pt x="3235054" y="1967912"/>
                  </a:lnTo>
                  <a:lnTo>
                    <a:pt x="3220911" y="1967912"/>
                  </a:lnTo>
                  <a:lnTo>
                    <a:pt x="3207224" y="1967912"/>
                  </a:lnTo>
                  <a:lnTo>
                    <a:pt x="3193082" y="1967912"/>
                  </a:lnTo>
                  <a:lnTo>
                    <a:pt x="3180307" y="1967912"/>
                  </a:lnTo>
                  <a:lnTo>
                    <a:pt x="3166165" y="1967912"/>
                  </a:lnTo>
                  <a:lnTo>
                    <a:pt x="3152022" y="1967912"/>
                  </a:lnTo>
                  <a:lnTo>
                    <a:pt x="3138335" y="1967912"/>
                  </a:lnTo>
                  <a:lnTo>
                    <a:pt x="3124192" y="1967912"/>
                  </a:lnTo>
                  <a:lnTo>
                    <a:pt x="3110506" y="1967912"/>
                  </a:lnTo>
                  <a:lnTo>
                    <a:pt x="3096363" y="1967912"/>
                  </a:lnTo>
                  <a:lnTo>
                    <a:pt x="3082220" y="1967912"/>
                  </a:lnTo>
                  <a:lnTo>
                    <a:pt x="3068534" y="1967912"/>
                  </a:lnTo>
                  <a:lnTo>
                    <a:pt x="3054391" y="1967912"/>
                  </a:lnTo>
                  <a:lnTo>
                    <a:pt x="3040704" y="1967912"/>
                  </a:lnTo>
                  <a:lnTo>
                    <a:pt x="3026561" y="1967912"/>
                  </a:lnTo>
                  <a:lnTo>
                    <a:pt x="3013787" y="1967912"/>
                  </a:lnTo>
                  <a:lnTo>
                    <a:pt x="2999644" y="1967912"/>
                  </a:lnTo>
                  <a:lnTo>
                    <a:pt x="2985502" y="1967912"/>
                  </a:lnTo>
                  <a:lnTo>
                    <a:pt x="2971815" y="1967912"/>
                  </a:lnTo>
                  <a:lnTo>
                    <a:pt x="2957672" y="1967912"/>
                  </a:lnTo>
                  <a:lnTo>
                    <a:pt x="2943986" y="1967912"/>
                  </a:lnTo>
                  <a:lnTo>
                    <a:pt x="2929843" y="1967912"/>
                  </a:lnTo>
                  <a:lnTo>
                    <a:pt x="2915700" y="1967912"/>
                  </a:lnTo>
                  <a:lnTo>
                    <a:pt x="2902013" y="1967912"/>
                  </a:lnTo>
                  <a:lnTo>
                    <a:pt x="2887871" y="1967912"/>
                  </a:lnTo>
                  <a:lnTo>
                    <a:pt x="2874184" y="1967912"/>
                  </a:lnTo>
                  <a:lnTo>
                    <a:pt x="2860041" y="1967912"/>
                  </a:lnTo>
                  <a:lnTo>
                    <a:pt x="2847267" y="1967912"/>
                  </a:lnTo>
                  <a:lnTo>
                    <a:pt x="2833124" y="1967912"/>
                  </a:lnTo>
                  <a:lnTo>
                    <a:pt x="2818981" y="1967912"/>
                  </a:lnTo>
                  <a:lnTo>
                    <a:pt x="2805295" y="1967912"/>
                  </a:lnTo>
                  <a:lnTo>
                    <a:pt x="2791152" y="1967912"/>
                  </a:lnTo>
                  <a:lnTo>
                    <a:pt x="2777465" y="1967912"/>
                  </a:lnTo>
                  <a:lnTo>
                    <a:pt x="2763323" y="1967912"/>
                  </a:lnTo>
                  <a:lnTo>
                    <a:pt x="2749180" y="1967912"/>
                  </a:lnTo>
                  <a:lnTo>
                    <a:pt x="2735493" y="1967912"/>
                  </a:lnTo>
                  <a:lnTo>
                    <a:pt x="2721350" y="1967912"/>
                  </a:lnTo>
                  <a:lnTo>
                    <a:pt x="2707664" y="1967912"/>
                  </a:lnTo>
                  <a:lnTo>
                    <a:pt x="2693521" y="1967912"/>
                  </a:lnTo>
                  <a:lnTo>
                    <a:pt x="2680291" y="1967912"/>
                  </a:lnTo>
                  <a:lnTo>
                    <a:pt x="2666148" y="1967912"/>
                  </a:lnTo>
                  <a:lnTo>
                    <a:pt x="2652005" y="1967912"/>
                  </a:lnTo>
                  <a:lnTo>
                    <a:pt x="2638318" y="1967912"/>
                  </a:lnTo>
                  <a:lnTo>
                    <a:pt x="2624176" y="1967912"/>
                  </a:lnTo>
                  <a:lnTo>
                    <a:pt x="2610489" y="1967912"/>
                  </a:lnTo>
                  <a:lnTo>
                    <a:pt x="2596346" y="1979675"/>
                  </a:lnTo>
                  <a:lnTo>
                    <a:pt x="2582203" y="1983454"/>
                  </a:lnTo>
                  <a:lnTo>
                    <a:pt x="2568517" y="1976014"/>
                  </a:lnTo>
                  <a:lnTo>
                    <a:pt x="2554374" y="1978787"/>
                  </a:lnTo>
                  <a:lnTo>
                    <a:pt x="2540687" y="1988943"/>
                  </a:lnTo>
                  <a:lnTo>
                    <a:pt x="2526545" y="2002291"/>
                  </a:lnTo>
                  <a:lnTo>
                    <a:pt x="2513770" y="2020491"/>
                  </a:lnTo>
                  <a:lnTo>
                    <a:pt x="2499628" y="2034319"/>
                  </a:lnTo>
                  <a:lnTo>
                    <a:pt x="2485485" y="2038618"/>
                  </a:lnTo>
                  <a:lnTo>
                    <a:pt x="2471798" y="2039435"/>
                  </a:lnTo>
                  <a:lnTo>
                    <a:pt x="2457655" y="2037691"/>
                  </a:lnTo>
                  <a:lnTo>
                    <a:pt x="2443969" y="2025817"/>
                  </a:lnTo>
                  <a:lnTo>
                    <a:pt x="2429826" y="1996457"/>
                  </a:lnTo>
                  <a:lnTo>
                    <a:pt x="2415683" y="1971334"/>
                  </a:lnTo>
                  <a:lnTo>
                    <a:pt x="2401997" y="1970284"/>
                  </a:lnTo>
                  <a:lnTo>
                    <a:pt x="2387854" y="1978813"/>
                  </a:lnTo>
                  <a:lnTo>
                    <a:pt x="2374167" y="1981418"/>
                  </a:lnTo>
                  <a:lnTo>
                    <a:pt x="2360024" y="1974941"/>
                  </a:lnTo>
                  <a:lnTo>
                    <a:pt x="2347250" y="1968267"/>
                  </a:lnTo>
                  <a:lnTo>
                    <a:pt x="2333107" y="1972949"/>
                  </a:lnTo>
                  <a:lnTo>
                    <a:pt x="2318965" y="1983179"/>
                  </a:lnTo>
                  <a:lnTo>
                    <a:pt x="2305278" y="1983794"/>
                  </a:lnTo>
                  <a:lnTo>
                    <a:pt x="2291135" y="1968216"/>
                  </a:lnTo>
                  <a:lnTo>
                    <a:pt x="2277449" y="1967912"/>
                  </a:lnTo>
                  <a:lnTo>
                    <a:pt x="2263306" y="1967912"/>
                  </a:lnTo>
                  <a:lnTo>
                    <a:pt x="2249163" y="1976960"/>
                  </a:lnTo>
                  <a:lnTo>
                    <a:pt x="2235476" y="1992569"/>
                  </a:lnTo>
                  <a:lnTo>
                    <a:pt x="2221334" y="2005389"/>
                  </a:lnTo>
                  <a:lnTo>
                    <a:pt x="2207647" y="2009786"/>
                  </a:lnTo>
                  <a:lnTo>
                    <a:pt x="2193504" y="2001488"/>
                  </a:lnTo>
                  <a:lnTo>
                    <a:pt x="2180730" y="1986664"/>
                  </a:lnTo>
                  <a:lnTo>
                    <a:pt x="2166587" y="1969315"/>
                  </a:lnTo>
                  <a:lnTo>
                    <a:pt x="2152444" y="1967912"/>
                  </a:lnTo>
                  <a:lnTo>
                    <a:pt x="2138758" y="1967912"/>
                  </a:lnTo>
                  <a:lnTo>
                    <a:pt x="2124615" y="1967912"/>
                  </a:lnTo>
                  <a:lnTo>
                    <a:pt x="2110928" y="1967912"/>
                  </a:lnTo>
                  <a:lnTo>
                    <a:pt x="2096786" y="1967912"/>
                  </a:lnTo>
                  <a:lnTo>
                    <a:pt x="2082643" y="1971306"/>
                  </a:lnTo>
                  <a:lnTo>
                    <a:pt x="2068956" y="1967912"/>
                  </a:lnTo>
                  <a:lnTo>
                    <a:pt x="2054813" y="1967912"/>
                  </a:lnTo>
                  <a:lnTo>
                    <a:pt x="2041127" y="1967912"/>
                  </a:lnTo>
                  <a:lnTo>
                    <a:pt x="2026984" y="1967912"/>
                  </a:lnTo>
                  <a:lnTo>
                    <a:pt x="2013754" y="1967912"/>
                  </a:lnTo>
                  <a:lnTo>
                    <a:pt x="1999611" y="1967912"/>
                  </a:lnTo>
                  <a:lnTo>
                    <a:pt x="1985468" y="1967912"/>
                  </a:lnTo>
                  <a:lnTo>
                    <a:pt x="1971781" y="1967912"/>
                  </a:lnTo>
                  <a:lnTo>
                    <a:pt x="1957639" y="1967912"/>
                  </a:lnTo>
                  <a:lnTo>
                    <a:pt x="1943952" y="1967912"/>
                  </a:lnTo>
                  <a:lnTo>
                    <a:pt x="1929809" y="1967912"/>
                  </a:lnTo>
                  <a:lnTo>
                    <a:pt x="1915666" y="1967912"/>
                  </a:lnTo>
                  <a:lnTo>
                    <a:pt x="1901980" y="1974897"/>
                  </a:lnTo>
                  <a:lnTo>
                    <a:pt x="1887837" y="1967912"/>
                  </a:lnTo>
                  <a:lnTo>
                    <a:pt x="1874150" y="1967912"/>
                  </a:lnTo>
                  <a:lnTo>
                    <a:pt x="1860007" y="1967912"/>
                  </a:lnTo>
                  <a:lnTo>
                    <a:pt x="1847233" y="1967912"/>
                  </a:lnTo>
                  <a:lnTo>
                    <a:pt x="1833091" y="1967912"/>
                  </a:lnTo>
                  <a:lnTo>
                    <a:pt x="1818948" y="1967912"/>
                  </a:lnTo>
                  <a:lnTo>
                    <a:pt x="1805261" y="1967912"/>
                  </a:lnTo>
                  <a:lnTo>
                    <a:pt x="1791118" y="1967912"/>
                  </a:lnTo>
                  <a:lnTo>
                    <a:pt x="1777432" y="1967912"/>
                  </a:lnTo>
                  <a:lnTo>
                    <a:pt x="1763289" y="1967912"/>
                  </a:lnTo>
                  <a:lnTo>
                    <a:pt x="1749146" y="1967912"/>
                  </a:lnTo>
                  <a:lnTo>
                    <a:pt x="1735459" y="1967912"/>
                  </a:lnTo>
                  <a:lnTo>
                    <a:pt x="1721317" y="1967912"/>
                  </a:lnTo>
                  <a:lnTo>
                    <a:pt x="1707630" y="1967912"/>
                  </a:lnTo>
                  <a:lnTo>
                    <a:pt x="1693487" y="1967912"/>
                  </a:lnTo>
                  <a:lnTo>
                    <a:pt x="1680713" y="1967912"/>
                  </a:lnTo>
                  <a:lnTo>
                    <a:pt x="1666570" y="1967912"/>
                  </a:lnTo>
                  <a:lnTo>
                    <a:pt x="1652427" y="1967912"/>
                  </a:lnTo>
                  <a:lnTo>
                    <a:pt x="1638741" y="1967912"/>
                  </a:lnTo>
                  <a:lnTo>
                    <a:pt x="1624598" y="1967912"/>
                  </a:lnTo>
                  <a:lnTo>
                    <a:pt x="1610911" y="1967912"/>
                  </a:lnTo>
                  <a:lnTo>
                    <a:pt x="1596769" y="1967912"/>
                  </a:lnTo>
                  <a:lnTo>
                    <a:pt x="1582626" y="1967912"/>
                  </a:lnTo>
                  <a:lnTo>
                    <a:pt x="1568939" y="1967912"/>
                  </a:lnTo>
                  <a:lnTo>
                    <a:pt x="1554796" y="1967912"/>
                  </a:lnTo>
                  <a:lnTo>
                    <a:pt x="1541110" y="1967912"/>
                  </a:lnTo>
                  <a:lnTo>
                    <a:pt x="1526967" y="1967912"/>
                  </a:lnTo>
                  <a:lnTo>
                    <a:pt x="1514193" y="1967912"/>
                  </a:lnTo>
                  <a:lnTo>
                    <a:pt x="1500050" y="1967912"/>
                  </a:lnTo>
                  <a:lnTo>
                    <a:pt x="1485907" y="1967912"/>
                  </a:lnTo>
                  <a:lnTo>
                    <a:pt x="1472221" y="1967912"/>
                  </a:lnTo>
                  <a:lnTo>
                    <a:pt x="1458078" y="1967912"/>
                  </a:lnTo>
                  <a:lnTo>
                    <a:pt x="1444391" y="1967912"/>
                  </a:lnTo>
                  <a:lnTo>
                    <a:pt x="1430248" y="1967912"/>
                  </a:lnTo>
                  <a:lnTo>
                    <a:pt x="1416106" y="1967912"/>
                  </a:lnTo>
                  <a:lnTo>
                    <a:pt x="1402419" y="1967912"/>
                  </a:lnTo>
                  <a:lnTo>
                    <a:pt x="1388276" y="1967912"/>
                  </a:lnTo>
                  <a:lnTo>
                    <a:pt x="1374590" y="1967912"/>
                  </a:lnTo>
                  <a:lnTo>
                    <a:pt x="1360447" y="1978893"/>
                  </a:lnTo>
                  <a:lnTo>
                    <a:pt x="1347216" y="2001210"/>
                  </a:lnTo>
                  <a:lnTo>
                    <a:pt x="1333074" y="1993759"/>
                  </a:lnTo>
                  <a:lnTo>
                    <a:pt x="1318931" y="1967912"/>
                  </a:lnTo>
                  <a:lnTo>
                    <a:pt x="1305244" y="1967912"/>
                  </a:lnTo>
                  <a:lnTo>
                    <a:pt x="1291101" y="1967912"/>
                  </a:lnTo>
                  <a:lnTo>
                    <a:pt x="1277415" y="1967912"/>
                  </a:lnTo>
                  <a:lnTo>
                    <a:pt x="1263272" y="1967912"/>
                  </a:lnTo>
                  <a:lnTo>
                    <a:pt x="1249129" y="1967912"/>
                  </a:lnTo>
                  <a:lnTo>
                    <a:pt x="1235443" y="1967912"/>
                  </a:lnTo>
                  <a:lnTo>
                    <a:pt x="1221300" y="1967912"/>
                  </a:lnTo>
                  <a:lnTo>
                    <a:pt x="1207613" y="1967912"/>
                  </a:lnTo>
                  <a:lnTo>
                    <a:pt x="1193470" y="1967912"/>
                  </a:lnTo>
                  <a:lnTo>
                    <a:pt x="1180696" y="1967912"/>
                  </a:lnTo>
                  <a:lnTo>
                    <a:pt x="1166553" y="1967912"/>
                  </a:lnTo>
                  <a:lnTo>
                    <a:pt x="1152411" y="1967912"/>
                  </a:lnTo>
                  <a:lnTo>
                    <a:pt x="1138724" y="1967912"/>
                  </a:lnTo>
                  <a:lnTo>
                    <a:pt x="1124581" y="1967912"/>
                  </a:lnTo>
                  <a:lnTo>
                    <a:pt x="1110895" y="1967912"/>
                  </a:lnTo>
                  <a:lnTo>
                    <a:pt x="1096752" y="1967912"/>
                  </a:lnTo>
                  <a:lnTo>
                    <a:pt x="1082609" y="1967912"/>
                  </a:lnTo>
                  <a:lnTo>
                    <a:pt x="1068922" y="1967912"/>
                  </a:lnTo>
                  <a:lnTo>
                    <a:pt x="1054780" y="1967912"/>
                  </a:lnTo>
                  <a:lnTo>
                    <a:pt x="1041093" y="1967912"/>
                  </a:lnTo>
                  <a:lnTo>
                    <a:pt x="1026950" y="1967912"/>
                  </a:lnTo>
                  <a:lnTo>
                    <a:pt x="1014176" y="1967912"/>
                  </a:lnTo>
                  <a:lnTo>
                    <a:pt x="1000033" y="1967912"/>
                  </a:lnTo>
                  <a:lnTo>
                    <a:pt x="985890" y="1967912"/>
                  </a:lnTo>
                  <a:lnTo>
                    <a:pt x="972204" y="1967912"/>
                  </a:lnTo>
                  <a:lnTo>
                    <a:pt x="958061" y="1967912"/>
                  </a:lnTo>
                  <a:lnTo>
                    <a:pt x="944374" y="1967912"/>
                  </a:lnTo>
                  <a:lnTo>
                    <a:pt x="930232" y="1967912"/>
                  </a:lnTo>
                  <a:lnTo>
                    <a:pt x="916089" y="1967912"/>
                  </a:lnTo>
                  <a:lnTo>
                    <a:pt x="902402" y="1967912"/>
                  </a:lnTo>
                  <a:lnTo>
                    <a:pt x="888259" y="1967912"/>
                  </a:lnTo>
                  <a:lnTo>
                    <a:pt x="874573" y="1967912"/>
                  </a:lnTo>
                  <a:lnTo>
                    <a:pt x="860430" y="1967912"/>
                  </a:lnTo>
                  <a:lnTo>
                    <a:pt x="847656" y="1967912"/>
                  </a:lnTo>
                  <a:lnTo>
                    <a:pt x="833513" y="1967912"/>
                  </a:lnTo>
                  <a:lnTo>
                    <a:pt x="819370" y="1967912"/>
                  </a:lnTo>
                  <a:lnTo>
                    <a:pt x="805684" y="1967912"/>
                  </a:lnTo>
                  <a:lnTo>
                    <a:pt x="791541" y="1967912"/>
                  </a:lnTo>
                  <a:lnTo>
                    <a:pt x="777854" y="1967912"/>
                  </a:lnTo>
                  <a:lnTo>
                    <a:pt x="763711" y="1967912"/>
                  </a:lnTo>
                  <a:lnTo>
                    <a:pt x="749569" y="1967912"/>
                  </a:lnTo>
                  <a:lnTo>
                    <a:pt x="735882" y="1967912"/>
                  </a:lnTo>
                  <a:lnTo>
                    <a:pt x="721739" y="1967912"/>
                  </a:lnTo>
                  <a:lnTo>
                    <a:pt x="708053" y="1967912"/>
                  </a:lnTo>
                  <a:lnTo>
                    <a:pt x="693910" y="1967912"/>
                  </a:lnTo>
                  <a:lnTo>
                    <a:pt x="680679" y="1967912"/>
                  </a:lnTo>
                  <a:lnTo>
                    <a:pt x="666537" y="1967912"/>
                  </a:lnTo>
                  <a:lnTo>
                    <a:pt x="652394" y="1967912"/>
                  </a:lnTo>
                  <a:lnTo>
                    <a:pt x="638707" y="1967912"/>
                  </a:lnTo>
                  <a:lnTo>
                    <a:pt x="624564" y="1967912"/>
                  </a:lnTo>
                  <a:lnTo>
                    <a:pt x="610878" y="1967912"/>
                  </a:lnTo>
                  <a:lnTo>
                    <a:pt x="596735" y="1967912"/>
                  </a:lnTo>
                  <a:lnTo>
                    <a:pt x="582592" y="1967912"/>
                  </a:lnTo>
                  <a:lnTo>
                    <a:pt x="568906" y="1967912"/>
                  </a:lnTo>
                  <a:lnTo>
                    <a:pt x="554763" y="1967912"/>
                  </a:lnTo>
                  <a:lnTo>
                    <a:pt x="541076" y="1967912"/>
                  </a:lnTo>
                  <a:lnTo>
                    <a:pt x="526933" y="1967912"/>
                  </a:lnTo>
                  <a:lnTo>
                    <a:pt x="514159" y="1967912"/>
                  </a:lnTo>
                  <a:lnTo>
                    <a:pt x="500016" y="1967912"/>
                  </a:lnTo>
                  <a:lnTo>
                    <a:pt x="485874" y="1967912"/>
                  </a:lnTo>
                  <a:lnTo>
                    <a:pt x="472187" y="1967912"/>
                  </a:lnTo>
                  <a:lnTo>
                    <a:pt x="458044" y="1967912"/>
                  </a:lnTo>
                  <a:lnTo>
                    <a:pt x="444358" y="1967912"/>
                  </a:lnTo>
                  <a:lnTo>
                    <a:pt x="430215" y="1967912"/>
                  </a:lnTo>
                  <a:lnTo>
                    <a:pt x="416072" y="1967912"/>
                  </a:lnTo>
                  <a:lnTo>
                    <a:pt x="402385" y="1967912"/>
                  </a:lnTo>
                  <a:lnTo>
                    <a:pt x="388243" y="1967912"/>
                  </a:lnTo>
                  <a:lnTo>
                    <a:pt x="374556" y="1967912"/>
                  </a:lnTo>
                  <a:lnTo>
                    <a:pt x="360413" y="1967912"/>
                  </a:lnTo>
                  <a:lnTo>
                    <a:pt x="347639" y="1967912"/>
                  </a:lnTo>
                  <a:lnTo>
                    <a:pt x="333496" y="1967912"/>
                  </a:lnTo>
                  <a:lnTo>
                    <a:pt x="319353" y="1967912"/>
                  </a:lnTo>
                  <a:lnTo>
                    <a:pt x="305667" y="1967912"/>
                  </a:lnTo>
                  <a:lnTo>
                    <a:pt x="291524" y="1967912"/>
                  </a:lnTo>
                  <a:lnTo>
                    <a:pt x="277837" y="1967912"/>
                  </a:lnTo>
                  <a:lnTo>
                    <a:pt x="263695" y="1967912"/>
                  </a:lnTo>
                  <a:lnTo>
                    <a:pt x="249552" y="1967912"/>
                  </a:lnTo>
                  <a:lnTo>
                    <a:pt x="235865" y="1967912"/>
                  </a:lnTo>
                  <a:lnTo>
                    <a:pt x="221722" y="1967912"/>
                  </a:lnTo>
                  <a:lnTo>
                    <a:pt x="208036" y="1967912"/>
                  </a:lnTo>
                  <a:lnTo>
                    <a:pt x="193893" y="1967912"/>
                  </a:lnTo>
                  <a:lnTo>
                    <a:pt x="181119" y="1967912"/>
                  </a:lnTo>
                  <a:lnTo>
                    <a:pt x="166976" y="1967912"/>
                  </a:lnTo>
                  <a:lnTo>
                    <a:pt x="152833" y="1967912"/>
                  </a:lnTo>
                  <a:lnTo>
                    <a:pt x="139147" y="1967912"/>
                  </a:lnTo>
                  <a:lnTo>
                    <a:pt x="125004" y="1967912"/>
                  </a:lnTo>
                  <a:lnTo>
                    <a:pt x="111317" y="1967912"/>
                  </a:lnTo>
                  <a:lnTo>
                    <a:pt x="97174" y="1967912"/>
                  </a:lnTo>
                  <a:lnTo>
                    <a:pt x="83031" y="1970686"/>
                  </a:lnTo>
                  <a:lnTo>
                    <a:pt x="69345" y="2024092"/>
                  </a:lnTo>
                  <a:lnTo>
                    <a:pt x="55202" y="2026594"/>
                  </a:lnTo>
                  <a:lnTo>
                    <a:pt x="41515" y="1990747"/>
                  </a:lnTo>
                  <a:lnTo>
                    <a:pt x="27373" y="1967912"/>
                  </a:lnTo>
                  <a:lnTo>
                    <a:pt x="14142" y="1967912"/>
                  </a:lnTo>
                  <a:lnTo>
                    <a:pt x="0" y="1967912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025850" y="450309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696390" y="5490596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98021" y="4457848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34453" y="3425099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34453" y="2392351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491401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380062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268724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025850" y="547070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25850" y="4357318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324393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825045"/>
                  </a:moveTo>
                  <a:lnTo>
                    <a:pt x="14142" y="987681"/>
                  </a:lnTo>
                  <a:lnTo>
                    <a:pt x="27373" y="1132816"/>
                  </a:lnTo>
                  <a:lnTo>
                    <a:pt x="41515" y="1222785"/>
                  </a:lnTo>
                  <a:lnTo>
                    <a:pt x="55202" y="1253108"/>
                  </a:lnTo>
                  <a:lnTo>
                    <a:pt x="69345" y="1263274"/>
                  </a:lnTo>
                  <a:lnTo>
                    <a:pt x="83031" y="1270769"/>
                  </a:lnTo>
                  <a:lnTo>
                    <a:pt x="97174" y="1261237"/>
                  </a:lnTo>
                  <a:lnTo>
                    <a:pt x="111317" y="1256374"/>
                  </a:lnTo>
                  <a:lnTo>
                    <a:pt x="125004" y="1265455"/>
                  </a:lnTo>
                  <a:lnTo>
                    <a:pt x="139147" y="1232485"/>
                  </a:lnTo>
                  <a:lnTo>
                    <a:pt x="152833" y="1135318"/>
                  </a:lnTo>
                  <a:lnTo>
                    <a:pt x="166976" y="1006099"/>
                  </a:lnTo>
                  <a:lnTo>
                    <a:pt x="181119" y="848174"/>
                  </a:lnTo>
                  <a:lnTo>
                    <a:pt x="193893" y="677278"/>
                  </a:lnTo>
                  <a:lnTo>
                    <a:pt x="208036" y="550263"/>
                  </a:lnTo>
                  <a:lnTo>
                    <a:pt x="221722" y="465650"/>
                  </a:lnTo>
                  <a:lnTo>
                    <a:pt x="235865" y="337727"/>
                  </a:lnTo>
                  <a:lnTo>
                    <a:pt x="249552" y="170703"/>
                  </a:lnTo>
                  <a:lnTo>
                    <a:pt x="263695" y="54536"/>
                  </a:lnTo>
                  <a:lnTo>
                    <a:pt x="277837" y="10744"/>
                  </a:lnTo>
                  <a:lnTo>
                    <a:pt x="291524" y="0"/>
                  </a:lnTo>
                  <a:lnTo>
                    <a:pt x="305667" y="10623"/>
                  </a:lnTo>
                  <a:lnTo>
                    <a:pt x="319353" y="31222"/>
                  </a:lnTo>
                  <a:lnTo>
                    <a:pt x="333496" y="42227"/>
                  </a:lnTo>
                  <a:lnTo>
                    <a:pt x="347639" y="67077"/>
                  </a:lnTo>
                  <a:lnTo>
                    <a:pt x="360413" y="108236"/>
                  </a:lnTo>
                  <a:lnTo>
                    <a:pt x="374556" y="123443"/>
                  </a:lnTo>
                  <a:lnTo>
                    <a:pt x="388243" y="121544"/>
                  </a:lnTo>
                  <a:lnTo>
                    <a:pt x="402385" y="171214"/>
                  </a:lnTo>
                  <a:lnTo>
                    <a:pt x="416072" y="273741"/>
                  </a:lnTo>
                  <a:lnTo>
                    <a:pt x="430215" y="393702"/>
                  </a:lnTo>
                  <a:lnTo>
                    <a:pt x="444358" y="504997"/>
                  </a:lnTo>
                  <a:lnTo>
                    <a:pt x="458044" y="590283"/>
                  </a:lnTo>
                  <a:lnTo>
                    <a:pt x="472187" y="661137"/>
                  </a:lnTo>
                  <a:lnTo>
                    <a:pt x="485874" y="715051"/>
                  </a:lnTo>
                  <a:lnTo>
                    <a:pt x="500016" y="766888"/>
                  </a:lnTo>
                  <a:lnTo>
                    <a:pt x="514159" y="824402"/>
                  </a:lnTo>
                  <a:lnTo>
                    <a:pt x="526933" y="868941"/>
                  </a:lnTo>
                  <a:lnTo>
                    <a:pt x="541076" y="901890"/>
                  </a:lnTo>
                  <a:lnTo>
                    <a:pt x="554763" y="947460"/>
                  </a:lnTo>
                  <a:lnTo>
                    <a:pt x="568906" y="1027026"/>
                  </a:lnTo>
                  <a:lnTo>
                    <a:pt x="582592" y="1113063"/>
                  </a:lnTo>
                  <a:lnTo>
                    <a:pt x="596735" y="1143144"/>
                  </a:lnTo>
                  <a:lnTo>
                    <a:pt x="610878" y="1114314"/>
                  </a:lnTo>
                  <a:lnTo>
                    <a:pt x="624564" y="1081782"/>
                  </a:lnTo>
                  <a:lnTo>
                    <a:pt x="638707" y="1087531"/>
                  </a:lnTo>
                  <a:lnTo>
                    <a:pt x="652394" y="1160955"/>
                  </a:lnTo>
                  <a:lnTo>
                    <a:pt x="666537" y="1271617"/>
                  </a:lnTo>
                  <a:lnTo>
                    <a:pt x="680679" y="1383067"/>
                  </a:lnTo>
                  <a:lnTo>
                    <a:pt x="693910" y="1501338"/>
                  </a:lnTo>
                  <a:lnTo>
                    <a:pt x="708053" y="1614094"/>
                  </a:lnTo>
                  <a:lnTo>
                    <a:pt x="721739" y="1675994"/>
                  </a:lnTo>
                  <a:lnTo>
                    <a:pt x="735882" y="1643936"/>
                  </a:lnTo>
                  <a:lnTo>
                    <a:pt x="749569" y="1543586"/>
                  </a:lnTo>
                  <a:lnTo>
                    <a:pt x="763711" y="1457010"/>
                  </a:lnTo>
                  <a:lnTo>
                    <a:pt x="777854" y="1447709"/>
                  </a:lnTo>
                  <a:lnTo>
                    <a:pt x="791541" y="1496124"/>
                  </a:lnTo>
                  <a:lnTo>
                    <a:pt x="805684" y="1539170"/>
                  </a:lnTo>
                  <a:lnTo>
                    <a:pt x="819370" y="1535643"/>
                  </a:lnTo>
                  <a:lnTo>
                    <a:pt x="833513" y="1483548"/>
                  </a:lnTo>
                  <a:lnTo>
                    <a:pt x="847656" y="1401687"/>
                  </a:lnTo>
                  <a:lnTo>
                    <a:pt x="860430" y="1314725"/>
                  </a:lnTo>
                  <a:lnTo>
                    <a:pt x="874573" y="1257584"/>
                  </a:lnTo>
                  <a:lnTo>
                    <a:pt x="888259" y="1267332"/>
                  </a:lnTo>
                  <a:lnTo>
                    <a:pt x="902402" y="1391680"/>
                  </a:lnTo>
                  <a:lnTo>
                    <a:pt x="916089" y="1669083"/>
                  </a:lnTo>
                  <a:lnTo>
                    <a:pt x="930232" y="2074480"/>
                  </a:lnTo>
                  <a:lnTo>
                    <a:pt x="944374" y="2526535"/>
                  </a:lnTo>
                  <a:lnTo>
                    <a:pt x="958061" y="2945367"/>
                  </a:lnTo>
                  <a:lnTo>
                    <a:pt x="972204" y="3237252"/>
                  </a:lnTo>
                  <a:lnTo>
                    <a:pt x="985890" y="3316231"/>
                  </a:lnTo>
                  <a:lnTo>
                    <a:pt x="1000033" y="3182161"/>
                  </a:lnTo>
                  <a:lnTo>
                    <a:pt x="1014176" y="2930758"/>
                  </a:lnTo>
                  <a:lnTo>
                    <a:pt x="1026950" y="2688345"/>
                  </a:lnTo>
                  <a:lnTo>
                    <a:pt x="1041093" y="2546009"/>
                  </a:lnTo>
                  <a:lnTo>
                    <a:pt x="1054780" y="2512098"/>
                  </a:lnTo>
                  <a:lnTo>
                    <a:pt x="1068922" y="2514929"/>
                  </a:lnTo>
                  <a:lnTo>
                    <a:pt x="1082609" y="2462024"/>
                  </a:lnTo>
                  <a:lnTo>
                    <a:pt x="1096752" y="2225379"/>
                  </a:lnTo>
                  <a:lnTo>
                    <a:pt x="1110895" y="1705486"/>
                  </a:lnTo>
                  <a:lnTo>
                    <a:pt x="1124581" y="980100"/>
                  </a:lnTo>
                  <a:lnTo>
                    <a:pt x="1138724" y="313869"/>
                  </a:lnTo>
                  <a:lnTo>
                    <a:pt x="1152411" y="9732"/>
                  </a:lnTo>
                  <a:lnTo>
                    <a:pt x="1166553" y="154785"/>
                  </a:lnTo>
                  <a:lnTo>
                    <a:pt x="1180696" y="548233"/>
                  </a:lnTo>
                  <a:lnTo>
                    <a:pt x="1193470" y="893008"/>
                  </a:lnTo>
                  <a:lnTo>
                    <a:pt x="1207613" y="1039073"/>
                  </a:lnTo>
                  <a:lnTo>
                    <a:pt x="1221300" y="1028997"/>
                  </a:lnTo>
                  <a:lnTo>
                    <a:pt x="1235443" y="940023"/>
                  </a:lnTo>
                  <a:lnTo>
                    <a:pt x="1249129" y="822505"/>
                  </a:lnTo>
                  <a:lnTo>
                    <a:pt x="1263272" y="787394"/>
                  </a:lnTo>
                  <a:lnTo>
                    <a:pt x="1277415" y="949405"/>
                  </a:lnTo>
                  <a:lnTo>
                    <a:pt x="1291101" y="1252748"/>
                  </a:lnTo>
                  <a:lnTo>
                    <a:pt x="1305244" y="1521585"/>
                  </a:lnTo>
                  <a:lnTo>
                    <a:pt x="1318931" y="1650740"/>
                  </a:lnTo>
                  <a:lnTo>
                    <a:pt x="1333074" y="1659624"/>
                  </a:lnTo>
                  <a:lnTo>
                    <a:pt x="1347216" y="1617272"/>
                  </a:lnTo>
                  <a:lnTo>
                    <a:pt x="1360447" y="1587175"/>
                  </a:lnTo>
                  <a:lnTo>
                    <a:pt x="1374590" y="1579193"/>
                  </a:lnTo>
                  <a:lnTo>
                    <a:pt x="1388276" y="1566034"/>
                  </a:lnTo>
                  <a:lnTo>
                    <a:pt x="1402419" y="1550765"/>
                  </a:lnTo>
                  <a:lnTo>
                    <a:pt x="1416106" y="1553790"/>
                  </a:lnTo>
                  <a:lnTo>
                    <a:pt x="1430248" y="1575075"/>
                  </a:lnTo>
                  <a:lnTo>
                    <a:pt x="1444391" y="1600130"/>
                  </a:lnTo>
                  <a:lnTo>
                    <a:pt x="1458078" y="1637259"/>
                  </a:lnTo>
                  <a:lnTo>
                    <a:pt x="1472221" y="1695520"/>
                  </a:lnTo>
                  <a:lnTo>
                    <a:pt x="1485907" y="1740782"/>
                  </a:lnTo>
                  <a:lnTo>
                    <a:pt x="1500050" y="1752524"/>
                  </a:lnTo>
                  <a:lnTo>
                    <a:pt x="1514193" y="1726825"/>
                  </a:lnTo>
                  <a:lnTo>
                    <a:pt x="1526967" y="1691760"/>
                  </a:lnTo>
                  <a:lnTo>
                    <a:pt x="1541110" y="1695867"/>
                  </a:lnTo>
                  <a:lnTo>
                    <a:pt x="1554796" y="1730884"/>
                  </a:lnTo>
                  <a:lnTo>
                    <a:pt x="1568939" y="1764124"/>
                  </a:lnTo>
                  <a:lnTo>
                    <a:pt x="1582626" y="1765605"/>
                  </a:lnTo>
                  <a:lnTo>
                    <a:pt x="1596769" y="1746256"/>
                  </a:lnTo>
                  <a:lnTo>
                    <a:pt x="1610911" y="1705708"/>
                  </a:lnTo>
                  <a:lnTo>
                    <a:pt x="1624598" y="1624193"/>
                  </a:lnTo>
                  <a:lnTo>
                    <a:pt x="1638741" y="1536385"/>
                  </a:lnTo>
                  <a:lnTo>
                    <a:pt x="1652427" y="1481293"/>
                  </a:lnTo>
                  <a:lnTo>
                    <a:pt x="1666570" y="1447085"/>
                  </a:lnTo>
                  <a:lnTo>
                    <a:pt x="1680713" y="1435476"/>
                  </a:lnTo>
                  <a:lnTo>
                    <a:pt x="1693487" y="1462522"/>
                  </a:lnTo>
                  <a:lnTo>
                    <a:pt x="1707630" y="1495568"/>
                  </a:lnTo>
                  <a:lnTo>
                    <a:pt x="1721317" y="1492060"/>
                  </a:lnTo>
                  <a:lnTo>
                    <a:pt x="1735459" y="1465996"/>
                  </a:lnTo>
                  <a:lnTo>
                    <a:pt x="1749146" y="1451442"/>
                  </a:lnTo>
                  <a:lnTo>
                    <a:pt x="1763289" y="1438215"/>
                  </a:lnTo>
                  <a:lnTo>
                    <a:pt x="1777432" y="1444707"/>
                  </a:lnTo>
                  <a:lnTo>
                    <a:pt x="1791118" y="1457970"/>
                  </a:lnTo>
                  <a:lnTo>
                    <a:pt x="1805261" y="1459903"/>
                  </a:lnTo>
                  <a:lnTo>
                    <a:pt x="1818948" y="1472401"/>
                  </a:lnTo>
                  <a:lnTo>
                    <a:pt x="1833091" y="1486742"/>
                  </a:lnTo>
                  <a:lnTo>
                    <a:pt x="1847233" y="1494299"/>
                  </a:lnTo>
                  <a:lnTo>
                    <a:pt x="1860007" y="1483517"/>
                  </a:lnTo>
                  <a:lnTo>
                    <a:pt x="1874150" y="1462344"/>
                  </a:lnTo>
                  <a:lnTo>
                    <a:pt x="1887837" y="1465811"/>
                  </a:lnTo>
                  <a:lnTo>
                    <a:pt x="1901980" y="1476693"/>
                  </a:lnTo>
                  <a:lnTo>
                    <a:pt x="1915666" y="1462162"/>
                  </a:lnTo>
                  <a:lnTo>
                    <a:pt x="1929809" y="1421225"/>
                  </a:lnTo>
                  <a:lnTo>
                    <a:pt x="1943952" y="1349425"/>
                  </a:lnTo>
                  <a:lnTo>
                    <a:pt x="1957639" y="1307996"/>
                  </a:lnTo>
                  <a:lnTo>
                    <a:pt x="1971781" y="1340829"/>
                  </a:lnTo>
                  <a:lnTo>
                    <a:pt x="1985468" y="1384542"/>
                  </a:lnTo>
                  <a:lnTo>
                    <a:pt x="1999611" y="1414457"/>
                  </a:lnTo>
                  <a:lnTo>
                    <a:pt x="2013754" y="1425627"/>
                  </a:lnTo>
                  <a:lnTo>
                    <a:pt x="2026984" y="1420024"/>
                  </a:lnTo>
                  <a:lnTo>
                    <a:pt x="2041127" y="1422398"/>
                  </a:lnTo>
                  <a:lnTo>
                    <a:pt x="2054813" y="1423494"/>
                  </a:lnTo>
                  <a:lnTo>
                    <a:pt x="2068956" y="1397455"/>
                  </a:lnTo>
                  <a:lnTo>
                    <a:pt x="2082643" y="1341827"/>
                  </a:lnTo>
                  <a:lnTo>
                    <a:pt x="2096786" y="1296599"/>
                  </a:lnTo>
                  <a:lnTo>
                    <a:pt x="2110928" y="1295808"/>
                  </a:lnTo>
                  <a:lnTo>
                    <a:pt x="2124615" y="1304565"/>
                  </a:lnTo>
                  <a:lnTo>
                    <a:pt x="2138758" y="1286641"/>
                  </a:lnTo>
                  <a:lnTo>
                    <a:pt x="2152444" y="1273721"/>
                  </a:lnTo>
                  <a:lnTo>
                    <a:pt x="2166587" y="1249502"/>
                  </a:lnTo>
                  <a:lnTo>
                    <a:pt x="2180730" y="1210401"/>
                  </a:lnTo>
                  <a:lnTo>
                    <a:pt x="2193504" y="1192747"/>
                  </a:lnTo>
                  <a:lnTo>
                    <a:pt x="2207647" y="1181913"/>
                  </a:lnTo>
                  <a:lnTo>
                    <a:pt x="2221334" y="1167927"/>
                  </a:lnTo>
                  <a:lnTo>
                    <a:pt x="2235476" y="1192104"/>
                  </a:lnTo>
                  <a:lnTo>
                    <a:pt x="2249163" y="1255298"/>
                  </a:lnTo>
                  <a:lnTo>
                    <a:pt x="2263306" y="1288726"/>
                  </a:lnTo>
                  <a:lnTo>
                    <a:pt x="2277449" y="1269370"/>
                  </a:lnTo>
                  <a:lnTo>
                    <a:pt x="2291135" y="1252854"/>
                  </a:lnTo>
                  <a:lnTo>
                    <a:pt x="2305278" y="1239611"/>
                  </a:lnTo>
                  <a:lnTo>
                    <a:pt x="2318965" y="1201758"/>
                  </a:lnTo>
                  <a:lnTo>
                    <a:pt x="2333107" y="1181934"/>
                  </a:lnTo>
                  <a:lnTo>
                    <a:pt x="2347250" y="1184875"/>
                  </a:lnTo>
                  <a:lnTo>
                    <a:pt x="2360024" y="1176637"/>
                  </a:lnTo>
                  <a:lnTo>
                    <a:pt x="2374167" y="1166103"/>
                  </a:lnTo>
                  <a:lnTo>
                    <a:pt x="2387854" y="1180851"/>
                  </a:lnTo>
                  <a:lnTo>
                    <a:pt x="2401997" y="1181910"/>
                  </a:lnTo>
                  <a:lnTo>
                    <a:pt x="2415683" y="1167357"/>
                  </a:lnTo>
                  <a:lnTo>
                    <a:pt x="2429826" y="1195408"/>
                  </a:lnTo>
                  <a:lnTo>
                    <a:pt x="2443969" y="1254524"/>
                  </a:lnTo>
                  <a:lnTo>
                    <a:pt x="2457655" y="1277151"/>
                  </a:lnTo>
                  <a:lnTo>
                    <a:pt x="2471798" y="1255750"/>
                  </a:lnTo>
                  <a:lnTo>
                    <a:pt x="2485485" y="1260232"/>
                  </a:lnTo>
                  <a:lnTo>
                    <a:pt x="2499628" y="1323666"/>
                  </a:lnTo>
                  <a:lnTo>
                    <a:pt x="2513770" y="1391029"/>
                  </a:lnTo>
                  <a:lnTo>
                    <a:pt x="2526545" y="1426160"/>
                  </a:lnTo>
                  <a:lnTo>
                    <a:pt x="2540687" y="1434035"/>
                  </a:lnTo>
                  <a:lnTo>
                    <a:pt x="2554374" y="1405999"/>
                  </a:lnTo>
                  <a:lnTo>
                    <a:pt x="2568517" y="1360748"/>
                  </a:lnTo>
                  <a:lnTo>
                    <a:pt x="2582203" y="1334826"/>
                  </a:lnTo>
                  <a:lnTo>
                    <a:pt x="2596346" y="1338225"/>
                  </a:lnTo>
                  <a:lnTo>
                    <a:pt x="2610489" y="1345221"/>
                  </a:lnTo>
                  <a:lnTo>
                    <a:pt x="2624176" y="1319465"/>
                  </a:lnTo>
                  <a:lnTo>
                    <a:pt x="2638318" y="1292352"/>
                  </a:lnTo>
                  <a:lnTo>
                    <a:pt x="2652005" y="1296436"/>
                  </a:lnTo>
                  <a:lnTo>
                    <a:pt x="2666148" y="1276989"/>
                  </a:lnTo>
                  <a:lnTo>
                    <a:pt x="2680291" y="1216521"/>
                  </a:lnTo>
                  <a:lnTo>
                    <a:pt x="2693521" y="1160985"/>
                  </a:lnTo>
                  <a:lnTo>
                    <a:pt x="2707664" y="1141327"/>
                  </a:lnTo>
                  <a:lnTo>
                    <a:pt x="2721350" y="1115206"/>
                  </a:lnTo>
                  <a:lnTo>
                    <a:pt x="2735493" y="1091279"/>
                  </a:lnTo>
                  <a:lnTo>
                    <a:pt x="2749180" y="1080606"/>
                  </a:lnTo>
                  <a:lnTo>
                    <a:pt x="2763323" y="1050177"/>
                  </a:lnTo>
                  <a:lnTo>
                    <a:pt x="2777465" y="1025487"/>
                  </a:lnTo>
                  <a:lnTo>
                    <a:pt x="2791152" y="1018450"/>
                  </a:lnTo>
                  <a:lnTo>
                    <a:pt x="2805295" y="1034318"/>
                  </a:lnTo>
                  <a:lnTo>
                    <a:pt x="2818981" y="1042827"/>
                  </a:lnTo>
                  <a:lnTo>
                    <a:pt x="2833124" y="1017741"/>
                  </a:lnTo>
                  <a:lnTo>
                    <a:pt x="2847267" y="1020565"/>
                  </a:lnTo>
                  <a:lnTo>
                    <a:pt x="2860041" y="1026061"/>
                  </a:lnTo>
                  <a:lnTo>
                    <a:pt x="2874184" y="964056"/>
                  </a:lnTo>
                  <a:lnTo>
                    <a:pt x="2887871" y="910976"/>
                  </a:lnTo>
                  <a:lnTo>
                    <a:pt x="2902013" y="911698"/>
                  </a:lnTo>
                  <a:lnTo>
                    <a:pt x="2915700" y="923950"/>
                  </a:lnTo>
                  <a:lnTo>
                    <a:pt x="2929843" y="928379"/>
                  </a:lnTo>
                  <a:lnTo>
                    <a:pt x="2943986" y="906260"/>
                  </a:lnTo>
                  <a:lnTo>
                    <a:pt x="2957672" y="895722"/>
                  </a:lnTo>
                  <a:lnTo>
                    <a:pt x="2971815" y="907542"/>
                  </a:lnTo>
                  <a:lnTo>
                    <a:pt x="2985502" y="897231"/>
                  </a:lnTo>
                  <a:lnTo>
                    <a:pt x="2999644" y="882695"/>
                  </a:lnTo>
                  <a:lnTo>
                    <a:pt x="3013787" y="862784"/>
                  </a:lnTo>
                  <a:lnTo>
                    <a:pt x="3026561" y="854511"/>
                  </a:lnTo>
                  <a:lnTo>
                    <a:pt x="3040704" y="909120"/>
                  </a:lnTo>
                  <a:lnTo>
                    <a:pt x="3054391" y="990579"/>
                  </a:lnTo>
                  <a:lnTo>
                    <a:pt x="3068534" y="1030000"/>
                  </a:lnTo>
                  <a:lnTo>
                    <a:pt x="3082220" y="1034479"/>
                  </a:lnTo>
                  <a:lnTo>
                    <a:pt x="3096363" y="1034090"/>
                  </a:lnTo>
                  <a:lnTo>
                    <a:pt x="3110506" y="1046057"/>
                  </a:lnTo>
                  <a:lnTo>
                    <a:pt x="3124192" y="1095103"/>
                  </a:lnTo>
                  <a:lnTo>
                    <a:pt x="3138335" y="1174196"/>
                  </a:lnTo>
                  <a:lnTo>
                    <a:pt x="3152022" y="1239216"/>
                  </a:lnTo>
                  <a:lnTo>
                    <a:pt x="3166165" y="1259806"/>
                  </a:lnTo>
                  <a:lnTo>
                    <a:pt x="3180307" y="1252303"/>
                  </a:lnTo>
                  <a:lnTo>
                    <a:pt x="3193082" y="1248953"/>
                  </a:lnTo>
                  <a:lnTo>
                    <a:pt x="3207224" y="1263541"/>
                  </a:lnTo>
                  <a:lnTo>
                    <a:pt x="3220911" y="1283018"/>
                  </a:lnTo>
                  <a:lnTo>
                    <a:pt x="3235054" y="1303290"/>
                  </a:lnTo>
                  <a:lnTo>
                    <a:pt x="3248740" y="1325550"/>
                  </a:lnTo>
                  <a:lnTo>
                    <a:pt x="3262883" y="1325198"/>
                  </a:lnTo>
                  <a:lnTo>
                    <a:pt x="3277026" y="1302025"/>
                  </a:lnTo>
                  <a:lnTo>
                    <a:pt x="3290713" y="1290175"/>
                  </a:lnTo>
                  <a:lnTo>
                    <a:pt x="3304855" y="1283593"/>
                  </a:lnTo>
                  <a:lnTo>
                    <a:pt x="3318542" y="1279546"/>
                  </a:lnTo>
                  <a:lnTo>
                    <a:pt x="3332685" y="1304451"/>
                  </a:lnTo>
                  <a:lnTo>
                    <a:pt x="3346828" y="1343098"/>
                  </a:lnTo>
                  <a:lnTo>
                    <a:pt x="3360058" y="1367112"/>
                  </a:lnTo>
                  <a:lnTo>
                    <a:pt x="3374201" y="1359786"/>
                  </a:lnTo>
                  <a:lnTo>
                    <a:pt x="3387887" y="1350960"/>
                  </a:lnTo>
                  <a:lnTo>
                    <a:pt x="3402030" y="1344869"/>
                  </a:lnTo>
                  <a:lnTo>
                    <a:pt x="3415717" y="1331493"/>
                  </a:lnTo>
                  <a:lnTo>
                    <a:pt x="3429860" y="1348963"/>
                  </a:lnTo>
                  <a:lnTo>
                    <a:pt x="3444003" y="1402946"/>
                  </a:lnTo>
                  <a:lnTo>
                    <a:pt x="3457689" y="1428244"/>
                  </a:lnTo>
                  <a:lnTo>
                    <a:pt x="3471832" y="1406029"/>
                  </a:lnTo>
                  <a:lnTo>
                    <a:pt x="3485519" y="1395392"/>
                  </a:lnTo>
                  <a:lnTo>
                    <a:pt x="3499661" y="1410120"/>
                  </a:lnTo>
                  <a:lnTo>
                    <a:pt x="3513804" y="1418248"/>
                  </a:lnTo>
                  <a:lnTo>
                    <a:pt x="3526578" y="1423363"/>
                  </a:lnTo>
                  <a:lnTo>
                    <a:pt x="3540721" y="1436926"/>
                  </a:lnTo>
                  <a:lnTo>
                    <a:pt x="3554408" y="1428434"/>
                  </a:lnTo>
                  <a:lnTo>
                    <a:pt x="3568550" y="1413246"/>
                  </a:lnTo>
                  <a:lnTo>
                    <a:pt x="3582237" y="1437448"/>
                  </a:lnTo>
                  <a:lnTo>
                    <a:pt x="3596380" y="1476474"/>
                  </a:lnTo>
                  <a:lnTo>
                    <a:pt x="3610523" y="1476825"/>
                  </a:lnTo>
                  <a:lnTo>
                    <a:pt x="3624209" y="1453223"/>
                  </a:lnTo>
                  <a:lnTo>
                    <a:pt x="3638352" y="1441596"/>
                  </a:lnTo>
                  <a:lnTo>
                    <a:pt x="3652039" y="1435083"/>
                  </a:lnTo>
                  <a:lnTo>
                    <a:pt x="3666182" y="1430656"/>
                  </a:lnTo>
                  <a:lnTo>
                    <a:pt x="3680324" y="1450299"/>
                  </a:lnTo>
                  <a:lnTo>
                    <a:pt x="3693098" y="1450216"/>
                  </a:lnTo>
                  <a:lnTo>
                    <a:pt x="3707241" y="1414313"/>
                  </a:lnTo>
                  <a:lnTo>
                    <a:pt x="3720928" y="1392573"/>
                  </a:lnTo>
                  <a:lnTo>
                    <a:pt x="3735071" y="1389047"/>
                  </a:lnTo>
                  <a:lnTo>
                    <a:pt x="3748757" y="1357526"/>
                  </a:lnTo>
                  <a:lnTo>
                    <a:pt x="3762900" y="1309265"/>
                  </a:lnTo>
                  <a:lnTo>
                    <a:pt x="3777043" y="1312081"/>
                  </a:lnTo>
                  <a:lnTo>
                    <a:pt x="3790730" y="1314824"/>
                  </a:lnTo>
                  <a:lnTo>
                    <a:pt x="3804872" y="1281019"/>
                  </a:lnTo>
                  <a:lnTo>
                    <a:pt x="3818559" y="1286166"/>
                  </a:lnTo>
                  <a:lnTo>
                    <a:pt x="3832702" y="1302088"/>
                  </a:lnTo>
                  <a:lnTo>
                    <a:pt x="3846845" y="1275215"/>
                  </a:lnTo>
                  <a:lnTo>
                    <a:pt x="3859619" y="1253522"/>
                  </a:lnTo>
                  <a:lnTo>
                    <a:pt x="3873762" y="1251245"/>
                  </a:lnTo>
                  <a:lnTo>
                    <a:pt x="3887448" y="1248005"/>
                  </a:lnTo>
                  <a:lnTo>
                    <a:pt x="3901591" y="1225793"/>
                  </a:lnTo>
                  <a:lnTo>
                    <a:pt x="3915278" y="1221536"/>
                  </a:lnTo>
                  <a:lnTo>
                    <a:pt x="3929420" y="1232690"/>
                  </a:lnTo>
                  <a:lnTo>
                    <a:pt x="3943563" y="1206063"/>
                  </a:lnTo>
                  <a:lnTo>
                    <a:pt x="3957250" y="1200196"/>
                  </a:lnTo>
                  <a:lnTo>
                    <a:pt x="3971393" y="1207560"/>
                  </a:lnTo>
                  <a:lnTo>
                    <a:pt x="3985079" y="1132473"/>
                  </a:lnTo>
                  <a:lnTo>
                    <a:pt x="3999222" y="1072924"/>
                  </a:lnTo>
                  <a:lnTo>
                    <a:pt x="4013365" y="1079521"/>
                  </a:lnTo>
                  <a:lnTo>
                    <a:pt x="4026595" y="1090341"/>
                  </a:lnTo>
                  <a:lnTo>
                    <a:pt x="4040738" y="1103126"/>
                  </a:lnTo>
                  <a:lnTo>
                    <a:pt x="4054425" y="1105475"/>
                  </a:lnTo>
                  <a:lnTo>
                    <a:pt x="4068567" y="1132890"/>
                  </a:lnTo>
                  <a:lnTo>
                    <a:pt x="4082254" y="1150825"/>
                  </a:lnTo>
                  <a:lnTo>
                    <a:pt x="4096397" y="1136868"/>
                  </a:lnTo>
                  <a:lnTo>
                    <a:pt x="4110540" y="1147106"/>
                  </a:lnTo>
                  <a:lnTo>
                    <a:pt x="4124226" y="1171827"/>
                  </a:lnTo>
                  <a:lnTo>
                    <a:pt x="4138369" y="1210368"/>
                  </a:lnTo>
                  <a:lnTo>
                    <a:pt x="4152056" y="1311587"/>
                  </a:lnTo>
                  <a:lnTo>
                    <a:pt x="4166198" y="1361859"/>
                  </a:lnTo>
                  <a:lnTo>
                    <a:pt x="4180341" y="1331662"/>
                  </a:lnTo>
                  <a:lnTo>
                    <a:pt x="4193115" y="1321145"/>
                  </a:lnTo>
                  <a:lnTo>
                    <a:pt x="4207258" y="1318523"/>
                  </a:lnTo>
                  <a:lnTo>
                    <a:pt x="4220945" y="1316959"/>
                  </a:lnTo>
                  <a:lnTo>
                    <a:pt x="4235088" y="1316870"/>
                  </a:lnTo>
                  <a:lnTo>
                    <a:pt x="4248774" y="1314488"/>
                  </a:lnTo>
                  <a:lnTo>
                    <a:pt x="4262917" y="1312389"/>
                  </a:lnTo>
                  <a:lnTo>
                    <a:pt x="4277060" y="1301647"/>
                  </a:lnTo>
                  <a:lnTo>
                    <a:pt x="4290746" y="1278980"/>
                  </a:lnTo>
                  <a:lnTo>
                    <a:pt x="4304889" y="1254418"/>
                  </a:lnTo>
                  <a:lnTo>
                    <a:pt x="4318576" y="1194089"/>
                  </a:lnTo>
                  <a:lnTo>
                    <a:pt x="4332719" y="1159886"/>
                  </a:lnTo>
                  <a:lnTo>
                    <a:pt x="4346861" y="1201456"/>
                  </a:lnTo>
                  <a:lnTo>
                    <a:pt x="4359636" y="1235977"/>
                  </a:lnTo>
                  <a:lnTo>
                    <a:pt x="4373778" y="1236089"/>
                  </a:lnTo>
                  <a:lnTo>
                    <a:pt x="4387465" y="1223711"/>
                  </a:lnTo>
                  <a:lnTo>
                    <a:pt x="4401608" y="1197160"/>
                  </a:lnTo>
                  <a:lnTo>
                    <a:pt x="4415294" y="1171914"/>
                  </a:lnTo>
                  <a:lnTo>
                    <a:pt x="4429437" y="1165510"/>
                  </a:lnTo>
                  <a:lnTo>
                    <a:pt x="4443580" y="1163913"/>
                  </a:lnTo>
                  <a:lnTo>
                    <a:pt x="4457267" y="1158350"/>
                  </a:lnTo>
                  <a:lnTo>
                    <a:pt x="4471409" y="1149588"/>
                  </a:lnTo>
                  <a:lnTo>
                    <a:pt x="4485096" y="1152335"/>
                  </a:lnTo>
                  <a:lnTo>
                    <a:pt x="4499239" y="1150824"/>
                  </a:lnTo>
                  <a:lnTo>
                    <a:pt x="4513382" y="1142189"/>
                  </a:lnTo>
                  <a:lnTo>
                    <a:pt x="4526156" y="1132191"/>
                  </a:lnTo>
                  <a:lnTo>
                    <a:pt x="4540299" y="1134517"/>
                  </a:lnTo>
                  <a:lnTo>
                    <a:pt x="4553985" y="1156998"/>
                  </a:lnTo>
                  <a:lnTo>
                    <a:pt x="4568128" y="1171000"/>
                  </a:lnTo>
                  <a:lnTo>
                    <a:pt x="4581815" y="1156415"/>
                  </a:lnTo>
                  <a:lnTo>
                    <a:pt x="4595957" y="1108541"/>
                  </a:lnTo>
                  <a:lnTo>
                    <a:pt x="4610100" y="1073068"/>
                  </a:lnTo>
                  <a:lnTo>
                    <a:pt x="4623787" y="1074716"/>
                  </a:lnTo>
                  <a:lnTo>
                    <a:pt x="4637930" y="1086757"/>
                  </a:lnTo>
                  <a:lnTo>
                    <a:pt x="4651616" y="1095311"/>
                  </a:lnTo>
                  <a:lnTo>
                    <a:pt x="4665759" y="1107587"/>
                  </a:lnTo>
                  <a:lnTo>
                    <a:pt x="4679902" y="1112749"/>
                  </a:lnTo>
                  <a:lnTo>
                    <a:pt x="4693132" y="1118138"/>
                  </a:lnTo>
                  <a:lnTo>
                    <a:pt x="4707275" y="1097607"/>
                  </a:lnTo>
                  <a:lnTo>
                    <a:pt x="4720962" y="1031790"/>
                  </a:lnTo>
                  <a:lnTo>
                    <a:pt x="4735104" y="985958"/>
                  </a:lnTo>
                  <a:lnTo>
                    <a:pt x="4748791" y="998151"/>
                  </a:lnTo>
                  <a:lnTo>
                    <a:pt x="4762934" y="1045470"/>
                  </a:lnTo>
                  <a:lnTo>
                    <a:pt x="4777077" y="1079459"/>
                  </a:lnTo>
                  <a:lnTo>
                    <a:pt x="4790763" y="1101280"/>
                  </a:lnTo>
                  <a:lnTo>
                    <a:pt x="4804906" y="1116006"/>
                  </a:lnTo>
                  <a:lnTo>
                    <a:pt x="4818593" y="1122294"/>
                  </a:lnTo>
                  <a:lnTo>
                    <a:pt x="4832735" y="1139464"/>
                  </a:lnTo>
                  <a:lnTo>
                    <a:pt x="4846878" y="1148185"/>
                  </a:lnTo>
                  <a:lnTo>
                    <a:pt x="4859652" y="1127494"/>
                  </a:lnTo>
                  <a:lnTo>
                    <a:pt x="4873795" y="1122083"/>
                  </a:lnTo>
                  <a:lnTo>
                    <a:pt x="4887482" y="1178182"/>
                  </a:lnTo>
                  <a:lnTo>
                    <a:pt x="4901625" y="1260645"/>
                  </a:lnTo>
                  <a:lnTo>
                    <a:pt x="4915311" y="1292127"/>
                  </a:lnTo>
                  <a:lnTo>
                    <a:pt x="4929454" y="1271250"/>
                  </a:lnTo>
                  <a:lnTo>
                    <a:pt x="4943597" y="1243835"/>
                  </a:lnTo>
                  <a:lnTo>
                    <a:pt x="4957283" y="1229358"/>
                  </a:lnTo>
                  <a:lnTo>
                    <a:pt x="4971426" y="1232782"/>
                  </a:lnTo>
                  <a:lnTo>
                    <a:pt x="4985113" y="1267140"/>
                  </a:lnTo>
                  <a:lnTo>
                    <a:pt x="4999256" y="1307221"/>
                  </a:lnTo>
                  <a:lnTo>
                    <a:pt x="5013398" y="1307512"/>
                  </a:lnTo>
                  <a:lnTo>
                    <a:pt x="5026173" y="1312516"/>
                  </a:lnTo>
                  <a:lnTo>
                    <a:pt x="5040315" y="1349803"/>
                  </a:lnTo>
                  <a:lnTo>
                    <a:pt x="5054002" y="1378906"/>
                  </a:lnTo>
                  <a:lnTo>
                    <a:pt x="5068145" y="1367774"/>
                  </a:lnTo>
                  <a:lnTo>
                    <a:pt x="5081831" y="1374053"/>
                  </a:lnTo>
                  <a:lnTo>
                    <a:pt x="5095974" y="1467669"/>
                  </a:lnTo>
                  <a:lnTo>
                    <a:pt x="5110117" y="1592869"/>
                  </a:lnTo>
                  <a:lnTo>
                    <a:pt x="5123804" y="1676205"/>
                  </a:lnTo>
                  <a:lnTo>
                    <a:pt x="5137946" y="1742692"/>
                  </a:lnTo>
                  <a:lnTo>
                    <a:pt x="5151633" y="1784796"/>
                  </a:lnTo>
                  <a:lnTo>
                    <a:pt x="5165776" y="1780369"/>
                  </a:lnTo>
                  <a:lnTo>
                    <a:pt x="5179919" y="1766134"/>
                  </a:lnTo>
                  <a:lnTo>
                    <a:pt x="5192693" y="1753662"/>
                  </a:lnTo>
                  <a:lnTo>
                    <a:pt x="5206836" y="1751019"/>
                  </a:lnTo>
                  <a:lnTo>
                    <a:pt x="5220522" y="1755737"/>
                  </a:lnTo>
                  <a:lnTo>
                    <a:pt x="5234665" y="1787566"/>
                  </a:lnTo>
                  <a:lnTo>
                    <a:pt x="5248352" y="1836466"/>
                  </a:lnTo>
                  <a:lnTo>
                    <a:pt x="5262494" y="1841442"/>
                  </a:lnTo>
                  <a:lnTo>
                    <a:pt x="5276637" y="1825151"/>
                  </a:lnTo>
                  <a:lnTo>
                    <a:pt x="5290324" y="1835209"/>
                  </a:lnTo>
                  <a:lnTo>
                    <a:pt x="5304467" y="1866657"/>
                  </a:lnTo>
                  <a:lnTo>
                    <a:pt x="5318153" y="1927254"/>
                  </a:lnTo>
                  <a:lnTo>
                    <a:pt x="5332296" y="2004915"/>
                  </a:lnTo>
                  <a:lnTo>
                    <a:pt x="5346439" y="2072841"/>
                  </a:lnTo>
                  <a:lnTo>
                    <a:pt x="5359669" y="2131530"/>
                  </a:lnTo>
                  <a:lnTo>
                    <a:pt x="5373812" y="2166610"/>
                  </a:lnTo>
                  <a:lnTo>
                    <a:pt x="5387499" y="2168309"/>
                  </a:lnTo>
                  <a:lnTo>
                    <a:pt x="5401642" y="2155446"/>
                  </a:lnTo>
                  <a:lnTo>
                    <a:pt x="5415328" y="2149913"/>
                  </a:lnTo>
                  <a:lnTo>
                    <a:pt x="5429471" y="2167459"/>
                  </a:lnTo>
                  <a:lnTo>
                    <a:pt x="5443614" y="2220524"/>
                  </a:lnTo>
                  <a:lnTo>
                    <a:pt x="5457300" y="2296889"/>
                  </a:lnTo>
                  <a:lnTo>
                    <a:pt x="5471443" y="2373715"/>
                  </a:lnTo>
                  <a:lnTo>
                    <a:pt x="5485130" y="2413592"/>
                  </a:lnTo>
                  <a:lnTo>
                    <a:pt x="5499273" y="2419530"/>
                  </a:lnTo>
                  <a:lnTo>
                    <a:pt x="5513415" y="2441487"/>
                  </a:lnTo>
                  <a:lnTo>
                    <a:pt x="5526190" y="2447485"/>
                  </a:lnTo>
                  <a:lnTo>
                    <a:pt x="5540332" y="2418731"/>
                  </a:lnTo>
                  <a:lnTo>
                    <a:pt x="5554019" y="2410022"/>
                  </a:lnTo>
                  <a:lnTo>
                    <a:pt x="5568162" y="2418099"/>
                  </a:lnTo>
                  <a:lnTo>
                    <a:pt x="5581848" y="2421661"/>
                  </a:lnTo>
                  <a:lnTo>
                    <a:pt x="5595991" y="2403833"/>
                  </a:lnTo>
                  <a:lnTo>
                    <a:pt x="5610134" y="2344006"/>
                  </a:lnTo>
                  <a:lnTo>
                    <a:pt x="5623821" y="2249699"/>
                  </a:lnTo>
                  <a:lnTo>
                    <a:pt x="5637963" y="2136166"/>
                  </a:lnTo>
                  <a:lnTo>
                    <a:pt x="5651650" y="2055481"/>
                  </a:lnTo>
                  <a:lnTo>
                    <a:pt x="5665793" y="2030500"/>
                  </a:lnTo>
                  <a:lnTo>
                    <a:pt x="5679936" y="2029297"/>
                  </a:lnTo>
                  <a:lnTo>
                    <a:pt x="5692710" y="2039242"/>
                  </a:lnTo>
                  <a:lnTo>
                    <a:pt x="5706853" y="2043946"/>
                  </a:lnTo>
                  <a:lnTo>
                    <a:pt x="5720539" y="2058914"/>
                  </a:lnTo>
                  <a:lnTo>
                    <a:pt x="5734682" y="2123539"/>
                  </a:lnTo>
                  <a:lnTo>
                    <a:pt x="5748369" y="2210968"/>
                  </a:lnTo>
                  <a:lnTo>
                    <a:pt x="5762511" y="2261025"/>
                  </a:lnTo>
                  <a:lnTo>
                    <a:pt x="5776654" y="2283145"/>
                  </a:lnTo>
                  <a:lnTo>
                    <a:pt x="5790341" y="2305714"/>
                  </a:lnTo>
                  <a:lnTo>
                    <a:pt x="5804484" y="2322321"/>
                  </a:lnTo>
                  <a:lnTo>
                    <a:pt x="5818170" y="2323400"/>
                  </a:lnTo>
                  <a:lnTo>
                    <a:pt x="5832313" y="2349742"/>
                  </a:lnTo>
                  <a:lnTo>
                    <a:pt x="5846456" y="2430644"/>
                  </a:lnTo>
                  <a:lnTo>
                    <a:pt x="5859230" y="2481455"/>
                  </a:lnTo>
                  <a:lnTo>
                    <a:pt x="5873373" y="2472928"/>
                  </a:lnTo>
                  <a:lnTo>
                    <a:pt x="5887059" y="2443047"/>
                  </a:lnTo>
                  <a:lnTo>
                    <a:pt x="5901202" y="2387168"/>
                  </a:lnTo>
                  <a:lnTo>
                    <a:pt x="5914889" y="2318020"/>
                  </a:lnTo>
                  <a:lnTo>
                    <a:pt x="5929032" y="2298905"/>
                  </a:lnTo>
                  <a:lnTo>
                    <a:pt x="5943174" y="2324943"/>
                  </a:lnTo>
                  <a:lnTo>
                    <a:pt x="5956861" y="2353570"/>
                  </a:lnTo>
                  <a:lnTo>
                    <a:pt x="5971004" y="2360128"/>
                  </a:lnTo>
                  <a:lnTo>
                    <a:pt x="5984690" y="2345892"/>
                  </a:lnTo>
                  <a:lnTo>
                    <a:pt x="5998833" y="2320159"/>
                  </a:lnTo>
                  <a:lnTo>
                    <a:pt x="6012976" y="2254991"/>
                  </a:lnTo>
                  <a:lnTo>
                    <a:pt x="6026206" y="2180760"/>
                  </a:lnTo>
                  <a:lnTo>
                    <a:pt x="6040349" y="2113385"/>
                  </a:lnTo>
                  <a:lnTo>
                    <a:pt x="6054036" y="2037757"/>
                  </a:lnTo>
                  <a:lnTo>
                    <a:pt x="6068179" y="1975609"/>
                  </a:lnTo>
                  <a:lnTo>
                    <a:pt x="6081865" y="1949045"/>
                  </a:lnTo>
                  <a:lnTo>
                    <a:pt x="6096008" y="1930656"/>
                  </a:lnTo>
                  <a:lnTo>
                    <a:pt x="6110151" y="1909902"/>
                  </a:lnTo>
                  <a:lnTo>
                    <a:pt x="6123837" y="1891259"/>
                  </a:lnTo>
                  <a:lnTo>
                    <a:pt x="6137980" y="1891918"/>
                  </a:lnTo>
                  <a:lnTo>
                    <a:pt x="6151667" y="1893455"/>
                  </a:lnTo>
                  <a:lnTo>
                    <a:pt x="6165810" y="1833312"/>
                  </a:lnTo>
                  <a:lnTo>
                    <a:pt x="6179952" y="1731111"/>
                  </a:lnTo>
                  <a:lnTo>
                    <a:pt x="6192727" y="1650331"/>
                  </a:lnTo>
                  <a:lnTo>
                    <a:pt x="6206869" y="1612849"/>
                  </a:lnTo>
                  <a:lnTo>
                    <a:pt x="6220556" y="1565021"/>
                  </a:lnTo>
                  <a:lnTo>
                    <a:pt x="6234699" y="1465065"/>
                  </a:lnTo>
                  <a:lnTo>
                    <a:pt x="6248385" y="1359068"/>
                  </a:lnTo>
                  <a:lnTo>
                    <a:pt x="6262528" y="1282037"/>
                  </a:lnTo>
                  <a:lnTo>
                    <a:pt x="6276671" y="1228048"/>
                  </a:lnTo>
                  <a:lnTo>
                    <a:pt x="6290358" y="1206057"/>
                  </a:lnTo>
                  <a:lnTo>
                    <a:pt x="6304500" y="1203512"/>
                  </a:lnTo>
                  <a:lnTo>
                    <a:pt x="6318187" y="1211768"/>
                  </a:lnTo>
                  <a:lnTo>
                    <a:pt x="6332330" y="1239436"/>
                  </a:lnTo>
                  <a:lnTo>
                    <a:pt x="6346473" y="1247037"/>
                  </a:lnTo>
                  <a:lnTo>
                    <a:pt x="6359247" y="1245416"/>
                  </a:lnTo>
                  <a:lnTo>
                    <a:pt x="6373390" y="1294564"/>
                  </a:lnTo>
                  <a:lnTo>
                    <a:pt x="6387076" y="1376073"/>
                  </a:lnTo>
                  <a:lnTo>
                    <a:pt x="6401219" y="1468506"/>
                  </a:lnTo>
                  <a:lnTo>
                    <a:pt x="6414906" y="1531272"/>
                  </a:lnTo>
                  <a:lnTo>
                    <a:pt x="6429048" y="1565936"/>
                  </a:lnTo>
                  <a:lnTo>
                    <a:pt x="6443191" y="1571063"/>
                  </a:lnTo>
                  <a:lnTo>
                    <a:pt x="6456878" y="1535869"/>
                  </a:lnTo>
                  <a:lnTo>
                    <a:pt x="6471021" y="1515883"/>
                  </a:lnTo>
                  <a:lnTo>
                    <a:pt x="6484707" y="1521627"/>
                  </a:lnTo>
                  <a:lnTo>
                    <a:pt x="6498850" y="1503718"/>
                  </a:lnTo>
                  <a:lnTo>
                    <a:pt x="6512993" y="1486410"/>
                  </a:lnTo>
                  <a:lnTo>
                    <a:pt x="6525767" y="1506451"/>
                  </a:lnTo>
                  <a:lnTo>
                    <a:pt x="6539910" y="1514796"/>
                  </a:lnTo>
                  <a:lnTo>
                    <a:pt x="6553596" y="1485063"/>
                  </a:lnTo>
                  <a:lnTo>
                    <a:pt x="6567739" y="1464708"/>
                  </a:lnTo>
                  <a:lnTo>
                    <a:pt x="6581426" y="1475325"/>
                  </a:lnTo>
                  <a:lnTo>
                    <a:pt x="6595569" y="1475794"/>
                  </a:lnTo>
                  <a:lnTo>
                    <a:pt x="6609711" y="1460629"/>
                  </a:lnTo>
                  <a:lnTo>
                    <a:pt x="6623398" y="1427075"/>
                  </a:lnTo>
                  <a:lnTo>
                    <a:pt x="6637541" y="1360971"/>
                  </a:lnTo>
                  <a:lnTo>
                    <a:pt x="6651227" y="1312902"/>
                  </a:lnTo>
                  <a:lnTo>
                    <a:pt x="6665370" y="1311449"/>
                  </a:lnTo>
                  <a:lnTo>
                    <a:pt x="6679513" y="1310122"/>
                  </a:lnTo>
                  <a:lnTo>
                    <a:pt x="6692743" y="1286533"/>
                  </a:lnTo>
                  <a:lnTo>
                    <a:pt x="6706886" y="1270631"/>
                  </a:lnTo>
                  <a:lnTo>
                    <a:pt x="6720573" y="1276777"/>
                  </a:lnTo>
                  <a:lnTo>
                    <a:pt x="6734716" y="1246964"/>
                  </a:lnTo>
                  <a:lnTo>
                    <a:pt x="6748402" y="1191517"/>
                  </a:lnTo>
                  <a:lnTo>
                    <a:pt x="6762545" y="1166037"/>
                  </a:lnTo>
                  <a:lnTo>
                    <a:pt x="6776688" y="1164487"/>
                  </a:lnTo>
                  <a:lnTo>
                    <a:pt x="6790374" y="1173997"/>
                  </a:lnTo>
                  <a:lnTo>
                    <a:pt x="6804517" y="1217422"/>
                  </a:lnTo>
                  <a:lnTo>
                    <a:pt x="6818204" y="1236644"/>
                  </a:lnTo>
                  <a:lnTo>
                    <a:pt x="6832347" y="1204922"/>
                  </a:lnTo>
                  <a:lnTo>
                    <a:pt x="6846490" y="1202433"/>
                  </a:lnTo>
                  <a:lnTo>
                    <a:pt x="6859264" y="1208322"/>
                  </a:lnTo>
                  <a:lnTo>
                    <a:pt x="6873406" y="1173211"/>
                  </a:lnTo>
                  <a:lnTo>
                    <a:pt x="6887093" y="1157998"/>
                  </a:lnTo>
                  <a:lnTo>
                    <a:pt x="6901236" y="1154698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0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825045"/>
                  </a:moveTo>
                  <a:lnTo>
                    <a:pt x="14142" y="987681"/>
                  </a:lnTo>
                  <a:lnTo>
                    <a:pt x="27373" y="1132816"/>
                  </a:lnTo>
                  <a:lnTo>
                    <a:pt x="41515" y="1222785"/>
                  </a:lnTo>
                  <a:lnTo>
                    <a:pt x="55202" y="1253108"/>
                  </a:lnTo>
                  <a:lnTo>
                    <a:pt x="69345" y="1263274"/>
                  </a:lnTo>
                  <a:lnTo>
                    <a:pt x="83031" y="1270769"/>
                  </a:lnTo>
                  <a:lnTo>
                    <a:pt x="97174" y="1261237"/>
                  </a:lnTo>
                  <a:lnTo>
                    <a:pt x="111317" y="1256374"/>
                  </a:lnTo>
                  <a:lnTo>
                    <a:pt x="125004" y="1265455"/>
                  </a:lnTo>
                  <a:lnTo>
                    <a:pt x="139147" y="1232485"/>
                  </a:lnTo>
                  <a:lnTo>
                    <a:pt x="152833" y="1135318"/>
                  </a:lnTo>
                  <a:lnTo>
                    <a:pt x="166976" y="1006099"/>
                  </a:lnTo>
                  <a:lnTo>
                    <a:pt x="181119" y="848174"/>
                  </a:lnTo>
                  <a:lnTo>
                    <a:pt x="193893" y="677278"/>
                  </a:lnTo>
                  <a:lnTo>
                    <a:pt x="208036" y="550263"/>
                  </a:lnTo>
                  <a:lnTo>
                    <a:pt x="221722" y="465650"/>
                  </a:lnTo>
                  <a:lnTo>
                    <a:pt x="235865" y="337727"/>
                  </a:lnTo>
                  <a:lnTo>
                    <a:pt x="249552" y="170703"/>
                  </a:lnTo>
                  <a:lnTo>
                    <a:pt x="263695" y="54536"/>
                  </a:lnTo>
                  <a:lnTo>
                    <a:pt x="277837" y="10744"/>
                  </a:lnTo>
                  <a:lnTo>
                    <a:pt x="291524" y="0"/>
                  </a:lnTo>
                  <a:lnTo>
                    <a:pt x="305667" y="10623"/>
                  </a:lnTo>
                  <a:lnTo>
                    <a:pt x="319353" y="31222"/>
                  </a:lnTo>
                  <a:lnTo>
                    <a:pt x="333496" y="42227"/>
                  </a:lnTo>
                  <a:lnTo>
                    <a:pt x="347639" y="67077"/>
                  </a:lnTo>
                  <a:lnTo>
                    <a:pt x="360413" y="108236"/>
                  </a:lnTo>
                  <a:lnTo>
                    <a:pt x="374556" y="123443"/>
                  </a:lnTo>
                  <a:lnTo>
                    <a:pt x="388243" y="121544"/>
                  </a:lnTo>
                  <a:lnTo>
                    <a:pt x="402385" y="171214"/>
                  </a:lnTo>
                  <a:lnTo>
                    <a:pt x="416072" y="273741"/>
                  </a:lnTo>
                  <a:lnTo>
                    <a:pt x="430215" y="393702"/>
                  </a:lnTo>
                  <a:lnTo>
                    <a:pt x="444358" y="504997"/>
                  </a:lnTo>
                  <a:lnTo>
                    <a:pt x="458044" y="590283"/>
                  </a:lnTo>
                  <a:lnTo>
                    <a:pt x="472187" y="661137"/>
                  </a:lnTo>
                  <a:lnTo>
                    <a:pt x="485874" y="715051"/>
                  </a:lnTo>
                  <a:lnTo>
                    <a:pt x="500016" y="766888"/>
                  </a:lnTo>
                  <a:lnTo>
                    <a:pt x="514159" y="824402"/>
                  </a:lnTo>
                  <a:lnTo>
                    <a:pt x="526933" y="868941"/>
                  </a:lnTo>
                  <a:lnTo>
                    <a:pt x="541076" y="901890"/>
                  </a:lnTo>
                  <a:lnTo>
                    <a:pt x="554763" y="947460"/>
                  </a:lnTo>
                  <a:lnTo>
                    <a:pt x="568906" y="1027026"/>
                  </a:lnTo>
                  <a:lnTo>
                    <a:pt x="582592" y="1113063"/>
                  </a:lnTo>
                  <a:lnTo>
                    <a:pt x="596735" y="1143144"/>
                  </a:lnTo>
                  <a:lnTo>
                    <a:pt x="610878" y="1114314"/>
                  </a:lnTo>
                  <a:lnTo>
                    <a:pt x="624564" y="1081782"/>
                  </a:lnTo>
                  <a:lnTo>
                    <a:pt x="638707" y="1087531"/>
                  </a:lnTo>
                  <a:lnTo>
                    <a:pt x="652394" y="1160955"/>
                  </a:lnTo>
                  <a:lnTo>
                    <a:pt x="666537" y="1271617"/>
                  </a:lnTo>
                  <a:lnTo>
                    <a:pt x="680679" y="1383067"/>
                  </a:lnTo>
                  <a:lnTo>
                    <a:pt x="693910" y="1501338"/>
                  </a:lnTo>
                  <a:lnTo>
                    <a:pt x="708053" y="1614094"/>
                  </a:lnTo>
                  <a:lnTo>
                    <a:pt x="721739" y="1675994"/>
                  </a:lnTo>
                  <a:lnTo>
                    <a:pt x="735882" y="1643936"/>
                  </a:lnTo>
                  <a:lnTo>
                    <a:pt x="749569" y="1543586"/>
                  </a:lnTo>
                  <a:lnTo>
                    <a:pt x="763711" y="1457010"/>
                  </a:lnTo>
                  <a:lnTo>
                    <a:pt x="777854" y="1447709"/>
                  </a:lnTo>
                  <a:lnTo>
                    <a:pt x="791541" y="1496124"/>
                  </a:lnTo>
                  <a:lnTo>
                    <a:pt x="805684" y="1539170"/>
                  </a:lnTo>
                  <a:lnTo>
                    <a:pt x="819370" y="1535643"/>
                  </a:lnTo>
                  <a:lnTo>
                    <a:pt x="833513" y="1483548"/>
                  </a:lnTo>
                  <a:lnTo>
                    <a:pt x="847656" y="1401687"/>
                  </a:lnTo>
                  <a:lnTo>
                    <a:pt x="860430" y="1314725"/>
                  </a:lnTo>
                  <a:lnTo>
                    <a:pt x="874573" y="1257584"/>
                  </a:lnTo>
                  <a:lnTo>
                    <a:pt x="888259" y="1267332"/>
                  </a:lnTo>
                  <a:lnTo>
                    <a:pt x="902402" y="1391680"/>
                  </a:lnTo>
                  <a:lnTo>
                    <a:pt x="916089" y="1669083"/>
                  </a:lnTo>
                  <a:lnTo>
                    <a:pt x="930232" y="1822138"/>
                  </a:lnTo>
                  <a:lnTo>
                    <a:pt x="944374" y="1822138"/>
                  </a:lnTo>
                  <a:lnTo>
                    <a:pt x="958061" y="1822138"/>
                  </a:lnTo>
                  <a:lnTo>
                    <a:pt x="972204" y="1822138"/>
                  </a:lnTo>
                  <a:lnTo>
                    <a:pt x="985890" y="1822138"/>
                  </a:lnTo>
                  <a:lnTo>
                    <a:pt x="1000033" y="1822138"/>
                  </a:lnTo>
                  <a:lnTo>
                    <a:pt x="1014176" y="1822138"/>
                  </a:lnTo>
                  <a:lnTo>
                    <a:pt x="1026950" y="1822138"/>
                  </a:lnTo>
                  <a:lnTo>
                    <a:pt x="1041093" y="1822138"/>
                  </a:lnTo>
                  <a:lnTo>
                    <a:pt x="1054780" y="1822138"/>
                  </a:lnTo>
                  <a:lnTo>
                    <a:pt x="1068922" y="1822138"/>
                  </a:lnTo>
                  <a:lnTo>
                    <a:pt x="1082609" y="1822138"/>
                  </a:lnTo>
                  <a:lnTo>
                    <a:pt x="1096752" y="1822138"/>
                  </a:lnTo>
                  <a:lnTo>
                    <a:pt x="1110895" y="1705486"/>
                  </a:lnTo>
                  <a:lnTo>
                    <a:pt x="1124581" y="980100"/>
                  </a:lnTo>
                  <a:lnTo>
                    <a:pt x="1138724" y="313869"/>
                  </a:lnTo>
                  <a:lnTo>
                    <a:pt x="1152411" y="9732"/>
                  </a:lnTo>
                  <a:lnTo>
                    <a:pt x="1166553" y="154785"/>
                  </a:lnTo>
                  <a:lnTo>
                    <a:pt x="1180696" y="548233"/>
                  </a:lnTo>
                  <a:lnTo>
                    <a:pt x="1193470" y="893008"/>
                  </a:lnTo>
                  <a:lnTo>
                    <a:pt x="1207613" y="1039073"/>
                  </a:lnTo>
                  <a:lnTo>
                    <a:pt x="1221300" y="1028997"/>
                  </a:lnTo>
                  <a:lnTo>
                    <a:pt x="1235443" y="940023"/>
                  </a:lnTo>
                  <a:lnTo>
                    <a:pt x="1249129" y="822505"/>
                  </a:lnTo>
                  <a:lnTo>
                    <a:pt x="1263272" y="787394"/>
                  </a:lnTo>
                  <a:lnTo>
                    <a:pt x="1277415" y="949405"/>
                  </a:lnTo>
                  <a:lnTo>
                    <a:pt x="1291101" y="1252748"/>
                  </a:lnTo>
                  <a:lnTo>
                    <a:pt x="1305244" y="1521585"/>
                  </a:lnTo>
                  <a:lnTo>
                    <a:pt x="1318931" y="1650740"/>
                  </a:lnTo>
                  <a:lnTo>
                    <a:pt x="1333074" y="1659624"/>
                  </a:lnTo>
                  <a:lnTo>
                    <a:pt x="1347216" y="1617272"/>
                  </a:lnTo>
                  <a:lnTo>
                    <a:pt x="1360447" y="1587175"/>
                  </a:lnTo>
                  <a:lnTo>
                    <a:pt x="1374590" y="1579193"/>
                  </a:lnTo>
                  <a:lnTo>
                    <a:pt x="1388276" y="1566034"/>
                  </a:lnTo>
                  <a:lnTo>
                    <a:pt x="1402419" y="1550765"/>
                  </a:lnTo>
                  <a:lnTo>
                    <a:pt x="1416106" y="1553790"/>
                  </a:lnTo>
                  <a:lnTo>
                    <a:pt x="1430248" y="1575075"/>
                  </a:lnTo>
                  <a:lnTo>
                    <a:pt x="1444391" y="1600130"/>
                  </a:lnTo>
                  <a:lnTo>
                    <a:pt x="1458078" y="1637259"/>
                  </a:lnTo>
                  <a:lnTo>
                    <a:pt x="1472221" y="1695520"/>
                  </a:lnTo>
                  <a:lnTo>
                    <a:pt x="1485907" y="1740782"/>
                  </a:lnTo>
                  <a:lnTo>
                    <a:pt x="1500050" y="1752524"/>
                  </a:lnTo>
                  <a:lnTo>
                    <a:pt x="1514193" y="1726825"/>
                  </a:lnTo>
                  <a:lnTo>
                    <a:pt x="1526967" y="1691760"/>
                  </a:lnTo>
                  <a:lnTo>
                    <a:pt x="1541110" y="1695867"/>
                  </a:lnTo>
                  <a:lnTo>
                    <a:pt x="1554796" y="1730884"/>
                  </a:lnTo>
                  <a:lnTo>
                    <a:pt x="1568939" y="1764124"/>
                  </a:lnTo>
                  <a:lnTo>
                    <a:pt x="1582626" y="1765605"/>
                  </a:lnTo>
                  <a:lnTo>
                    <a:pt x="1596769" y="1746256"/>
                  </a:lnTo>
                  <a:lnTo>
                    <a:pt x="1610911" y="1705708"/>
                  </a:lnTo>
                  <a:lnTo>
                    <a:pt x="1624598" y="1624193"/>
                  </a:lnTo>
                  <a:lnTo>
                    <a:pt x="1638741" y="1536385"/>
                  </a:lnTo>
                  <a:lnTo>
                    <a:pt x="1652427" y="1481293"/>
                  </a:lnTo>
                  <a:lnTo>
                    <a:pt x="1666570" y="1447085"/>
                  </a:lnTo>
                  <a:lnTo>
                    <a:pt x="1680713" y="1435476"/>
                  </a:lnTo>
                  <a:lnTo>
                    <a:pt x="1693487" y="1462522"/>
                  </a:lnTo>
                  <a:lnTo>
                    <a:pt x="1707630" y="1495568"/>
                  </a:lnTo>
                  <a:lnTo>
                    <a:pt x="1721317" y="1492060"/>
                  </a:lnTo>
                  <a:lnTo>
                    <a:pt x="1735459" y="1465996"/>
                  </a:lnTo>
                  <a:lnTo>
                    <a:pt x="1749146" y="1451442"/>
                  </a:lnTo>
                  <a:lnTo>
                    <a:pt x="1763289" y="1438215"/>
                  </a:lnTo>
                  <a:lnTo>
                    <a:pt x="1777432" y="1444707"/>
                  </a:lnTo>
                  <a:lnTo>
                    <a:pt x="1791118" y="1457970"/>
                  </a:lnTo>
                  <a:lnTo>
                    <a:pt x="1805261" y="1459903"/>
                  </a:lnTo>
                  <a:lnTo>
                    <a:pt x="1818948" y="1472401"/>
                  </a:lnTo>
                  <a:lnTo>
                    <a:pt x="1833091" y="1486742"/>
                  </a:lnTo>
                  <a:lnTo>
                    <a:pt x="1847233" y="1494299"/>
                  </a:lnTo>
                  <a:lnTo>
                    <a:pt x="1860007" y="1483517"/>
                  </a:lnTo>
                  <a:lnTo>
                    <a:pt x="1874150" y="1462344"/>
                  </a:lnTo>
                  <a:lnTo>
                    <a:pt x="1887837" y="1465811"/>
                  </a:lnTo>
                  <a:lnTo>
                    <a:pt x="1901980" y="1476693"/>
                  </a:lnTo>
                  <a:lnTo>
                    <a:pt x="1915666" y="1462162"/>
                  </a:lnTo>
                  <a:lnTo>
                    <a:pt x="1929809" y="1421225"/>
                  </a:lnTo>
                  <a:lnTo>
                    <a:pt x="1943952" y="1349425"/>
                  </a:lnTo>
                  <a:lnTo>
                    <a:pt x="1957639" y="1307996"/>
                  </a:lnTo>
                  <a:lnTo>
                    <a:pt x="1971781" y="1340829"/>
                  </a:lnTo>
                  <a:lnTo>
                    <a:pt x="1985468" y="1384542"/>
                  </a:lnTo>
                  <a:lnTo>
                    <a:pt x="1999611" y="1414457"/>
                  </a:lnTo>
                  <a:lnTo>
                    <a:pt x="2013754" y="1425627"/>
                  </a:lnTo>
                  <a:lnTo>
                    <a:pt x="2026984" y="1420024"/>
                  </a:lnTo>
                  <a:lnTo>
                    <a:pt x="2041127" y="1422398"/>
                  </a:lnTo>
                  <a:lnTo>
                    <a:pt x="2054813" y="1423494"/>
                  </a:lnTo>
                  <a:lnTo>
                    <a:pt x="2068956" y="1397455"/>
                  </a:lnTo>
                  <a:lnTo>
                    <a:pt x="2082643" y="1341827"/>
                  </a:lnTo>
                  <a:lnTo>
                    <a:pt x="2096786" y="1296599"/>
                  </a:lnTo>
                  <a:lnTo>
                    <a:pt x="2110928" y="1295808"/>
                  </a:lnTo>
                  <a:lnTo>
                    <a:pt x="2124615" y="1304565"/>
                  </a:lnTo>
                  <a:lnTo>
                    <a:pt x="2138758" y="1286641"/>
                  </a:lnTo>
                  <a:lnTo>
                    <a:pt x="2152444" y="1273721"/>
                  </a:lnTo>
                  <a:lnTo>
                    <a:pt x="2166587" y="1249502"/>
                  </a:lnTo>
                  <a:lnTo>
                    <a:pt x="2180730" y="1210401"/>
                  </a:lnTo>
                  <a:lnTo>
                    <a:pt x="2193504" y="1192747"/>
                  </a:lnTo>
                  <a:lnTo>
                    <a:pt x="2207647" y="1181913"/>
                  </a:lnTo>
                  <a:lnTo>
                    <a:pt x="2221334" y="1167927"/>
                  </a:lnTo>
                  <a:lnTo>
                    <a:pt x="2235476" y="1192104"/>
                  </a:lnTo>
                  <a:lnTo>
                    <a:pt x="2249163" y="1255298"/>
                  </a:lnTo>
                  <a:lnTo>
                    <a:pt x="2263306" y="1288726"/>
                  </a:lnTo>
                  <a:lnTo>
                    <a:pt x="2277449" y="1269370"/>
                  </a:lnTo>
                  <a:lnTo>
                    <a:pt x="2291135" y="1252854"/>
                  </a:lnTo>
                  <a:lnTo>
                    <a:pt x="2305278" y="1239611"/>
                  </a:lnTo>
                  <a:lnTo>
                    <a:pt x="2318965" y="1201758"/>
                  </a:lnTo>
                  <a:lnTo>
                    <a:pt x="2333107" y="1181934"/>
                  </a:lnTo>
                  <a:lnTo>
                    <a:pt x="2347250" y="1184875"/>
                  </a:lnTo>
                  <a:lnTo>
                    <a:pt x="2360024" y="1176637"/>
                  </a:lnTo>
                  <a:lnTo>
                    <a:pt x="2374167" y="1166103"/>
                  </a:lnTo>
                  <a:lnTo>
                    <a:pt x="2387854" y="1180851"/>
                  </a:lnTo>
                  <a:lnTo>
                    <a:pt x="2401997" y="1181910"/>
                  </a:lnTo>
                  <a:lnTo>
                    <a:pt x="2415683" y="1167357"/>
                  </a:lnTo>
                  <a:lnTo>
                    <a:pt x="2429826" y="1195408"/>
                  </a:lnTo>
                  <a:lnTo>
                    <a:pt x="2443969" y="1254524"/>
                  </a:lnTo>
                  <a:lnTo>
                    <a:pt x="2457655" y="1277151"/>
                  </a:lnTo>
                  <a:lnTo>
                    <a:pt x="2471798" y="1255750"/>
                  </a:lnTo>
                  <a:lnTo>
                    <a:pt x="2485485" y="1260232"/>
                  </a:lnTo>
                  <a:lnTo>
                    <a:pt x="2499628" y="1323666"/>
                  </a:lnTo>
                  <a:lnTo>
                    <a:pt x="2513770" y="1391029"/>
                  </a:lnTo>
                  <a:lnTo>
                    <a:pt x="2526545" y="1426160"/>
                  </a:lnTo>
                  <a:lnTo>
                    <a:pt x="2540687" y="1434035"/>
                  </a:lnTo>
                  <a:lnTo>
                    <a:pt x="2554374" y="1405999"/>
                  </a:lnTo>
                  <a:lnTo>
                    <a:pt x="2568517" y="1360748"/>
                  </a:lnTo>
                  <a:lnTo>
                    <a:pt x="2582203" y="1334826"/>
                  </a:lnTo>
                  <a:lnTo>
                    <a:pt x="2596346" y="1338225"/>
                  </a:lnTo>
                  <a:lnTo>
                    <a:pt x="2610489" y="1345221"/>
                  </a:lnTo>
                  <a:lnTo>
                    <a:pt x="2624176" y="1319465"/>
                  </a:lnTo>
                  <a:lnTo>
                    <a:pt x="2638318" y="1292352"/>
                  </a:lnTo>
                  <a:lnTo>
                    <a:pt x="2652005" y="1296436"/>
                  </a:lnTo>
                  <a:lnTo>
                    <a:pt x="2666148" y="1276989"/>
                  </a:lnTo>
                  <a:lnTo>
                    <a:pt x="2680291" y="1216521"/>
                  </a:lnTo>
                  <a:lnTo>
                    <a:pt x="2693521" y="1160985"/>
                  </a:lnTo>
                  <a:lnTo>
                    <a:pt x="2707664" y="1141327"/>
                  </a:lnTo>
                  <a:lnTo>
                    <a:pt x="2721350" y="1115206"/>
                  </a:lnTo>
                  <a:lnTo>
                    <a:pt x="2735493" y="1091279"/>
                  </a:lnTo>
                  <a:lnTo>
                    <a:pt x="2749180" y="1080606"/>
                  </a:lnTo>
                  <a:lnTo>
                    <a:pt x="2763323" y="1050177"/>
                  </a:lnTo>
                  <a:lnTo>
                    <a:pt x="2777465" y="1025487"/>
                  </a:lnTo>
                  <a:lnTo>
                    <a:pt x="2791152" y="1018450"/>
                  </a:lnTo>
                  <a:lnTo>
                    <a:pt x="2805295" y="1034318"/>
                  </a:lnTo>
                  <a:lnTo>
                    <a:pt x="2818981" y="1042827"/>
                  </a:lnTo>
                  <a:lnTo>
                    <a:pt x="2833124" y="1017741"/>
                  </a:lnTo>
                  <a:lnTo>
                    <a:pt x="2847267" y="1020565"/>
                  </a:lnTo>
                  <a:lnTo>
                    <a:pt x="2860041" y="1026061"/>
                  </a:lnTo>
                  <a:lnTo>
                    <a:pt x="2874184" y="964056"/>
                  </a:lnTo>
                  <a:lnTo>
                    <a:pt x="2887871" y="910976"/>
                  </a:lnTo>
                  <a:lnTo>
                    <a:pt x="2902013" y="911698"/>
                  </a:lnTo>
                  <a:lnTo>
                    <a:pt x="2915700" y="923950"/>
                  </a:lnTo>
                  <a:lnTo>
                    <a:pt x="2929843" y="928379"/>
                  </a:lnTo>
                  <a:lnTo>
                    <a:pt x="2943986" y="906260"/>
                  </a:lnTo>
                  <a:lnTo>
                    <a:pt x="2957672" y="895722"/>
                  </a:lnTo>
                  <a:lnTo>
                    <a:pt x="2971815" y="907542"/>
                  </a:lnTo>
                  <a:lnTo>
                    <a:pt x="2985502" y="897231"/>
                  </a:lnTo>
                  <a:lnTo>
                    <a:pt x="2999644" y="882695"/>
                  </a:lnTo>
                  <a:lnTo>
                    <a:pt x="3013787" y="862784"/>
                  </a:lnTo>
                  <a:lnTo>
                    <a:pt x="3026561" y="854511"/>
                  </a:lnTo>
                  <a:lnTo>
                    <a:pt x="3040704" y="909120"/>
                  </a:lnTo>
                  <a:lnTo>
                    <a:pt x="3054391" y="990579"/>
                  </a:lnTo>
                  <a:lnTo>
                    <a:pt x="3068534" y="1030000"/>
                  </a:lnTo>
                  <a:lnTo>
                    <a:pt x="3082220" y="1034479"/>
                  </a:lnTo>
                  <a:lnTo>
                    <a:pt x="3096363" y="1034090"/>
                  </a:lnTo>
                  <a:lnTo>
                    <a:pt x="3110506" y="1046057"/>
                  </a:lnTo>
                  <a:lnTo>
                    <a:pt x="3124192" y="1095103"/>
                  </a:lnTo>
                  <a:lnTo>
                    <a:pt x="3138335" y="1174196"/>
                  </a:lnTo>
                  <a:lnTo>
                    <a:pt x="3152022" y="1239216"/>
                  </a:lnTo>
                  <a:lnTo>
                    <a:pt x="3166165" y="1259806"/>
                  </a:lnTo>
                  <a:lnTo>
                    <a:pt x="3180307" y="1252303"/>
                  </a:lnTo>
                  <a:lnTo>
                    <a:pt x="3193082" y="1248953"/>
                  </a:lnTo>
                  <a:lnTo>
                    <a:pt x="3207224" y="1263541"/>
                  </a:lnTo>
                  <a:lnTo>
                    <a:pt x="3220911" y="1283018"/>
                  </a:lnTo>
                  <a:lnTo>
                    <a:pt x="3235054" y="1303290"/>
                  </a:lnTo>
                  <a:lnTo>
                    <a:pt x="3248740" y="1325550"/>
                  </a:lnTo>
                  <a:lnTo>
                    <a:pt x="3262883" y="1325198"/>
                  </a:lnTo>
                  <a:lnTo>
                    <a:pt x="3277026" y="1302025"/>
                  </a:lnTo>
                  <a:lnTo>
                    <a:pt x="3290713" y="1290175"/>
                  </a:lnTo>
                  <a:lnTo>
                    <a:pt x="3304855" y="1283593"/>
                  </a:lnTo>
                  <a:lnTo>
                    <a:pt x="3318542" y="1279546"/>
                  </a:lnTo>
                  <a:lnTo>
                    <a:pt x="3332685" y="1304451"/>
                  </a:lnTo>
                  <a:lnTo>
                    <a:pt x="3346828" y="1343098"/>
                  </a:lnTo>
                  <a:lnTo>
                    <a:pt x="3360058" y="1367112"/>
                  </a:lnTo>
                  <a:lnTo>
                    <a:pt x="3374201" y="1359786"/>
                  </a:lnTo>
                  <a:lnTo>
                    <a:pt x="3387887" y="1350960"/>
                  </a:lnTo>
                  <a:lnTo>
                    <a:pt x="3402030" y="1344869"/>
                  </a:lnTo>
                  <a:lnTo>
                    <a:pt x="3415717" y="1331493"/>
                  </a:lnTo>
                  <a:lnTo>
                    <a:pt x="3429860" y="1348963"/>
                  </a:lnTo>
                  <a:lnTo>
                    <a:pt x="3444003" y="1402946"/>
                  </a:lnTo>
                  <a:lnTo>
                    <a:pt x="3457689" y="1428244"/>
                  </a:lnTo>
                  <a:lnTo>
                    <a:pt x="3471832" y="1406029"/>
                  </a:lnTo>
                  <a:lnTo>
                    <a:pt x="3485519" y="1395392"/>
                  </a:lnTo>
                  <a:lnTo>
                    <a:pt x="3499661" y="1410120"/>
                  </a:lnTo>
                  <a:lnTo>
                    <a:pt x="3513804" y="1418248"/>
                  </a:lnTo>
                  <a:lnTo>
                    <a:pt x="3526578" y="1423363"/>
                  </a:lnTo>
                  <a:lnTo>
                    <a:pt x="3540721" y="1436926"/>
                  </a:lnTo>
                  <a:lnTo>
                    <a:pt x="3554408" y="1428434"/>
                  </a:lnTo>
                  <a:lnTo>
                    <a:pt x="3568550" y="1413246"/>
                  </a:lnTo>
                  <a:lnTo>
                    <a:pt x="3582237" y="1437448"/>
                  </a:lnTo>
                  <a:lnTo>
                    <a:pt x="3596380" y="1476474"/>
                  </a:lnTo>
                  <a:lnTo>
                    <a:pt x="3610523" y="1476825"/>
                  </a:lnTo>
                  <a:lnTo>
                    <a:pt x="3624209" y="1453223"/>
                  </a:lnTo>
                  <a:lnTo>
                    <a:pt x="3638352" y="1441596"/>
                  </a:lnTo>
                  <a:lnTo>
                    <a:pt x="3652039" y="1435083"/>
                  </a:lnTo>
                  <a:lnTo>
                    <a:pt x="3666182" y="1430656"/>
                  </a:lnTo>
                  <a:lnTo>
                    <a:pt x="3680324" y="1450299"/>
                  </a:lnTo>
                  <a:lnTo>
                    <a:pt x="3693098" y="1450216"/>
                  </a:lnTo>
                  <a:lnTo>
                    <a:pt x="3707241" y="1414313"/>
                  </a:lnTo>
                  <a:lnTo>
                    <a:pt x="3720928" y="1392573"/>
                  </a:lnTo>
                  <a:lnTo>
                    <a:pt x="3735071" y="1389047"/>
                  </a:lnTo>
                  <a:lnTo>
                    <a:pt x="3748757" y="1357526"/>
                  </a:lnTo>
                  <a:lnTo>
                    <a:pt x="3762900" y="1309265"/>
                  </a:lnTo>
                  <a:lnTo>
                    <a:pt x="3777043" y="1312081"/>
                  </a:lnTo>
                  <a:lnTo>
                    <a:pt x="3790730" y="1314824"/>
                  </a:lnTo>
                  <a:lnTo>
                    <a:pt x="3804872" y="1281019"/>
                  </a:lnTo>
                  <a:lnTo>
                    <a:pt x="3818559" y="1286166"/>
                  </a:lnTo>
                  <a:lnTo>
                    <a:pt x="3832702" y="1302088"/>
                  </a:lnTo>
                  <a:lnTo>
                    <a:pt x="3846845" y="1275215"/>
                  </a:lnTo>
                  <a:lnTo>
                    <a:pt x="3859619" y="1253522"/>
                  </a:lnTo>
                  <a:lnTo>
                    <a:pt x="3873762" y="1251245"/>
                  </a:lnTo>
                  <a:lnTo>
                    <a:pt x="3887448" y="1248005"/>
                  </a:lnTo>
                  <a:lnTo>
                    <a:pt x="3901591" y="1225793"/>
                  </a:lnTo>
                  <a:lnTo>
                    <a:pt x="3915278" y="1221536"/>
                  </a:lnTo>
                  <a:lnTo>
                    <a:pt x="3929420" y="1232690"/>
                  </a:lnTo>
                  <a:lnTo>
                    <a:pt x="3943563" y="1206063"/>
                  </a:lnTo>
                  <a:lnTo>
                    <a:pt x="3957250" y="1200196"/>
                  </a:lnTo>
                  <a:lnTo>
                    <a:pt x="3971393" y="1207560"/>
                  </a:lnTo>
                  <a:lnTo>
                    <a:pt x="3985079" y="1132473"/>
                  </a:lnTo>
                  <a:lnTo>
                    <a:pt x="3999222" y="1072924"/>
                  </a:lnTo>
                  <a:lnTo>
                    <a:pt x="4013365" y="1079521"/>
                  </a:lnTo>
                  <a:lnTo>
                    <a:pt x="4026595" y="1090341"/>
                  </a:lnTo>
                  <a:lnTo>
                    <a:pt x="4040738" y="1103126"/>
                  </a:lnTo>
                  <a:lnTo>
                    <a:pt x="4054425" y="1105475"/>
                  </a:lnTo>
                  <a:lnTo>
                    <a:pt x="4068567" y="1132890"/>
                  </a:lnTo>
                  <a:lnTo>
                    <a:pt x="4082254" y="1150825"/>
                  </a:lnTo>
                  <a:lnTo>
                    <a:pt x="4096397" y="1136868"/>
                  </a:lnTo>
                  <a:lnTo>
                    <a:pt x="4110540" y="1147106"/>
                  </a:lnTo>
                  <a:lnTo>
                    <a:pt x="4124226" y="1171827"/>
                  </a:lnTo>
                  <a:lnTo>
                    <a:pt x="4138369" y="1210368"/>
                  </a:lnTo>
                  <a:lnTo>
                    <a:pt x="4152056" y="1311587"/>
                  </a:lnTo>
                  <a:lnTo>
                    <a:pt x="4166198" y="1361859"/>
                  </a:lnTo>
                  <a:lnTo>
                    <a:pt x="4180341" y="1331662"/>
                  </a:lnTo>
                  <a:lnTo>
                    <a:pt x="4193115" y="1321145"/>
                  </a:lnTo>
                  <a:lnTo>
                    <a:pt x="4207258" y="1318523"/>
                  </a:lnTo>
                  <a:lnTo>
                    <a:pt x="4220945" y="1316959"/>
                  </a:lnTo>
                  <a:lnTo>
                    <a:pt x="4235088" y="1316870"/>
                  </a:lnTo>
                  <a:lnTo>
                    <a:pt x="4248774" y="1314488"/>
                  </a:lnTo>
                  <a:lnTo>
                    <a:pt x="4262917" y="1312389"/>
                  </a:lnTo>
                  <a:lnTo>
                    <a:pt x="4277060" y="1301647"/>
                  </a:lnTo>
                  <a:lnTo>
                    <a:pt x="4290746" y="1278980"/>
                  </a:lnTo>
                  <a:lnTo>
                    <a:pt x="4304889" y="1254418"/>
                  </a:lnTo>
                  <a:lnTo>
                    <a:pt x="4318576" y="1194089"/>
                  </a:lnTo>
                  <a:lnTo>
                    <a:pt x="4332719" y="1159886"/>
                  </a:lnTo>
                  <a:lnTo>
                    <a:pt x="4346861" y="1201456"/>
                  </a:lnTo>
                  <a:lnTo>
                    <a:pt x="4359636" y="1235977"/>
                  </a:lnTo>
                  <a:lnTo>
                    <a:pt x="4373778" y="1236089"/>
                  </a:lnTo>
                  <a:lnTo>
                    <a:pt x="4387465" y="1223711"/>
                  </a:lnTo>
                  <a:lnTo>
                    <a:pt x="4401608" y="1197160"/>
                  </a:lnTo>
                  <a:lnTo>
                    <a:pt x="4415294" y="1171914"/>
                  </a:lnTo>
                  <a:lnTo>
                    <a:pt x="4429437" y="1165510"/>
                  </a:lnTo>
                  <a:lnTo>
                    <a:pt x="4443580" y="1163913"/>
                  </a:lnTo>
                  <a:lnTo>
                    <a:pt x="4457267" y="1158350"/>
                  </a:lnTo>
                  <a:lnTo>
                    <a:pt x="4471409" y="1149588"/>
                  </a:lnTo>
                  <a:lnTo>
                    <a:pt x="4485096" y="1152335"/>
                  </a:lnTo>
                  <a:lnTo>
                    <a:pt x="4499239" y="1150824"/>
                  </a:lnTo>
                  <a:lnTo>
                    <a:pt x="4513382" y="1142189"/>
                  </a:lnTo>
                  <a:lnTo>
                    <a:pt x="4526156" y="1132191"/>
                  </a:lnTo>
                  <a:lnTo>
                    <a:pt x="4540299" y="1134517"/>
                  </a:lnTo>
                  <a:lnTo>
                    <a:pt x="4553985" y="1156998"/>
                  </a:lnTo>
                  <a:lnTo>
                    <a:pt x="4568128" y="1171000"/>
                  </a:lnTo>
                  <a:lnTo>
                    <a:pt x="4581815" y="1156415"/>
                  </a:lnTo>
                  <a:lnTo>
                    <a:pt x="4595957" y="1108541"/>
                  </a:lnTo>
                  <a:lnTo>
                    <a:pt x="4610100" y="1073068"/>
                  </a:lnTo>
                  <a:lnTo>
                    <a:pt x="4623787" y="1074716"/>
                  </a:lnTo>
                  <a:lnTo>
                    <a:pt x="4637930" y="1086757"/>
                  </a:lnTo>
                  <a:lnTo>
                    <a:pt x="4651616" y="1095311"/>
                  </a:lnTo>
                  <a:lnTo>
                    <a:pt x="4665759" y="1107587"/>
                  </a:lnTo>
                  <a:lnTo>
                    <a:pt x="4679902" y="1112749"/>
                  </a:lnTo>
                  <a:lnTo>
                    <a:pt x="4693132" y="1118138"/>
                  </a:lnTo>
                  <a:lnTo>
                    <a:pt x="4707275" y="1097607"/>
                  </a:lnTo>
                  <a:lnTo>
                    <a:pt x="4720962" y="1031790"/>
                  </a:lnTo>
                  <a:lnTo>
                    <a:pt x="4735104" y="985958"/>
                  </a:lnTo>
                  <a:lnTo>
                    <a:pt x="4748791" y="998151"/>
                  </a:lnTo>
                  <a:lnTo>
                    <a:pt x="4762934" y="1045470"/>
                  </a:lnTo>
                  <a:lnTo>
                    <a:pt x="4777077" y="1079459"/>
                  </a:lnTo>
                  <a:lnTo>
                    <a:pt x="4790763" y="1101280"/>
                  </a:lnTo>
                  <a:lnTo>
                    <a:pt x="4804906" y="1116006"/>
                  </a:lnTo>
                  <a:lnTo>
                    <a:pt x="4818593" y="1122294"/>
                  </a:lnTo>
                  <a:lnTo>
                    <a:pt x="4832735" y="1139464"/>
                  </a:lnTo>
                  <a:lnTo>
                    <a:pt x="4846878" y="1148185"/>
                  </a:lnTo>
                  <a:lnTo>
                    <a:pt x="4859652" y="1127494"/>
                  </a:lnTo>
                  <a:lnTo>
                    <a:pt x="4873795" y="1122083"/>
                  </a:lnTo>
                  <a:lnTo>
                    <a:pt x="4887482" y="1178182"/>
                  </a:lnTo>
                  <a:lnTo>
                    <a:pt x="4901625" y="1260645"/>
                  </a:lnTo>
                  <a:lnTo>
                    <a:pt x="4915311" y="1292127"/>
                  </a:lnTo>
                  <a:lnTo>
                    <a:pt x="4929454" y="1271250"/>
                  </a:lnTo>
                  <a:lnTo>
                    <a:pt x="4943597" y="1243835"/>
                  </a:lnTo>
                  <a:lnTo>
                    <a:pt x="4957283" y="1229358"/>
                  </a:lnTo>
                  <a:lnTo>
                    <a:pt x="4971426" y="1232782"/>
                  </a:lnTo>
                  <a:lnTo>
                    <a:pt x="4985113" y="1267140"/>
                  </a:lnTo>
                  <a:lnTo>
                    <a:pt x="4999256" y="1307221"/>
                  </a:lnTo>
                  <a:lnTo>
                    <a:pt x="5013398" y="1307512"/>
                  </a:lnTo>
                  <a:lnTo>
                    <a:pt x="5026173" y="1312516"/>
                  </a:lnTo>
                  <a:lnTo>
                    <a:pt x="5040315" y="1349803"/>
                  </a:lnTo>
                  <a:lnTo>
                    <a:pt x="5054002" y="1378906"/>
                  </a:lnTo>
                  <a:lnTo>
                    <a:pt x="5068145" y="1367774"/>
                  </a:lnTo>
                  <a:lnTo>
                    <a:pt x="5081831" y="1374053"/>
                  </a:lnTo>
                  <a:lnTo>
                    <a:pt x="5095974" y="1467669"/>
                  </a:lnTo>
                  <a:lnTo>
                    <a:pt x="5110117" y="1592869"/>
                  </a:lnTo>
                  <a:lnTo>
                    <a:pt x="5123804" y="1676205"/>
                  </a:lnTo>
                  <a:lnTo>
                    <a:pt x="5137946" y="1742692"/>
                  </a:lnTo>
                  <a:lnTo>
                    <a:pt x="5151633" y="1784796"/>
                  </a:lnTo>
                  <a:lnTo>
                    <a:pt x="5165776" y="1780369"/>
                  </a:lnTo>
                  <a:lnTo>
                    <a:pt x="5179919" y="1766134"/>
                  </a:lnTo>
                  <a:lnTo>
                    <a:pt x="5192693" y="1753662"/>
                  </a:lnTo>
                  <a:lnTo>
                    <a:pt x="5206836" y="1751019"/>
                  </a:lnTo>
                  <a:lnTo>
                    <a:pt x="5220522" y="1755737"/>
                  </a:lnTo>
                  <a:lnTo>
                    <a:pt x="5234665" y="1787566"/>
                  </a:lnTo>
                  <a:lnTo>
                    <a:pt x="5248352" y="1822138"/>
                  </a:lnTo>
                  <a:lnTo>
                    <a:pt x="5262494" y="1822138"/>
                  </a:lnTo>
                  <a:lnTo>
                    <a:pt x="5276637" y="1822138"/>
                  </a:lnTo>
                  <a:lnTo>
                    <a:pt x="5290324" y="1822138"/>
                  </a:lnTo>
                  <a:lnTo>
                    <a:pt x="5304467" y="1822138"/>
                  </a:lnTo>
                  <a:lnTo>
                    <a:pt x="5318153" y="1822138"/>
                  </a:lnTo>
                  <a:lnTo>
                    <a:pt x="5332296" y="1822138"/>
                  </a:lnTo>
                  <a:lnTo>
                    <a:pt x="5346439" y="1822138"/>
                  </a:lnTo>
                  <a:lnTo>
                    <a:pt x="5359669" y="1822138"/>
                  </a:lnTo>
                  <a:lnTo>
                    <a:pt x="5373812" y="1822138"/>
                  </a:lnTo>
                  <a:lnTo>
                    <a:pt x="5387499" y="1822138"/>
                  </a:lnTo>
                  <a:lnTo>
                    <a:pt x="5401642" y="1822138"/>
                  </a:lnTo>
                  <a:lnTo>
                    <a:pt x="5415328" y="1822138"/>
                  </a:lnTo>
                  <a:lnTo>
                    <a:pt x="5429471" y="1822138"/>
                  </a:lnTo>
                  <a:lnTo>
                    <a:pt x="5443614" y="1822138"/>
                  </a:lnTo>
                  <a:lnTo>
                    <a:pt x="5457300" y="1822138"/>
                  </a:lnTo>
                  <a:lnTo>
                    <a:pt x="5471443" y="1822138"/>
                  </a:lnTo>
                  <a:lnTo>
                    <a:pt x="5485130" y="1822138"/>
                  </a:lnTo>
                  <a:lnTo>
                    <a:pt x="5499273" y="1822138"/>
                  </a:lnTo>
                  <a:lnTo>
                    <a:pt x="5513415" y="1822138"/>
                  </a:lnTo>
                  <a:lnTo>
                    <a:pt x="5526190" y="1822138"/>
                  </a:lnTo>
                  <a:lnTo>
                    <a:pt x="5540332" y="1822138"/>
                  </a:lnTo>
                  <a:lnTo>
                    <a:pt x="5554019" y="1822138"/>
                  </a:lnTo>
                  <a:lnTo>
                    <a:pt x="5568162" y="1822138"/>
                  </a:lnTo>
                  <a:lnTo>
                    <a:pt x="5581848" y="1822138"/>
                  </a:lnTo>
                  <a:lnTo>
                    <a:pt x="5595991" y="1822138"/>
                  </a:lnTo>
                  <a:lnTo>
                    <a:pt x="5610134" y="1822138"/>
                  </a:lnTo>
                  <a:lnTo>
                    <a:pt x="5623821" y="1822138"/>
                  </a:lnTo>
                  <a:lnTo>
                    <a:pt x="5637963" y="1822138"/>
                  </a:lnTo>
                  <a:lnTo>
                    <a:pt x="5651650" y="1822138"/>
                  </a:lnTo>
                  <a:lnTo>
                    <a:pt x="5665793" y="1822138"/>
                  </a:lnTo>
                  <a:lnTo>
                    <a:pt x="5679936" y="1822138"/>
                  </a:lnTo>
                  <a:lnTo>
                    <a:pt x="5692710" y="1822138"/>
                  </a:lnTo>
                  <a:lnTo>
                    <a:pt x="5706853" y="1822138"/>
                  </a:lnTo>
                  <a:lnTo>
                    <a:pt x="5720539" y="1822138"/>
                  </a:lnTo>
                  <a:lnTo>
                    <a:pt x="5734682" y="1822138"/>
                  </a:lnTo>
                  <a:lnTo>
                    <a:pt x="5748369" y="1822138"/>
                  </a:lnTo>
                  <a:lnTo>
                    <a:pt x="5762511" y="1822138"/>
                  </a:lnTo>
                  <a:lnTo>
                    <a:pt x="5776654" y="1822138"/>
                  </a:lnTo>
                  <a:lnTo>
                    <a:pt x="5790341" y="1822138"/>
                  </a:lnTo>
                  <a:lnTo>
                    <a:pt x="5804484" y="1822138"/>
                  </a:lnTo>
                  <a:lnTo>
                    <a:pt x="5818170" y="1822138"/>
                  </a:lnTo>
                  <a:lnTo>
                    <a:pt x="5832313" y="1822138"/>
                  </a:lnTo>
                  <a:lnTo>
                    <a:pt x="5846456" y="1822138"/>
                  </a:lnTo>
                  <a:lnTo>
                    <a:pt x="5859230" y="1822138"/>
                  </a:lnTo>
                  <a:lnTo>
                    <a:pt x="5873373" y="1822138"/>
                  </a:lnTo>
                  <a:lnTo>
                    <a:pt x="5887059" y="1822138"/>
                  </a:lnTo>
                  <a:lnTo>
                    <a:pt x="5901202" y="1822138"/>
                  </a:lnTo>
                  <a:lnTo>
                    <a:pt x="5914889" y="1822138"/>
                  </a:lnTo>
                  <a:lnTo>
                    <a:pt x="5929032" y="1822138"/>
                  </a:lnTo>
                  <a:lnTo>
                    <a:pt x="5943174" y="1822138"/>
                  </a:lnTo>
                  <a:lnTo>
                    <a:pt x="5956861" y="1822138"/>
                  </a:lnTo>
                  <a:lnTo>
                    <a:pt x="5971004" y="1822138"/>
                  </a:lnTo>
                  <a:lnTo>
                    <a:pt x="5984690" y="1822138"/>
                  </a:lnTo>
                  <a:lnTo>
                    <a:pt x="5998833" y="1822138"/>
                  </a:lnTo>
                  <a:lnTo>
                    <a:pt x="6012976" y="1822138"/>
                  </a:lnTo>
                  <a:lnTo>
                    <a:pt x="6026206" y="1822138"/>
                  </a:lnTo>
                  <a:lnTo>
                    <a:pt x="6040349" y="1822138"/>
                  </a:lnTo>
                  <a:lnTo>
                    <a:pt x="6054036" y="1822138"/>
                  </a:lnTo>
                  <a:lnTo>
                    <a:pt x="6068179" y="1822138"/>
                  </a:lnTo>
                  <a:lnTo>
                    <a:pt x="6081865" y="1822138"/>
                  </a:lnTo>
                  <a:lnTo>
                    <a:pt x="6096008" y="1822138"/>
                  </a:lnTo>
                  <a:lnTo>
                    <a:pt x="6110151" y="1822138"/>
                  </a:lnTo>
                  <a:lnTo>
                    <a:pt x="6123837" y="1822138"/>
                  </a:lnTo>
                  <a:lnTo>
                    <a:pt x="6137980" y="1822138"/>
                  </a:lnTo>
                  <a:lnTo>
                    <a:pt x="6151667" y="1822138"/>
                  </a:lnTo>
                  <a:lnTo>
                    <a:pt x="6165810" y="1822138"/>
                  </a:lnTo>
                  <a:lnTo>
                    <a:pt x="6179952" y="1731111"/>
                  </a:lnTo>
                  <a:lnTo>
                    <a:pt x="6192727" y="1650331"/>
                  </a:lnTo>
                  <a:lnTo>
                    <a:pt x="6206869" y="1612849"/>
                  </a:lnTo>
                  <a:lnTo>
                    <a:pt x="6220556" y="1565021"/>
                  </a:lnTo>
                  <a:lnTo>
                    <a:pt x="6234699" y="1465065"/>
                  </a:lnTo>
                  <a:lnTo>
                    <a:pt x="6248385" y="1359068"/>
                  </a:lnTo>
                  <a:lnTo>
                    <a:pt x="6262528" y="1282037"/>
                  </a:lnTo>
                  <a:lnTo>
                    <a:pt x="6276671" y="1228048"/>
                  </a:lnTo>
                  <a:lnTo>
                    <a:pt x="6290358" y="1206057"/>
                  </a:lnTo>
                  <a:lnTo>
                    <a:pt x="6304500" y="1203512"/>
                  </a:lnTo>
                  <a:lnTo>
                    <a:pt x="6318187" y="1211768"/>
                  </a:lnTo>
                  <a:lnTo>
                    <a:pt x="6332330" y="1239436"/>
                  </a:lnTo>
                  <a:lnTo>
                    <a:pt x="6346473" y="1247037"/>
                  </a:lnTo>
                  <a:lnTo>
                    <a:pt x="6359247" y="1245416"/>
                  </a:lnTo>
                  <a:lnTo>
                    <a:pt x="6373390" y="1294564"/>
                  </a:lnTo>
                  <a:lnTo>
                    <a:pt x="6387076" y="1376073"/>
                  </a:lnTo>
                  <a:lnTo>
                    <a:pt x="6401219" y="1468506"/>
                  </a:lnTo>
                  <a:lnTo>
                    <a:pt x="6414906" y="1531272"/>
                  </a:lnTo>
                  <a:lnTo>
                    <a:pt x="6429048" y="1565936"/>
                  </a:lnTo>
                  <a:lnTo>
                    <a:pt x="6443191" y="1571063"/>
                  </a:lnTo>
                  <a:lnTo>
                    <a:pt x="6456878" y="1535869"/>
                  </a:lnTo>
                  <a:lnTo>
                    <a:pt x="6471021" y="1515883"/>
                  </a:lnTo>
                  <a:lnTo>
                    <a:pt x="6484707" y="1521627"/>
                  </a:lnTo>
                  <a:lnTo>
                    <a:pt x="6498850" y="1503718"/>
                  </a:lnTo>
                  <a:lnTo>
                    <a:pt x="6512993" y="1486410"/>
                  </a:lnTo>
                  <a:lnTo>
                    <a:pt x="6525767" y="1506451"/>
                  </a:lnTo>
                  <a:lnTo>
                    <a:pt x="6539910" y="1514796"/>
                  </a:lnTo>
                  <a:lnTo>
                    <a:pt x="6553596" y="1485063"/>
                  </a:lnTo>
                  <a:lnTo>
                    <a:pt x="6567739" y="1464708"/>
                  </a:lnTo>
                  <a:lnTo>
                    <a:pt x="6581426" y="1475325"/>
                  </a:lnTo>
                  <a:lnTo>
                    <a:pt x="6595569" y="1475794"/>
                  </a:lnTo>
                  <a:lnTo>
                    <a:pt x="6609711" y="1460629"/>
                  </a:lnTo>
                  <a:lnTo>
                    <a:pt x="6623398" y="1427075"/>
                  </a:lnTo>
                  <a:lnTo>
                    <a:pt x="6637541" y="1360971"/>
                  </a:lnTo>
                  <a:lnTo>
                    <a:pt x="6651227" y="1312902"/>
                  </a:lnTo>
                  <a:lnTo>
                    <a:pt x="6665370" y="1311449"/>
                  </a:lnTo>
                  <a:lnTo>
                    <a:pt x="6679513" y="1310122"/>
                  </a:lnTo>
                  <a:lnTo>
                    <a:pt x="6692743" y="1286533"/>
                  </a:lnTo>
                  <a:lnTo>
                    <a:pt x="6706886" y="1270631"/>
                  </a:lnTo>
                  <a:lnTo>
                    <a:pt x="6720573" y="1276777"/>
                  </a:lnTo>
                  <a:lnTo>
                    <a:pt x="6734716" y="1246964"/>
                  </a:lnTo>
                  <a:lnTo>
                    <a:pt x="6748402" y="1191517"/>
                  </a:lnTo>
                  <a:lnTo>
                    <a:pt x="6762545" y="1166037"/>
                  </a:lnTo>
                  <a:lnTo>
                    <a:pt x="6776688" y="1164487"/>
                  </a:lnTo>
                  <a:lnTo>
                    <a:pt x="6790374" y="1173997"/>
                  </a:lnTo>
                  <a:lnTo>
                    <a:pt x="6804517" y="1217422"/>
                  </a:lnTo>
                  <a:lnTo>
                    <a:pt x="6818204" y="1236644"/>
                  </a:lnTo>
                  <a:lnTo>
                    <a:pt x="6832347" y="1204922"/>
                  </a:lnTo>
                  <a:lnTo>
                    <a:pt x="6846490" y="1202433"/>
                  </a:lnTo>
                  <a:lnTo>
                    <a:pt x="6859264" y="1208322"/>
                  </a:lnTo>
                  <a:lnTo>
                    <a:pt x="6873406" y="1173211"/>
                  </a:lnTo>
                  <a:lnTo>
                    <a:pt x="6887093" y="1157998"/>
                  </a:lnTo>
                  <a:lnTo>
                    <a:pt x="6901236" y="1154698"/>
                  </a:lnTo>
                  <a:lnTo>
                    <a:pt x="6901236" y="1822138"/>
                  </a:lnTo>
                  <a:lnTo>
                    <a:pt x="6887093" y="1822138"/>
                  </a:lnTo>
                  <a:lnTo>
                    <a:pt x="6873406" y="1822138"/>
                  </a:lnTo>
                  <a:lnTo>
                    <a:pt x="6859264" y="1822138"/>
                  </a:lnTo>
                  <a:lnTo>
                    <a:pt x="6846490" y="1822138"/>
                  </a:lnTo>
                  <a:lnTo>
                    <a:pt x="6832347" y="1822138"/>
                  </a:lnTo>
                  <a:lnTo>
                    <a:pt x="6818204" y="1822138"/>
                  </a:lnTo>
                  <a:lnTo>
                    <a:pt x="6804517" y="1822138"/>
                  </a:lnTo>
                  <a:lnTo>
                    <a:pt x="6790374" y="1822138"/>
                  </a:lnTo>
                  <a:lnTo>
                    <a:pt x="6776688" y="1822138"/>
                  </a:lnTo>
                  <a:lnTo>
                    <a:pt x="6762545" y="1822138"/>
                  </a:lnTo>
                  <a:lnTo>
                    <a:pt x="6748402" y="1822138"/>
                  </a:lnTo>
                  <a:lnTo>
                    <a:pt x="6734716" y="1822138"/>
                  </a:lnTo>
                  <a:lnTo>
                    <a:pt x="6720573" y="1822138"/>
                  </a:lnTo>
                  <a:lnTo>
                    <a:pt x="6706886" y="1822138"/>
                  </a:lnTo>
                  <a:lnTo>
                    <a:pt x="6692743" y="1822138"/>
                  </a:lnTo>
                  <a:lnTo>
                    <a:pt x="6679513" y="1822138"/>
                  </a:lnTo>
                  <a:lnTo>
                    <a:pt x="6665370" y="1822138"/>
                  </a:lnTo>
                  <a:lnTo>
                    <a:pt x="6651227" y="1822138"/>
                  </a:lnTo>
                  <a:lnTo>
                    <a:pt x="6637541" y="1822138"/>
                  </a:lnTo>
                  <a:lnTo>
                    <a:pt x="6623398" y="1822138"/>
                  </a:lnTo>
                  <a:lnTo>
                    <a:pt x="6609711" y="1822138"/>
                  </a:lnTo>
                  <a:lnTo>
                    <a:pt x="6595569" y="1822138"/>
                  </a:lnTo>
                  <a:lnTo>
                    <a:pt x="6581426" y="1822138"/>
                  </a:lnTo>
                  <a:lnTo>
                    <a:pt x="6567739" y="1822138"/>
                  </a:lnTo>
                  <a:lnTo>
                    <a:pt x="6553596" y="1822138"/>
                  </a:lnTo>
                  <a:lnTo>
                    <a:pt x="6539910" y="1822138"/>
                  </a:lnTo>
                  <a:lnTo>
                    <a:pt x="6525767" y="1822138"/>
                  </a:lnTo>
                  <a:lnTo>
                    <a:pt x="6512993" y="1822138"/>
                  </a:lnTo>
                  <a:lnTo>
                    <a:pt x="6498850" y="1822138"/>
                  </a:lnTo>
                  <a:lnTo>
                    <a:pt x="6484707" y="1822138"/>
                  </a:lnTo>
                  <a:lnTo>
                    <a:pt x="6471021" y="1822138"/>
                  </a:lnTo>
                  <a:lnTo>
                    <a:pt x="6456878" y="1822138"/>
                  </a:lnTo>
                  <a:lnTo>
                    <a:pt x="6443191" y="1822138"/>
                  </a:lnTo>
                  <a:lnTo>
                    <a:pt x="6429048" y="1822138"/>
                  </a:lnTo>
                  <a:lnTo>
                    <a:pt x="6414906" y="1822138"/>
                  </a:lnTo>
                  <a:lnTo>
                    <a:pt x="6401219" y="1822138"/>
                  </a:lnTo>
                  <a:lnTo>
                    <a:pt x="6387076" y="1822138"/>
                  </a:lnTo>
                  <a:lnTo>
                    <a:pt x="6373390" y="1822138"/>
                  </a:lnTo>
                  <a:lnTo>
                    <a:pt x="6359247" y="1822138"/>
                  </a:lnTo>
                  <a:lnTo>
                    <a:pt x="6346473" y="1822138"/>
                  </a:lnTo>
                  <a:lnTo>
                    <a:pt x="6332330" y="1822138"/>
                  </a:lnTo>
                  <a:lnTo>
                    <a:pt x="6318187" y="1822138"/>
                  </a:lnTo>
                  <a:lnTo>
                    <a:pt x="6304500" y="1822138"/>
                  </a:lnTo>
                  <a:lnTo>
                    <a:pt x="6290358" y="1822138"/>
                  </a:lnTo>
                  <a:lnTo>
                    <a:pt x="6276671" y="1822138"/>
                  </a:lnTo>
                  <a:lnTo>
                    <a:pt x="6262528" y="1822138"/>
                  </a:lnTo>
                  <a:lnTo>
                    <a:pt x="6248385" y="1822138"/>
                  </a:lnTo>
                  <a:lnTo>
                    <a:pt x="6234699" y="1822138"/>
                  </a:lnTo>
                  <a:lnTo>
                    <a:pt x="6220556" y="1822138"/>
                  </a:lnTo>
                  <a:lnTo>
                    <a:pt x="6206869" y="1822138"/>
                  </a:lnTo>
                  <a:lnTo>
                    <a:pt x="6192727" y="1822138"/>
                  </a:lnTo>
                  <a:lnTo>
                    <a:pt x="6179952" y="1822138"/>
                  </a:lnTo>
                  <a:lnTo>
                    <a:pt x="6165810" y="1833312"/>
                  </a:lnTo>
                  <a:lnTo>
                    <a:pt x="6151667" y="1893455"/>
                  </a:lnTo>
                  <a:lnTo>
                    <a:pt x="6137980" y="1891918"/>
                  </a:lnTo>
                  <a:lnTo>
                    <a:pt x="6123837" y="1891259"/>
                  </a:lnTo>
                  <a:lnTo>
                    <a:pt x="6110151" y="1909902"/>
                  </a:lnTo>
                  <a:lnTo>
                    <a:pt x="6096008" y="1930656"/>
                  </a:lnTo>
                  <a:lnTo>
                    <a:pt x="6081865" y="1949045"/>
                  </a:lnTo>
                  <a:lnTo>
                    <a:pt x="6068179" y="1975609"/>
                  </a:lnTo>
                  <a:lnTo>
                    <a:pt x="6054036" y="2037757"/>
                  </a:lnTo>
                  <a:lnTo>
                    <a:pt x="6040349" y="2113385"/>
                  </a:lnTo>
                  <a:lnTo>
                    <a:pt x="6026206" y="2180760"/>
                  </a:lnTo>
                  <a:lnTo>
                    <a:pt x="6012976" y="2254991"/>
                  </a:lnTo>
                  <a:lnTo>
                    <a:pt x="5998833" y="2320159"/>
                  </a:lnTo>
                  <a:lnTo>
                    <a:pt x="5984690" y="2345892"/>
                  </a:lnTo>
                  <a:lnTo>
                    <a:pt x="5971004" y="2360128"/>
                  </a:lnTo>
                  <a:lnTo>
                    <a:pt x="5956861" y="2353570"/>
                  </a:lnTo>
                  <a:lnTo>
                    <a:pt x="5943174" y="2324943"/>
                  </a:lnTo>
                  <a:lnTo>
                    <a:pt x="5929032" y="2298905"/>
                  </a:lnTo>
                  <a:lnTo>
                    <a:pt x="5914889" y="2318020"/>
                  </a:lnTo>
                  <a:lnTo>
                    <a:pt x="5901202" y="2387168"/>
                  </a:lnTo>
                  <a:lnTo>
                    <a:pt x="5887059" y="2443047"/>
                  </a:lnTo>
                  <a:lnTo>
                    <a:pt x="5873373" y="2472928"/>
                  </a:lnTo>
                  <a:lnTo>
                    <a:pt x="5859230" y="2481455"/>
                  </a:lnTo>
                  <a:lnTo>
                    <a:pt x="5846456" y="2430644"/>
                  </a:lnTo>
                  <a:lnTo>
                    <a:pt x="5832313" y="2349742"/>
                  </a:lnTo>
                  <a:lnTo>
                    <a:pt x="5818170" y="2323400"/>
                  </a:lnTo>
                  <a:lnTo>
                    <a:pt x="5804484" y="2322321"/>
                  </a:lnTo>
                  <a:lnTo>
                    <a:pt x="5790341" y="2305714"/>
                  </a:lnTo>
                  <a:lnTo>
                    <a:pt x="5776654" y="2283145"/>
                  </a:lnTo>
                  <a:lnTo>
                    <a:pt x="5762511" y="2261025"/>
                  </a:lnTo>
                  <a:lnTo>
                    <a:pt x="5748369" y="2210968"/>
                  </a:lnTo>
                  <a:lnTo>
                    <a:pt x="5734682" y="2123539"/>
                  </a:lnTo>
                  <a:lnTo>
                    <a:pt x="5720539" y="2058914"/>
                  </a:lnTo>
                  <a:lnTo>
                    <a:pt x="5706853" y="2043946"/>
                  </a:lnTo>
                  <a:lnTo>
                    <a:pt x="5692710" y="2039242"/>
                  </a:lnTo>
                  <a:lnTo>
                    <a:pt x="5679936" y="2029297"/>
                  </a:lnTo>
                  <a:lnTo>
                    <a:pt x="5665793" y="2030500"/>
                  </a:lnTo>
                  <a:lnTo>
                    <a:pt x="5651650" y="2055481"/>
                  </a:lnTo>
                  <a:lnTo>
                    <a:pt x="5637963" y="2136166"/>
                  </a:lnTo>
                  <a:lnTo>
                    <a:pt x="5623821" y="2249699"/>
                  </a:lnTo>
                  <a:lnTo>
                    <a:pt x="5610134" y="2344006"/>
                  </a:lnTo>
                  <a:lnTo>
                    <a:pt x="5595991" y="2403833"/>
                  </a:lnTo>
                  <a:lnTo>
                    <a:pt x="5581848" y="2421661"/>
                  </a:lnTo>
                  <a:lnTo>
                    <a:pt x="5568162" y="2418099"/>
                  </a:lnTo>
                  <a:lnTo>
                    <a:pt x="5554019" y="2410022"/>
                  </a:lnTo>
                  <a:lnTo>
                    <a:pt x="5540332" y="2418731"/>
                  </a:lnTo>
                  <a:lnTo>
                    <a:pt x="5526190" y="2447485"/>
                  </a:lnTo>
                  <a:lnTo>
                    <a:pt x="5513415" y="2441487"/>
                  </a:lnTo>
                  <a:lnTo>
                    <a:pt x="5499273" y="2419530"/>
                  </a:lnTo>
                  <a:lnTo>
                    <a:pt x="5485130" y="2413592"/>
                  </a:lnTo>
                  <a:lnTo>
                    <a:pt x="5471443" y="2373715"/>
                  </a:lnTo>
                  <a:lnTo>
                    <a:pt x="5457300" y="2296889"/>
                  </a:lnTo>
                  <a:lnTo>
                    <a:pt x="5443614" y="2220524"/>
                  </a:lnTo>
                  <a:lnTo>
                    <a:pt x="5429471" y="2167459"/>
                  </a:lnTo>
                  <a:lnTo>
                    <a:pt x="5415328" y="2149913"/>
                  </a:lnTo>
                  <a:lnTo>
                    <a:pt x="5401642" y="2155446"/>
                  </a:lnTo>
                  <a:lnTo>
                    <a:pt x="5387499" y="2168309"/>
                  </a:lnTo>
                  <a:lnTo>
                    <a:pt x="5373812" y="2166610"/>
                  </a:lnTo>
                  <a:lnTo>
                    <a:pt x="5359669" y="2131530"/>
                  </a:lnTo>
                  <a:lnTo>
                    <a:pt x="5346439" y="2072841"/>
                  </a:lnTo>
                  <a:lnTo>
                    <a:pt x="5332296" y="2004915"/>
                  </a:lnTo>
                  <a:lnTo>
                    <a:pt x="5318153" y="1927254"/>
                  </a:lnTo>
                  <a:lnTo>
                    <a:pt x="5304467" y="1866657"/>
                  </a:lnTo>
                  <a:lnTo>
                    <a:pt x="5290324" y="1835209"/>
                  </a:lnTo>
                  <a:lnTo>
                    <a:pt x="5276637" y="1825151"/>
                  </a:lnTo>
                  <a:lnTo>
                    <a:pt x="5262494" y="1841442"/>
                  </a:lnTo>
                  <a:lnTo>
                    <a:pt x="5248352" y="1836466"/>
                  </a:lnTo>
                  <a:lnTo>
                    <a:pt x="5234665" y="1822138"/>
                  </a:lnTo>
                  <a:lnTo>
                    <a:pt x="5220522" y="1822138"/>
                  </a:lnTo>
                  <a:lnTo>
                    <a:pt x="5206836" y="1822138"/>
                  </a:lnTo>
                  <a:lnTo>
                    <a:pt x="5192693" y="1822138"/>
                  </a:lnTo>
                  <a:lnTo>
                    <a:pt x="5179919" y="1822138"/>
                  </a:lnTo>
                  <a:lnTo>
                    <a:pt x="5165776" y="1822138"/>
                  </a:lnTo>
                  <a:lnTo>
                    <a:pt x="5151633" y="1822138"/>
                  </a:lnTo>
                  <a:lnTo>
                    <a:pt x="5137946" y="1822138"/>
                  </a:lnTo>
                  <a:lnTo>
                    <a:pt x="5123804" y="1822138"/>
                  </a:lnTo>
                  <a:lnTo>
                    <a:pt x="5110117" y="1822138"/>
                  </a:lnTo>
                  <a:lnTo>
                    <a:pt x="5095974" y="1822138"/>
                  </a:lnTo>
                  <a:lnTo>
                    <a:pt x="5081831" y="1822138"/>
                  </a:lnTo>
                  <a:lnTo>
                    <a:pt x="5068145" y="1822138"/>
                  </a:lnTo>
                  <a:lnTo>
                    <a:pt x="5054002" y="1822138"/>
                  </a:lnTo>
                  <a:lnTo>
                    <a:pt x="5040315" y="1822138"/>
                  </a:lnTo>
                  <a:lnTo>
                    <a:pt x="5026173" y="1822138"/>
                  </a:lnTo>
                  <a:lnTo>
                    <a:pt x="5013398" y="1822138"/>
                  </a:lnTo>
                  <a:lnTo>
                    <a:pt x="4999256" y="1822138"/>
                  </a:lnTo>
                  <a:lnTo>
                    <a:pt x="4985113" y="1822138"/>
                  </a:lnTo>
                  <a:lnTo>
                    <a:pt x="4971426" y="1822138"/>
                  </a:lnTo>
                  <a:lnTo>
                    <a:pt x="4957283" y="1822138"/>
                  </a:lnTo>
                  <a:lnTo>
                    <a:pt x="4943597" y="1822138"/>
                  </a:lnTo>
                  <a:lnTo>
                    <a:pt x="4929454" y="1822138"/>
                  </a:lnTo>
                  <a:lnTo>
                    <a:pt x="4915311" y="1822138"/>
                  </a:lnTo>
                  <a:lnTo>
                    <a:pt x="4901625" y="1822138"/>
                  </a:lnTo>
                  <a:lnTo>
                    <a:pt x="4887482" y="1822138"/>
                  </a:lnTo>
                  <a:lnTo>
                    <a:pt x="4873795" y="1822138"/>
                  </a:lnTo>
                  <a:lnTo>
                    <a:pt x="4859652" y="1822138"/>
                  </a:lnTo>
                  <a:lnTo>
                    <a:pt x="4846878" y="1822138"/>
                  </a:lnTo>
                  <a:lnTo>
                    <a:pt x="4832735" y="1822138"/>
                  </a:lnTo>
                  <a:lnTo>
                    <a:pt x="4818593" y="1822138"/>
                  </a:lnTo>
                  <a:lnTo>
                    <a:pt x="4804906" y="1822138"/>
                  </a:lnTo>
                  <a:lnTo>
                    <a:pt x="4790763" y="1822138"/>
                  </a:lnTo>
                  <a:lnTo>
                    <a:pt x="4777077" y="1822138"/>
                  </a:lnTo>
                  <a:lnTo>
                    <a:pt x="4762934" y="1822138"/>
                  </a:lnTo>
                  <a:lnTo>
                    <a:pt x="4748791" y="1822138"/>
                  </a:lnTo>
                  <a:lnTo>
                    <a:pt x="4735104" y="1822138"/>
                  </a:lnTo>
                  <a:lnTo>
                    <a:pt x="4720962" y="1822138"/>
                  </a:lnTo>
                  <a:lnTo>
                    <a:pt x="4707275" y="1822138"/>
                  </a:lnTo>
                  <a:lnTo>
                    <a:pt x="4693132" y="1822138"/>
                  </a:lnTo>
                  <a:lnTo>
                    <a:pt x="4679902" y="1822138"/>
                  </a:lnTo>
                  <a:lnTo>
                    <a:pt x="4665759" y="1822138"/>
                  </a:lnTo>
                  <a:lnTo>
                    <a:pt x="4651616" y="1822138"/>
                  </a:lnTo>
                  <a:lnTo>
                    <a:pt x="4637930" y="1822138"/>
                  </a:lnTo>
                  <a:lnTo>
                    <a:pt x="4623787" y="1822138"/>
                  </a:lnTo>
                  <a:lnTo>
                    <a:pt x="4610100" y="1822138"/>
                  </a:lnTo>
                  <a:lnTo>
                    <a:pt x="4595957" y="1822138"/>
                  </a:lnTo>
                  <a:lnTo>
                    <a:pt x="4581815" y="1822138"/>
                  </a:lnTo>
                  <a:lnTo>
                    <a:pt x="4568128" y="1822138"/>
                  </a:lnTo>
                  <a:lnTo>
                    <a:pt x="4553985" y="1822138"/>
                  </a:lnTo>
                  <a:lnTo>
                    <a:pt x="4540299" y="1822138"/>
                  </a:lnTo>
                  <a:lnTo>
                    <a:pt x="4526156" y="1822138"/>
                  </a:lnTo>
                  <a:lnTo>
                    <a:pt x="4513382" y="1822138"/>
                  </a:lnTo>
                  <a:lnTo>
                    <a:pt x="4499239" y="1822138"/>
                  </a:lnTo>
                  <a:lnTo>
                    <a:pt x="4485096" y="1822138"/>
                  </a:lnTo>
                  <a:lnTo>
                    <a:pt x="4471409" y="1822138"/>
                  </a:lnTo>
                  <a:lnTo>
                    <a:pt x="4457267" y="1822138"/>
                  </a:lnTo>
                  <a:lnTo>
                    <a:pt x="4443580" y="1822138"/>
                  </a:lnTo>
                  <a:lnTo>
                    <a:pt x="4429437" y="1822138"/>
                  </a:lnTo>
                  <a:lnTo>
                    <a:pt x="4415294" y="1822138"/>
                  </a:lnTo>
                  <a:lnTo>
                    <a:pt x="4401608" y="1822138"/>
                  </a:lnTo>
                  <a:lnTo>
                    <a:pt x="4387465" y="1822138"/>
                  </a:lnTo>
                  <a:lnTo>
                    <a:pt x="4373778" y="1822138"/>
                  </a:lnTo>
                  <a:lnTo>
                    <a:pt x="4359636" y="1822138"/>
                  </a:lnTo>
                  <a:lnTo>
                    <a:pt x="4346861" y="1822138"/>
                  </a:lnTo>
                  <a:lnTo>
                    <a:pt x="4332719" y="1822138"/>
                  </a:lnTo>
                  <a:lnTo>
                    <a:pt x="4318576" y="1822138"/>
                  </a:lnTo>
                  <a:lnTo>
                    <a:pt x="4304889" y="1822138"/>
                  </a:lnTo>
                  <a:lnTo>
                    <a:pt x="4290746" y="1822138"/>
                  </a:lnTo>
                  <a:lnTo>
                    <a:pt x="4277060" y="1822138"/>
                  </a:lnTo>
                  <a:lnTo>
                    <a:pt x="4262917" y="1822138"/>
                  </a:lnTo>
                  <a:lnTo>
                    <a:pt x="4248774" y="1822138"/>
                  </a:lnTo>
                  <a:lnTo>
                    <a:pt x="4235088" y="1822138"/>
                  </a:lnTo>
                  <a:lnTo>
                    <a:pt x="4220945" y="1822138"/>
                  </a:lnTo>
                  <a:lnTo>
                    <a:pt x="4207258" y="1822138"/>
                  </a:lnTo>
                  <a:lnTo>
                    <a:pt x="4193115" y="1822138"/>
                  </a:lnTo>
                  <a:lnTo>
                    <a:pt x="4180341" y="1822138"/>
                  </a:lnTo>
                  <a:lnTo>
                    <a:pt x="4166198" y="1822138"/>
                  </a:lnTo>
                  <a:lnTo>
                    <a:pt x="4152056" y="1822138"/>
                  </a:lnTo>
                  <a:lnTo>
                    <a:pt x="4138369" y="1822138"/>
                  </a:lnTo>
                  <a:lnTo>
                    <a:pt x="4124226" y="1822138"/>
                  </a:lnTo>
                  <a:lnTo>
                    <a:pt x="4110540" y="1822138"/>
                  </a:lnTo>
                  <a:lnTo>
                    <a:pt x="4096397" y="1822138"/>
                  </a:lnTo>
                  <a:lnTo>
                    <a:pt x="4082254" y="1822138"/>
                  </a:lnTo>
                  <a:lnTo>
                    <a:pt x="4068567" y="1822138"/>
                  </a:lnTo>
                  <a:lnTo>
                    <a:pt x="4054425" y="1822138"/>
                  </a:lnTo>
                  <a:lnTo>
                    <a:pt x="4040738" y="1822138"/>
                  </a:lnTo>
                  <a:lnTo>
                    <a:pt x="4026595" y="1822138"/>
                  </a:lnTo>
                  <a:lnTo>
                    <a:pt x="4013365" y="1822138"/>
                  </a:lnTo>
                  <a:lnTo>
                    <a:pt x="3999222" y="1822138"/>
                  </a:lnTo>
                  <a:lnTo>
                    <a:pt x="3985079" y="1822138"/>
                  </a:lnTo>
                  <a:lnTo>
                    <a:pt x="3971393" y="1822138"/>
                  </a:lnTo>
                  <a:lnTo>
                    <a:pt x="3957250" y="1822138"/>
                  </a:lnTo>
                  <a:lnTo>
                    <a:pt x="3943563" y="1822138"/>
                  </a:lnTo>
                  <a:lnTo>
                    <a:pt x="3929420" y="1822138"/>
                  </a:lnTo>
                  <a:lnTo>
                    <a:pt x="3915278" y="1822138"/>
                  </a:lnTo>
                  <a:lnTo>
                    <a:pt x="3901591" y="1822138"/>
                  </a:lnTo>
                  <a:lnTo>
                    <a:pt x="3887448" y="1822138"/>
                  </a:lnTo>
                  <a:lnTo>
                    <a:pt x="3873762" y="1822138"/>
                  </a:lnTo>
                  <a:lnTo>
                    <a:pt x="3859619" y="1822138"/>
                  </a:lnTo>
                  <a:lnTo>
                    <a:pt x="3846845" y="1822138"/>
                  </a:lnTo>
                  <a:lnTo>
                    <a:pt x="3832702" y="1822138"/>
                  </a:lnTo>
                  <a:lnTo>
                    <a:pt x="3818559" y="1822138"/>
                  </a:lnTo>
                  <a:lnTo>
                    <a:pt x="3804872" y="1822138"/>
                  </a:lnTo>
                  <a:lnTo>
                    <a:pt x="3790730" y="1822138"/>
                  </a:lnTo>
                  <a:lnTo>
                    <a:pt x="3777043" y="1822138"/>
                  </a:lnTo>
                  <a:lnTo>
                    <a:pt x="3762900" y="1822138"/>
                  </a:lnTo>
                  <a:lnTo>
                    <a:pt x="3748757" y="1822138"/>
                  </a:lnTo>
                  <a:lnTo>
                    <a:pt x="3735071" y="1822138"/>
                  </a:lnTo>
                  <a:lnTo>
                    <a:pt x="3720928" y="1822138"/>
                  </a:lnTo>
                  <a:lnTo>
                    <a:pt x="3707241" y="1822138"/>
                  </a:lnTo>
                  <a:lnTo>
                    <a:pt x="3693098" y="1822138"/>
                  </a:lnTo>
                  <a:lnTo>
                    <a:pt x="3680324" y="1822138"/>
                  </a:lnTo>
                  <a:lnTo>
                    <a:pt x="3666182" y="1822138"/>
                  </a:lnTo>
                  <a:lnTo>
                    <a:pt x="3652039" y="1822138"/>
                  </a:lnTo>
                  <a:lnTo>
                    <a:pt x="3638352" y="1822138"/>
                  </a:lnTo>
                  <a:lnTo>
                    <a:pt x="3624209" y="1822138"/>
                  </a:lnTo>
                  <a:lnTo>
                    <a:pt x="3610523" y="1822138"/>
                  </a:lnTo>
                  <a:lnTo>
                    <a:pt x="3596380" y="1822138"/>
                  </a:lnTo>
                  <a:lnTo>
                    <a:pt x="3582237" y="1822138"/>
                  </a:lnTo>
                  <a:lnTo>
                    <a:pt x="3568550" y="1822138"/>
                  </a:lnTo>
                  <a:lnTo>
                    <a:pt x="3554408" y="1822138"/>
                  </a:lnTo>
                  <a:lnTo>
                    <a:pt x="3540721" y="1822138"/>
                  </a:lnTo>
                  <a:lnTo>
                    <a:pt x="3526578" y="1822138"/>
                  </a:lnTo>
                  <a:lnTo>
                    <a:pt x="3513804" y="1822138"/>
                  </a:lnTo>
                  <a:lnTo>
                    <a:pt x="3499661" y="1822138"/>
                  </a:lnTo>
                  <a:lnTo>
                    <a:pt x="3485519" y="1822138"/>
                  </a:lnTo>
                  <a:lnTo>
                    <a:pt x="3471832" y="1822138"/>
                  </a:lnTo>
                  <a:lnTo>
                    <a:pt x="3457689" y="1822138"/>
                  </a:lnTo>
                  <a:lnTo>
                    <a:pt x="3444003" y="1822138"/>
                  </a:lnTo>
                  <a:lnTo>
                    <a:pt x="3429860" y="1822138"/>
                  </a:lnTo>
                  <a:lnTo>
                    <a:pt x="3415717" y="1822138"/>
                  </a:lnTo>
                  <a:lnTo>
                    <a:pt x="3402030" y="1822138"/>
                  </a:lnTo>
                  <a:lnTo>
                    <a:pt x="3387887" y="1822138"/>
                  </a:lnTo>
                  <a:lnTo>
                    <a:pt x="3374201" y="1822138"/>
                  </a:lnTo>
                  <a:lnTo>
                    <a:pt x="3360058" y="1822138"/>
                  </a:lnTo>
                  <a:lnTo>
                    <a:pt x="3346828" y="1822138"/>
                  </a:lnTo>
                  <a:lnTo>
                    <a:pt x="3332685" y="1822138"/>
                  </a:lnTo>
                  <a:lnTo>
                    <a:pt x="3318542" y="1822138"/>
                  </a:lnTo>
                  <a:lnTo>
                    <a:pt x="3304855" y="1822138"/>
                  </a:lnTo>
                  <a:lnTo>
                    <a:pt x="3290713" y="1822138"/>
                  </a:lnTo>
                  <a:lnTo>
                    <a:pt x="3277026" y="1822138"/>
                  </a:lnTo>
                  <a:lnTo>
                    <a:pt x="3262883" y="1822138"/>
                  </a:lnTo>
                  <a:lnTo>
                    <a:pt x="3248740" y="1822138"/>
                  </a:lnTo>
                  <a:lnTo>
                    <a:pt x="3235054" y="1822138"/>
                  </a:lnTo>
                  <a:lnTo>
                    <a:pt x="3220911" y="1822138"/>
                  </a:lnTo>
                  <a:lnTo>
                    <a:pt x="3207224" y="1822138"/>
                  </a:lnTo>
                  <a:lnTo>
                    <a:pt x="3193082" y="1822138"/>
                  </a:lnTo>
                  <a:lnTo>
                    <a:pt x="3180307" y="1822138"/>
                  </a:lnTo>
                  <a:lnTo>
                    <a:pt x="3166165" y="1822138"/>
                  </a:lnTo>
                  <a:lnTo>
                    <a:pt x="3152022" y="1822138"/>
                  </a:lnTo>
                  <a:lnTo>
                    <a:pt x="3138335" y="1822138"/>
                  </a:lnTo>
                  <a:lnTo>
                    <a:pt x="3124192" y="1822138"/>
                  </a:lnTo>
                  <a:lnTo>
                    <a:pt x="3110506" y="1822138"/>
                  </a:lnTo>
                  <a:lnTo>
                    <a:pt x="3096363" y="1822138"/>
                  </a:lnTo>
                  <a:lnTo>
                    <a:pt x="3082220" y="1822138"/>
                  </a:lnTo>
                  <a:lnTo>
                    <a:pt x="3068534" y="1822138"/>
                  </a:lnTo>
                  <a:lnTo>
                    <a:pt x="3054391" y="1822138"/>
                  </a:lnTo>
                  <a:lnTo>
                    <a:pt x="3040704" y="1822138"/>
                  </a:lnTo>
                  <a:lnTo>
                    <a:pt x="3026561" y="1822138"/>
                  </a:lnTo>
                  <a:lnTo>
                    <a:pt x="3013787" y="1822138"/>
                  </a:lnTo>
                  <a:lnTo>
                    <a:pt x="2999644" y="1822138"/>
                  </a:lnTo>
                  <a:lnTo>
                    <a:pt x="2985502" y="1822138"/>
                  </a:lnTo>
                  <a:lnTo>
                    <a:pt x="2971815" y="1822138"/>
                  </a:lnTo>
                  <a:lnTo>
                    <a:pt x="2957672" y="1822138"/>
                  </a:lnTo>
                  <a:lnTo>
                    <a:pt x="2943986" y="1822138"/>
                  </a:lnTo>
                  <a:lnTo>
                    <a:pt x="2929843" y="1822138"/>
                  </a:lnTo>
                  <a:lnTo>
                    <a:pt x="2915700" y="1822138"/>
                  </a:lnTo>
                  <a:lnTo>
                    <a:pt x="2902013" y="1822138"/>
                  </a:lnTo>
                  <a:lnTo>
                    <a:pt x="2887871" y="1822138"/>
                  </a:lnTo>
                  <a:lnTo>
                    <a:pt x="2874184" y="1822138"/>
                  </a:lnTo>
                  <a:lnTo>
                    <a:pt x="2860041" y="1822138"/>
                  </a:lnTo>
                  <a:lnTo>
                    <a:pt x="2847267" y="1822138"/>
                  </a:lnTo>
                  <a:lnTo>
                    <a:pt x="2833124" y="1822138"/>
                  </a:lnTo>
                  <a:lnTo>
                    <a:pt x="2818981" y="1822138"/>
                  </a:lnTo>
                  <a:lnTo>
                    <a:pt x="2805295" y="1822138"/>
                  </a:lnTo>
                  <a:lnTo>
                    <a:pt x="2791152" y="1822138"/>
                  </a:lnTo>
                  <a:lnTo>
                    <a:pt x="2777465" y="1822138"/>
                  </a:lnTo>
                  <a:lnTo>
                    <a:pt x="2763323" y="1822138"/>
                  </a:lnTo>
                  <a:lnTo>
                    <a:pt x="2749180" y="1822138"/>
                  </a:lnTo>
                  <a:lnTo>
                    <a:pt x="2735493" y="1822138"/>
                  </a:lnTo>
                  <a:lnTo>
                    <a:pt x="2721350" y="1822138"/>
                  </a:lnTo>
                  <a:lnTo>
                    <a:pt x="2707664" y="1822138"/>
                  </a:lnTo>
                  <a:lnTo>
                    <a:pt x="2693521" y="1822138"/>
                  </a:lnTo>
                  <a:lnTo>
                    <a:pt x="2680291" y="1822138"/>
                  </a:lnTo>
                  <a:lnTo>
                    <a:pt x="2666148" y="1822138"/>
                  </a:lnTo>
                  <a:lnTo>
                    <a:pt x="2652005" y="1822138"/>
                  </a:lnTo>
                  <a:lnTo>
                    <a:pt x="2638318" y="1822138"/>
                  </a:lnTo>
                  <a:lnTo>
                    <a:pt x="2624176" y="1822138"/>
                  </a:lnTo>
                  <a:lnTo>
                    <a:pt x="2610489" y="1822138"/>
                  </a:lnTo>
                  <a:lnTo>
                    <a:pt x="2596346" y="1822138"/>
                  </a:lnTo>
                  <a:lnTo>
                    <a:pt x="2582203" y="1822138"/>
                  </a:lnTo>
                  <a:lnTo>
                    <a:pt x="2568517" y="1822138"/>
                  </a:lnTo>
                  <a:lnTo>
                    <a:pt x="2554374" y="1822138"/>
                  </a:lnTo>
                  <a:lnTo>
                    <a:pt x="2540687" y="1822138"/>
                  </a:lnTo>
                  <a:lnTo>
                    <a:pt x="2526545" y="1822138"/>
                  </a:lnTo>
                  <a:lnTo>
                    <a:pt x="2513770" y="1822138"/>
                  </a:lnTo>
                  <a:lnTo>
                    <a:pt x="2499628" y="1822138"/>
                  </a:lnTo>
                  <a:lnTo>
                    <a:pt x="2485485" y="1822138"/>
                  </a:lnTo>
                  <a:lnTo>
                    <a:pt x="2471798" y="1822138"/>
                  </a:lnTo>
                  <a:lnTo>
                    <a:pt x="2457655" y="1822138"/>
                  </a:lnTo>
                  <a:lnTo>
                    <a:pt x="2443969" y="1822138"/>
                  </a:lnTo>
                  <a:lnTo>
                    <a:pt x="2429826" y="1822138"/>
                  </a:lnTo>
                  <a:lnTo>
                    <a:pt x="2415683" y="1822138"/>
                  </a:lnTo>
                  <a:lnTo>
                    <a:pt x="2401997" y="1822138"/>
                  </a:lnTo>
                  <a:lnTo>
                    <a:pt x="2387854" y="1822138"/>
                  </a:lnTo>
                  <a:lnTo>
                    <a:pt x="2374167" y="1822138"/>
                  </a:lnTo>
                  <a:lnTo>
                    <a:pt x="2360024" y="1822138"/>
                  </a:lnTo>
                  <a:lnTo>
                    <a:pt x="2347250" y="1822138"/>
                  </a:lnTo>
                  <a:lnTo>
                    <a:pt x="2333107" y="1822138"/>
                  </a:lnTo>
                  <a:lnTo>
                    <a:pt x="2318965" y="1822138"/>
                  </a:lnTo>
                  <a:lnTo>
                    <a:pt x="2305278" y="1822138"/>
                  </a:lnTo>
                  <a:lnTo>
                    <a:pt x="2291135" y="1822138"/>
                  </a:lnTo>
                  <a:lnTo>
                    <a:pt x="2277449" y="1822138"/>
                  </a:lnTo>
                  <a:lnTo>
                    <a:pt x="2263306" y="1822138"/>
                  </a:lnTo>
                  <a:lnTo>
                    <a:pt x="2249163" y="1822138"/>
                  </a:lnTo>
                  <a:lnTo>
                    <a:pt x="2235476" y="1822138"/>
                  </a:lnTo>
                  <a:lnTo>
                    <a:pt x="2221334" y="1822138"/>
                  </a:lnTo>
                  <a:lnTo>
                    <a:pt x="2207647" y="1822138"/>
                  </a:lnTo>
                  <a:lnTo>
                    <a:pt x="2193504" y="1822138"/>
                  </a:lnTo>
                  <a:lnTo>
                    <a:pt x="2180730" y="1822138"/>
                  </a:lnTo>
                  <a:lnTo>
                    <a:pt x="2166587" y="1822138"/>
                  </a:lnTo>
                  <a:lnTo>
                    <a:pt x="2152444" y="1822138"/>
                  </a:lnTo>
                  <a:lnTo>
                    <a:pt x="2138758" y="1822138"/>
                  </a:lnTo>
                  <a:lnTo>
                    <a:pt x="2124615" y="1822138"/>
                  </a:lnTo>
                  <a:lnTo>
                    <a:pt x="2110928" y="1822138"/>
                  </a:lnTo>
                  <a:lnTo>
                    <a:pt x="2096786" y="1822138"/>
                  </a:lnTo>
                  <a:lnTo>
                    <a:pt x="2082643" y="1822138"/>
                  </a:lnTo>
                  <a:lnTo>
                    <a:pt x="2068956" y="1822138"/>
                  </a:lnTo>
                  <a:lnTo>
                    <a:pt x="2054813" y="1822138"/>
                  </a:lnTo>
                  <a:lnTo>
                    <a:pt x="2041127" y="1822138"/>
                  </a:lnTo>
                  <a:lnTo>
                    <a:pt x="2026984" y="1822138"/>
                  </a:lnTo>
                  <a:lnTo>
                    <a:pt x="2013754" y="1822138"/>
                  </a:lnTo>
                  <a:lnTo>
                    <a:pt x="1999611" y="1822138"/>
                  </a:lnTo>
                  <a:lnTo>
                    <a:pt x="1985468" y="1822138"/>
                  </a:lnTo>
                  <a:lnTo>
                    <a:pt x="1971781" y="1822138"/>
                  </a:lnTo>
                  <a:lnTo>
                    <a:pt x="1957639" y="1822138"/>
                  </a:lnTo>
                  <a:lnTo>
                    <a:pt x="1943952" y="1822138"/>
                  </a:lnTo>
                  <a:lnTo>
                    <a:pt x="1929809" y="1822138"/>
                  </a:lnTo>
                  <a:lnTo>
                    <a:pt x="1915666" y="1822138"/>
                  </a:lnTo>
                  <a:lnTo>
                    <a:pt x="1901980" y="1822138"/>
                  </a:lnTo>
                  <a:lnTo>
                    <a:pt x="1887837" y="1822138"/>
                  </a:lnTo>
                  <a:lnTo>
                    <a:pt x="1874150" y="1822138"/>
                  </a:lnTo>
                  <a:lnTo>
                    <a:pt x="1860007" y="1822138"/>
                  </a:lnTo>
                  <a:lnTo>
                    <a:pt x="1847233" y="1822138"/>
                  </a:lnTo>
                  <a:lnTo>
                    <a:pt x="1833091" y="1822138"/>
                  </a:lnTo>
                  <a:lnTo>
                    <a:pt x="1818948" y="1822138"/>
                  </a:lnTo>
                  <a:lnTo>
                    <a:pt x="1805261" y="1822138"/>
                  </a:lnTo>
                  <a:lnTo>
                    <a:pt x="1791118" y="1822138"/>
                  </a:lnTo>
                  <a:lnTo>
                    <a:pt x="1777432" y="1822138"/>
                  </a:lnTo>
                  <a:lnTo>
                    <a:pt x="1763289" y="1822138"/>
                  </a:lnTo>
                  <a:lnTo>
                    <a:pt x="1749146" y="1822138"/>
                  </a:lnTo>
                  <a:lnTo>
                    <a:pt x="1735459" y="1822138"/>
                  </a:lnTo>
                  <a:lnTo>
                    <a:pt x="1721317" y="1822138"/>
                  </a:lnTo>
                  <a:lnTo>
                    <a:pt x="1707630" y="1822138"/>
                  </a:lnTo>
                  <a:lnTo>
                    <a:pt x="1693487" y="1822138"/>
                  </a:lnTo>
                  <a:lnTo>
                    <a:pt x="1680713" y="1822138"/>
                  </a:lnTo>
                  <a:lnTo>
                    <a:pt x="1666570" y="1822138"/>
                  </a:lnTo>
                  <a:lnTo>
                    <a:pt x="1652427" y="1822138"/>
                  </a:lnTo>
                  <a:lnTo>
                    <a:pt x="1638741" y="1822138"/>
                  </a:lnTo>
                  <a:lnTo>
                    <a:pt x="1624598" y="1822138"/>
                  </a:lnTo>
                  <a:lnTo>
                    <a:pt x="1610911" y="1822138"/>
                  </a:lnTo>
                  <a:lnTo>
                    <a:pt x="1596769" y="1822138"/>
                  </a:lnTo>
                  <a:lnTo>
                    <a:pt x="1582626" y="1822138"/>
                  </a:lnTo>
                  <a:lnTo>
                    <a:pt x="1568939" y="1822138"/>
                  </a:lnTo>
                  <a:lnTo>
                    <a:pt x="1554796" y="1822138"/>
                  </a:lnTo>
                  <a:lnTo>
                    <a:pt x="1541110" y="1822138"/>
                  </a:lnTo>
                  <a:lnTo>
                    <a:pt x="1526967" y="1822138"/>
                  </a:lnTo>
                  <a:lnTo>
                    <a:pt x="1514193" y="1822138"/>
                  </a:lnTo>
                  <a:lnTo>
                    <a:pt x="1500050" y="1822138"/>
                  </a:lnTo>
                  <a:lnTo>
                    <a:pt x="1485907" y="1822138"/>
                  </a:lnTo>
                  <a:lnTo>
                    <a:pt x="1472221" y="1822138"/>
                  </a:lnTo>
                  <a:lnTo>
                    <a:pt x="1458078" y="1822138"/>
                  </a:lnTo>
                  <a:lnTo>
                    <a:pt x="1444391" y="1822138"/>
                  </a:lnTo>
                  <a:lnTo>
                    <a:pt x="1430248" y="1822138"/>
                  </a:lnTo>
                  <a:lnTo>
                    <a:pt x="1416106" y="1822138"/>
                  </a:lnTo>
                  <a:lnTo>
                    <a:pt x="1402419" y="1822138"/>
                  </a:lnTo>
                  <a:lnTo>
                    <a:pt x="1388276" y="1822138"/>
                  </a:lnTo>
                  <a:lnTo>
                    <a:pt x="1374590" y="1822138"/>
                  </a:lnTo>
                  <a:lnTo>
                    <a:pt x="1360447" y="1822138"/>
                  </a:lnTo>
                  <a:lnTo>
                    <a:pt x="1347216" y="1822138"/>
                  </a:lnTo>
                  <a:lnTo>
                    <a:pt x="1333074" y="1822138"/>
                  </a:lnTo>
                  <a:lnTo>
                    <a:pt x="1318931" y="1822138"/>
                  </a:lnTo>
                  <a:lnTo>
                    <a:pt x="1305244" y="1822138"/>
                  </a:lnTo>
                  <a:lnTo>
                    <a:pt x="1291101" y="1822138"/>
                  </a:lnTo>
                  <a:lnTo>
                    <a:pt x="1277415" y="1822138"/>
                  </a:lnTo>
                  <a:lnTo>
                    <a:pt x="1263272" y="1822138"/>
                  </a:lnTo>
                  <a:lnTo>
                    <a:pt x="1249129" y="1822138"/>
                  </a:lnTo>
                  <a:lnTo>
                    <a:pt x="1235443" y="1822138"/>
                  </a:lnTo>
                  <a:lnTo>
                    <a:pt x="1221300" y="1822138"/>
                  </a:lnTo>
                  <a:lnTo>
                    <a:pt x="1207613" y="1822138"/>
                  </a:lnTo>
                  <a:lnTo>
                    <a:pt x="1193470" y="1822138"/>
                  </a:lnTo>
                  <a:lnTo>
                    <a:pt x="1180696" y="1822138"/>
                  </a:lnTo>
                  <a:lnTo>
                    <a:pt x="1166553" y="1822138"/>
                  </a:lnTo>
                  <a:lnTo>
                    <a:pt x="1152411" y="1822138"/>
                  </a:lnTo>
                  <a:lnTo>
                    <a:pt x="1138724" y="1822138"/>
                  </a:lnTo>
                  <a:lnTo>
                    <a:pt x="1124581" y="1822138"/>
                  </a:lnTo>
                  <a:lnTo>
                    <a:pt x="1110895" y="1822138"/>
                  </a:lnTo>
                  <a:lnTo>
                    <a:pt x="1096752" y="2225379"/>
                  </a:lnTo>
                  <a:lnTo>
                    <a:pt x="1082609" y="2462024"/>
                  </a:lnTo>
                  <a:lnTo>
                    <a:pt x="1068922" y="2514929"/>
                  </a:lnTo>
                  <a:lnTo>
                    <a:pt x="1054780" y="2512098"/>
                  </a:lnTo>
                  <a:lnTo>
                    <a:pt x="1041093" y="2546009"/>
                  </a:lnTo>
                  <a:lnTo>
                    <a:pt x="1026950" y="2688345"/>
                  </a:lnTo>
                  <a:lnTo>
                    <a:pt x="1014176" y="2930758"/>
                  </a:lnTo>
                  <a:lnTo>
                    <a:pt x="1000033" y="3182161"/>
                  </a:lnTo>
                  <a:lnTo>
                    <a:pt x="985890" y="3316231"/>
                  </a:lnTo>
                  <a:lnTo>
                    <a:pt x="972204" y="3237252"/>
                  </a:lnTo>
                  <a:lnTo>
                    <a:pt x="958061" y="2945367"/>
                  </a:lnTo>
                  <a:lnTo>
                    <a:pt x="944374" y="2526535"/>
                  </a:lnTo>
                  <a:lnTo>
                    <a:pt x="930232" y="2074480"/>
                  </a:lnTo>
                  <a:lnTo>
                    <a:pt x="916089" y="1822138"/>
                  </a:lnTo>
                  <a:lnTo>
                    <a:pt x="902402" y="1822138"/>
                  </a:lnTo>
                  <a:lnTo>
                    <a:pt x="888259" y="1822138"/>
                  </a:lnTo>
                  <a:lnTo>
                    <a:pt x="874573" y="1822138"/>
                  </a:lnTo>
                  <a:lnTo>
                    <a:pt x="860430" y="1822138"/>
                  </a:lnTo>
                  <a:lnTo>
                    <a:pt x="847656" y="1822138"/>
                  </a:lnTo>
                  <a:lnTo>
                    <a:pt x="833513" y="1822138"/>
                  </a:lnTo>
                  <a:lnTo>
                    <a:pt x="819370" y="1822138"/>
                  </a:lnTo>
                  <a:lnTo>
                    <a:pt x="805684" y="1822138"/>
                  </a:lnTo>
                  <a:lnTo>
                    <a:pt x="791541" y="1822138"/>
                  </a:lnTo>
                  <a:lnTo>
                    <a:pt x="777854" y="1822138"/>
                  </a:lnTo>
                  <a:lnTo>
                    <a:pt x="763711" y="1822138"/>
                  </a:lnTo>
                  <a:lnTo>
                    <a:pt x="749569" y="1822138"/>
                  </a:lnTo>
                  <a:lnTo>
                    <a:pt x="735882" y="1822138"/>
                  </a:lnTo>
                  <a:lnTo>
                    <a:pt x="721739" y="1822138"/>
                  </a:lnTo>
                  <a:lnTo>
                    <a:pt x="708053" y="1822138"/>
                  </a:lnTo>
                  <a:lnTo>
                    <a:pt x="693910" y="1822138"/>
                  </a:lnTo>
                  <a:lnTo>
                    <a:pt x="680679" y="1822138"/>
                  </a:lnTo>
                  <a:lnTo>
                    <a:pt x="666537" y="1822138"/>
                  </a:lnTo>
                  <a:lnTo>
                    <a:pt x="652394" y="1822138"/>
                  </a:lnTo>
                  <a:lnTo>
                    <a:pt x="638707" y="1822138"/>
                  </a:lnTo>
                  <a:lnTo>
                    <a:pt x="624564" y="1822138"/>
                  </a:lnTo>
                  <a:lnTo>
                    <a:pt x="610878" y="1822138"/>
                  </a:lnTo>
                  <a:lnTo>
                    <a:pt x="596735" y="1822138"/>
                  </a:lnTo>
                  <a:lnTo>
                    <a:pt x="582592" y="1822138"/>
                  </a:lnTo>
                  <a:lnTo>
                    <a:pt x="568906" y="1822138"/>
                  </a:lnTo>
                  <a:lnTo>
                    <a:pt x="554763" y="1822138"/>
                  </a:lnTo>
                  <a:lnTo>
                    <a:pt x="541076" y="1822138"/>
                  </a:lnTo>
                  <a:lnTo>
                    <a:pt x="526933" y="1822138"/>
                  </a:lnTo>
                  <a:lnTo>
                    <a:pt x="514159" y="1822138"/>
                  </a:lnTo>
                  <a:lnTo>
                    <a:pt x="500016" y="1822138"/>
                  </a:lnTo>
                  <a:lnTo>
                    <a:pt x="485874" y="1822138"/>
                  </a:lnTo>
                  <a:lnTo>
                    <a:pt x="472187" y="1822138"/>
                  </a:lnTo>
                  <a:lnTo>
                    <a:pt x="458044" y="1822138"/>
                  </a:lnTo>
                  <a:lnTo>
                    <a:pt x="444358" y="1822138"/>
                  </a:lnTo>
                  <a:lnTo>
                    <a:pt x="430215" y="1822138"/>
                  </a:lnTo>
                  <a:lnTo>
                    <a:pt x="416072" y="1822138"/>
                  </a:lnTo>
                  <a:lnTo>
                    <a:pt x="402385" y="1822138"/>
                  </a:lnTo>
                  <a:lnTo>
                    <a:pt x="388243" y="1822138"/>
                  </a:lnTo>
                  <a:lnTo>
                    <a:pt x="374556" y="1822138"/>
                  </a:lnTo>
                  <a:lnTo>
                    <a:pt x="360413" y="1822138"/>
                  </a:lnTo>
                  <a:lnTo>
                    <a:pt x="347639" y="1822138"/>
                  </a:lnTo>
                  <a:lnTo>
                    <a:pt x="333496" y="1822138"/>
                  </a:lnTo>
                  <a:lnTo>
                    <a:pt x="319353" y="1822138"/>
                  </a:lnTo>
                  <a:lnTo>
                    <a:pt x="305667" y="1822138"/>
                  </a:lnTo>
                  <a:lnTo>
                    <a:pt x="291524" y="1822138"/>
                  </a:lnTo>
                  <a:lnTo>
                    <a:pt x="277837" y="1822138"/>
                  </a:lnTo>
                  <a:lnTo>
                    <a:pt x="263695" y="1822138"/>
                  </a:lnTo>
                  <a:lnTo>
                    <a:pt x="249552" y="1822138"/>
                  </a:lnTo>
                  <a:lnTo>
                    <a:pt x="235865" y="1822138"/>
                  </a:lnTo>
                  <a:lnTo>
                    <a:pt x="221722" y="1822138"/>
                  </a:lnTo>
                  <a:lnTo>
                    <a:pt x="208036" y="1822138"/>
                  </a:lnTo>
                  <a:lnTo>
                    <a:pt x="193893" y="1822138"/>
                  </a:lnTo>
                  <a:lnTo>
                    <a:pt x="181119" y="1822138"/>
                  </a:lnTo>
                  <a:lnTo>
                    <a:pt x="166976" y="1822138"/>
                  </a:lnTo>
                  <a:lnTo>
                    <a:pt x="152833" y="1822138"/>
                  </a:lnTo>
                  <a:lnTo>
                    <a:pt x="139147" y="1822138"/>
                  </a:lnTo>
                  <a:lnTo>
                    <a:pt x="125004" y="1822138"/>
                  </a:lnTo>
                  <a:lnTo>
                    <a:pt x="111317" y="1822138"/>
                  </a:lnTo>
                  <a:lnTo>
                    <a:pt x="97174" y="1822138"/>
                  </a:lnTo>
                  <a:lnTo>
                    <a:pt x="83031" y="1822138"/>
                  </a:lnTo>
                  <a:lnTo>
                    <a:pt x="69345" y="1822138"/>
                  </a:lnTo>
                  <a:lnTo>
                    <a:pt x="55202" y="1822138"/>
                  </a:lnTo>
                  <a:lnTo>
                    <a:pt x="41515" y="1822138"/>
                  </a:lnTo>
                  <a:lnTo>
                    <a:pt x="27373" y="1822138"/>
                  </a:lnTo>
                  <a:lnTo>
                    <a:pt x="14142" y="1822138"/>
                  </a:lnTo>
                  <a:lnTo>
                    <a:pt x="0" y="1822138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1025850" y="4357318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2"/>
            <p:cNvSpPr/>
            <p:nvPr/>
          </p:nvSpPr>
          <p:spPr>
            <a:xfrm>
              <a:off x="696390" y="5425458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798021" y="4312074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34453" y="3198690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WV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50301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474853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399405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025850" y="323957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025850" y="248509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588025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512577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1025850" y="437129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1025850" y="361681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025850" y="286233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425569"/>
                  </a:moveTo>
                  <a:lnTo>
                    <a:pt x="14142" y="657798"/>
                  </a:lnTo>
                  <a:lnTo>
                    <a:pt x="27373" y="871132"/>
                  </a:lnTo>
                  <a:lnTo>
                    <a:pt x="41515" y="1074192"/>
                  </a:lnTo>
                  <a:lnTo>
                    <a:pt x="55202" y="1272453"/>
                  </a:lnTo>
                  <a:lnTo>
                    <a:pt x="69345" y="1460479"/>
                  </a:lnTo>
                  <a:lnTo>
                    <a:pt x="83031" y="1626977"/>
                  </a:lnTo>
                  <a:lnTo>
                    <a:pt x="97174" y="1759957"/>
                  </a:lnTo>
                  <a:lnTo>
                    <a:pt x="111317" y="1845978"/>
                  </a:lnTo>
                  <a:lnTo>
                    <a:pt x="125004" y="1879729"/>
                  </a:lnTo>
                  <a:lnTo>
                    <a:pt x="139147" y="1870859"/>
                  </a:lnTo>
                  <a:lnTo>
                    <a:pt x="152833" y="1831425"/>
                  </a:lnTo>
                  <a:lnTo>
                    <a:pt x="166976" y="1770153"/>
                  </a:lnTo>
                  <a:lnTo>
                    <a:pt x="181119" y="1702120"/>
                  </a:lnTo>
                  <a:lnTo>
                    <a:pt x="193893" y="1635932"/>
                  </a:lnTo>
                  <a:lnTo>
                    <a:pt x="208036" y="1563796"/>
                  </a:lnTo>
                  <a:lnTo>
                    <a:pt x="221722" y="1485001"/>
                  </a:lnTo>
                  <a:lnTo>
                    <a:pt x="235865" y="1406469"/>
                  </a:lnTo>
                  <a:lnTo>
                    <a:pt x="249552" y="1330893"/>
                  </a:lnTo>
                  <a:lnTo>
                    <a:pt x="263695" y="1259364"/>
                  </a:lnTo>
                  <a:lnTo>
                    <a:pt x="277837" y="1196005"/>
                  </a:lnTo>
                  <a:lnTo>
                    <a:pt x="291524" y="1143564"/>
                  </a:lnTo>
                  <a:lnTo>
                    <a:pt x="305667" y="1098355"/>
                  </a:lnTo>
                  <a:lnTo>
                    <a:pt x="319353" y="1064083"/>
                  </a:lnTo>
                  <a:lnTo>
                    <a:pt x="333496" y="1042296"/>
                  </a:lnTo>
                  <a:lnTo>
                    <a:pt x="347639" y="1018742"/>
                  </a:lnTo>
                  <a:lnTo>
                    <a:pt x="360413" y="989983"/>
                  </a:lnTo>
                  <a:lnTo>
                    <a:pt x="374556" y="972098"/>
                  </a:lnTo>
                  <a:lnTo>
                    <a:pt x="388243" y="968436"/>
                  </a:lnTo>
                  <a:lnTo>
                    <a:pt x="402385" y="965964"/>
                  </a:lnTo>
                  <a:lnTo>
                    <a:pt x="416072" y="957934"/>
                  </a:lnTo>
                  <a:lnTo>
                    <a:pt x="430215" y="946103"/>
                  </a:lnTo>
                  <a:lnTo>
                    <a:pt x="444358" y="933280"/>
                  </a:lnTo>
                  <a:lnTo>
                    <a:pt x="458044" y="927807"/>
                  </a:lnTo>
                  <a:lnTo>
                    <a:pt x="472187" y="936864"/>
                  </a:lnTo>
                  <a:lnTo>
                    <a:pt x="485874" y="954679"/>
                  </a:lnTo>
                  <a:lnTo>
                    <a:pt x="500016" y="980927"/>
                  </a:lnTo>
                  <a:lnTo>
                    <a:pt x="514159" y="1025271"/>
                  </a:lnTo>
                  <a:lnTo>
                    <a:pt x="526933" y="1085240"/>
                  </a:lnTo>
                  <a:lnTo>
                    <a:pt x="541076" y="1144021"/>
                  </a:lnTo>
                  <a:lnTo>
                    <a:pt x="554763" y="1193355"/>
                  </a:lnTo>
                  <a:lnTo>
                    <a:pt x="568906" y="1244189"/>
                  </a:lnTo>
                  <a:lnTo>
                    <a:pt x="582592" y="1301893"/>
                  </a:lnTo>
                  <a:lnTo>
                    <a:pt x="596735" y="1362274"/>
                  </a:lnTo>
                  <a:lnTo>
                    <a:pt x="610878" y="1424635"/>
                  </a:lnTo>
                  <a:lnTo>
                    <a:pt x="624564" y="1480827"/>
                  </a:lnTo>
                  <a:lnTo>
                    <a:pt x="638707" y="1529660"/>
                  </a:lnTo>
                  <a:lnTo>
                    <a:pt x="652394" y="1574965"/>
                  </a:lnTo>
                  <a:lnTo>
                    <a:pt x="666537" y="1606970"/>
                  </a:lnTo>
                  <a:lnTo>
                    <a:pt x="680679" y="1619383"/>
                  </a:lnTo>
                  <a:lnTo>
                    <a:pt x="693910" y="1621901"/>
                  </a:lnTo>
                  <a:lnTo>
                    <a:pt x="708053" y="1631335"/>
                  </a:lnTo>
                  <a:lnTo>
                    <a:pt x="721739" y="1648635"/>
                  </a:lnTo>
                  <a:lnTo>
                    <a:pt x="735882" y="1654549"/>
                  </a:lnTo>
                  <a:lnTo>
                    <a:pt x="749569" y="1631774"/>
                  </a:lnTo>
                  <a:lnTo>
                    <a:pt x="763711" y="1570985"/>
                  </a:lnTo>
                  <a:lnTo>
                    <a:pt x="777854" y="1476627"/>
                  </a:lnTo>
                  <a:lnTo>
                    <a:pt x="791541" y="1369610"/>
                  </a:lnTo>
                  <a:lnTo>
                    <a:pt x="805684" y="1271505"/>
                  </a:lnTo>
                  <a:lnTo>
                    <a:pt x="819370" y="1197211"/>
                  </a:lnTo>
                  <a:lnTo>
                    <a:pt x="833513" y="1160491"/>
                  </a:lnTo>
                  <a:lnTo>
                    <a:pt x="847656" y="1167001"/>
                  </a:lnTo>
                  <a:lnTo>
                    <a:pt x="860430" y="1201204"/>
                  </a:lnTo>
                  <a:lnTo>
                    <a:pt x="874573" y="1237836"/>
                  </a:lnTo>
                  <a:lnTo>
                    <a:pt x="888259" y="1269699"/>
                  </a:lnTo>
                  <a:lnTo>
                    <a:pt x="902402" y="1311125"/>
                  </a:lnTo>
                  <a:lnTo>
                    <a:pt x="916089" y="1386726"/>
                  </a:lnTo>
                  <a:lnTo>
                    <a:pt x="930232" y="1519018"/>
                  </a:lnTo>
                  <a:lnTo>
                    <a:pt x="944374" y="1703193"/>
                  </a:lnTo>
                  <a:lnTo>
                    <a:pt x="958061" y="1916127"/>
                  </a:lnTo>
                  <a:lnTo>
                    <a:pt x="972204" y="2136023"/>
                  </a:lnTo>
                  <a:lnTo>
                    <a:pt x="985890" y="2348392"/>
                  </a:lnTo>
                  <a:lnTo>
                    <a:pt x="1000033" y="2547294"/>
                  </a:lnTo>
                  <a:lnTo>
                    <a:pt x="1014176" y="2729533"/>
                  </a:lnTo>
                  <a:lnTo>
                    <a:pt x="1026950" y="2894621"/>
                  </a:lnTo>
                  <a:lnTo>
                    <a:pt x="1041093" y="3042220"/>
                  </a:lnTo>
                  <a:lnTo>
                    <a:pt x="1054780" y="3168138"/>
                  </a:lnTo>
                  <a:lnTo>
                    <a:pt x="1068922" y="3263770"/>
                  </a:lnTo>
                  <a:lnTo>
                    <a:pt x="1082609" y="3316231"/>
                  </a:lnTo>
                  <a:lnTo>
                    <a:pt x="1096752" y="3312822"/>
                  </a:lnTo>
                  <a:lnTo>
                    <a:pt x="1110895" y="3244047"/>
                  </a:lnTo>
                  <a:lnTo>
                    <a:pt x="1124581" y="3103589"/>
                  </a:lnTo>
                  <a:lnTo>
                    <a:pt x="1138724" y="2894860"/>
                  </a:lnTo>
                  <a:lnTo>
                    <a:pt x="1152411" y="2629061"/>
                  </a:lnTo>
                  <a:lnTo>
                    <a:pt x="1166553" y="2316309"/>
                  </a:lnTo>
                  <a:lnTo>
                    <a:pt x="1180696" y="1968263"/>
                  </a:lnTo>
                  <a:lnTo>
                    <a:pt x="1193470" y="1602224"/>
                  </a:lnTo>
                  <a:lnTo>
                    <a:pt x="1207613" y="1236523"/>
                  </a:lnTo>
                  <a:lnTo>
                    <a:pt x="1221300" y="882570"/>
                  </a:lnTo>
                  <a:lnTo>
                    <a:pt x="1235443" y="554659"/>
                  </a:lnTo>
                  <a:lnTo>
                    <a:pt x="1249129" y="282028"/>
                  </a:lnTo>
                  <a:lnTo>
                    <a:pt x="1263272" y="92088"/>
                  </a:lnTo>
                  <a:lnTo>
                    <a:pt x="1277415" y="0"/>
                  </a:lnTo>
                  <a:lnTo>
                    <a:pt x="1291101" y="9487"/>
                  </a:lnTo>
                  <a:lnTo>
                    <a:pt x="1305244" y="107336"/>
                  </a:lnTo>
                  <a:lnTo>
                    <a:pt x="1318931" y="273855"/>
                  </a:lnTo>
                  <a:lnTo>
                    <a:pt x="1333074" y="496268"/>
                  </a:lnTo>
                  <a:lnTo>
                    <a:pt x="1347216" y="762980"/>
                  </a:lnTo>
                  <a:lnTo>
                    <a:pt x="1360447" y="1053714"/>
                  </a:lnTo>
                  <a:lnTo>
                    <a:pt x="1374590" y="1344765"/>
                  </a:lnTo>
                  <a:lnTo>
                    <a:pt x="1388276" y="1624749"/>
                  </a:lnTo>
                  <a:lnTo>
                    <a:pt x="1402419" y="1882905"/>
                  </a:lnTo>
                  <a:lnTo>
                    <a:pt x="1416106" y="2102995"/>
                  </a:lnTo>
                  <a:lnTo>
                    <a:pt x="1430248" y="2278949"/>
                  </a:lnTo>
                  <a:lnTo>
                    <a:pt x="1444391" y="2411886"/>
                  </a:lnTo>
                  <a:lnTo>
                    <a:pt x="1458078" y="2501494"/>
                  </a:lnTo>
                  <a:lnTo>
                    <a:pt x="1472221" y="2539913"/>
                  </a:lnTo>
                  <a:lnTo>
                    <a:pt x="1485907" y="2517725"/>
                  </a:lnTo>
                  <a:lnTo>
                    <a:pt x="1500050" y="2431595"/>
                  </a:lnTo>
                  <a:lnTo>
                    <a:pt x="1514193" y="2289622"/>
                  </a:lnTo>
                  <a:lnTo>
                    <a:pt x="1526967" y="2117188"/>
                  </a:lnTo>
                  <a:lnTo>
                    <a:pt x="1541110" y="1947800"/>
                  </a:lnTo>
                  <a:lnTo>
                    <a:pt x="1554796" y="1806058"/>
                  </a:lnTo>
                  <a:lnTo>
                    <a:pt x="1568939" y="1711040"/>
                  </a:lnTo>
                  <a:lnTo>
                    <a:pt x="1582626" y="1675797"/>
                  </a:lnTo>
                  <a:lnTo>
                    <a:pt x="1596769" y="1695761"/>
                  </a:lnTo>
                  <a:lnTo>
                    <a:pt x="1610911" y="1753131"/>
                  </a:lnTo>
                  <a:lnTo>
                    <a:pt x="1624598" y="1818747"/>
                  </a:lnTo>
                  <a:lnTo>
                    <a:pt x="1638741" y="1866042"/>
                  </a:lnTo>
                  <a:lnTo>
                    <a:pt x="1652427" y="1889976"/>
                  </a:lnTo>
                  <a:lnTo>
                    <a:pt x="1666570" y="1909966"/>
                  </a:lnTo>
                  <a:lnTo>
                    <a:pt x="1680713" y="1943323"/>
                  </a:lnTo>
                  <a:lnTo>
                    <a:pt x="1693487" y="1982179"/>
                  </a:lnTo>
                  <a:lnTo>
                    <a:pt x="1707630" y="2004638"/>
                  </a:lnTo>
                  <a:lnTo>
                    <a:pt x="1721317" y="1984402"/>
                  </a:lnTo>
                  <a:lnTo>
                    <a:pt x="1735459" y="1908775"/>
                  </a:lnTo>
                  <a:lnTo>
                    <a:pt x="1749146" y="1790651"/>
                  </a:lnTo>
                  <a:lnTo>
                    <a:pt x="1763289" y="1653473"/>
                  </a:lnTo>
                  <a:lnTo>
                    <a:pt x="1777432" y="1513979"/>
                  </a:lnTo>
                  <a:lnTo>
                    <a:pt x="1791118" y="1399577"/>
                  </a:lnTo>
                  <a:lnTo>
                    <a:pt x="1805261" y="1355686"/>
                  </a:lnTo>
                  <a:lnTo>
                    <a:pt x="1818948" y="1390002"/>
                  </a:lnTo>
                  <a:lnTo>
                    <a:pt x="1833091" y="1462768"/>
                  </a:lnTo>
                  <a:lnTo>
                    <a:pt x="1847233" y="1529169"/>
                  </a:lnTo>
                  <a:lnTo>
                    <a:pt x="1860007" y="1559910"/>
                  </a:lnTo>
                  <a:lnTo>
                    <a:pt x="1874150" y="1552277"/>
                  </a:lnTo>
                  <a:lnTo>
                    <a:pt x="1887837" y="1543725"/>
                  </a:lnTo>
                  <a:lnTo>
                    <a:pt x="1901980" y="1569884"/>
                  </a:lnTo>
                  <a:lnTo>
                    <a:pt x="1915666" y="1625753"/>
                  </a:lnTo>
                  <a:lnTo>
                    <a:pt x="1929809" y="1686085"/>
                  </a:lnTo>
                  <a:lnTo>
                    <a:pt x="1943952" y="1729928"/>
                  </a:lnTo>
                  <a:lnTo>
                    <a:pt x="1957639" y="1745467"/>
                  </a:lnTo>
                  <a:lnTo>
                    <a:pt x="1971781" y="1719266"/>
                  </a:lnTo>
                  <a:lnTo>
                    <a:pt x="1985468" y="1659818"/>
                  </a:lnTo>
                  <a:lnTo>
                    <a:pt x="1999611" y="1594193"/>
                  </a:lnTo>
                  <a:lnTo>
                    <a:pt x="2013754" y="1541441"/>
                  </a:lnTo>
                  <a:lnTo>
                    <a:pt x="2026984" y="1514307"/>
                  </a:lnTo>
                  <a:lnTo>
                    <a:pt x="2041127" y="1526943"/>
                  </a:lnTo>
                  <a:lnTo>
                    <a:pt x="2054813" y="1580377"/>
                  </a:lnTo>
                  <a:lnTo>
                    <a:pt x="2068956" y="1652786"/>
                  </a:lnTo>
                  <a:lnTo>
                    <a:pt x="2082643" y="1713772"/>
                  </a:lnTo>
                  <a:lnTo>
                    <a:pt x="2096786" y="1747339"/>
                  </a:lnTo>
                  <a:lnTo>
                    <a:pt x="2110928" y="1775102"/>
                  </a:lnTo>
                  <a:lnTo>
                    <a:pt x="2124615" y="1816180"/>
                  </a:lnTo>
                  <a:lnTo>
                    <a:pt x="2138758" y="1864083"/>
                  </a:lnTo>
                  <a:lnTo>
                    <a:pt x="2152444" y="1902167"/>
                  </a:lnTo>
                  <a:lnTo>
                    <a:pt x="2166587" y="1914570"/>
                  </a:lnTo>
                  <a:lnTo>
                    <a:pt x="2180730" y="1904600"/>
                  </a:lnTo>
                  <a:lnTo>
                    <a:pt x="2193504" y="1887096"/>
                  </a:lnTo>
                  <a:lnTo>
                    <a:pt x="2207647" y="1862510"/>
                  </a:lnTo>
                  <a:lnTo>
                    <a:pt x="2221334" y="1815101"/>
                  </a:lnTo>
                  <a:lnTo>
                    <a:pt x="2235476" y="1740921"/>
                  </a:lnTo>
                  <a:lnTo>
                    <a:pt x="2249163" y="1653272"/>
                  </a:lnTo>
                  <a:lnTo>
                    <a:pt x="2263306" y="1569735"/>
                  </a:lnTo>
                  <a:lnTo>
                    <a:pt x="2277449" y="1494288"/>
                  </a:lnTo>
                  <a:lnTo>
                    <a:pt x="2291135" y="1432724"/>
                  </a:lnTo>
                  <a:lnTo>
                    <a:pt x="2305278" y="1397739"/>
                  </a:lnTo>
                  <a:lnTo>
                    <a:pt x="2318965" y="1396978"/>
                  </a:lnTo>
                  <a:lnTo>
                    <a:pt x="2333107" y="1431492"/>
                  </a:lnTo>
                  <a:lnTo>
                    <a:pt x="2347250" y="1485995"/>
                  </a:lnTo>
                  <a:lnTo>
                    <a:pt x="2360024" y="1543131"/>
                  </a:lnTo>
                  <a:lnTo>
                    <a:pt x="2374167" y="1586024"/>
                  </a:lnTo>
                  <a:lnTo>
                    <a:pt x="2387854" y="1604107"/>
                  </a:lnTo>
                  <a:lnTo>
                    <a:pt x="2401997" y="1602338"/>
                  </a:lnTo>
                  <a:lnTo>
                    <a:pt x="2415683" y="1602394"/>
                  </a:lnTo>
                  <a:lnTo>
                    <a:pt x="2429826" y="1623796"/>
                  </a:lnTo>
                  <a:lnTo>
                    <a:pt x="2443969" y="1662175"/>
                  </a:lnTo>
                  <a:lnTo>
                    <a:pt x="2457655" y="1694626"/>
                  </a:lnTo>
                  <a:lnTo>
                    <a:pt x="2471798" y="1703449"/>
                  </a:lnTo>
                  <a:lnTo>
                    <a:pt x="2485485" y="1690556"/>
                  </a:lnTo>
                  <a:lnTo>
                    <a:pt x="2499628" y="1663364"/>
                  </a:lnTo>
                  <a:lnTo>
                    <a:pt x="2513770" y="1630070"/>
                  </a:lnTo>
                  <a:lnTo>
                    <a:pt x="2526545" y="1597596"/>
                  </a:lnTo>
                  <a:lnTo>
                    <a:pt x="2540687" y="1574011"/>
                  </a:lnTo>
                  <a:lnTo>
                    <a:pt x="2554374" y="1567255"/>
                  </a:lnTo>
                  <a:lnTo>
                    <a:pt x="2568517" y="1573473"/>
                  </a:lnTo>
                  <a:lnTo>
                    <a:pt x="2582203" y="1577311"/>
                  </a:lnTo>
                  <a:lnTo>
                    <a:pt x="2596346" y="1559759"/>
                  </a:lnTo>
                  <a:lnTo>
                    <a:pt x="2610489" y="1519228"/>
                  </a:lnTo>
                  <a:lnTo>
                    <a:pt x="2624176" y="1476133"/>
                  </a:lnTo>
                  <a:lnTo>
                    <a:pt x="2638318" y="1453662"/>
                  </a:lnTo>
                  <a:lnTo>
                    <a:pt x="2652005" y="1460112"/>
                  </a:lnTo>
                  <a:lnTo>
                    <a:pt x="2666148" y="1486747"/>
                  </a:lnTo>
                  <a:lnTo>
                    <a:pt x="2680291" y="1513404"/>
                  </a:lnTo>
                  <a:lnTo>
                    <a:pt x="2693521" y="1517625"/>
                  </a:lnTo>
                  <a:lnTo>
                    <a:pt x="2707664" y="1506376"/>
                  </a:lnTo>
                  <a:lnTo>
                    <a:pt x="2721350" y="1506981"/>
                  </a:lnTo>
                  <a:lnTo>
                    <a:pt x="2735493" y="1521887"/>
                  </a:lnTo>
                  <a:lnTo>
                    <a:pt x="2749180" y="1532526"/>
                  </a:lnTo>
                  <a:lnTo>
                    <a:pt x="2763323" y="1536045"/>
                  </a:lnTo>
                  <a:lnTo>
                    <a:pt x="2777465" y="1539970"/>
                  </a:lnTo>
                  <a:lnTo>
                    <a:pt x="2791152" y="1536338"/>
                  </a:lnTo>
                  <a:lnTo>
                    <a:pt x="2805295" y="1513658"/>
                  </a:lnTo>
                  <a:lnTo>
                    <a:pt x="2818981" y="1471281"/>
                  </a:lnTo>
                  <a:lnTo>
                    <a:pt x="2833124" y="1423022"/>
                  </a:lnTo>
                  <a:lnTo>
                    <a:pt x="2847267" y="1393282"/>
                  </a:lnTo>
                  <a:lnTo>
                    <a:pt x="2860041" y="1400519"/>
                  </a:lnTo>
                  <a:lnTo>
                    <a:pt x="2874184" y="1432799"/>
                  </a:lnTo>
                  <a:lnTo>
                    <a:pt x="2887871" y="1455558"/>
                  </a:lnTo>
                  <a:lnTo>
                    <a:pt x="2902013" y="1452899"/>
                  </a:lnTo>
                  <a:lnTo>
                    <a:pt x="2915700" y="1442593"/>
                  </a:lnTo>
                  <a:lnTo>
                    <a:pt x="2929843" y="1458046"/>
                  </a:lnTo>
                  <a:lnTo>
                    <a:pt x="2943986" y="1502463"/>
                  </a:lnTo>
                  <a:lnTo>
                    <a:pt x="2957672" y="1555027"/>
                  </a:lnTo>
                  <a:lnTo>
                    <a:pt x="2971815" y="1594760"/>
                  </a:lnTo>
                  <a:lnTo>
                    <a:pt x="2985502" y="1610365"/>
                  </a:lnTo>
                  <a:lnTo>
                    <a:pt x="2999644" y="1597100"/>
                  </a:lnTo>
                  <a:lnTo>
                    <a:pt x="3013787" y="1563932"/>
                  </a:lnTo>
                  <a:lnTo>
                    <a:pt x="3026561" y="1533826"/>
                  </a:lnTo>
                  <a:lnTo>
                    <a:pt x="3040704" y="1510674"/>
                  </a:lnTo>
                  <a:lnTo>
                    <a:pt x="3054391" y="1492124"/>
                  </a:lnTo>
                  <a:lnTo>
                    <a:pt x="3068534" y="1483329"/>
                  </a:lnTo>
                  <a:lnTo>
                    <a:pt x="3082220" y="1477518"/>
                  </a:lnTo>
                  <a:lnTo>
                    <a:pt x="3096363" y="1449831"/>
                  </a:lnTo>
                  <a:lnTo>
                    <a:pt x="3110506" y="1403285"/>
                  </a:lnTo>
                  <a:lnTo>
                    <a:pt x="3124192" y="1354746"/>
                  </a:lnTo>
                  <a:lnTo>
                    <a:pt x="3138335" y="1318915"/>
                  </a:lnTo>
                  <a:lnTo>
                    <a:pt x="3152022" y="1319233"/>
                  </a:lnTo>
                  <a:lnTo>
                    <a:pt x="3166165" y="1370177"/>
                  </a:lnTo>
                  <a:lnTo>
                    <a:pt x="3180307" y="1452007"/>
                  </a:lnTo>
                  <a:lnTo>
                    <a:pt x="3193082" y="1523356"/>
                  </a:lnTo>
                  <a:lnTo>
                    <a:pt x="3207224" y="1568578"/>
                  </a:lnTo>
                  <a:lnTo>
                    <a:pt x="3220911" y="1588625"/>
                  </a:lnTo>
                  <a:lnTo>
                    <a:pt x="3235054" y="1589722"/>
                  </a:lnTo>
                  <a:lnTo>
                    <a:pt x="3248740" y="1578506"/>
                  </a:lnTo>
                  <a:lnTo>
                    <a:pt x="3262883" y="1561586"/>
                  </a:lnTo>
                  <a:lnTo>
                    <a:pt x="3277026" y="1547720"/>
                  </a:lnTo>
                  <a:lnTo>
                    <a:pt x="3290713" y="1552450"/>
                  </a:lnTo>
                  <a:lnTo>
                    <a:pt x="3304855" y="1579433"/>
                  </a:lnTo>
                  <a:lnTo>
                    <a:pt x="3318542" y="1611533"/>
                  </a:lnTo>
                  <a:lnTo>
                    <a:pt x="3332685" y="1627032"/>
                  </a:lnTo>
                  <a:lnTo>
                    <a:pt x="3346828" y="1603052"/>
                  </a:lnTo>
                  <a:lnTo>
                    <a:pt x="3360058" y="1546340"/>
                  </a:lnTo>
                  <a:lnTo>
                    <a:pt x="3374201" y="1489779"/>
                  </a:lnTo>
                  <a:lnTo>
                    <a:pt x="3387887" y="1453426"/>
                  </a:lnTo>
                  <a:lnTo>
                    <a:pt x="3402030" y="1442038"/>
                  </a:lnTo>
                  <a:lnTo>
                    <a:pt x="3415717" y="1458690"/>
                  </a:lnTo>
                  <a:lnTo>
                    <a:pt x="3429860" y="1507320"/>
                  </a:lnTo>
                  <a:lnTo>
                    <a:pt x="3444003" y="1578692"/>
                  </a:lnTo>
                  <a:lnTo>
                    <a:pt x="3457689" y="1650517"/>
                  </a:lnTo>
                  <a:lnTo>
                    <a:pt x="3471832" y="1707791"/>
                  </a:lnTo>
                  <a:lnTo>
                    <a:pt x="3485519" y="1733712"/>
                  </a:lnTo>
                  <a:lnTo>
                    <a:pt x="3499661" y="1718546"/>
                  </a:lnTo>
                  <a:lnTo>
                    <a:pt x="3513804" y="1687962"/>
                  </a:lnTo>
                  <a:lnTo>
                    <a:pt x="3526578" y="1662686"/>
                  </a:lnTo>
                  <a:lnTo>
                    <a:pt x="3540721" y="1655309"/>
                  </a:lnTo>
                  <a:lnTo>
                    <a:pt x="3554408" y="1675062"/>
                  </a:lnTo>
                  <a:lnTo>
                    <a:pt x="3568550" y="1701908"/>
                  </a:lnTo>
                  <a:lnTo>
                    <a:pt x="3582237" y="1722595"/>
                  </a:lnTo>
                  <a:lnTo>
                    <a:pt x="3596380" y="1720258"/>
                  </a:lnTo>
                  <a:lnTo>
                    <a:pt x="3610523" y="1683499"/>
                  </a:lnTo>
                  <a:lnTo>
                    <a:pt x="3624209" y="1635836"/>
                  </a:lnTo>
                  <a:lnTo>
                    <a:pt x="3638352" y="1605537"/>
                  </a:lnTo>
                  <a:lnTo>
                    <a:pt x="3652039" y="1606144"/>
                  </a:lnTo>
                  <a:lnTo>
                    <a:pt x="3666182" y="1635733"/>
                  </a:lnTo>
                  <a:lnTo>
                    <a:pt x="3680324" y="1675562"/>
                  </a:lnTo>
                  <a:lnTo>
                    <a:pt x="3693098" y="1704858"/>
                  </a:lnTo>
                  <a:lnTo>
                    <a:pt x="3707241" y="1710017"/>
                  </a:lnTo>
                  <a:lnTo>
                    <a:pt x="3720928" y="1702315"/>
                  </a:lnTo>
                  <a:lnTo>
                    <a:pt x="3735071" y="1710574"/>
                  </a:lnTo>
                  <a:lnTo>
                    <a:pt x="3748757" y="1714091"/>
                  </a:lnTo>
                  <a:lnTo>
                    <a:pt x="3762900" y="1695581"/>
                  </a:lnTo>
                  <a:lnTo>
                    <a:pt x="3777043" y="1676969"/>
                  </a:lnTo>
                  <a:lnTo>
                    <a:pt x="3790730" y="1658889"/>
                  </a:lnTo>
                  <a:lnTo>
                    <a:pt x="3804872" y="1628855"/>
                  </a:lnTo>
                  <a:lnTo>
                    <a:pt x="3818559" y="1594776"/>
                  </a:lnTo>
                  <a:lnTo>
                    <a:pt x="3832702" y="1577145"/>
                  </a:lnTo>
                  <a:lnTo>
                    <a:pt x="3846845" y="1585265"/>
                  </a:lnTo>
                  <a:lnTo>
                    <a:pt x="3859619" y="1615816"/>
                  </a:lnTo>
                  <a:lnTo>
                    <a:pt x="3873762" y="1649665"/>
                  </a:lnTo>
                  <a:lnTo>
                    <a:pt x="3887448" y="1665014"/>
                  </a:lnTo>
                  <a:lnTo>
                    <a:pt x="3901591" y="1658148"/>
                  </a:lnTo>
                  <a:lnTo>
                    <a:pt x="3915278" y="1654923"/>
                  </a:lnTo>
                  <a:lnTo>
                    <a:pt x="3929420" y="1670230"/>
                  </a:lnTo>
                  <a:lnTo>
                    <a:pt x="3943563" y="1684428"/>
                  </a:lnTo>
                  <a:lnTo>
                    <a:pt x="3957250" y="1682229"/>
                  </a:lnTo>
                  <a:lnTo>
                    <a:pt x="3971393" y="1662893"/>
                  </a:lnTo>
                  <a:lnTo>
                    <a:pt x="3985079" y="1634908"/>
                  </a:lnTo>
                  <a:lnTo>
                    <a:pt x="3999222" y="1603412"/>
                  </a:lnTo>
                  <a:lnTo>
                    <a:pt x="4013365" y="1574954"/>
                  </a:lnTo>
                  <a:lnTo>
                    <a:pt x="4026595" y="1555248"/>
                  </a:lnTo>
                  <a:lnTo>
                    <a:pt x="4040738" y="1540790"/>
                  </a:lnTo>
                  <a:lnTo>
                    <a:pt x="4054425" y="1532029"/>
                  </a:lnTo>
                  <a:lnTo>
                    <a:pt x="4068567" y="1533812"/>
                  </a:lnTo>
                  <a:lnTo>
                    <a:pt x="4082254" y="1551719"/>
                  </a:lnTo>
                  <a:lnTo>
                    <a:pt x="4096397" y="1580032"/>
                  </a:lnTo>
                  <a:lnTo>
                    <a:pt x="4110540" y="1599583"/>
                  </a:lnTo>
                  <a:lnTo>
                    <a:pt x="4124226" y="1615456"/>
                  </a:lnTo>
                  <a:lnTo>
                    <a:pt x="4138369" y="1650459"/>
                  </a:lnTo>
                  <a:lnTo>
                    <a:pt x="4152056" y="1690544"/>
                  </a:lnTo>
                  <a:lnTo>
                    <a:pt x="4166198" y="1713545"/>
                  </a:lnTo>
                  <a:lnTo>
                    <a:pt x="4180341" y="1712661"/>
                  </a:lnTo>
                  <a:lnTo>
                    <a:pt x="4193115" y="1704249"/>
                  </a:lnTo>
                  <a:lnTo>
                    <a:pt x="4207258" y="1721722"/>
                  </a:lnTo>
                  <a:lnTo>
                    <a:pt x="4220945" y="1747609"/>
                  </a:lnTo>
                  <a:lnTo>
                    <a:pt x="4235088" y="1749993"/>
                  </a:lnTo>
                  <a:lnTo>
                    <a:pt x="4248774" y="1734297"/>
                  </a:lnTo>
                  <a:lnTo>
                    <a:pt x="4262917" y="1717759"/>
                  </a:lnTo>
                  <a:lnTo>
                    <a:pt x="4277060" y="1710349"/>
                  </a:lnTo>
                  <a:lnTo>
                    <a:pt x="4290746" y="1707773"/>
                  </a:lnTo>
                  <a:lnTo>
                    <a:pt x="4304889" y="1701196"/>
                  </a:lnTo>
                  <a:lnTo>
                    <a:pt x="4318576" y="1696072"/>
                  </a:lnTo>
                  <a:lnTo>
                    <a:pt x="4332719" y="1696997"/>
                  </a:lnTo>
                  <a:lnTo>
                    <a:pt x="4346861" y="1705410"/>
                  </a:lnTo>
                  <a:lnTo>
                    <a:pt x="4359636" y="1694954"/>
                  </a:lnTo>
                  <a:lnTo>
                    <a:pt x="4373778" y="1638817"/>
                  </a:lnTo>
                  <a:lnTo>
                    <a:pt x="4387465" y="1583129"/>
                  </a:lnTo>
                  <a:lnTo>
                    <a:pt x="4401608" y="1567767"/>
                  </a:lnTo>
                  <a:lnTo>
                    <a:pt x="4415294" y="1570336"/>
                  </a:lnTo>
                  <a:lnTo>
                    <a:pt x="4429437" y="1559870"/>
                  </a:lnTo>
                  <a:lnTo>
                    <a:pt x="4443580" y="1528776"/>
                  </a:lnTo>
                  <a:lnTo>
                    <a:pt x="4457267" y="1489973"/>
                  </a:lnTo>
                  <a:lnTo>
                    <a:pt x="4471409" y="1463084"/>
                  </a:lnTo>
                  <a:lnTo>
                    <a:pt x="4485096" y="1452870"/>
                  </a:lnTo>
                  <a:lnTo>
                    <a:pt x="4499239" y="1452410"/>
                  </a:lnTo>
                  <a:lnTo>
                    <a:pt x="4513382" y="1458846"/>
                  </a:lnTo>
                  <a:lnTo>
                    <a:pt x="4526156" y="1489881"/>
                  </a:lnTo>
                  <a:lnTo>
                    <a:pt x="4540299" y="1545613"/>
                  </a:lnTo>
                  <a:lnTo>
                    <a:pt x="4553985" y="1583919"/>
                  </a:lnTo>
                  <a:lnTo>
                    <a:pt x="4568128" y="1573844"/>
                  </a:lnTo>
                  <a:lnTo>
                    <a:pt x="4581815" y="1527225"/>
                  </a:lnTo>
                  <a:lnTo>
                    <a:pt x="4595957" y="1482917"/>
                  </a:lnTo>
                  <a:lnTo>
                    <a:pt x="4610100" y="1468725"/>
                  </a:lnTo>
                  <a:lnTo>
                    <a:pt x="4623787" y="1478908"/>
                  </a:lnTo>
                  <a:lnTo>
                    <a:pt x="4637930" y="1493556"/>
                  </a:lnTo>
                  <a:lnTo>
                    <a:pt x="4651616" y="1499864"/>
                  </a:lnTo>
                  <a:lnTo>
                    <a:pt x="4665759" y="1492550"/>
                  </a:lnTo>
                  <a:lnTo>
                    <a:pt x="4679902" y="1474647"/>
                  </a:lnTo>
                  <a:lnTo>
                    <a:pt x="4693132" y="1444182"/>
                  </a:lnTo>
                  <a:lnTo>
                    <a:pt x="4707275" y="1392388"/>
                  </a:lnTo>
                  <a:lnTo>
                    <a:pt x="4720962" y="1324091"/>
                  </a:lnTo>
                  <a:lnTo>
                    <a:pt x="4735104" y="1270487"/>
                  </a:lnTo>
                  <a:lnTo>
                    <a:pt x="4748791" y="1244468"/>
                  </a:lnTo>
                  <a:lnTo>
                    <a:pt x="4762934" y="1238726"/>
                  </a:lnTo>
                  <a:lnTo>
                    <a:pt x="4777077" y="1254048"/>
                  </a:lnTo>
                  <a:lnTo>
                    <a:pt x="4790763" y="1283717"/>
                  </a:lnTo>
                  <a:lnTo>
                    <a:pt x="4804906" y="1310646"/>
                  </a:lnTo>
                  <a:lnTo>
                    <a:pt x="4818593" y="1336946"/>
                  </a:lnTo>
                  <a:lnTo>
                    <a:pt x="4832735" y="1359273"/>
                  </a:lnTo>
                  <a:lnTo>
                    <a:pt x="4846878" y="1358363"/>
                  </a:lnTo>
                  <a:lnTo>
                    <a:pt x="4859652" y="1338607"/>
                  </a:lnTo>
                  <a:lnTo>
                    <a:pt x="4873795" y="1319177"/>
                  </a:lnTo>
                  <a:lnTo>
                    <a:pt x="4887482" y="1317522"/>
                  </a:lnTo>
                  <a:lnTo>
                    <a:pt x="4901625" y="1332014"/>
                  </a:lnTo>
                  <a:lnTo>
                    <a:pt x="4915311" y="1350822"/>
                  </a:lnTo>
                  <a:lnTo>
                    <a:pt x="4929454" y="1365509"/>
                  </a:lnTo>
                  <a:lnTo>
                    <a:pt x="4943597" y="1366153"/>
                  </a:lnTo>
                  <a:lnTo>
                    <a:pt x="4957283" y="1333323"/>
                  </a:lnTo>
                  <a:lnTo>
                    <a:pt x="4971426" y="1278809"/>
                  </a:lnTo>
                  <a:lnTo>
                    <a:pt x="4985113" y="1229269"/>
                  </a:lnTo>
                  <a:lnTo>
                    <a:pt x="4999256" y="1207773"/>
                  </a:lnTo>
                  <a:lnTo>
                    <a:pt x="5013398" y="1225114"/>
                  </a:lnTo>
                  <a:lnTo>
                    <a:pt x="5026173" y="1267398"/>
                  </a:lnTo>
                  <a:lnTo>
                    <a:pt x="5040315" y="1333105"/>
                  </a:lnTo>
                  <a:lnTo>
                    <a:pt x="5054002" y="1408792"/>
                  </a:lnTo>
                  <a:lnTo>
                    <a:pt x="5068145" y="1458986"/>
                  </a:lnTo>
                  <a:lnTo>
                    <a:pt x="5081831" y="1485239"/>
                  </a:lnTo>
                  <a:lnTo>
                    <a:pt x="5095974" y="1499224"/>
                  </a:lnTo>
                  <a:lnTo>
                    <a:pt x="5110117" y="1500563"/>
                  </a:lnTo>
                  <a:lnTo>
                    <a:pt x="5123804" y="1516853"/>
                  </a:lnTo>
                  <a:lnTo>
                    <a:pt x="5137946" y="1553199"/>
                  </a:lnTo>
                  <a:lnTo>
                    <a:pt x="5151633" y="1592551"/>
                  </a:lnTo>
                  <a:lnTo>
                    <a:pt x="5165776" y="1627877"/>
                  </a:lnTo>
                  <a:lnTo>
                    <a:pt x="5179919" y="1656788"/>
                  </a:lnTo>
                  <a:lnTo>
                    <a:pt x="5192693" y="1673943"/>
                  </a:lnTo>
                  <a:lnTo>
                    <a:pt x="5206836" y="1681443"/>
                  </a:lnTo>
                  <a:lnTo>
                    <a:pt x="5220522" y="1679389"/>
                  </a:lnTo>
                  <a:lnTo>
                    <a:pt x="5234665" y="1667581"/>
                  </a:lnTo>
                  <a:lnTo>
                    <a:pt x="5248352" y="1641051"/>
                  </a:lnTo>
                  <a:lnTo>
                    <a:pt x="5262494" y="1617946"/>
                  </a:lnTo>
                  <a:lnTo>
                    <a:pt x="5276637" y="1629530"/>
                  </a:lnTo>
                  <a:lnTo>
                    <a:pt x="5290324" y="1670575"/>
                  </a:lnTo>
                  <a:lnTo>
                    <a:pt x="5304467" y="1725314"/>
                  </a:lnTo>
                  <a:lnTo>
                    <a:pt x="5318153" y="1772068"/>
                  </a:lnTo>
                  <a:lnTo>
                    <a:pt x="5332296" y="1796663"/>
                  </a:lnTo>
                  <a:lnTo>
                    <a:pt x="5346439" y="1799025"/>
                  </a:lnTo>
                  <a:lnTo>
                    <a:pt x="5359669" y="1783392"/>
                  </a:lnTo>
                  <a:lnTo>
                    <a:pt x="5373812" y="1761430"/>
                  </a:lnTo>
                  <a:lnTo>
                    <a:pt x="5387499" y="1758444"/>
                  </a:lnTo>
                  <a:lnTo>
                    <a:pt x="5401642" y="1786457"/>
                  </a:lnTo>
                  <a:lnTo>
                    <a:pt x="5415328" y="1846320"/>
                  </a:lnTo>
                  <a:lnTo>
                    <a:pt x="5429471" y="1921906"/>
                  </a:lnTo>
                  <a:lnTo>
                    <a:pt x="5443614" y="1982703"/>
                  </a:lnTo>
                  <a:lnTo>
                    <a:pt x="5457300" y="2016101"/>
                  </a:lnTo>
                  <a:lnTo>
                    <a:pt x="5471443" y="2007758"/>
                  </a:lnTo>
                  <a:lnTo>
                    <a:pt x="5485130" y="1968154"/>
                  </a:lnTo>
                  <a:lnTo>
                    <a:pt x="5499273" y="1936137"/>
                  </a:lnTo>
                  <a:lnTo>
                    <a:pt x="5513415" y="1931182"/>
                  </a:lnTo>
                  <a:lnTo>
                    <a:pt x="5526190" y="1959806"/>
                  </a:lnTo>
                  <a:lnTo>
                    <a:pt x="5540332" y="2003067"/>
                  </a:lnTo>
                  <a:lnTo>
                    <a:pt x="5554019" y="2027882"/>
                  </a:lnTo>
                  <a:lnTo>
                    <a:pt x="5568162" y="2034412"/>
                  </a:lnTo>
                  <a:lnTo>
                    <a:pt x="5581848" y="2030650"/>
                  </a:lnTo>
                  <a:lnTo>
                    <a:pt x="5595991" y="2013997"/>
                  </a:lnTo>
                  <a:lnTo>
                    <a:pt x="5610134" y="1982501"/>
                  </a:lnTo>
                  <a:lnTo>
                    <a:pt x="5623821" y="1939958"/>
                  </a:lnTo>
                  <a:lnTo>
                    <a:pt x="5637963" y="1910929"/>
                  </a:lnTo>
                  <a:lnTo>
                    <a:pt x="5651650" y="1909648"/>
                  </a:lnTo>
                  <a:lnTo>
                    <a:pt x="5665793" y="1926026"/>
                  </a:lnTo>
                  <a:lnTo>
                    <a:pt x="5679936" y="1950695"/>
                  </a:lnTo>
                  <a:lnTo>
                    <a:pt x="5692710" y="1964029"/>
                  </a:lnTo>
                  <a:lnTo>
                    <a:pt x="5706853" y="1950289"/>
                  </a:lnTo>
                  <a:lnTo>
                    <a:pt x="5720539" y="1917840"/>
                  </a:lnTo>
                  <a:lnTo>
                    <a:pt x="5734682" y="1890047"/>
                  </a:lnTo>
                  <a:lnTo>
                    <a:pt x="5748369" y="1880814"/>
                  </a:lnTo>
                  <a:lnTo>
                    <a:pt x="5762511" y="1874375"/>
                  </a:lnTo>
                  <a:lnTo>
                    <a:pt x="5776654" y="1854508"/>
                  </a:lnTo>
                  <a:lnTo>
                    <a:pt x="5790341" y="1837657"/>
                  </a:lnTo>
                  <a:lnTo>
                    <a:pt x="5804484" y="1843025"/>
                  </a:lnTo>
                  <a:lnTo>
                    <a:pt x="5818170" y="1867479"/>
                  </a:lnTo>
                  <a:lnTo>
                    <a:pt x="5832313" y="1888565"/>
                  </a:lnTo>
                  <a:lnTo>
                    <a:pt x="5846456" y="1891614"/>
                  </a:lnTo>
                  <a:lnTo>
                    <a:pt x="5859230" y="1895499"/>
                  </a:lnTo>
                  <a:lnTo>
                    <a:pt x="5873373" y="1914379"/>
                  </a:lnTo>
                  <a:lnTo>
                    <a:pt x="5887059" y="1941696"/>
                  </a:lnTo>
                  <a:lnTo>
                    <a:pt x="5901202" y="1957532"/>
                  </a:lnTo>
                  <a:lnTo>
                    <a:pt x="5914889" y="1949289"/>
                  </a:lnTo>
                  <a:lnTo>
                    <a:pt x="5929032" y="1932399"/>
                  </a:lnTo>
                  <a:lnTo>
                    <a:pt x="5943174" y="1924186"/>
                  </a:lnTo>
                  <a:lnTo>
                    <a:pt x="5956861" y="1918372"/>
                  </a:lnTo>
                  <a:lnTo>
                    <a:pt x="5971004" y="1901862"/>
                  </a:lnTo>
                  <a:lnTo>
                    <a:pt x="5984690" y="1869757"/>
                  </a:lnTo>
                  <a:lnTo>
                    <a:pt x="5998833" y="1832527"/>
                  </a:lnTo>
                  <a:lnTo>
                    <a:pt x="6012976" y="1803138"/>
                  </a:lnTo>
                  <a:lnTo>
                    <a:pt x="6026206" y="1775749"/>
                  </a:lnTo>
                  <a:lnTo>
                    <a:pt x="6040349" y="1747101"/>
                  </a:lnTo>
                  <a:lnTo>
                    <a:pt x="6054036" y="1729296"/>
                  </a:lnTo>
                  <a:lnTo>
                    <a:pt x="6068179" y="1728516"/>
                  </a:lnTo>
                  <a:lnTo>
                    <a:pt x="6081865" y="1728365"/>
                  </a:lnTo>
                  <a:lnTo>
                    <a:pt x="6096008" y="1719175"/>
                  </a:lnTo>
                  <a:lnTo>
                    <a:pt x="6110151" y="1704786"/>
                  </a:lnTo>
                  <a:lnTo>
                    <a:pt x="6123837" y="1686344"/>
                  </a:lnTo>
                  <a:lnTo>
                    <a:pt x="6137980" y="1667925"/>
                  </a:lnTo>
                  <a:lnTo>
                    <a:pt x="6151667" y="1653110"/>
                  </a:lnTo>
                  <a:lnTo>
                    <a:pt x="6165810" y="1647197"/>
                  </a:lnTo>
                  <a:lnTo>
                    <a:pt x="6179952" y="1651806"/>
                  </a:lnTo>
                  <a:lnTo>
                    <a:pt x="6192727" y="1662503"/>
                  </a:lnTo>
                  <a:lnTo>
                    <a:pt x="6206869" y="1671932"/>
                  </a:lnTo>
                  <a:lnTo>
                    <a:pt x="6220556" y="1666466"/>
                  </a:lnTo>
                  <a:lnTo>
                    <a:pt x="6234699" y="1641929"/>
                  </a:lnTo>
                  <a:lnTo>
                    <a:pt x="6248385" y="1615937"/>
                  </a:lnTo>
                  <a:lnTo>
                    <a:pt x="6262528" y="1597296"/>
                  </a:lnTo>
                  <a:lnTo>
                    <a:pt x="6276671" y="1583927"/>
                  </a:lnTo>
                  <a:lnTo>
                    <a:pt x="6290358" y="1574398"/>
                  </a:lnTo>
                  <a:lnTo>
                    <a:pt x="6304500" y="1566709"/>
                  </a:lnTo>
                  <a:lnTo>
                    <a:pt x="6318187" y="1563751"/>
                  </a:lnTo>
                  <a:lnTo>
                    <a:pt x="6332330" y="1561779"/>
                  </a:lnTo>
                  <a:lnTo>
                    <a:pt x="6346473" y="1559390"/>
                  </a:lnTo>
                  <a:lnTo>
                    <a:pt x="6359247" y="1555969"/>
                  </a:lnTo>
                  <a:lnTo>
                    <a:pt x="6373390" y="1548979"/>
                  </a:lnTo>
                  <a:lnTo>
                    <a:pt x="6387076" y="1541240"/>
                  </a:lnTo>
                  <a:lnTo>
                    <a:pt x="6401219" y="1535889"/>
                  </a:lnTo>
                  <a:lnTo>
                    <a:pt x="6414906" y="1528770"/>
                  </a:lnTo>
                  <a:lnTo>
                    <a:pt x="6429048" y="1520502"/>
                  </a:lnTo>
                  <a:lnTo>
                    <a:pt x="6443191" y="1525730"/>
                  </a:lnTo>
                  <a:lnTo>
                    <a:pt x="6456878" y="1563942"/>
                  </a:lnTo>
                  <a:lnTo>
                    <a:pt x="6471021" y="1624825"/>
                  </a:lnTo>
                  <a:lnTo>
                    <a:pt x="6484707" y="1674208"/>
                  </a:lnTo>
                  <a:lnTo>
                    <a:pt x="6498850" y="1690225"/>
                  </a:lnTo>
                  <a:lnTo>
                    <a:pt x="6512993" y="1666528"/>
                  </a:lnTo>
                  <a:lnTo>
                    <a:pt x="6525767" y="1616676"/>
                  </a:lnTo>
                  <a:lnTo>
                    <a:pt x="6539910" y="1566517"/>
                  </a:lnTo>
                  <a:lnTo>
                    <a:pt x="6553596" y="1544291"/>
                  </a:lnTo>
                  <a:lnTo>
                    <a:pt x="6567739" y="1566425"/>
                  </a:lnTo>
                  <a:lnTo>
                    <a:pt x="6581426" y="1625435"/>
                  </a:lnTo>
                  <a:lnTo>
                    <a:pt x="6595569" y="1699008"/>
                  </a:lnTo>
                  <a:lnTo>
                    <a:pt x="6609711" y="1761494"/>
                  </a:lnTo>
                  <a:lnTo>
                    <a:pt x="6623398" y="1787381"/>
                  </a:lnTo>
                  <a:lnTo>
                    <a:pt x="6637541" y="1782519"/>
                  </a:lnTo>
                  <a:lnTo>
                    <a:pt x="6651227" y="1777891"/>
                  </a:lnTo>
                  <a:lnTo>
                    <a:pt x="6665370" y="1793771"/>
                  </a:lnTo>
                  <a:lnTo>
                    <a:pt x="6679513" y="1830515"/>
                  </a:lnTo>
                  <a:lnTo>
                    <a:pt x="6692743" y="1872303"/>
                  </a:lnTo>
                  <a:lnTo>
                    <a:pt x="6706886" y="1898515"/>
                  </a:lnTo>
                  <a:lnTo>
                    <a:pt x="6720573" y="1890880"/>
                  </a:lnTo>
                  <a:lnTo>
                    <a:pt x="6734716" y="1853445"/>
                  </a:lnTo>
                  <a:lnTo>
                    <a:pt x="6748402" y="1810502"/>
                  </a:lnTo>
                  <a:lnTo>
                    <a:pt x="6762545" y="1765654"/>
                  </a:lnTo>
                  <a:lnTo>
                    <a:pt x="6776688" y="1712526"/>
                  </a:lnTo>
                  <a:lnTo>
                    <a:pt x="6790374" y="1665451"/>
                  </a:lnTo>
                  <a:lnTo>
                    <a:pt x="6804517" y="1630362"/>
                  </a:lnTo>
                  <a:lnTo>
                    <a:pt x="6818204" y="1613601"/>
                  </a:lnTo>
                  <a:lnTo>
                    <a:pt x="6832347" y="1614507"/>
                  </a:lnTo>
                  <a:lnTo>
                    <a:pt x="6846490" y="1620816"/>
                  </a:lnTo>
                  <a:lnTo>
                    <a:pt x="6859264" y="1627161"/>
                  </a:lnTo>
                  <a:lnTo>
                    <a:pt x="6873406" y="1632407"/>
                  </a:lnTo>
                  <a:lnTo>
                    <a:pt x="6887093" y="1638571"/>
                  </a:lnTo>
                  <a:lnTo>
                    <a:pt x="6901236" y="1655328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4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425569"/>
                  </a:moveTo>
                  <a:lnTo>
                    <a:pt x="14142" y="657798"/>
                  </a:lnTo>
                  <a:lnTo>
                    <a:pt x="27373" y="871132"/>
                  </a:lnTo>
                  <a:lnTo>
                    <a:pt x="41515" y="1074192"/>
                  </a:lnTo>
                  <a:lnTo>
                    <a:pt x="55202" y="1272453"/>
                  </a:lnTo>
                  <a:lnTo>
                    <a:pt x="69345" y="1460479"/>
                  </a:lnTo>
                  <a:lnTo>
                    <a:pt x="83031" y="1626977"/>
                  </a:lnTo>
                  <a:lnTo>
                    <a:pt x="97174" y="1759957"/>
                  </a:lnTo>
                  <a:lnTo>
                    <a:pt x="111317" y="1836115"/>
                  </a:lnTo>
                  <a:lnTo>
                    <a:pt x="125004" y="1836115"/>
                  </a:lnTo>
                  <a:lnTo>
                    <a:pt x="139147" y="1836115"/>
                  </a:lnTo>
                  <a:lnTo>
                    <a:pt x="152833" y="1831425"/>
                  </a:lnTo>
                  <a:lnTo>
                    <a:pt x="166976" y="1770153"/>
                  </a:lnTo>
                  <a:lnTo>
                    <a:pt x="181119" y="1702120"/>
                  </a:lnTo>
                  <a:lnTo>
                    <a:pt x="193893" y="1635932"/>
                  </a:lnTo>
                  <a:lnTo>
                    <a:pt x="208036" y="1563796"/>
                  </a:lnTo>
                  <a:lnTo>
                    <a:pt x="221722" y="1485001"/>
                  </a:lnTo>
                  <a:lnTo>
                    <a:pt x="235865" y="1406469"/>
                  </a:lnTo>
                  <a:lnTo>
                    <a:pt x="249552" y="1330893"/>
                  </a:lnTo>
                  <a:lnTo>
                    <a:pt x="263695" y="1259364"/>
                  </a:lnTo>
                  <a:lnTo>
                    <a:pt x="277837" y="1196005"/>
                  </a:lnTo>
                  <a:lnTo>
                    <a:pt x="291524" y="1143564"/>
                  </a:lnTo>
                  <a:lnTo>
                    <a:pt x="305667" y="1098355"/>
                  </a:lnTo>
                  <a:lnTo>
                    <a:pt x="319353" y="1064083"/>
                  </a:lnTo>
                  <a:lnTo>
                    <a:pt x="333496" y="1042296"/>
                  </a:lnTo>
                  <a:lnTo>
                    <a:pt x="347639" y="1018742"/>
                  </a:lnTo>
                  <a:lnTo>
                    <a:pt x="360413" y="989983"/>
                  </a:lnTo>
                  <a:lnTo>
                    <a:pt x="374556" y="972098"/>
                  </a:lnTo>
                  <a:lnTo>
                    <a:pt x="388243" y="968436"/>
                  </a:lnTo>
                  <a:lnTo>
                    <a:pt x="402385" y="965964"/>
                  </a:lnTo>
                  <a:lnTo>
                    <a:pt x="416072" y="957934"/>
                  </a:lnTo>
                  <a:lnTo>
                    <a:pt x="430215" y="946103"/>
                  </a:lnTo>
                  <a:lnTo>
                    <a:pt x="444358" y="933280"/>
                  </a:lnTo>
                  <a:lnTo>
                    <a:pt x="458044" y="927807"/>
                  </a:lnTo>
                  <a:lnTo>
                    <a:pt x="472187" y="936864"/>
                  </a:lnTo>
                  <a:lnTo>
                    <a:pt x="485874" y="954679"/>
                  </a:lnTo>
                  <a:lnTo>
                    <a:pt x="500016" y="980927"/>
                  </a:lnTo>
                  <a:lnTo>
                    <a:pt x="514159" y="1025271"/>
                  </a:lnTo>
                  <a:lnTo>
                    <a:pt x="526933" y="1085240"/>
                  </a:lnTo>
                  <a:lnTo>
                    <a:pt x="541076" y="1144021"/>
                  </a:lnTo>
                  <a:lnTo>
                    <a:pt x="554763" y="1193355"/>
                  </a:lnTo>
                  <a:lnTo>
                    <a:pt x="568906" y="1244189"/>
                  </a:lnTo>
                  <a:lnTo>
                    <a:pt x="582592" y="1301893"/>
                  </a:lnTo>
                  <a:lnTo>
                    <a:pt x="596735" y="1362274"/>
                  </a:lnTo>
                  <a:lnTo>
                    <a:pt x="610878" y="1424635"/>
                  </a:lnTo>
                  <a:lnTo>
                    <a:pt x="624564" y="1480827"/>
                  </a:lnTo>
                  <a:lnTo>
                    <a:pt x="638707" y="1529660"/>
                  </a:lnTo>
                  <a:lnTo>
                    <a:pt x="652394" y="1574965"/>
                  </a:lnTo>
                  <a:lnTo>
                    <a:pt x="666537" y="1606970"/>
                  </a:lnTo>
                  <a:lnTo>
                    <a:pt x="680679" y="1619383"/>
                  </a:lnTo>
                  <a:lnTo>
                    <a:pt x="693910" y="1621901"/>
                  </a:lnTo>
                  <a:lnTo>
                    <a:pt x="708053" y="1631335"/>
                  </a:lnTo>
                  <a:lnTo>
                    <a:pt x="721739" y="1648635"/>
                  </a:lnTo>
                  <a:lnTo>
                    <a:pt x="735882" y="1654549"/>
                  </a:lnTo>
                  <a:lnTo>
                    <a:pt x="749569" y="1631774"/>
                  </a:lnTo>
                  <a:lnTo>
                    <a:pt x="763711" y="1570985"/>
                  </a:lnTo>
                  <a:lnTo>
                    <a:pt x="777854" y="1476627"/>
                  </a:lnTo>
                  <a:lnTo>
                    <a:pt x="791541" y="1369610"/>
                  </a:lnTo>
                  <a:lnTo>
                    <a:pt x="805684" y="1271505"/>
                  </a:lnTo>
                  <a:lnTo>
                    <a:pt x="819370" y="1197211"/>
                  </a:lnTo>
                  <a:lnTo>
                    <a:pt x="833513" y="1160491"/>
                  </a:lnTo>
                  <a:lnTo>
                    <a:pt x="847656" y="1167001"/>
                  </a:lnTo>
                  <a:lnTo>
                    <a:pt x="860430" y="1201204"/>
                  </a:lnTo>
                  <a:lnTo>
                    <a:pt x="874573" y="1237836"/>
                  </a:lnTo>
                  <a:lnTo>
                    <a:pt x="888259" y="1269699"/>
                  </a:lnTo>
                  <a:lnTo>
                    <a:pt x="902402" y="1311125"/>
                  </a:lnTo>
                  <a:lnTo>
                    <a:pt x="916089" y="1386726"/>
                  </a:lnTo>
                  <a:lnTo>
                    <a:pt x="930232" y="1519018"/>
                  </a:lnTo>
                  <a:lnTo>
                    <a:pt x="944374" y="1703193"/>
                  </a:lnTo>
                  <a:lnTo>
                    <a:pt x="958061" y="1836115"/>
                  </a:lnTo>
                  <a:lnTo>
                    <a:pt x="972204" y="1836115"/>
                  </a:lnTo>
                  <a:lnTo>
                    <a:pt x="985890" y="1836115"/>
                  </a:lnTo>
                  <a:lnTo>
                    <a:pt x="1000033" y="1836115"/>
                  </a:lnTo>
                  <a:lnTo>
                    <a:pt x="1014176" y="1836115"/>
                  </a:lnTo>
                  <a:lnTo>
                    <a:pt x="1026950" y="1836115"/>
                  </a:lnTo>
                  <a:lnTo>
                    <a:pt x="1041093" y="1836115"/>
                  </a:lnTo>
                  <a:lnTo>
                    <a:pt x="1054780" y="1836115"/>
                  </a:lnTo>
                  <a:lnTo>
                    <a:pt x="1068922" y="1836115"/>
                  </a:lnTo>
                  <a:lnTo>
                    <a:pt x="1082609" y="1836115"/>
                  </a:lnTo>
                  <a:lnTo>
                    <a:pt x="1096752" y="1836115"/>
                  </a:lnTo>
                  <a:lnTo>
                    <a:pt x="1110895" y="1836115"/>
                  </a:lnTo>
                  <a:lnTo>
                    <a:pt x="1124581" y="1836115"/>
                  </a:lnTo>
                  <a:lnTo>
                    <a:pt x="1138724" y="1836115"/>
                  </a:lnTo>
                  <a:lnTo>
                    <a:pt x="1152411" y="1836115"/>
                  </a:lnTo>
                  <a:lnTo>
                    <a:pt x="1166553" y="1836115"/>
                  </a:lnTo>
                  <a:lnTo>
                    <a:pt x="1180696" y="1836115"/>
                  </a:lnTo>
                  <a:lnTo>
                    <a:pt x="1193470" y="1602224"/>
                  </a:lnTo>
                  <a:lnTo>
                    <a:pt x="1207613" y="1236523"/>
                  </a:lnTo>
                  <a:lnTo>
                    <a:pt x="1221300" y="882570"/>
                  </a:lnTo>
                  <a:lnTo>
                    <a:pt x="1235443" y="554659"/>
                  </a:lnTo>
                  <a:lnTo>
                    <a:pt x="1249129" y="282028"/>
                  </a:lnTo>
                  <a:lnTo>
                    <a:pt x="1263272" y="92088"/>
                  </a:lnTo>
                  <a:lnTo>
                    <a:pt x="1277415" y="0"/>
                  </a:lnTo>
                  <a:lnTo>
                    <a:pt x="1291101" y="9487"/>
                  </a:lnTo>
                  <a:lnTo>
                    <a:pt x="1305244" y="107336"/>
                  </a:lnTo>
                  <a:lnTo>
                    <a:pt x="1318931" y="273855"/>
                  </a:lnTo>
                  <a:lnTo>
                    <a:pt x="1333074" y="496268"/>
                  </a:lnTo>
                  <a:lnTo>
                    <a:pt x="1347216" y="762980"/>
                  </a:lnTo>
                  <a:lnTo>
                    <a:pt x="1360447" y="1053714"/>
                  </a:lnTo>
                  <a:lnTo>
                    <a:pt x="1374590" y="1344765"/>
                  </a:lnTo>
                  <a:lnTo>
                    <a:pt x="1388276" y="1624749"/>
                  </a:lnTo>
                  <a:lnTo>
                    <a:pt x="1402419" y="1836115"/>
                  </a:lnTo>
                  <a:lnTo>
                    <a:pt x="1416106" y="1836115"/>
                  </a:lnTo>
                  <a:lnTo>
                    <a:pt x="1430248" y="1836115"/>
                  </a:lnTo>
                  <a:lnTo>
                    <a:pt x="1444391" y="1836115"/>
                  </a:lnTo>
                  <a:lnTo>
                    <a:pt x="1458078" y="1836115"/>
                  </a:lnTo>
                  <a:lnTo>
                    <a:pt x="1472221" y="1836115"/>
                  </a:lnTo>
                  <a:lnTo>
                    <a:pt x="1485907" y="1836115"/>
                  </a:lnTo>
                  <a:lnTo>
                    <a:pt x="1500050" y="1836115"/>
                  </a:lnTo>
                  <a:lnTo>
                    <a:pt x="1514193" y="1836115"/>
                  </a:lnTo>
                  <a:lnTo>
                    <a:pt x="1526967" y="1836115"/>
                  </a:lnTo>
                  <a:lnTo>
                    <a:pt x="1541110" y="1836115"/>
                  </a:lnTo>
                  <a:lnTo>
                    <a:pt x="1554796" y="1806058"/>
                  </a:lnTo>
                  <a:lnTo>
                    <a:pt x="1568939" y="1711040"/>
                  </a:lnTo>
                  <a:lnTo>
                    <a:pt x="1582626" y="1675797"/>
                  </a:lnTo>
                  <a:lnTo>
                    <a:pt x="1596769" y="1695761"/>
                  </a:lnTo>
                  <a:lnTo>
                    <a:pt x="1610911" y="1753131"/>
                  </a:lnTo>
                  <a:lnTo>
                    <a:pt x="1624598" y="1818747"/>
                  </a:lnTo>
                  <a:lnTo>
                    <a:pt x="1638741" y="1836115"/>
                  </a:lnTo>
                  <a:lnTo>
                    <a:pt x="1652427" y="1836115"/>
                  </a:lnTo>
                  <a:lnTo>
                    <a:pt x="1666570" y="1836115"/>
                  </a:lnTo>
                  <a:lnTo>
                    <a:pt x="1680713" y="1836115"/>
                  </a:lnTo>
                  <a:lnTo>
                    <a:pt x="1693487" y="1836115"/>
                  </a:lnTo>
                  <a:lnTo>
                    <a:pt x="1707630" y="1836115"/>
                  </a:lnTo>
                  <a:lnTo>
                    <a:pt x="1721317" y="1836115"/>
                  </a:lnTo>
                  <a:lnTo>
                    <a:pt x="1735459" y="1836115"/>
                  </a:lnTo>
                  <a:lnTo>
                    <a:pt x="1749146" y="1790651"/>
                  </a:lnTo>
                  <a:lnTo>
                    <a:pt x="1763289" y="1653473"/>
                  </a:lnTo>
                  <a:lnTo>
                    <a:pt x="1777432" y="1513979"/>
                  </a:lnTo>
                  <a:lnTo>
                    <a:pt x="1791118" y="1399577"/>
                  </a:lnTo>
                  <a:lnTo>
                    <a:pt x="1805261" y="1355686"/>
                  </a:lnTo>
                  <a:lnTo>
                    <a:pt x="1818948" y="1390002"/>
                  </a:lnTo>
                  <a:lnTo>
                    <a:pt x="1833091" y="1462768"/>
                  </a:lnTo>
                  <a:lnTo>
                    <a:pt x="1847233" y="1529169"/>
                  </a:lnTo>
                  <a:lnTo>
                    <a:pt x="1860007" y="1559910"/>
                  </a:lnTo>
                  <a:lnTo>
                    <a:pt x="1874150" y="1552277"/>
                  </a:lnTo>
                  <a:lnTo>
                    <a:pt x="1887837" y="1543725"/>
                  </a:lnTo>
                  <a:lnTo>
                    <a:pt x="1901980" y="1569884"/>
                  </a:lnTo>
                  <a:lnTo>
                    <a:pt x="1915666" y="1625753"/>
                  </a:lnTo>
                  <a:lnTo>
                    <a:pt x="1929809" y="1686085"/>
                  </a:lnTo>
                  <a:lnTo>
                    <a:pt x="1943952" y="1729928"/>
                  </a:lnTo>
                  <a:lnTo>
                    <a:pt x="1957639" y="1745467"/>
                  </a:lnTo>
                  <a:lnTo>
                    <a:pt x="1971781" y="1719266"/>
                  </a:lnTo>
                  <a:lnTo>
                    <a:pt x="1985468" y="1659818"/>
                  </a:lnTo>
                  <a:lnTo>
                    <a:pt x="1999611" y="1594193"/>
                  </a:lnTo>
                  <a:lnTo>
                    <a:pt x="2013754" y="1541441"/>
                  </a:lnTo>
                  <a:lnTo>
                    <a:pt x="2026984" y="1514307"/>
                  </a:lnTo>
                  <a:lnTo>
                    <a:pt x="2041127" y="1526943"/>
                  </a:lnTo>
                  <a:lnTo>
                    <a:pt x="2054813" y="1580377"/>
                  </a:lnTo>
                  <a:lnTo>
                    <a:pt x="2068956" y="1652786"/>
                  </a:lnTo>
                  <a:lnTo>
                    <a:pt x="2082643" y="1713772"/>
                  </a:lnTo>
                  <a:lnTo>
                    <a:pt x="2096786" y="1747339"/>
                  </a:lnTo>
                  <a:lnTo>
                    <a:pt x="2110928" y="1775102"/>
                  </a:lnTo>
                  <a:lnTo>
                    <a:pt x="2124615" y="1816180"/>
                  </a:lnTo>
                  <a:lnTo>
                    <a:pt x="2138758" y="1836115"/>
                  </a:lnTo>
                  <a:lnTo>
                    <a:pt x="2152444" y="1836115"/>
                  </a:lnTo>
                  <a:lnTo>
                    <a:pt x="2166587" y="1836115"/>
                  </a:lnTo>
                  <a:lnTo>
                    <a:pt x="2180730" y="1836115"/>
                  </a:lnTo>
                  <a:lnTo>
                    <a:pt x="2193504" y="1836115"/>
                  </a:lnTo>
                  <a:lnTo>
                    <a:pt x="2207647" y="1836115"/>
                  </a:lnTo>
                  <a:lnTo>
                    <a:pt x="2221334" y="1815101"/>
                  </a:lnTo>
                  <a:lnTo>
                    <a:pt x="2235476" y="1740921"/>
                  </a:lnTo>
                  <a:lnTo>
                    <a:pt x="2249163" y="1653272"/>
                  </a:lnTo>
                  <a:lnTo>
                    <a:pt x="2263306" y="1569735"/>
                  </a:lnTo>
                  <a:lnTo>
                    <a:pt x="2277449" y="1494288"/>
                  </a:lnTo>
                  <a:lnTo>
                    <a:pt x="2291135" y="1432724"/>
                  </a:lnTo>
                  <a:lnTo>
                    <a:pt x="2305278" y="1397739"/>
                  </a:lnTo>
                  <a:lnTo>
                    <a:pt x="2318965" y="1396978"/>
                  </a:lnTo>
                  <a:lnTo>
                    <a:pt x="2333107" y="1431492"/>
                  </a:lnTo>
                  <a:lnTo>
                    <a:pt x="2347250" y="1485995"/>
                  </a:lnTo>
                  <a:lnTo>
                    <a:pt x="2360024" y="1543131"/>
                  </a:lnTo>
                  <a:lnTo>
                    <a:pt x="2374167" y="1586024"/>
                  </a:lnTo>
                  <a:lnTo>
                    <a:pt x="2387854" y="1604107"/>
                  </a:lnTo>
                  <a:lnTo>
                    <a:pt x="2401997" y="1602338"/>
                  </a:lnTo>
                  <a:lnTo>
                    <a:pt x="2415683" y="1602394"/>
                  </a:lnTo>
                  <a:lnTo>
                    <a:pt x="2429826" y="1623796"/>
                  </a:lnTo>
                  <a:lnTo>
                    <a:pt x="2443969" y="1662175"/>
                  </a:lnTo>
                  <a:lnTo>
                    <a:pt x="2457655" y="1694626"/>
                  </a:lnTo>
                  <a:lnTo>
                    <a:pt x="2471798" y="1703449"/>
                  </a:lnTo>
                  <a:lnTo>
                    <a:pt x="2485485" y="1690556"/>
                  </a:lnTo>
                  <a:lnTo>
                    <a:pt x="2499628" y="1663364"/>
                  </a:lnTo>
                  <a:lnTo>
                    <a:pt x="2513770" y="1630070"/>
                  </a:lnTo>
                  <a:lnTo>
                    <a:pt x="2526545" y="1597596"/>
                  </a:lnTo>
                  <a:lnTo>
                    <a:pt x="2540687" y="1574011"/>
                  </a:lnTo>
                  <a:lnTo>
                    <a:pt x="2554374" y="1567255"/>
                  </a:lnTo>
                  <a:lnTo>
                    <a:pt x="2568517" y="1573473"/>
                  </a:lnTo>
                  <a:lnTo>
                    <a:pt x="2582203" y="1577311"/>
                  </a:lnTo>
                  <a:lnTo>
                    <a:pt x="2596346" y="1559759"/>
                  </a:lnTo>
                  <a:lnTo>
                    <a:pt x="2610489" y="1519228"/>
                  </a:lnTo>
                  <a:lnTo>
                    <a:pt x="2624176" y="1476133"/>
                  </a:lnTo>
                  <a:lnTo>
                    <a:pt x="2638318" y="1453662"/>
                  </a:lnTo>
                  <a:lnTo>
                    <a:pt x="2652005" y="1460112"/>
                  </a:lnTo>
                  <a:lnTo>
                    <a:pt x="2666148" y="1486747"/>
                  </a:lnTo>
                  <a:lnTo>
                    <a:pt x="2680291" y="1513404"/>
                  </a:lnTo>
                  <a:lnTo>
                    <a:pt x="2693521" y="1517625"/>
                  </a:lnTo>
                  <a:lnTo>
                    <a:pt x="2707664" y="1506376"/>
                  </a:lnTo>
                  <a:lnTo>
                    <a:pt x="2721350" y="1506981"/>
                  </a:lnTo>
                  <a:lnTo>
                    <a:pt x="2735493" y="1521887"/>
                  </a:lnTo>
                  <a:lnTo>
                    <a:pt x="2749180" y="1532526"/>
                  </a:lnTo>
                  <a:lnTo>
                    <a:pt x="2763323" y="1536045"/>
                  </a:lnTo>
                  <a:lnTo>
                    <a:pt x="2777465" y="1539970"/>
                  </a:lnTo>
                  <a:lnTo>
                    <a:pt x="2791152" y="1536338"/>
                  </a:lnTo>
                  <a:lnTo>
                    <a:pt x="2805295" y="1513658"/>
                  </a:lnTo>
                  <a:lnTo>
                    <a:pt x="2818981" y="1471281"/>
                  </a:lnTo>
                  <a:lnTo>
                    <a:pt x="2833124" y="1423022"/>
                  </a:lnTo>
                  <a:lnTo>
                    <a:pt x="2847267" y="1393282"/>
                  </a:lnTo>
                  <a:lnTo>
                    <a:pt x="2860041" y="1400519"/>
                  </a:lnTo>
                  <a:lnTo>
                    <a:pt x="2874184" y="1432799"/>
                  </a:lnTo>
                  <a:lnTo>
                    <a:pt x="2887871" y="1455558"/>
                  </a:lnTo>
                  <a:lnTo>
                    <a:pt x="2902013" y="1452899"/>
                  </a:lnTo>
                  <a:lnTo>
                    <a:pt x="2915700" y="1442593"/>
                  </a:lnTo>
                  <a:lnTo>
                    <a:pt x="2929843" y="1458046"/>
                  </a:lnTo>
                  <a:lnTo>
                    <a:pt x="2943986" y="1502463"/>
                  </a:lnTo>
                  <a:lnTo>
                    <a:pt x="2957672" y="1555027"/>
                  </a:lnTo>
                  <a:lnTo>
                    <a:pt x="2971815" y="1594760"/>
                  </a:lnTo>
                  <a:lnTo>
                    <a:pt x="2985502" y="1610365"/>
                  </a:lnTo>
                  <a:lnTo>
                    <a:pt x="2999644" y="1597100"/>
                  </a:lnTo>
                  <a:lnTo>
                    <a:pt x="3013787" y="1563932"/>
                  </a:lnTo>
                  <a:lnTo>
                    <a:pt x="3026561" y="1533826"/>
                  </a:lnTo>
                  <a:lnTo>
                    <a:pt x="3040704" y="1510674"/>
                  </a:lnTo>
                  <a:lnTo>
                    <a:pt x="3054391" y="1492124"/>
                  </a:lnTo>
                  <a:lnTo>
                    <a:pt x="3068534" y="1483329"/>
                  </a:lnTo>
                  <a:lnTo>
                    <a:pt x="3082220" y="1477518"/>
                  </a:lnTo>
                  <a:lnTo>
                    <a:pt x="3096363" y="1449831"/>
                  </a:lnTo>
                  <a:lnTo>
                    <a:pt x="3110506" y="1403285"/>
                  </a:lnTo>
                  <a:lnTo>
                    <a:pt x="3124192" y="1354746"/>
                  </a:lnTo>
                  <a:lnTo>
                    <a:pt x="3138335" y="1318915"/>
                  </a:lnTo>
                  <a:lnTo>
                    <a:pt x="3152022" y="1319233"/>
                  </a:lnTo>
                  <a:lnTo>
                    <a:pt x="3166165" y="1370177"/>
                  </a:lnTo>
                  <a:lnTo>
                    <a:pt x="3180307" y="1452007"/>
                  </a:lnTo>
                  <a:lnTo>
                    <a:pt x="3193082" y="1523356"/>
                  </a:lnTo>
                  <a:lnTo>
                    <a:pt x="3207224" y="1568578"/>
                  </a:lnTo>
                  <a:lnTo>
                    <a:pt x="3220911" y="1588625"/>
                  </a:lnTo>
                  <a:lnTo>
                    <a:pt x="3235054" y="1589722"/>
                  </a:lnTo>
                  <a:lnTo>
                    <a:pt x="3248740" y="1578506"/>
                  </a:lnTo>
                  <a:lnTo>
                    <a:pt x="3262883" y="1561586"/>
                  </a:lnTo>
                  <a:lnTo>
                    <a:pt x="3277026" y="1547720"/>
                  </a:lnTo>
                  <a:lnTo>
                    <a:pt x="3290713" y="1552450"/>
                  </a:lnTo>
                  <a:lnTo>
                    <a:pt x="3304855" y="1579433"/>
                  </a:lnTo>
                  <a:lnTo>
                    <a:pt x="3318542" y="1611533"/>
                  </a:lnTo>
                  <a:lnTo>
                    <a:pt x="3332685" y="1627032"/>
                  </a:lnTo>
                  <a:lnTo>
                    <a:pt x="3346828" y="1603052"/>
                  </a:lnTo>
                  <a:lnTo>
                    <a:pt x="3360058" y="1546340"/>
                  </a:lnTo>
                  <a:lnTo>
                    <a:pt x="3374201" y="1489779"/>
                  </a:lnTo>
                  <a:lnTo>
                    <a:pt x="3387887" y="1453426"/>
                  </a:lnTo>
                  <a:lnTo>
                    <a:pt x="3402030" y="1442038"/>
                  </a:lnTo>
                  <a:lnTo>
                    <a:pt x="3415717" y="1458690"/>
                  </a:lnTo>
                  <a:lnTo>
                    <a:pt x="3429860" y="1507320"/>
                  </a:lnTo>
                  <a:lnTo>
                    <a:pt x="3444003" y="1578692"/>
                  </a:lnTo>
                  <a:lnTo>
                    <a:pt x="3457689" y="1650517"/>
                  </a:lnTo>
                  <a:lnTo>
                    <a:pt x="3471832" y="1707791"/>
                  </a:lnTo>
                  <a:lnTo>
                    <a:pt x="3485519" y="1733712"/>
                  </a:lnTo>
                  <a:lnTo>
                    <a:pt x="3499661" y="1718546"/>
                  </a:lnTo>
                  <a:lnTo>
                    <a:pt x="3513804" y="1687962"/>
                  </a:lnTo>
                  <a:lnTo>
                    <a:pt x="3526578" y="1662686"/>
                  </a:lnTo>
                  <a:lnTo>
                    <a:pt x="3540721" y="1655309"/>
                  </a:lnTo>
                  <a:lnTo>
                    <a:pt x="3554408" y="1675062"/>
                  </a:lnTo>
                  <a:lnTo>
                    <a:pt x="3568550" y="1701908"/>
                  </a:lnTo>
                  <a:lnTo>
                    <a:pt x="3582237" y="1722595"/>
                  </a:lnTo>
                  <a:lnTo>
                    <a:pt x="3596380" y="1720258"/>
                  </a:lnTo>
                  <a:lnTo>
                    <a:pt x="3610523" y="1683499"/>
                  </a:lnTo>
                  <a:lnTo>
                    <a:pt x="3624209" y="1635836"/>
                  </a:lnTo>
                  <a:lnTo>
                    <a:pt x="3638352" y="1605537"/>
                  </a:lnTo>
                  <a:lnTo>
                    <a:pt x="3652039" y="1606144"/>
                  </a:lnTo>
                  <a:lnTo>
                    <a:pt x="3666182" y="1635733"/>
                  </a:lnTo>
                  <a:lnTo>
                    <a:pt x="3680324" y="1675562"/>
                  </a:lnTo>
                  <a:lnTo>
                    <a:pt x="3693098" y="1704858"/>
                  </a:lnTo>
                  <a:lnTo>
                    <a:pt x="3707241" y="1710017"/>
                  </a:lnTo>
                  <a:lnTo>
                    <a:pt x="3720928" y="1702315"/>
                  </a:lnTo>
                  <a:lnTo>
                    <a:pt x="3735071" y="1710574"/>
                  </a:lnTo>
                  <a:lnTo>
                    <a:pt x="3748757" y="1714091"/>
                  </a:lnTo>
                  <a:lnTo>
                    <a:pt x="3762900" y="1695581"/>
                  </a:lnTo>
                  <a:lnTo>
                    <a:pt x="3777043" y="1676969"/>
                  </a:lnTo>
                  <a:lnTo>
                    <a:pt x="3790730" y="1658889"/>
                  </a:lnTo>
                  <a:lnTo>
                    <a:pt x="3804872" y="1628855"/>
                  </a:lnTo>
                  <a:lnTo>
                    <a:pt x="3818559" y="1594776"/>
                  </a:lnTo>
                  <a:lnTo>
                    <a:pt x="3832702" y="1577145"/>
                  </a:lnTo>
                  <a:lnTo>
                    <a:pt x="3846845" y="1585265"/>
                  </a:lnTo>
                  <a:lnTo>
                    <a:pt x="3859619" y="1615816"/>
                  </a:lnTo>
                  <a:lnTo>
                    <a:pt x="3873762" y="1649665"/>
                  </a:lnTo>
                  <a:lnTo>
                    <a:pt x="3887448" y="1665014"/>
                  </a:lnTo>
                  <a:lnTo>
                    <a:pt x="3901591" y="1658148"/>
                  </a:lnTo>
                  <a:lnTo>
                    <a:pt x="3915278" y="1654923"/>
                  </a:lnTo>
                  <a:lnTo>
                    <a:pt x="3929420" y="1670230"/>
                  </a:lnTo>
                  <a:lnTo>
                    <a:pt x="3943563" y="1684428"/>
                  </a:lnTo>
                  <a:lnTo>
                    <a:pt x="3957250" y="1682229"/>
                  </a:lnTo>
                  <a:lnTo>
                    <a:pt x="3971393" y="1662893"/>
                  </a:lnTo>
                  <a:lnTo>
                    <a:pt x="3985079" y="1634908"/>
                  </a:lnTo>
                  <a:lnTo>
                    <a:pt x="3999222" y="1603412"/>
                  </a:lnTo>
                  <a:lnTo>
                    <a:pt x="4013365" y="1574954"/>
                  </a:lnTo>
                  <a:lnTo>
                    <a:pt x="4026595" y="1555248"/>
                  </a:lnTo>
                  <a:lnTo>
                    <a:pt x="4040738" y="1540790"/>
                  </a:lnTo>
                  <a:lnTo>
                    <a:pt x="4054425" y="1532029"/>
                  </a:lnTo>
                  <a:lnTo>
                    <a:pt x="4068567" y="1533812"/>
                  </a:lnTo>
                  <a:lnTo>
                    <a:pt x="4082254" y="1551719"/>
                  </a:lnTo>
                  <a:lnTo>
                    <a:pt x="4096397" y="1580032"/>
                  </a:lnTo>
                  <a:lnTo>
                    <a:pt x="4110540" y="1599583"/>
                  </a:lnTo>
                  <a:lnTo>
                    <a:pt x="4124226" y="1615456"/>
                  </a:lnTo>
                  <a:lnTo>
                    <a:pt x="4138369" y="1650459"/>
                  </a:lnTo>
                  <a:lnTo>
                    <a:pt x="4152056" y="1690544"/>
                  </a:lnTo>
                  <a:lnTo>
                    <a:pt x="4166198" y="1713545"/>
                  </a:lnTo>
                  <a:lnTo>
                    <a:pt x="4180341" y="1712661"/>
                  </a:lnTo>
                  <a:lnTo>
                    <a:pt x="4193115" y="1704249"/>
                  </a:lnTo>
                  <a:lnTo>
                    <a:pt x="4207258" y="1721722"/>
                  </a:lnTo>
                  <a:lnTo>
                    <a:pt x="4220945" y="1747609"/>
                  </a:lnTo>
                  <a:lnTo>
                    <a:pt x="4235088" y="1749993"/>
                  </a:lnTo>
                  <a:lnTo>
                    <a:pt x="4248774" y="1734297"/>
                  </a:lnTo>
                  <a:lnTo>
                    <a:pt x="4262917" y="1717759"/>
                  </a:lnTo>
                  <a:lnTo>
                    <a:pt x="4277060" y="1710349"/>
                  </a:lnTo>
                  <a:lnTo>
                    <a:pt x="4290746" y="1707773"/>
                  </a:lnTo>
                  <a:lnTo>
                    <a:pt x="4304889" y="1701196"/>
                  </a:lnTo>
                  <a:lnTo>
                    <a:pt x="4318576" y="1696072"/>
                  </a:lnTo>
                  <a:lnTo>
                    <a:pt x="4332719" y="1696997"/>
                  </a:lnTo>
                  <a:lnTo>
                    <a:pt x="4346861" y="1705410"/>
                  </a:lnTo>
                  <a:lnTo>
                    <a:pt x="4359636" y="1694954"/>
                  </a:lnTo>
                  <a:lnTo>
                    <a:pt x="4373778" y="1638817"/>
                  </a:lnTo>
                  <a:lnTo>
                    <a:pt x="4387465" y="1583129"/>
                  </a:lnTo>
                  <a:lnTo>
                    <a:pt x="4401608" y="1567767"/>
                  </a:lnTo>
                  <a:lnTo>
                    <a:pt x="4415294" y="1570336"/>
                  </a:lnTo>
                  <a:lnTo>
                    <a:pt x="4429437" y="1559870"/>
                  </a:lnTo>
                  <a:lnTo>
                    <a:pt x="4443580" y="1528776"/>
                  </a:lnTo>
                  <a:lnTo>
                    <a:pt x="4457267" y="1489973"/>
                  </a:lnTo>
                  <a:lnTo>
                    <a:pt x="4471409" y="1463084"/>
                  </a:lnTo>
                  <a:lnTo>
                    <a:pt x="4485096" y="1452870"/>
                  </a:lnTo>
                  <a:lnTo>
                    <a:pt x="4499239" y="1452410"/>
                  </a:lnTo>
                  <a:lnTo>
                    <a:pt x="4513382" y="1458846"/>
                  </a:lnTo>
                  <a:lnTo>
                    <a:pt x="4526156" y="1489881"/>
                  </a:lnTo>
                  <a:lnTo>
                    <a:pt x="4540299" y="1545613"/>
                  </a:lnTo>
                  <a:lnTo>
                    <a:pt x="4553985" y="1583919"/>
                  </a:lnTo>
                  <a:lnTo>
                    <a:pt x="4568128" y="1573844"/>
                  </a:lnTo>
                  <a:lnTo>
                    <a:pt x="4581815" y="1527225"/>
                  </a:lnTo>
                  <a:lnTo>
                    <a:pt x="4595957" y="1482917"/>
                  </a:lnTo>
                  <a:lnTo>
                    <a:pt x="4610100" y="1468725"/>
                  </a:lnTo>
                  <a:lnTo>
                    <a:pt x="4623787" y="1478908"/>
                  </a:lnTo>
                  <a:lnTo>
                    <a:pt x="4637930" y="1493556"/>
                  </a:lnTo>
                  <a:lnTo>
                    <a:pt x="4651616" y="1499864"/>
                  </a:lnTo>
                  <a:lnTo>
                    <a:pt x="4665759" y="1492550"/>
                  </a:lnTo>
                  <a:lnTo>
                    <a:pt x="4679902" y="1474647"/>
                  </a:lnTo>
                  <a:lnTo>
                    <a:pt x="4693132" y="1444182"/>
                  </a:lnTo>
                  <a:lnTo>
                    <a:pt x="4707275" y="1392388"/>
                  </a:lnTo>
                  <a:lnTo>
                    <a:pt x="4720962" y="1324091"/>
                  </a:lnTo>
                  <a:lnTo>
                    <a:pt x="4735104" y="1270487"/>
                  </a:lnTo>
                  <a:lnTo>
                    <a:pt x="4748791" y="1244468"/>
                  </a:lnTo>
                  <a:lnTo>
                    <a:pt x="4762934" y="1238726"/>
                  </a:lnTo>
                  <a:lnTo>
                    <a:pt x="4777077" y="1254048"/>
                  </a:lnTo>
                  <a:lnTo>
                    <a:pt x="4790763" y="1283717"/>
                  </a:lnTo>
                  <a:lnTo>
                    <a:pt x="4804906" y="1310646"/>
                  </a:lnTo>
                  <a:lnTo>
                    <a:pt x="4818593" y="1336946"/>
                  </a:lnTo>
                  <a:lnTo>
                    <a:pt x="4832735" y="1359273"/>
                  </a:lnTo>
                  <a:lnTo>
                    <a:pt x="4846878" y="1358363"/>
                  </a:lnTo>
                  <a:lnTo>
                    <a:pt x="4859652" y="1338607"/>
                  </a:lnTo>
                  <a:lnTo>
                    <a:pt x="4873795" y="1319177"/>
                  </a:lnTo>
                  <a:lnTo>
                    <a:pt x="4887482" y="1317522"/>
                  </a:lnTo>
                  <a:lnTo>
                    <a:pt x="4901625" y="1332014"/>
                  </a:lnTo>
                  <a:lnTo>
                    <a:pt x="4915311" y="1350822"/>
                  </a:lnTo>
                  <a:lnTo>
                    <a:pt x="4929454" y="1365509"/>
                  </a:lnTo>
                  <a:lnTo>
                    <a:pt x="4943597" y="1366153"/>
                  </a:lnTo>
                  <a:lnTo>
                    <a:pt x="4957283" y="1333323"/>
                  </a:lnTo>
                  <a:lnTo>
                    <a:pt x="4971426" y="1278809"/>
                  </a:lnTo>
                  <a:lnTo>
                    <a:pt x="4985113" y="1229269"/>
                  </a:lnTo>
                  <a:lnTo>
                    <a:pt x="4999256" y="1207773"/>
                  </a:lnTo>
                  <a:lnTo>
                    <a:pt x="5013398" y="1225114"/>
                  </a:lnTo>
                  <a:lnTo>
                    <a:pt x="5026173" y="1267398"/>
                  </a:lnTo>
                  <a:lnTo>
                    <a:pt x="5040315" y="1333105"/>
                  </a:lnTo>
                  <a:lnTo>
                    <a:pt x="5054002" y="1408792"/>
                  </a:lnTo>
                  <a:lnTo>
                    <a:pt x="5068145" y="1458986"/>
                  </a:lnTo>
                  <a:lnTo>
                    <a:pt x="5081831" y="1485239"/>
                  </a:lnTo>
                  <a:lnTo>
                    <a:pt x="5095974" y="1499224"/>
                  </a:lnTo>
                  <a:lnTo>
                    <a:pt x="5110117" y="1500563"/>
                  </a:lnTo>
                  <a:lnTo>
                    <a:pt x="5123804" y="1516853"/>
                  </a:lnTo>
                  <a:lnTo>
                    <a:pt x="5137946" y="1553199"/>
                  </a:lnTo>
                  <a:lnTo>
                    <a:pt x="5151633" y="1592551"/>
                  </a:lnTo>
                  <a:lnTo>
                    <a:pt x="5165776" y="1627877"/>
                  </a:lnTo>
                  <a:lnTo>
                    <a:pt x="5179919" y="1656788"/>
                  </a:lnTo>
                  <a:lnTo>
                    <a:pt x="5192693" y="1673943"/>
                  </a:lnTo>
                  <a:lnTo>
                    <a:pt x="5206836" y="1681443"/>
                  </a:lnTo>
                  <a:lnTo>
                    <a:pt x="5220522" y="1679389"/>
                  </a:lnTo>
                  <a:lnTo>
                    <a:pt x="5234665" y="1667581"/>
                  </a:lnTo>
                  <a:lnTo>
                    <a:pt x="5248352" y="1641051"/>
                  </a:lnTo>
                  <a:lnTo>
                    <a:pt x="5262494" y="1617946"/>
                  </a:lnTo>
                  <a:lnTo>
                    <a:pt x="5276637" y="1629530"/>
                  </a:lnTo>
                  <a:lnTo>
                    <a:pt x="5290324" y="1670575"/>
                  </a:lnTo>
                  <a:lnTo>
                    <a:pt x="5304467" y="1725314"/>
                  </a:lnTo>
                  <a:lnTo>
                    <a:pt x="5318153" y="1772068"/>
                  </a:lnTo>
                  <a:lnTo>
                    <a:pt x="5332296" y="1796663"/>
                  </a:lnTo>
                  <a:lnTo>
                    <a:pt x="5346439" y="1799025"/>
                  </a:lnTo>
                  <a:lnTo>
                    <a:pt x="5359669" y="1783392"/>
                  </a:lnTo>
                  <a:lnTo>
                    <a:pt x="5373812" y="1761430"/>
                  </a:lnTo>
                  <a:lnTo>
                    <a:pt x="5387499" y="1758444"/>
                  </a:lnTo>
                  <a:lnTo>
                    <a:pt x="5401642" y="1786457"/>
                  </a:lnTo>
                  <a:lnTo>
                    <a:pt x="5415328" y="1836115"/>
                  </a:lnTo>
                  <a:lnTo>
                    <a:pt x="5429471" y="1836115"/>
                  </a:lnTo>
                  <a:lnTo>
                    <a:pt x="5443614" y="1836115"/>
                  </a:lnTo>
                  <a:lnTo>
                    <a:pt x="5457300" y="1836115"/>
                  </a:lnTo>
                  <a:lnTo>
                    <a:pt x="5471443" y="1836115"/>
                  </a:lnTo>
                  <a:lnTo>
                    <a:pt x="5485130" y="1836115"/>
                  </a:lnTo>
                  <a:lnTo>
                    <a:pt x="5499273" y="1836115"/>
                  </a:lnTo>
                  <a:lnTo>
                    <a:pt x="5513415" y="1836115"/>
                  </a:lnTo>
                  <a:lnTo>
                    <a:pt x="5526190" y="1836115"/>
                  </a:lnTo>
                  <a:lnTo>
                    <a:pt x="5540332" y="1836115"/>
                  </a:lnTo>
                  <a:lnTo>
                    <a:pt x="5554019" y="1836115"/>
                  </a:lnTo>
                  <a:lnTo>
                    <a:pt x="5568162" y="1836115"/>
                  </a:lnTo>
                  <a:lnTo>
                    <a:pt x="5581848" y="1836115"/>
                  </a:lnTo>
                  <a:lnTo>
                    <a:pt x="5595991" y="1836115"/>
                  </a:lnTo>
                  <a:lnTo>
                    <a:pt x="5610134" y="1836115"/>
                  </a:lnTo>
                  <a:lnTo>
                    <a:pt x="5623821" y="1836115"/>
                  </a:lnTo>
                  <a:lnTo>
                    <a:pt x="5637963" y="1836115"/>
                  </a:lnTo>
                  <a:lnTo>
                    <a:pt x="5651650" y="1836115"/>
                  </a:lnTo>
                  <a:lnTo>
                    <a:pt x="5665793" y="1836115"/>
                  </a:lnTo>
                  <a:lnTo>
                    <a:pt x="5679936" y="1836115"/>
                  </a:lnTo>
                  <a:lnTo>
                    <a:pt x="5692710" y="1836115"/>
                  </a:lnTo>
                  <a:lnTo>
                    <a:pt x="5706853" y="1836115"/>
                  </a:lnTo>
                  <a:lnTo>
                    <a:pt x="5720539" y="1836115"/>
                  </a:lnTo>
                  <a:lnTo>
                    <a:pt x="5734682" y="1836115"/>
                  </a:lnTo>
                  <a:lnTo>
                    <a:pt x="5748369" y="1836115"/>
                  </a:lnTo>
                  <a:lnTo>
                    <a:pt x="5762511" y="1836115"/>
                  </a:lnTo>
                  <a:lnTo>
                    <a:pt x="5776654" y="1836115"/>
                  </a:lnTo>
                  <a:lnTo>
                    <a:pt x="5790341" y="1836115"/>
                  </a:lnTo>
                  <a:lnTo>
                    <a:pt x="5804484" y="1836115"/>
                  </a:lnTo>
                  <a:lnTo>
                    <a:pt x="5818170" y="1836115"/>
                  </a:lnTo>
                  <a:lnTo>
                    <a:pt x="5832313" y="1836115"/>
                  </a:lnTo>
                  <a:lnTo>
                    <a:pt x="5846456" y="1836115"/>
                  </a:lnTo>
                  <a:lnTo>
                    <a:pt x="5859230" y="1836115"/>
                  </a:lnTo>
                  <a:lnTo>
                    <a:pt x="5873373" y="1836115"/>
                  </a:lnTo>
                  <a:lnTo>
                    <a:pt x="5887059" y="1836115"/>
                  </a:lnTo>
                  <a:lnTo>
                    <a:pt x="5901202" y="1836115"/>
                  </a:lnTo>
                  <a:lnTo>
                    <a:pt x="5914889" y="1836115"/>
                  </a:lnTo>
                  <a:lnTo>
                    <a:pt x="5929032" y="1836115"/>
                  </a:lnTo>
                  <a:lnTo>
                    <a:pt x="5943174" y="1836115"/>
                  </a:lnTo>
                  <a:lnTo>
                    <a:pt x="5956861" y="1836115"/>
                  </a:lnTo>
                  <a:lnTo>
                    <a:pt x="5971004" y="1836115"/>
                  </a:lnTo>
                  <a:lnTo>
                    <a:pt x="5984690" y="1836115"/>
                  </a:lnTo>
                  <a:lnTo>
                    <a:pt x="5998833" y="1832527"/>
                  </a:lnTo>
                  <a:lnTo>
                    <a:pt x="6012976" y="1803138"/>
                  </a:lnTo>
                  <a:lnTo>
                    <a:pt x="6026206" y="1775749"/>
                  </a:lnTo>
                  <a:lnTo>
                    <a:pt x="6040349" y="1747101"/>
                  </a:lnTo>
                  <a:lnTo>
                    <a:pt x="6054036" y="1729296"/>
                  </a:lnTo>
                  <a:lnTo>
                    <a:pt x="6068179" y="1728516"/>
                  </a:lnTo>
                  <a:lnTo>
                    <a:pt x="6081865" y="1728365"/>
                  </a:lnTo>
                  <a:lnTo>
                    <a:pt x="6096008" y="1719175"/>
                  </a:lnTo>
                  <a:lnTo>
                    <a:pt x="6110151" y="1704786"/>
                  </a:lnTo>
                  <a:lnTo>
                    <a:pt x="6123837" y="1686344"/>
                  </a:lnTo>
                  <a:lnTo>
                    <a:pt x="6137980" y="1667925"/>
                  </a:lnTo>
                  <a:lnTo>
                    <a:pt x="6151667" y="1653110"/>
                  </a:lnTo>
                  <a:lnTo>
                    <a:pt x="6165810" y="1647197"/>
                  </a:lnTo>
                  <a:lnTo>
                    <a:pt x="6179952" y="1651806"/>
                  </a:lnTo>
                  <a:lnTo>
                    <a:pt x="6192727" y="1662503"/>
                  </a:lnTo>
                  <a:lnTo>
                    <a:pt x="6206869" y="1671932"/>
                  </a:lnTo>
                  <a:lnTo>
                    <a:pt x="6220556" y="1666466"/>
                  </a:lnTo>
                  <a:lnTo>
                    <a:pt x="6234699" y="1641929"/>
                  </a:lnTo>
                  <a:lnTo>
                    <a:pt x="6248385" y="1615937"/>
                  </a:lnTo>
                  <a:lnTo>
                    <a:pt x="6262528" y="1597296"/>
                  </a:lnTo>
                  <a:lnTo>
                    <a:pt x="6276671" y="1583927"/>
                  </a:lnTo>
                  <a:lnTo>
                    <a:pt x="6290358" y="1574398"/>
                  </a:lnTo>
                  <a:lnTo>
                    <a:pt x="6304500" y="1566709"/>
                  </a:lnTo>
                  <a:lnTo>
                    <a:pt x="6318187" y="1563751"/>
                  </a:lnTo>
                  <a:lnTo>
                    <a:pt x="6332330" y="1561779"/>
                  </a:lnTo>
                  <a:lnTo>
                    <a:pt x="6346473" y="1559390"/>
                  </a:lnTo>
                  <a:lnTo>
                    <a:pt x="6359247" y="1555969"/>
                  </a:lnTo>
                  <a:lnTo>
                    <a:pt x="6373390" y="1548979"/>
                  </a:lnTo>
                  <a:lnTo>
                    <a:pt x="6387076" y="1541240"/>
                  </a:lnTo>
                  <a:lnTo>
                    <a:pt x="6401219" y="1535889"/>
                  </a:lnTo>
                  <a:lnTo>
                    <a:pt x="6414906" y="1528770"/>
                  </a:lnTo>
                  <a:lnTo>
                    <a:pt x="6429048" y="1520502"/>
                  </a:lnTo>
                  <a:lnTo>
                    <a:pt x="6443191" y="1525730"/>
                  </a:lnTo>
                  <a:lnTo>
                    <a:pt x="6456878" y="1563942"/>
                  </a:lnTo>
                  <a:lnTo>
                    <a:pt x="6471021" y="1624825"/>
                  </a:lnTo>
                  <a:lnTo>
                    <a:pt x="6484707" y="1674208"/>
                  </a:lnTo>
                  <a:lnTo>
                    <a:pt x="6498850" y="1690225"/>
                  </a:lnTo>
                  <a:lnTo>
                    <a:pt x="6512993" y="1666528"/>
                  </a:lnTo>
                  <a:lnTo>
                    <a:pt x="6525767" y="1616676"/>
                  </a:lnTo>
                  <a:lnTo>
                    <a:pt x="6539910" y="1566517"/>
                  </a:lnTo>
                  <a:lnTo>
                    <a:pt x="6553596" y="1544291"/>
                  </a:lnTo>
                  <a:lnTo>
                    <a:pt x="6567739" y="1566425"/>
                  </a:lnTo>
                  <a:lnTo>
                    <a:pt x="6581426" y="1625435"/>
                  </a:lnTo>
                  <a:lnTo>
                    <a:pt x="6595569" y="1699008"/>
                  </a:lnTo>
                  <a:lnTo>
                    <a:pt x="6609711" y="1761494"/>
                  </a:lnTo>
                  <a:lnTo>
                    <a:pt x="6623398" y="1787381"/>
                  </a:lnTo>
                  <a:lnTo>
                    <a:pt x="6637541" y="1782519"/>
                  </a:lnTo>
                  <a:lnTo>
                    <a:pt x="6651227" y="1777891"/>
                  </a:lnTo>
                  <a:lnTo>
                    <a:pt x="6665370" y="1793771"/>
                  </a:lnTo>
                  <a:lnTo>
                    <a:pt x="6679513" y="1830515"/>
                  </a:lnTo>
                  <a:lnTo>
                    <a:pt x="6692743" y="1836115"/>
                  </a:lnTo>
                  <a:lnTo>
                    <a:pt x="6706886" y="1836115"/>
                  </a:lnTo>
                  <a:lnTo>
                    <a:pt x="6720573" y="1836115"/>
                  </a:lnTo>
                  <a:lnTo>
                    <a:pt x="6734716" y="1836115"/>
                  </a:lnTo>
                  <a:lnTo>
                    <a:pt x="6748402" y="1810502"/>
                  </a:lnTo>
                  <a:lnTo>
                    <a:pt x="6762545" y="1765654"/>
                  </a:lnTo>
                  <a:lnTo>
                    <a:pt x="6776688" y="1712526"/>
                  </a:lnTo>
                  <a:lnTo>
                    <a:pt x="6790374" y="1665451"/>
                  </a:lnTo>
                  <a:lnTo>
                    <a:pt x="6804517" y="1630362"/>
                  </a:lnTo>
                  <a:lnTo>
                    <a:pt x="6818204" y="1613601"/>
                  </a:lnTo>
                  <a:lnTo>
                    <a:pt x="6832347" y="1614507"/>
                  </a:lnTo>
                  <a:lnTo>
                    <a:pt x="6846490" y="1620816"/>
                  </a:lnTo>
                  <a:lnTo>
                    <a:pt x="6859264" y="1627161"/>
                  </a:lnTo>
                  <a:lnTo>
                    <a:pt x="6873406" y="1632407"/>
                  </a:lnTo>
                  <a:lnTo>
                    <a:pt x="6887093" y="1638571"/>
                  </a:lnTo>
                  <a:lnTo>
                    <a:pt x="6901236" y="1655328"/>
                  </a:lnTo>
                  <a:lnTo>
                    <a:pt x="6901236" y="1836115"/>
                  </a:lnTo>
                  <a:lnTo>
                    <a:pt x="6887093" y="1836115"/>
                  </a:lnTo>
                  <a:lnTo>
                    <a:pt x="6873406" y="1836115"/>
                  </a:lnTo>
                  <a:lnTo>
                    <a:pt x="6859264" y="1836115"/>
                  </a:lnTo>
                  <a:lnTo>
                    <a:pt x="6846490" y="1836115"/>
                  </a:lnTo>
                  <a:lnTo>
                    <a:pt x="6832347" y="1836115"/>
                  </a:lnTo>
                  <a:lnTo>
                    <a:pt x="6818204" y="1836115"/>
                  </a:lnTo>
                  <a:lnTo>
                    <a:pt x="6804517" y="1836115"/>
                  </a:lnTo>
                  <a:lnTo>
                    <a:pt x="6790374" y="1836115"/>
                  </a:lnTo>
                  <a:lnTo>
                    <a:pt x="6776688" y="1836115"/>
                  </a:lnTo>
                  <a:lnTo>
                    <a:pt x="6762545" y="1836115"/>
                  </a:lnTo>
                  <a:lnTo>
                    <a:pt x="6748402" y="1836115"/>
                  </a:lnTo>
                  <a:lnTo>
                    <a:pt x="6734716" y="1853445"/>
                  </a:lnTo>
                  <a:lnTo>
                    <a:pt x="6720573" y="1890880"/>
                  </a:lnTo>
                  <a:lnTo>
                    <a:pt x="6706886" y="1898515"/>
                  </a:lnTo>
                  <a:lnTo>
                    <a:pt x="6692743" y="1872303"/>
                  </a:lnTo>
                  <a:lnTo>
                    <a:pt x="6679513" y="1836115"/>
                  </a:lnTo>
                  <a:lnTo>
                    <a:pt x="6665370" y="1836115"/>
                  </a:lnTo>
                  <a:lnTo>
                    <a:pt x="6651227" y="1836115"/>
                  </a:lnTo>
                  <a:lnTo>
                    <a:pt x="6637541" y="1836115"/>
                  </a:lnTo>
                  <a:lnTo>
                    <a:pt x="6623398" y="1836115"/>
                  </a:lnTo>
                  <a:lnTo>
                    <a:pt x="6609711" y="1836115"/>
                  </a:lnTo>
                  <a:lnTo>
                    <a:pt x="6595569" y="1836115"/>
                  </a:lnTo>
                  <a:lnTo>
                    <a:pt x="6581426" y="1836115"/>
                  </a:lnTo>
                  <a:lnTo>
                    <a:pt x="6567739" y="1836115"/>
                  </a:lnTo>
                  <a:lnTo>
                    <a:pt x="6553596" y="1836115"/>
                  </a:lnTo>
                  <a:lnTo>
                    <a:pt x="6539910" y="1836115"/>
                  </a:lnTo>
                  <a:lnTo>
                    <a:pt x="6525767" y="1836115"/>
                  </a:lnTo>
                  <a:lnTo>
                    <a:pt x="6512993" y="1836115"/>
                  </a:lnTo>
                  <a:lnTo>
                    <a:pt x="6498850" y="1836115"/>
                  </a:lnTo>
                  <a:lnTo>
                    <a:pt x="6484707" y="1836115"/>
                  </a:lnTo>
                  <a:lnTo>
                    <a:pt x="6471021" y="1836115"/>
                  </a:lnTo>
                  <a:lnTo>
                    <a:pt x="6456878" y="1836115"/>
                  </a:lnTo>
                  <a:lnTo>
                    <a:pt x="6443191" y="1836115"/>
                  </a:lnTo>
                  <a:lnTo>
                    <a:pt x="6429048" y="1836115"/>
                  </a:lnTo>
                  <a:lnTo>
                    <a:pt x="6414906" y="1836115"/>
                  </a:lnTo>
                  <a:lnTo>
                    <a:pt x="6401219" y="1836115"/>
                  </a:lnTo>
                  <a:lnTo>
                    <a:pt x="6387076" y="1836115"/>
                  </a:lnTo>
                  <a:lnTo>
                    <a:pt x="6373390" y="1836115"/>
                  </a:lnTo>
                  <a:lnTo>
                    <a:pt x="6359247" y="1836115"/>
                  </a:lnTo>
                  <a:lnTo>
                    <a:pt x="6346473" y="1836115"/>
                  </a:lnTo>
                  <a:lnTo>
                    <a:pt x="6332330" y="1836115"/>
                  </a:lnTo>
                  <a:lnTo>
                    <a:pt x="6318187" y="1836115"/>
                  </a:lnTo>
                  <a:lnTo>
                    <a:pt x="6304500" y="1836115"/>
                  </a:lnTo>
                  <a:lnTo>
                    <a:pt x="6290358" y="1836115"/>
                  </a:lnTo>
                  <a:lnTo>
                    <a:pt x="6276671" y="1836115"/>
                  </a:lnTo>
                  <a:lnTo>
                    <a:pt x="6262528" y="1836115"/>
                  </a:lnTo>
                  <a:lnTo>
                    <a:pt x="6248385" y="1836115"/>
                  </a:lnTo>
                  <a:lnTo>
                    <a:pt x="6234699" y="1836115"/>
                  </a:lnTo>
                  <a:lnTo>
                    <a:pt x="6220556" y="1836115"/>
                  </a:lnTo>
                  <a:lnTo>
                    <a:pt x="6206869" y="1836115"/>
                  </a:lnTo>
                  <a:lnTo>
                    <a:pt x="6192727" y="1836115"/>
                  </a:lnTo>
                  <a:lnTo>
                    <a:pt x="6179952" y="1836115"/>
                  </a:lnTo>
                  <a:lnTo>
                    <a:pt x="6165810" y="1836115"/>
                  </a:lnTo>
                  <a:lnTo>
                    <a:pt x="6151667" y="1836115"/>
                  </a:lnTo>
                  <a:lnTo>
                    <a:pt x="6137980" y="1836115"/>
                  </a:lnTo>
                  <a:lnTo>
                    <a:pt x="6123837" y="1836115"/>
                  </a:lnTo>
                  <a:lnTo>
                    <a:pt x="6110151" y="1836115"/>
                  </a:lnTo>
                  <a:lnTo>
                    <a:pt x="6096008" y="1836115"/>
                  </a:lnTo>
                  <a:lnTo>
                    <a:pt x="6081865" y="1836115"/>
                  </a:lnTo>
                  <a:lnTo>
                    <a:pt x="6068179" y="1836115"/>
                  </a:lnTo>
                  <a:lnTo>
                    <a:pt x="6054036" y="1836115"/>
                  </a:lnTo>
                  <a:lnTo>
                    <a:pt x="6040349" y="1836115"/>
                  </a:lnTo>
                  <a:lnTo>
                    <a:pt x="6026206" y="1836115"/>
                  </a:lnTo>
                  <a:lnTo>
                    <a:pt x="6012976" y="1836115"/>
                  </a:lnTo>
                  <a:lnTo>
                    <a:pt x="5998833" y="1836115"/>
                  </a:lnTo>
                  <a:lnTo>
                    <a:pt x="5984690" y="1869757"/>
                  </a:lnTo>
                  <a:lnTo>
                    <a:pt x="5971004" y="1901862"/>
                  </a:lnTo>
                  <a:lnTo>
                    <a:pt x="5956861" y="1918372"/>
                  </a:lnTo>
                  <a:lnTo>
                    <a:pt x="5943174" y="1924186"/>
                  </a:lnTo>
                  <a:lnTo>
                    <a:pt x="5929032" y="1932399"/>
                  </a:lnTo>
                  <a:lnTo>
                    <a:pt x="5914889" y="1949289"/>
                  </a:lnTo>
                  <a:lnTo>
                    <a:pt x="5901202" y="1957532"/>
                  </a:lnTo>
                  <a:lnTo>
                    <a:pt x="5887059" y="1941696"/>
                  </a:lnTo>
                  <a:lnTo>
                    <a:pt x="5873373" y="1914379"/>
                  </a:lnTo>
                  <a:lnTo>
                    <a:pt x="5859230" y="1895499"/>
                  </a:lnTo>
                  <a:lnTo>
                    <a:pt x="5846456" y="1891614"/>
                  </a:lnTo>
                  <a:lnTo>
                    <a:pt x="5832313" y="1888565"/>
                  </a:lnTo>
                  <a:lnTo>
                    <a:pt x="5818170" y="1867479"/>
                  </a:lnTo>
                  <a:lnTo>
                    <a:pt x="5804484" y="1843025"/>
                  </a:lnTo>
                  <a:lnTo>
                    <a:pt x="5790341" y="1837657"/>
                  </a:lnTo>
                  <a:lnTo>
                    <a:pt x="5776654" y="1854508"/>
                  </a:lnTo>
                  <a:lnTo>
                    <a:pt x="5762511" y="1874375"/>
                  </a:lnTo>
                  <a:lnTo>
                    <a:pt x="5748369" y="1880814"/>
                  </a:lnTo>
                  <a:lnTo>
                    <a:pt x="5734682" y="1890047"/>
                  </a:lnTo>
                  <a:lnTo>
                    <a:pt x="5720539" y="1917840"/>
                  </a:lnTo>
                  <a:lnTo>
                    <a:pt x="5706853" y="1950289"/>
                  </a:lnTo>
                  <a:lnTo>
                    <a:pt x="5692710" y="1964029"/>
                  </a:lnTo>
                  <a:lnTo>
                    <a:pt x="5679936" y="1950695"/>
                  </a:lnTo>
                  <a:lnTo>
                    <a:pt x="5665793" y="1926026"/>
                  </a:lnTo>
                  <a:lnTo>
                    <a:pt x="5651650" y="1909648"/>
                  </a:lnTo>
                  <a:lnTo>
                    <a:pt x="5637963" y="1910929"/>
                  </a:lnTo>
                  <a:lnTo>
                    <a:pt x="5623821" y="1939958"/>
                  </a:lnTo>
                  <a:lnTo>
                    <a:pt x="5610134" y="1982501"/>
                  </a:lnTo>
                  <a:lnTo>
                    <a:pt x="5595991" y="2013997"/>
                  </a:lnTo>
                  <a:lnTo>
                    <a:pt x="5581848" y="2030650"/>
                  </a:lnTo>
                  <a:lnTo>
                    <a:pt x="5568162" y="2034412"/>
                  </a:lnTo>
                  <a:lnTo>
                    <a:pt x="5554019" y="2027882"/>
                  </a:lnTo>
                  <a:lnTo>
                    <a:pt x="5540332" y="2003067"/>
                  </a:lnTo>
                  <a:lnTo>
                    <a:pt x="5526190" y="1959806"/>
                  </a:lnTo>
                  <a:lnTo>
                    <a:pt x="5513415" y="1931182"/>
                  </a:lnTo>
                  <a:lnTo>
                    <a:pt x="5499273" y="1936137"/>
                  </a:lnTo>
                  <a:lnTo>
                    <a:pt x="5485130" y="1968154"/>
                  </a:lnTo>
                  <a:lnTo>
                    <a:pt x="5471443" y="2007758"/>
                  </a:lnTo>
                  <a:lnTo>
                    <a:pt x="5457300" y="2016101"/>
                  </a:lnTo>
                  <a:lnTo>
                    <a:pt x="5443614" y="1982703"/>
                  </a:lnTo>
                  <a:lnTo>
                    <a:pt x="5429471" y="1921906"/>
                  </a:lnTo>
                  <a:lnTo>
                    <a:pt x="5415328" y="1846320"/>
                  </a:lnTo>
                  <a:lnTo>
                    <a:pt x="5401642" y="1836115"/>
                  </a:lnTo>
                  <a:lnTo>
                    <a:pt x="5387499" y="1836115"/>
                  </a:lnTo>
                  <a:lnTo>
                    <a:pt x="5373812" y="1836115"/>
                  </a:lnTo>
                  <a:lnTo>
                    <a:pt x="5359669" y="1836115"/>
                  </a:lnTo>
                  <a:lnTo>
                    <a:pt x="5346439" y="1836115"/>
                  </a:lnTo>
                  <a:lnTo>
                    <a:pt x="5332296" y="1836115"/>
                  </a:lnTo>
                  <a:lnTo>
                    <a:pt x="5318153" y="1836115"/>
                  </a:lnTo>
                  <a:lnTo>
                    <a:pt x="5304467" y="1836115"/>
                  </a:lnTo>
                  <a:lnTo>
                    <a:pt x="5290324" y="1836115"/>
                  </a:lnTo>
                  <a:lnTo>
                    <a:pt x="5276637" y="1836115"/>
                  </a:lnTo>
                  <a:lnTo>
                    <a:pt x="5262494" y="1836115"/>
                  </a:lnTo>
                  <a:lnTo>
                    <a:pt x="5248352" y="1836115"/>
                  </a:lnTo>
                  <a:lnTo>
                    <a:pt x="5234665" y="1836115"/>
                  </a:lnTo>
                  <a:lnTo>
                    <a:pt x="5220522" y="1836115"/>
                  </a:lnTo>
                  <a:lnTo>
                    <a:pt x="5206836" y="1836115"/>
                  </a:lnTo>
                  <a:lnTo>
                    <a:pt x="5192693" y="1836115"/>
                  </a:lnTo>
                  <a:lnTo>
                    <a:pt x="5179919" y="1836115"/>
                  </a:lnTo>
                  <a:lnTo>
                    <a:pt x="5165776" y="1836115"/>
                  </a:lnTo>
                  <a:lnTo>
                    <a:pt x="5151633" y="1836115"/>
                  </a:lnTo>
                  <a:lnTo>
                    <a:pt x="5137946" y="1836115"/>
                  </a:lnTo>
                  <a:lnTo>
                    <a:pt x="5123804" y="1836115"/>
                  </a:lnTo>
                  <a:lnTo>
                    <a:pt x="5110117" y="1836115"/>
                  </a:lnTo>
                  <a:lnTo>
                    <a:pt x="5095974" y="1836115"/>
                  </a:lnTo>
                  <a:lnTo>
                    <a:pt x="5081831" y="1836115"/>
                  </a:lnTo>
                  <a:lnTo>
                    <a:pt x="5068145" y="1836115"/>
                  </a:lnTo>
                  <a:lnTo>
                    <a:pt x="5054002" y="1836115"/>
                  </a:lnTo>
                  <a:lnTo>
                    <a:pt x="5040315" y="1836115"/>
                  </a:lnTo>
                  <a:lnTo>
                    <a:pt x="5026173" y="1836115"/>
                  </a:lnTo>
                  <a:lnTo>
                    <a:pt x="5013398" y="1836115"/>
                  </a:lnTo>
                  <a:lnTo>
                    <a:pt x="4999256" y="1836115"/>
                  </a:lnTo>
                  <a:lnTo>
                    <a:pt x="4985113" y="1836115"/>
                  </a:lnTo>
                  <a:lnTo>
                    <a:pt x="4971426" y="1836115"/>
                  </a:lnTo>
                  <a:lnTo>
                    <a:pt x="4957283" y="1836115"/>
                  </a:lnTo>
                  <a:lnTo>
                    <a:pt x="4943597" y="1836115"/>
                  </a:lnTo>
                  <a:lnTo>
                    <a:pt x="4929454" y="1836115"/>
                  </a:lnTo>
                  <a:lnTo>
                    <a:pt x="4915311" y="1836115"/>
                  </a:lnTo>
                  <a:lnTo>
                    <a:pt x="4901625" y="1836115"/>
                  </a:lnTo>
                  <a:lnTo>
                    <a:pt x="4887482" y="1836115"/>
                  </a:lnTo>
                  <a:lnTo>
                    <a:pt x="4873795" y="1836115"/>
                  </a:lnTo>
                  <a:lnTo>
                    <a:pt x="4859652" y="1836115"/>
                  </a:lnTo>
                  <a:lnTo>
                    <a:pt x="4846878" y="1836115"/>
                  </a:lnTo>
                  <a:lnTo>
                    <a:pt x="4832735" y="1836115"/>
                  </a:lnTo>
                  <a:lnTo>
                    <a:pt x="4818593" y="1836115"/>
                  </a:lnTo>
                  <a:lnTo>
                    <a:pt x="4804906" y="1836115"/>
                  </a:lnTo>
                  <a:lnTo>
                    <a:pt x="4790763" y="1836115"/>
                  </a:lnTo>
                  <a:lnTo>
                    <a:pt x="4777077" y="1836115"/>
                  </a:lnTo>
                  <a:lnTo>
                    <a:pt x="4762934" y="1836115"/>
                  </a:lnTo>
                  <a:lnTo>
                    <a:pt x="4748791" y="1836115"/>
                  </a:lnTo>
                  <a:lnTo>
                    <a:pt x="4735104" y="1836115"/>
                  </a:lnTo>
                  <a:lnTo>
                    <a:pt x="4720962" y="1836115"/>
                  </a:lnTo>
                  <a:lnTo>
                    <a:pt x="4707275" y="1836115"/>
                  </a:lnTo>
                  <a:lnTo>
                    <a:pt x="4693132" y="1836115"/>
                  </a:lnTo>
                  <a:lnTo>
                    <a:pt x="4679902" y="1836115"/>
                  </a:lnTo>
                  <a:lnTo>
                    <a:pt x="4665759" y="1836115"/>
                  </a:lnTo>
                  <a:lnTo>
                    <a:pt x="4651616" y="1836115"/>
                  </a:lnTo>
                  <a:lnTo>
                    <a:pt x="4637930" y="1836115"/>
                  </a:lnTo>
                  <a:lnTo>
                    <a:pt x="4623787" y="1836115"/>
                  </a:lnTo>
                  <a:lnTo>
                    <a:pt x="4610100" y="1836115"/>
                  </a:lnTo>
                  <a:lnTo>
                    <a:pt x="4595957" y="1836115"/>
                  </a:lnTo>
                  <a:lnTo>
                    <a:pt x="4581815" y="1836115"/>
                  </a:lnTo>
                  <a:lnTo>
                    <a:pt x="4568128" y="1836115"/>
                  </a:lnTo>
                  <a:lnTo>
                    <a:pt x="4553985" y="1836115"/>
                  </a:lnTo>
                  <a:lnTo>
                    <a:pt x="4540299" y="1836115"/>
                  </a:lnTo>
                  <a:lnTo>
                    <a:pt x="4526156" y="1836115"/>
                  </a:lnTo>
                  <a:lnTo>
                    <a:pt x="4513382" y="1836115"/>
                  </a:lnTo>
                  <a:lnTo>
                    <a:pt x="4499239" y="1836115"/>
                  </a:lnTo>
                  <a:lnTo>
                    <a:pt x="4485096" y="1836115"/>
                  </a:lnTo>
                  <a:lnTo>
                    <a:pt x="4471409" y="1836115"/>
                  </a:lnTo>
                  <a:lnTo>
                    <a:pt x="4457267" y="1836115"/>
                  </a:lnTo>
                  <a:lnTo>
                    <a:pt x="4443580" y="1836115"/>
                  </a:lnTo>
                  <a:lnTo>
                    <a:pt x="4429437" y="1836115"/>
                  </a:lnTo>
                  <a:lnTo>
                    <a:pt x="4415294" y="1836115"/>
                  </a:lnTo>
                  <a:lnTo>
                    <a:pt x="4401608" y="1836115"/>
                  </a:lnTo>
                  <a:lnTo>
                    <a:pt x="4387465" y="1836115"/>
                  </a:lnTo>
                  <a:lnTo>
                    <a:pt x="4373778" y="1836115"/>
                  </a:lnTo>
                  <a:lnTo>
                    <a:pt x="4359636" y="1836115"/>
                  </a:lnTo>
                  <a:lnTo>
                    <a:pt x="4346861" y="1836115"/>
                  </a:lnTo>
                  <a:lnTo>
                    <a:pt x="4332719" y="1836115"/>
                  </a:lnTo>
                  <a:lnTo>
                    <a:pt x="4318576" y="1836115"/>
                  </a:lnTo>
                  <a:lnTo>
                    <a:pt x="4304889" y="1836115"/>
                  </a:lnTo>
                  <a:lnTo>
                    <a:pt x="4290746" y="1836115"/>
                  </a:lnTo>
                  <a:lnTo>
                    <a:pt x="4277060" y="1836115"/>
                  </a:lnTo>
                  <a:lnTo>
                    <a:pt x="4262917" y="1836115"/>
                  </a:lnTo>
                  <a:lnTo>
                    <a:pt x="4248774" y="1836115"/>
                  </a:lnTo>
                  <a:lnTo>
                    <a:pt x="4235088" y="1836115"/>
                  </a:lnTo>
                  <a:lnTo>
                    <a:pt x="4220945" y="1836115"/>
                  </a:lnTo>
                  <a:lnTo>
                    <a:pt x="4207258" y="1836115"/>
                  </a:lnTo>
                  <a:lnTo>
                    <a:pt x="4193115" y="1836115"/>
                  </a:lnTo>
                  <a:lnTo>
                    <a:pt x="4180341" y="1836115"/>
                  </a:lnTo>
                  <a:lnTo>
                    <a:pt x="4166198" y="1836115"/>
                  </a:lnTo>
                  <a:lnTo>
                    <a:pt x="4152056" y="1836115"/>
                  </a:lnTo>
                  <a:lnTo>
                    <a:pt x="4138369" y="1836115"/>
                  </a:lnTo>
                  <a:lnTo>
                    <a:pt x="4124226" y="1836115"/>
                  </a:lnTo>
                  <a:lnTo>
                    <a:pt x="4110540" y="1836115"/>
                  </a:lnTo>
                  <a:lnTo>
                    <a:pt x="4096397" y="1836115"/>
                  </a:lnTo>
                  <a:lnTo>
                    <a:pt x="4082254" y="1836115"/>
                  </a:lnTo>
                  <a:lnTo>
                    <a:pt x="4068567" y="1836115"/>
                  </a:lnTo>
                  <a:lnTo>
                    <a:pt x="4054425" y="1836115"/>
                  </a:lnTo>
                  <a:lnTo>
                    <a:pt x="4040738" y="1836115"/>
                  </a:lnTo>
                  <a:lnTo>
                    <a:pt x="4026595" y="1836115"/>
                  </a:lnTo>
                  <a:lnTo>
                    <a:pt x="4013365" y="1836115"/>
                  </a:lnTo>
                  <a:lnTo>
                    <a:pt x="3999222" y="1836115"/>
                  </a:lnTo>
                  <a:lnTo>
                    <a:pt x="3985079" y="1836115"/>
                  </a:lnTo>
                  <a:lnTo>
                    <a:pt x="3971393" y="1836115"/>
                  </a:lnTo>
                  <a:lnTo>
                    <a:pt x="3957250" y="1836115"/>
                  </a:lnTo>
                  <a:lnTo>
                    <a:pt x="3943563" y="1836115"/>
                  </a:lnTo>
                  <a:lnTo>
                    <a:pt x="3929420" y="1836115"/>
                  </a:lnTo>
                  <a:lnTo>
                    <a:pt x="3915278" y="1836115"/>
                  </a:lnTo>
                  <a:lnTo>
                    <a:pt x="3901591" y="1836115"/>
                  </a:lnTo>
                  <a:lnTo>
                    <a:pt x="3887448" y="1836115"/>
                  </a:lnTo>
                  <a:lnTo>
                    <a:pt x="3873762" y="1836115"/>
                  </a:lnTo>
                  <a:lnTo>
                    <a:pt x="3859619" y="1836115"/>
                  </a:lnTo>
                  <a:lnTo>
                    <a:pt x="3846845" y="1836115"/>
                  </a:lnTo>
                  <a:lnTo>
                    <a:pt x="3832702" y="1836115"/>
                  </a:lnTo>
                  <a:lnTo>
                    <a:pt x="3818559" y="1836115"/>
                  </a:lnTo>
                  <a:lnTo>
                    <a:pt x="3804872" y="1836115"/>
                  </a:lnTo>
                  <a:lnTo>
                    <a:pt x="3790730" y="1836115"/>
                  </a:lnTo>
                  <a:lnTo>
                    <a:pt x="3777043" y="1836115"/>
                  </a:lnTo>
                  <a:lnTo>
                    <a:pt x="3762900" y="1836115"/>
                  </a:lnTo>
                  <a:lnTo>
                    <a:pt x="3748757" y="1836115"/>
                  </a:lnTo>
                  <a:lnTo>
                    <a:pt x="3735071" y="1836115"/>
                  </a:lnTo>
                  <a:lnTo>
                    <a:pt x="3720928" y="1836115"/>
                  </a:lnTo>
                  <a:lnTo>
                    <a:pt x="3707241" y="1836115"/>
                  </a:lnTo>
                  <a:lnTo>
                    <a:pt x="3693098" y="1836115"/>
                  </a:lnTo>
                  <a:lnTo>
                    <a:pt x="3680324" y="1836115"/>
                  </a:lnTo>
                  <a:lnTo>
                    <a:pt x="3666182" y="1836115"/>
                  </a:lnTo>
                  <a:lnTo>
                    <a:pt x="3652039" y="1836115"/>
                  </a:lnTo>
                  <a:lnTo>
                    <a:pt x="3638352" y="1836115"/>
                  </a:lnTo>
                  <a:lnTo>
                    <a:pt x="3624209" y="1836115"/>
                  </a:lnTo>
                  <a:lnTo>
                    <a:pt x="3610523" y="1836115"/>
                  </a:lnTo>
                  <a:lnTo>
                    <a:pt x="3596380" y="1836115"/>
                  </a:lnTo>
                  <a:lnTo>
                    <a:pt x="3582237" y="1836115"/>
                  </a:lnTo>
                  <a:lnTo>
                    <a:pt x="3568550" y="1836115"/>
                  </a:lnTo>
                  <a:lnTo>
                    <a:pt x="3554408" y="1836115"/>
                  </a:lnTo>
                  <a:lnTo>
                    <a:pt x="3540721" y="1836115"/>
                  </a:lnTo>
                  <a:lnTo>
                    <a:pt x="3526578" y="1836115"/>
                  </a:lnTo>
                  <a:lnTo>
                    <a:pt x="3513804" y="1836115"/>
                  </a:lnTo>
                  <a:lnTo>
                    <a:pt x="3499661" y="1836115"/>
                  </a:lnTo>
                  <a:lnTo>
                    <a:pt x="3485519" y="1836115"/>
                  </a:lnTo>
                  <a:lnTo>
                    <a:pt x="3471832" y="1836115"/>
                  </a:lnTo>
                  <a:lnTo>
                    <a:pt x="3457689" y="1836115"/>
                  </a:lnTo>
                  <a:lnTo>
                    <a:pt x="3444003" y="1836115"/>
                  </a:lnTo>
                  <a:lnTo>
                    <a:pt x="3429860" y="1836115"/>
                  </a:lnTo>
                  <a:lnTo>
                    <a:pt x="3415717" y="1836115"/>
                  </a:lnTo>
                  <a:lnTo>
                    <a:pt x="3402030" y="1836115"/>
                  </a:lnTo>
                  <a:lnTo>
                    <a:pt x="3387887" y="1836115"/>
                  </a:lnTo>
                  <a:lnTo>
                    <a:pt x="3374201" y="1836115"/>
                  </a:lnTo>
                  <a:lnTo>
                    <a:pt x="3360058" y="1836115"/>
                  </a:lnTo>
                  <a:lnTo>
                    <a:pt x="3346828" y="1836115"/>
                  </a:lnTo>
                  <a:lnTo>
                    <a:pt x="3332685" y="1836115"/>
                  </a:lnTo>
                  <a:lnTo>
                    <a:pt x="3318542" y="1836115"/>
                  </a:lnTo>
                  <a:lnTo>
                    <a:pt x="3304855" y="1836115"/>
                  </a:lnTo>
                  <a:lnTo>
                    <a:pt x="3290713" y="1836115"/>
                  </a:lnTo>
                  <a:lnTo>
                    <a:pt x="3277026" y="1836115"/>
                  </a:lnTo>
                  <a:lnTo>
                    <a:pt x="3262883" y="1836115"/>
                  </a:lnTo>
                  <a:lnTo>
                    <a:pt x="3248740" y="1836115"/>
                  </a:lnTo>
                  <a:lnTo>
                    <a:pt x="3235054" y="1836115"/>
                  </a:lnTo>
                  <a:lnTo>
                    <a:pt x="3220911" y="1836115"/>
                  </a:lnTo>
                  <a:lnTo>
                    <a:pt x="3207224" y="1836115"/>
                  </a:lnTo>
                  <a:lnTo>
                    <a:pt x="3193082" y="1836115"/>
                  </a:lnTo>
                  <a:lnTo>
                    <a:pt x="3180307" y="1836115"/>
                  </a:lnTo>
                  <a:lnTo>
                    <a:pt x="3166165" y="1836115"/>
                  </a:lnTo>
                  <a:lnTo>
                    <a:pt x="3152022" y="1836115"/>
                  </a:lnTo>
                  <a:lnTo>
                    <a:pt x="3138335" y="1836115"/>
                  </a:lnTo>
                  <a:lnTo>
                    <a:pt x="3124192" y="1836115"/>
                  </a:lnTo>
                  <a:lnTo>
                    <a:pt x="3110506" y="1836115"/>
                  </a:lnTo>
                  <a:lnTo>
                    <a:pt x="3096363" y="1836115"/>
                  </a:lnTo>
                  <a:lnTo>
                    <a:pt x="3082220" y="1836115"/>
                  </a:lnTo>
                  <a:lnTo>
                    <a:pt x="3068534" y="1836115"/>
                  </a:lnTo>
                  <a:lnTo>
                    <a:pt x="3054391" y="1836115"/>
                  </a:lnTo>
                  <a:lnTo>
                    <a:pt x="3040704" y="1836115"/>
                  </a:lnTo>
                  <a:lnTo>
                    <a:pt x="3026561" y="1836115"/>
                  </a:lnTo>
                  <a:lnTo>
                    <a:pt x="3013787" y="1836115"/>
                  </a:lnTo>
                  <a:lnTo>
                    <a:pt x="2999644" y="1836115"/>
                  </a:lnTo>
                  <a:lnTo>
                    <a:pt x="2985502" y="1836115"/>
                  </a:lnTo>
                  <a:lnTo>
                    <a:pt x="2971815" y="1836115"/>
                  </a:lnTo>
                  <a:lnTo>
                    <a:pt x="2957672" y="1836115"/>
                  </a:lnTo>
                  <a:lnTo>
                    <a:pt x="2943986" y="1836115"/>
                  </a:lnTo>
                  <a:lnTo>
                    <a:pt x="2929843" y="1836115"/>
                  </a:lnTo>
                  <a:lnTo>
                    <a:pt x="2915700" y="1836115"/>
                  </a:lnTo>
                  <a:lnTo>
                    <a:pt x="2902013" y="1836115"/>
                  </a:lnTo>
                  <a:lnTo>
                    <a:pt x="2887871" y="1836115"/>
                  </a:lnTo>
                  <a:lnTo>
                    <a:pt x="2874184" y="1836115"/>
                  </a:lnTo>
                  <a:lnTo>
                    <a:pt x="2860041" y="1836115"/>
                  </a:lnTo>
                  <a:lnTo>
                    <a:pt x="2847267" y="1836115"/>
                  </a:lnTo>
                  <a:lnTo>
                    <a:pt x="2833124" y="1836115"/>
                  </a:lnTo>
                  <a:lnTo>
                    <a:pt x="2818981" y="1836115"/>
                  </a:lnTo>
                  <a:lnTo>
                    <a:pt x="2805295" y="1836115"/>
                  </a:lnTo>
                  <a:lnTo>
                    <a:pt x="2791152" y="1836115"/>
                  </a:lnTo>
                  <a:lnTo>
                    <a:pt x="2777465" y="1836115"/>
                  </a:lnTo>
                  <a:lnTo>
                    <a:pt x="2763323" y="1836115"/>
                  </a:lnTo>
                  <a:lnTo>
                    <a:pt x="2749180" y="1836115"/>
                  </a:lnTo>
                  <a:lnTo>
                    <a:pt x="2735493" y="1836115"/>
                  </a:lnTo>
                  <a:lnTo>
                    <a:pt x="2721350" y="1836115"/>
                  </a:lnTo>
                  <a:lnTo>
                    <a:pt x="2707664" y="1836115"/>
                  </a:lnTo>
                  <a:lnTo>
                    <a:pt x="2693521" y="1836115"/>
                  </a:lnTo>
                  <a:lnTo>
                    <a:pt x="2680291" y="1836115"/>
                  </a:lnTo>
                  <a:lnTo>
                    <a:pt x="2666148" y="1836115"/>
                  </a:lnTo>
                  <a:lnTo>
                    <a:pt x="2652005" y="1836115"/>
                  </a:lnTo>
                  <a:lnTo>
                    <a:pt x="2638318" y="1836115"/>
                  </a:lnTo>
                  <a:lnTo>
                    <a:pt x="2624176" y="1836115"/>
                  </a:lnTo>
                  <a:lnTo>
                    <a:pt x="2610489" y="1836115"/>
                  </a:lnTo>
                  <a:lnTo>
                    <a:pt x="2596346" y="1836115"/>
                  </a:lnTo>
                  <a:lnTo>
                    <a:pt x="2582203" y="1836115"/>
                  </a:lnTo>
                  <a:lnTo>
                    <a:pt x="2568517" y="1836115"/>
                  </a:lnTo>
                  <a:lnTo>
                    <a:pt x="2554374" y="1836115"/>
                  </a:lnTo>
                  <a:lnTo>
                    <a:pt x="2540687" y="1836115"/>
                  </a:lnTo>
                  <a:lnTo>
                    <a:pt x="2526545" y="1836115"/>
                  </a:lnTo>
                  <a:lnTo>
                    <a:pt x="2513770" y="1836115"/>
                  </a:lnTo>
                  <a:lnTo>
                    <a:pt x="2499628" y="1836115"/>
                  </a:lnTo>
                  <a:lnTo>
                    <a:pt x="2485485" y="1836115"/>
                  </a:lnTo>
                  <a:lnTo>
                    <a:pt x="2471798" y="1836115"/>
                  </a:lnTo>
                  <a:lnTo>
                    <a:pt x="2457655" y="1836115"/>
                  </a:lnTo>
                  <a:lnTo>
                    <a:pt x="2443969" y="1836115"/>
                  </a:lnTo>
                  <a:lnTo>
                    <a:pt x="2429826" y="1836115"/>
                  </a:lnTo>
                  <a:lnTo>
                    <a:pt x="2415683" y="1836115"/>
                  </a:lnTo>
                  <a:lnTo>
                    <a:pt x="2401997" y="1836115"/>
                  </a:lnTo>
                  <a:lnTo>
                    <a:pt x="2387854" y="1836115"/>
                  </a:lnTo>
                  <a:lnTo>
                    <a:pt x="2374167" y="1836115"/>
                  </a:lnTo>
                  <a:lnTo>
                    <a:pt x="2360024" y="1836115"/>
                  </a:lnTo>
                  <a:lnTo>
                    <a:pt x="2347250" y="1836115"/>
                  </a:lnTo>
                  <a:lnTo>
                    <a:pt x="2333107" y="1836115"/>
                  </a:lnTo>
                  <a:lnTo>
                    <a:pt x="2318965" y="1836115"/>
                  </a:lnTo>
                  <a:lnTo>
                    <a:pt x="2305278" y="1836115"/>
                  </a:lnTo>
                  <a:lnTo>
                    <a:pt x="2291135" y="1836115"/>
                  </a:lnTo>
                  <a:lnTo>
                    <a:pt x="2277449" y="1836115"/>
                  </a:lnTo>
                  <a:lnTo>
                    <a:pt x="2263306" y="1836115"/>
                  </a:lnTo>
                  <a:lnTo>
                    <a:pt x="2249163" y="1836115"/>
                  </a:lnTo>
                  <a:lnTo>
                    <a:pt x="2235476" y="1836115"/>
                  </a:lnTo>
                  <a:lnTo>
                    <a:pt x="2221334" y="1836115"/>
                  </a:lnTo>
                  <a:lnTo>
                    <a:pt x="2207647" y="1862510"/>
                  </a:lnTo>
                  <a:lnTo>
                    <a:pt x="2193504" y="1887096"/>
                  </a:lnTo>
                  <a:lnTo>
                    <a:pt x="2180730" y="1904600"/>
                  </a:lnTo>
                  <a:lnTo>
                    <a:pt x="2166587" y="1914570"/>
                  </a:lnTo>
                  <a:lnTo>
                    <a:pt x="2152444" y="1902167"/>
                  </a:lnTo>
                  <a:lnTo>
                    <a:pt x="2138758" y="1864083"/>
                  </a:lnTo>
                  <a:lnTo>
                    <a:pt x="2124615" y="1836115"/>
                  </a:lnTo>
                  <a:lnTo>
                    <a:pt x="2110928" y="1836115"/>
                  </a:lnTo>
                  <a:lnTo>
                    <a:pt x="2096786" y="1836115"/>
                  </a:lnTo>
                  <a:lnTo>
                    <a:pt x="2082643" y="1836115"/>
                  </a:lnTo>
                  <a:lnTo>
                    <a:pt x="2068956" y="1836115"/>
                  </a:lnTo>
                  <a:lnTo>
                    <a:pt x="2054813" y="1836115"/>
                  </a:lnTo>
                  <a:lnTo>
                    <a:pt x="2041127" y="1836115"/>
                  </a:lnTo>
                  <a:lnTo>
                    <a:pt x="2026984" y="1836115"/>
                  </a:lnTo>
                  <a:lnTo>
                    <a:pt x="2013754" y="1836115"/>
                  </a:lnTo>
                  <a:lnTo>
                    <a:pt x="1999611" y="1836115"/>
                  </a:lnTo>
                  <a:lnTo>
                    <a:pt x="1985468" y="1836115"/>
                  </a:lnTo>
                  <a:lnTo>
                    <a:pt x="1971781" y="1836115"/>
                  </a:lnTo>
                  <a:lnTo>
                    <a:pt x="1957639" y="1836115"/>
                  </a:lnTo>
                  <a:lnTo>
                    <a:pt x="1943952" y="1836115"/>
                  </a:lnTo>
                  <a:lnTo>
                    <a:pt x="1929809" y="1836115"/>
                  </a:lnTo>
                  <a:lnTo>
                    <a:pt x="1915666" y="1836115"/>
                  </a:lnTo>
                  <a:lnTo>
                    <a:pt x="1901980" y="1836115"/>
                  </a:lnTo>
                  <a:lnTo>
                    <a:pt x="1887837" y="1836115"/>
                  </a:lnTo>
                  <a:lnTo>
                    <a:pt x="1874150" y="1836115"/>
                  </a:lnTo>
                  <a:lnTo>
                    <a:pt x="1860007" y="1836115"/>
                  </a:lnTo>
                  <a:lnTo>
                    <a:pt x="1847233" y="1836115"/>
                  </a:lnTo>
                  <a:lnTo>
                    <a:pt x="1833091" y="1836115"/>
                  </a:lnTo>
                  <a:lnTo>
                    <a:pt x="1818948" y="1836115"/>
                  </a:lnTo>
                  <a:lnTo>
                    <a:pt x="1805261" y="1836115"/>
                  </a:lnTo>
                  <a:lnTo>
                    <a:pt x="1791118" y="1836115"/>
                  </a:lnTo>
                  <a:lnTo>
                    <a:pt x="1777432" y="1836115"/>
                  </a:lnTo>
                  <a:lnTo>
                    <a:pt x="1763289" y="1836115"/>
                  </a:lnTo>
                  <a:lnTo>
                    <a:pt x="1749146" y="1836115"/>
                  </a:lnTo>
                  <a:lnTo>
                    <a:pt x="1735459" y="1908775"/>
                  </a:lnTo>
                  <a:lnTo>
                    <a:pt x="1721317" y="1984402"/>
                  </a:lnTo>
                  <a:lnTo>
                    <a:pt x="1707630" y="2004638"/>
                  </a:lnTo>
                  <a:lnTo>
                    <a:pt x="1693487" y="1982179"/>
                  </a:lnTo>
                  <a:lnTo>
                    <a:pt x="1680713" y="1943323"/>
                  </a:lnTo>
                  <a:lnTo>
                    <a:pt x="1666570" y="1909966"/>
                  </a:lnTo>
                  <a:lnTo>
                    <a:pt x="1652427" y="1889976"/>
                  </a:lnTo>
                  <a:lnTo>
                    <a:pt x="1638741" y="1866042"/>
                  </a:lnTo>
                  <a:lnTo>
                    <a:pt x="1624598" y="1836115"/>
                  </a:lnTo>
                  <a:lnTo>
                    <a:pt x="1610911" y="1836115"/>
                  </a:lnTo>
                  <a:lnTo>
                    <a:pt x="1596769" y="1836115"/>
                  </a:lnTo>
                  <a:lnTo>
                    <a:pt x="1582626" y="1836115"/>
                  </a:lnTo>
                  <a:lnTo>
                    <a:pt x="1568939" y="1836115"/>
                  </a:lnTo>
                  <a:lnTo>
                    <a:pt x="1554796" y="1836115"/>
                  </a:lnTo>
                  <a:lnTo>
                    <a:pt x="1541110" y="1947800"/>
                  </a:lnTo>
                  <a:lnTo>
                    <a:pt x="1526967" y="2117188"/>
                  </a:lnTo>
                  <a:lnTo>
                    <a:pt x="1514193" y="2289622"/>
                  </a:lnTo>
                  <a:lnTo>
                    <a:pt x="1500050" y="2431595"/>
                  </a:lnTo>
                  <a:lnTo>
                    <a:pt x="1485907" y="2517725"/>
                  </a:lnTo>
                  <a:lnTo>
                    <a:pt x="1472221" y="2539913"/>
                  </a:lnTo>
                  <a:lnTo>
                    <a:pt x="1458078" y="2501494"/>
                  </a:lnTo>
                  <a:lnTo>
                    <a:pt x="1444391" y="2411886"/>
                  </a:lnTo>
                  <a:lnTo>
                    <a:pt x="1430248" y="2278949"/>
                  </a:lnTo>
                  <a:lnTo>
                    <a:pt x="1416106" y="2102995"/>
                  </a:lnTo>
                  <a:lnTo>
                    <a:pt x="1402419" y="1882905"/>
                  </a:lnTo>
                  <a:lnTo>
                    <a:pt x="1388276" y="1836115"/>
                  </a:lnTo>
                  <a:lnTo>
                    <a:pt x="1374590" y="1836115"/>
                  </a:lnTo>
                  <a:lnTo>
                    <a:pt x="1360447" y="1836115"/>
                  </a:lnTo>
                  <a:lnTo>
                    <a:pt x="1347216" y="1836115"/>
                  </a:lnTo>
                  <a:lnTo>
                    <a:pt x="1333074" y="1836115"/>
                  </a:lnTo>
                  <a:lnTo>
                    <a:pt x="1318931" y="1836115"/>
                  </a:lnTo>
                  <a:lnTo>
                    <a:pt x="1305244" y="1836115"/>
                  </a:lnTo>
                  <a:lnTo>
                    <a:pt x="1291101" y="1836115"/>
                  </a:lnTo>
                  <a:lnTo>
                    <a:pt x="1277415" y="1836115"/>
                  </a:lnTo>
                  <a:lnTo>
                    <a:pt x="1263272" y="1836115"/>
                  </a:lnTo>
                  <a:lnTo>
                    <a:pt x="1249129" y="1836115"/>
                  </a:lnTo>
                  <a:lnTo>
                    <a:pt x="1235443" y="1836115"/>
                  </a:lnTo>
                  <a:lnTo>
                    <a:pt x="1221300" y="1836115"/>
                  </a:lnTo>
                  <a:lnTo>
                    <a:pt x="1207613" y="1836115"/>
                  </a:lnTo>
                  <a:lnTo>
                    <a:pt x="1193470" y="1836115"/>
                  </a:lnTo>
                  <a:lnTo>
                    <a:pt x="1180696" y="1968263"/>
                  </a:lnTo>
                  <a:lnTo>
                    <a:pt x="1166553" y="2316309"/>
                  </a:lnTo>
                  <a:lnTo>
                    <a:pt x="1152411" y="2629061"/>
                  </a:lnTo>
                  <a:lnTo>
                    <a:pt x="1138724" y="2894860"/>
                  </a:lnTo>
                  <a:lnTo>
                    <a:pt x="1124581" y="3103589"/>
                  </a:lnTo>
                  <a:lnTo>
                    <a:pt x="1110895" y="3244047"/>
                  </a:lnTo>
                  <a:lnTo>
                    <a:pt x="1096752" y="3312822"/>
                  </a:lnTo>
                  <a:lnTo>
                    <a:pt x="1082609" y="3316231"/>
                  </a:lnTo>
                  <a:lnTo>
                    <a:pt x="1068922" y="3263770"/>
                  </a:lnTo>
                  <a:lnTo>
                    <a:pt x="1054780" y="3168138"/>
                  </a:lnTo>
                  <a:lnTo>
                    <a:pt x="1041093" y="3042220"/>
                  </a:lnTo>
                  <a:lnTo>
                    <a:pt x="1026950" y="2894621"/>
                  </a:lnTo>
                  <a:lnTo>
                    <a:pt x="1014176" y="2729533"/>
                  </a:lnTo>
                  <a:lnTo>
                    <a:pt x="1000033" y="2547294"/>
                  </a:lnTo>
                  <a:lnTo>
                    <a:pt x="985890" y="2348392"/>
                  </a:lnTo>
                  <a:lnTo>
                    <a:pt x="972204" y="2136023"/>
                  </a:lnTo>
                  <a:lnTo>
                    <a:pt x="958061" y="1916127"/>
                  </a:lnTo>
                  <a:lnTo>
                    <a:pt x="944374" y="1836115"/>
                  </a:lnTo>
                  <a:lnTo>
                    <a:pt x="930232" y="1836115"/>
                  </a:lnTo>
                  <a:lnTo>
                    <a:pt x="916089" y="1836115"/>
                  </a:lnTo>
                  <a:lnTo>
                    <a:pt x="902402" y="1836115"/>
                  </a:lnTo>
                  <a:lnTo>
                    <a:pt x="888259" y="1836115"/>
                  </a:lnTo>
                  <a:lnTo>
                    <a:pt x="874573" y="1836115"/>
                  </a:lnTo>
                  <a:lnTo>
                    <a:pt x="860430" y="1836115"/>
                  </a:lnTo>
                  <a:lnTo>
                    <a:pt x="847656" y="1836115"/>
                  </a:lnTo>
                  <a:lnTo>
                    <a:pt x="833513" y="1836115"/>
                  </a:lnTo>
                  <a:lnTo>
                    <a:pt x="819370" y="1836115"/>
                  </a:lnTo>
                  <a:lnTo>
                    <a:pt x="805684" y="1836115"/>
                  </a:lnTo>
                  <a:lnTo>
                    <a:pt x="791541" y="1836115"/>
                  </a:lnTo>
                  <a:lnTo>
                    <a:pt x="777854" y="1836115"/>
                  </a:lnTo>
                  <a:lnTo>
                    <a:pt x="763711" y="1836115"/>
                  </a:lnTo>
                  <a:lnTo>
                    <a:pt x="749569" y="1836115"/>
                  </a:lnTo>
                  <a:lnTo>
                    <a:pt x="735882" y="1836115"/>
                  </a:lnTo>
                  <a:lnTo>
                    <a:pt x="721739" y="1836115"/>
                  </a:lnTo>
                  <a:lnTo>
                    <a:pt x="708053" y="1836115"/>
                  </a:lnTo>
                  <a:lnTo>
                    <a:pt x="693910" y="1836115"/>
                  </a:lnTo>
                  <a:lnTo>
                    <a:pt x="680679" y="1836115"/>
                  </a:lnTo>
                  <a:lnTo>
                    <a:pt x="666537" y="1836115"/>
                  </a:lnTo>
                  <a:lnTo>
                    <a:pt x="652394" y="1836115"/>
                  </a:lnTo>
                  <a:lnTo>
                    <a:pt x="638707" y="1836115"/>
                  </a:lnTo>
                  <a:lnTo>
                    <a:pt x="624564" y="1836115"/>
                  </a:lnTo>
                  <a:lnTo>
                    <a:pt x="610878" y="1836115"/>
                  </a:lnTo>
                  <a:lnTo>
                    <a:pt x="596735" y="1836115"/>
                  </a:lnTo>
                  <a:lnTo>
                    <a:pt x="582592" y="1836115"/>
                  </a:lnTo>
                  <a:lnTo>
                    <a:pt x="568906" y="1836115"/>
                  </a:lnTo>
                  <a:lnTo>
                    <a:pt x="554763" y="1836115"/>
                  </a:lnTo>
                  <a:lnTo>
                    <a:pt x="541076" y="1836115"/>
                  </a:lnTo>
                  <a:lnTo>
                    <a:pt x="526933" y="1836115"/>
                  </a:lnTo>
                  <a:lnTo>
                    <a:pt x="514159" y="1836115"/>
                  </a:lnTo>
                  <a:lnTo>
                    <a:pt x="500016" y="1836115"/>
                  </a:lnTo>
                  <a:lnTo>
                    <a:pt x="485874" y="1836115"/>
                  </a:lnTo>
                  <a:lnTo>
                    <a:pt x="472187" y="1836115"/>
                  </a:lnTo>
                  <a:lnTo>
                    <a:pt x="458044" y="1836115"/>
                  </a:lnTo>
                  <a:lnTo>
                    <a:pt x="444358" y="1836115"/>
                  </a:lnTo>
                  <a:lnTo>
                    <a:pt x="430215" y="1836115"/>
                  </a:lnTo>
                  <a:lnTo>
                    <a:pt x="416072" y="1836115"/>
                  </a:lnTo>
                  <a:lnTo>
                    <a:pt x="402385" y="1836115"/>
                  </a:lnTo>
                  <a:lnTo>
                    <a:pt x="388243" y="1836115"/>
                  </a:lnTo>
                  <a:lnTo>
                    <a:pt x="374556" y="1836115"/>
                  </a:lnTo>
                  <a:lnTo>
                    <a:pt x="360413" y="1836115"/>
                  </a:lnTo>
                  <a:lnTo>
                    <a:pt x="347639" y="1836115"/>
                  </a:lnTo>
                  <a:lnTo>
                    <a:pt x="333496" y="1836115"/>
                  </a:lnTo>
                  <a:lnTo>
                    <a:pt x="319353" y="1836115"/>
                  </a:lnTo>
                  <a:lnTo>
                    <a:pt x="305667" y="1836115"/>
                  </a:lnTo>
                  <a:lnTo>
                    <a:pt x="291524" y="1836115"/>
                  </a:lnTo>
                  <a:lnTo>
                    <a:pt x="277837" y="1836115"/>
                  </a:lnTo>
                  <a:lnTo>
                    <a:pt x="263695" y="1836115"/>
                  </a:lnTo>
                  <a:lnTo>
                    <a:pt x="249552" y="1836115"/>
                  </a:lnTo>
                  <a:lnTo>
                    <a:pt x="235865" y="1836115"/>
                  </a:lnTo>
                  <a:lnTo>
                    <a:pt x="221722" y="1836115"/>
                  </a:lnTo>
                  <a:lnTo>
                    <a:pt x="208036" y="1836115"/>
                  </a:lnTo>
                  <a:lnTo>
                    <a:pt x="193893" y="1836115"/>
                  </a:lnTo>
                  <a:lnTo>
                    <a:pt x="181119" y="1836115"/>
                  </a:lnTo>
                  <a:lnTo>
                    <a:pt x="166976" y="1836115"/>
                  </a:lnTo>
                  <a:lnTo>
                    <a:pt x="152833" y="1836115"/>
                  </a:lnTo>
                  <a:lnTo>
                    <a:pt x="139147" y="1870859"/>
                  </a:lnTo>
                  <a:lnTo>
                    <a:pt x="125004" y="1879729"/>
                  </a:lnTo>
                  <a:lnTo>
                    <a:pt x="111317" y="1845978"/>
                  </a:lnTo>
                  <a:lnTo>
                    <a:pt x="97174" y="1836115"/>
                  </a:lnTo>
                  <a:lnTo>
                    <a:pt x="83031" y="1836115"/>
                  </a:lnTo>
                  <a:lnTo>
                    <a:pt x="69345" y="1836115"/>
                  </a:lnTo>
                  <a:lnTo>
                    <a:pt x="55202" y="1836115"/>
                  </a:lnTo>
                  <a:lnTo>
                    <a:pt x="41515" y="1836115"/>
                  </a:lnTo>
                  <a:lnTo>
                    <a:pt x="27373" y="1836115"/>
                  </a:lnTo>
                  <a:lnTo>
                    <a:pt x="14142" y="1836115"/>
                  </a:lnTo>
                  <a:lnTo>
                    <a:pt x="0" y="1836115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1025850" y="437129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6"/>
            <p:cNvSpPr/>
            <p:nvPr/>
          </p:nvSpPr>
          <p:spPr>
            <a:xfrm>
              <a:off x="696390" y="5835009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696390" y="5080530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798021" y="4326051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734453" y="3571572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734453" y="2817093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WY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115588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408626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305694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025850" y="563024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25850" y="460092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357160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254228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681146"/>
                  </a:moveTo>
                  <a:lnTo>
                    <a:pt x="14142" y="822307"/>
                  </a:lnTo>
                  <a:lnTo>
                    <a:pt x="27373" y="949153"/>
                  </a:lnTo>
                  <a:lnTo>
                    <a:pt x="41515" y="1056019"/>
                  </a:lnTo>
                  <a:lnTo>
                    <a:pt x="55202" y="1125221"/>
                  </a:lnTo>
                  <a:lnTo>
                    <a:pt x="69345" y="1141854"/>
                  </a:lnTo>
                  <a:lnTo>
                    <a:pt x="83031" y="1113024"/>
                  </a:lnTo>
                  <a:lnTo>
                    <a:pt x="97174" y="1059528"/>
                  </a:lnTo>
                  <a:lnTo>
                    <a:pt x="111317" y="986996"/>
                  </a:lnTo>
                  <a:lnTo>
                    <a:pt x="125004" y="884351"/>
                  </a:lnTo>
                  <a:lnTo>
                    <a:pt x="139147" y="766010"/>
                  </a:lnTo>
                  <a:lnTo>
                    <a:pt x="152833" y="663509"/>
                  </a:lnTo>
                  <a:lnTo>
                    <a:pt x="166976" y="586630"/>
                  </a:lnTo>
                  <a:lnTo>
                    <a:pt x="181119" y="532547"/>
                  </a:lnTo>
                  <a:lnTo>
                    <a:pt x="193893" y="499622"/>
                  </a:lnTo>
                  <a:lnTo>
                    <a:pt x="208036" y="484988"/>
                  </a:lnTo>
                  <a:lnTo>
                    <a:pt x="221722" y="487186"/>
                  </a:lnTo>
                  <a:lnTo>
                    <a:pt x="235865" y="500164"/>
                  </a:lnTo>
                  <a:lnTo>
                    <a:pt x="249552" y="506139"/>
                  </a:lnTo>
                  <a:lnTo>
                    <a:pt x="263695" y="499374"/>
                  </a:lnTo>
                  <a:lnTo>
                    <a:pt x="277837" y="504909"/>
                  </a:lnTo>
                  <a:lnTo>
                    <a:pt x="291524" y="536856"/>
                  </a:lnTo>
                  <a:lnTo>
                    <a:pt x="305667" y="563520"/>
                  </a:lnTo>
                  <a:lnTo>
                    <a:pt x="319353" y="548405"/>
                  </a:lnTo>
                  <a:lnTo>
                    <a:pt x="333496" y="484926"/>
                  </a:lnTo>
                  <a:lnTo>
                    <a:pt x="347639" y="394954"/>
                  </a:lnTo>
                  <a:lnTo>
                    <a:pt x="360413" y="304777"/>
                  </a:lnTo>
                  <a:lnTo>
                    <a:pt x="374556" y="234100"/>
                  </a:lnTo>
                  <a:lnTo>
                    <a:pt x="388243" y="193999"/>
                  </a:lnTo>
                  <a:lnTo>
                    <a:pt x="402385" y="186501"/>
                  </a:lnTo>
                  <a:lnTo>
                    <a:pt x="416072" y="232666"/>
                  </a:lnTo>
                  <a:lnTo>
                    <a:pt x="430215" y="332038"/>
                  </a:lnTo>
                  <a:lnTo>
                    <a:pt x="444358" y="431807"/>
                  </a:lnTo>
                  <a:lnTo>
                    <a:pt x="458044" y="492287"/>
                  </a:lnTo>
                  <a:lnTo>
                    <a:pt x="472187" y="517637"/>
                  </a:lnTo>
                  <a:lnTo>
                    <a:pt x="485874" y="523471"/>
                  </a:lnTo>
                  <a:lnTo>
                    <a:pt x="500016" y="529431"/>
                  </a:lnTo>
                  <a:lnTo>
                    <a:pt x="514159" y="525787"/>
                  </a:lnTo>
                  <a:lnTo>
                    <a:pt x="526933" y="480576"/>
                  </a:lnTo>
                  <a:lnTo>
                    <a:pt x="541076" y="377755"/>
                  </a:lnTo>
                  <a:lnTo>
                    <a:pt x="554763" y="244052"/>
                  </a:lnTo>
                  <a:lnTo>
                    <a:pt x="568906" y="129029"/>
                  </a:lnTo>
                  <a:lnTo>
                    <a:pt x="582592" y="45619"/>
                  </a:lnTo>
                  <a:lnTo>
                    <a:pt x="596735" y="0"/>
                  </a:lnTo>
                  <a:lnTo>
                    <a:pt x="610878" y="15966"/>
                  </a:lnTo>
                  <a:lnTo>
                    <a:pt x="624564" y="96514"/>
                  </a:lnTo>
                  <a:lnTo>
                    <a:pt x="638707" y="219045"/>
                  </a:lnTo>
                  <a:lnTo>
                    <a:pt x="652394" y="360305"/>
                  </a:lnTo>
                  <a:lnTo>
                    <a:pt x="666537" y="517809"/>
                  </a:lnTo>
                  <a:lnTo>
                    <a:pt x="680679" y="708819"/>
                  </a:lnTo>
                  <a:lnTo>
                    <a:pt x="693910" y="937931"/>
                  </a:lnTo>
                  <a:lnTo>
                    <a:pt x="708053" y="1199785"/>
                  </a:lnTo>
                  <a:lnTo>
                    <a:pt x="721739" y="1461217"/>
                  </a:lnTo>
                  <a:lnTo>
                    <a:pt x="735882" y="1684515"/>
                  </a:lnTo>
                  <a:lnTo>
                    <a:pt x="749569" y="1851746"/>
                  </a:lnTo>
                  <a:lnTo>
                    <a:pt x="763711" y="1954004"/>
                  </a:lnTo>
                  <a:lnTo>
                    <a:pt x="777854" y="1998798"/>
                  </a:lnTo>
                  <a:lnTo>
                    <a:pt x="791541" y="2004620"/>
                  </a:lnTo>
                  <a:lnTo>
                    <a:pt x="805684" y="1992604"/>
                  </a:lnTo>
                  <a:lnTo>
                    <a:pt x="819370" y="1976463"/>
                  </a:lnTo>
                  <a:lnTo>
                    <a:pt x="833513" y="1947220"/>
                  </a:lnTo>
                  <a:lnTo>
                    <a:pt x="847656" y="1893813"/>
                  </a:lnTo>
                  <a:lnTo>
                    <a:pt x="860430" y="1821008"/>
                  </a:lnTo>
                  <a:lnTo>
                    <a:pt x="874573" y="1723803"/>
                  </a:lnTo>
                  <a:lnTo>
                    <a:pt x="888259" y="1598380"/>
                  </a:lnTo>
                  <a:lnTo>
                    <a:pt x="902402" y="1469116"/>
                  </a:lnTo>
                  <a:lnTo>
                    <a:pt x="916089" y="1379871"/>
                  </a:lnTo>
                  <a:lnTo>
                    <a:pt x="930232" y="1340411"/>
                  </a:lnTo>
                  <a:lnTo>
                    <a:pt x="944374" y="1327730"/>
                  </a:lnTo>
                  <a:lnTo>
                    <a:pt x="958061" y="1326943"/>
                  </a:lnTo>
                  <a:lnTo>
                    <a:pt x="972204" y="1329987"/>
                  </a:lnTo>
                  <a:lnTo>
                    <a:pt x="985890" y="1332816"/>
                  </a:lnTo>
                  <a:lnTo>
                    <a:pt x="1000033" y="1339176"/>
                  </a:lnTo>
                  <a:lnTo>
                    <a:pt x="1014176" y="1359686"/>
                  </a:lnTo>
                  <a:lnTo>
                    <a:pt x="1026950" y="1407599"/>
                  </a:lnTo>
                  <a:lnTo>
                    <a:pt x="1041093" y="1494279"/>
                  </a:lnTo>
                  <a:lnTo>
                    <a:pt x="1054780" y="1623522"/>
                  </a:lnTo>
                  <a:lnTo>
                    <a:pt x="1068922" y="1776593"/>
                  </a:lnTo>
                  <a:lnTo>
                    <a:pt x="1082609" y="1915214"/>
                  </a:lnTo>
                  <a:lnTo>
                    <a:pt x="1096752" y="2016141"/>
                  </a:lnTo>
                  <a:lnTo>
                    <a:pt x="1110895" y="2082758"/>
                  </a:lnTo>
                  <a:lnTo>
                    <a:pt x="1124581" y="2128211"/>
                  </a:lnTo>
                  <a:lnTo>
                    <a:pt x="1138724" y="2162885"/>
                  </a:lnTo>
                  <a:lnTo>
                    <a:pt x="1152411" y="2191774"/>
                  </a:lnTo>
                  <a:lnTo>
                    <a:pt x="1166553" y="2216797"/>
                  </a:lnTo>
                  <a:lnTo>
                    <a:pt x="1180696" y="2245596"/>
                  </a:lnTo>
                  <a:lnTo>
                    <a:pt x="1193470" y="2291664"/>
                  </a:lnTo>
                  <a:lnTo>
                    <a:pt x="1207613" y="2354336"/>
                  </a:lnTo>
                  <a:lnTo>
                    <a:pt x="1221300" y="2418080"/>
                  </a:lnTo>
                  <a:lnTo>
                    <a:pt x="1235443" y="2476366"/>
                  </a:lnTo>
                  <a:lnTo>
                    <a:pt x="1249129" y="2520041"/>
                  </a:lnTo>
                  <a:lnTo>
                    <a:pt x="1263272" y="2536895"/>
                  </a:lnTo>
                  <a:lnTo>
                    <a:pt x="1277415" y="2525429"/>
                  </a:lnTo>
                  <a:lnTo>
                    <a:pt x="1291101" y="2488809"/>
                  </a:lnTo>
                  <a:lnTo>
                    <a:pt x="1305244" y="2438406"/>
                  </a:lnTo>
                  <a:lnTo>
                    <a:pt x="1318931" y="2400524"/>
                  </a:lnTo>
                  <a:lnTo>
                    <a:pt x="1333074" y="2398411"/>
                  </a:lnTo>
                  <a:lnTo>
                    <a:pt x="1347216" y="2423725"/>
                  </a:lnTo>
                  <a:lnTo>
                    <a:pt x="1360447" y="2447961"/>
                  </a:lnTo>
                  <a:lnTo>
                    <a:pt x="1374590" y="2453501"/>
                  </a:lnTo>
                  <a:lnTo>
                    <a:pt x="1388276" y="2439359"/>
                  </a:lnTo>
                  <a:lnTo>
                    <a:pt x="1402419" y="2405971"/>
                  </a:lnTo>
                  <a:lnTo>
                    <a:pt x="1416106" y="2363529"/>
                  </a:lnTo>
                  <a:lnTo>
                    <a:pt x="1430248" y="2332138"/>
                  </a:lnTo>
                  <a:lnTo>
                    <a:pt x="1444391" y="2325489"/>
                  </a:lnTo>
                  <a:lnTo>
                    <a:pt x="1458078" y="2354972"/>
                  </a:lnTo>
                  <a:lnTo>
                    <a:pt x="1472221" y="2416583"/>
                  </a:lnTo>
                  <a:lnTo>
                    <a:pt x="1485907" y="2468817"/>
                  </a:lnTo>
                  <a:lnTo>
                    <a:pt x="1500050" y="2468346"/>
                  </a:lnTo>
                  <a:lnTo>
                    <a:pt x="1514193" y="2411571"/>
                  </a:lnTo>
                  <a:lnTo>
                    <a:pt x="1526967" y="2323816"/>
                  </a:lnTo>
                  <a:lnTo>
                    <a:pt x="1541110" y="2239577"/>
                  </a:lnTo>
                  <a:lnTo>
                    <a:pt x="1554796" y="2186771"/>
                  </a:lnTo>
                  <a:lnTo>
                    <a:pt x="1568939" y="2170482"/>
                  </a:lnTo>
                  <a:lnTo>
                    <a:pt x="1582626" y="2179919"/>
                  </a:lnTo>
                  <a:lnTo>
                    <a:pt x="1596769" y="2202792"/>
                  </a:lnTo>
                  <a:lnTo>
                    <a:pt x="1610911" y="2215335"/>
                  </a:lnTo>
                  <a:lnTo>
                    <a:pt x="1624598" y="2191879"/>
                  </a:lnTo>
                  <a:lnTo>
                    <a:pt x="1638741" y="2139740"/>
                  </a:lnTo>
                  <a:lnTo>
                    <a:pt x="1652427" y="2106601"/>
                  </a:lnTo>
                  <a:lnTo>
                    <a:pt x="1666570" y="2140713"/>
                  </a:lnTo>
                  <a:lnTo>
                    <a:pt x="1680713" y="2240625"/>
                  </a:lnTo>
                  <a:lnTo>
                    <a:pt x="1693487" y="2360011"/>
                  </a:lnTo>
                  <a:lnTo>
                    <a:pt x="1707630" y="2454097"/>
                  </a:lnTo>
                  <a:lnTo>
                    <a:pt x="1721317" y="2496011"/>
                  </a:lnTo>
                  <a:lnTo>
                    <a:pt x="1735459" y="2488420"/>
                  </a:lnTo>
                  <a:lnTo>
                    <a:pt x="1749146" y="2467191"/>
                  </a:lnTo>
                  <a:lnTo>
                    <a:pt x="1763289" y="2461678"/>
                  </a:lnTo>
                  <a:lnTo>
                    <a:pt x="1777432" y="2480879"/>
                  </a:lnTo>
                  <a:lnTo>
                    <a:pt x="1791118" y="2525670"/>
                  </a:lnTo>
                  <a:lnTo>
                    <a:pt x="1805261" y="2592343"/>
                  </a:lnTo>
                  <a:lnTo>
                    <a:pt x="1818948" y="2660061"/>
                  </a:lnTo>
                  <a:lnTo>
                    <a:pt x="1833091" y="2691805"/>
                  </a:lnTo>
                  <a:lnTo>
                    <a:pt x="1847233" y="2690699"/>
                  </a:lnTo>
                  <a:lnTo>
                    <a:pt x="1860007" y="2700950"/>
                  </a:lnTo>
                  <a:lnTo>
                    <a:pt x="1874150" y="2743868"/>
                  </a:lnTo>
                  <a:lnTo>
                    <a:pt x="1887837" y="2819260"/>
                  </a:lnTo>
                  <a:lnTo>
                    <a:pt x="1901980" y="2913136"/>
                  </a:lnTo>
                  <a:lnTo>
                    <a:pt x="1915666" y="2996040"/>
                  </a:lnTo>
                  <a:lnTo>
                    <a:pt x="1929809" y="3063020"/>
                  </a:lnTo>
                  <a:lnTo>
                    <a:pt x="1943952" y="3127940"/>
                  </a:lnTo>
                  <a:lnTo>
                    <a:pt x="1957639" y="3201014"/>
                  </a:lnTo>
                  <a:lnTo>
                    <a:pt x="1971781" y="3272305"/>
                  </a:lnTo>
                  <a:lnTo>
                    <a:pt x="1985468" y="3311920"/>
                  </a:lnTo>
                  <a:lnTo>
                    <a:pt x="1999611" y="3316231"/>
                  </a:lnTo>
                  <a:lnTo>
                    <a:pt x="2013754" y="3299598"/>
                  </a:lnTo>
                  <a:lnTo>
                    <a:pt x="2026984" y="3263034"/>
                  </a:lnTo>
                  <a:lnTo>
                    <a:pt x="2041127" y="3194708"/>
                  </a:lnTo>
                  <a:lnTo>
                    <a:pt x="2054813" y="3070604"/>
                  </a:lnTo>
                  <a:lnTo>
                    <a:pt x="2068956" y="2877249"/>
                  </a:lnTo>
                  <a:lnTo>
                    <a:pt x="2082643" y="2633945"/>
                  </a:lnTo>
                  <a:lnTo>
                    <a:pt x="2096786" y="2390888"/>
                  </a:lnTo>
                  <a:lnTo>
                    <a:pt x="2110928" y="2185418"/>
                  </a:lnTo>
                  <a:lnTo>
                    <a:pt x="2124615" y="2025318"/>
                  </a:lnTo>
                  <a:lnTo>
                    <a:pt x="2138758" y="1919573"/>
                  </a:lnTo>
                  <a:lnTo>
                    <a:pt x="2152444" y="1871909"/>
                  </a:lnTo>
                  <a:lnTo>
                    <a:pt x="2166587" y="1855892"/>
                  </a:lnTo>
                  <a:lnTo>
                    <a:pt x="2180730" y="1816139"/>
                  </a:lnTo>
                  <a:lnTo>
                    <a:pt x="2193504" y="1716521"/>
                  </a:lnTo>
                  <a:lnTo>
                    <a:pt x="2207647" y="1578212"/>
                  </a:lnTo>
                  <a:lnTo>
                    <a:pt x="2221334" y="1464300"/>
                  </a:lnTo>
                  <a:lnTo>
                    <a:pt x="2235476" y="1428566"/>
                  </a:lnTo>
                  <a:lnTo>
                    <a:pt x="2249163" y="1475991"/>
                  </a:lnTo>
                  <a:lnTo>
                    <a:pt x="2263306" y="1549746"/>
                  </a:lnTo>
                  <a:lnTo>
                    <a:pt x="2277449" y="1592255"/>
                  </a:lnTo>
                  <a:lnTo>
                    <a:pt x="2291135" y="1585351"/>
                  </a:lnTo>
                  <a:lnTo>
                    <a:pt x="2305278" y="1525440"/>
                  </a:lnTo>
                  <a:lnTo>
                    <a:pt x="2318965" y="1433561"/>
                  </a:lnTo>
                  <a:lnTo>
                    <a:pt x="2333107" y="1349360"/>
                  </a:lnTo>
                  <a:lnTo>
                    <a:pt x="2347250" y="1300616"/>
                  </a:lnTo>
                  <a:lnTo>
                    <a:pt x="2360024" y="1289882"/>
                  </a:lnTo>
                  <a:lnTo>
                    <a:pt x="2374167" y="1298330"/>
                  </a:lnTo>
                  <a:lnTo>
                    <a:pt x="2387854" y="1306283"/>
                  </a:lnTo>
                  <a:lnTo>
                    <a:pt x="2401997" y="1315963"/>
                  </a:lnTo>
                  <a:lnTo>
                    <a:pt x="2415683" y="1334576"/>
                  </a:lnTo>
                  <a:lnTo>
                    <a:pt x="2429826" y="1359862"/>
                  </a:lnTo>
                  <a:lnTo>
                    <a:pt x="2443969" y="1394967"/>
                  </a:lnTo>
                  <a:lnTo>
                    <a:pt x="2457655" y="1429505"/>
                  </a:lnTo>
                  <a:lnTo>
                    <a:pt x="2471798" y="1442556"/>
                  </a:lnTo>
                  <a:lnTo>
                    <a:pt x="2485485" y="1433498"/>
                  </a:lnTo>
                  <a:lnTo>
                    <a:pt x="2499628" y="1407480"/>
                  </a:lnTo>
                  <a:lnTo>
                    <a:pt x="2513770" y="1369715"/>
                  </a:lnTo>
                  <a:lnTo>
                    <a:pt x="2526545" y="1335309"/>
                  </a:lnTo>
                  <a:lnTo>
                    <a:pt x="2540687" y="1330566"/>
                  </a:lnTo>
                  <a:lnTo>
                    <a:pt x="2554374" y="1370164"/>
                  </a:lnTo>
                  <a:lnTo>
                    <a:pt x="2568517" y="1427033"/>
                  </a:lnTo>
                  <a:lnTo>
                    <a:pt x="2582203" y="1457545"/>
                  </a:lnTo>
                  <a:lnTo>
                    <a:pt x="2596346" y="1442183"/>
                  </a:lnTo>
                  <a:lnTo>
                    <a:pt x="2610489" y="1397636"/>
                  </a:lnTo>
                  <a:lnTo>
                    <a:pt x="2624176" y="1348719"/>
                  </a:lnTo>
                  <a:lnTo>
                    <a:pt x="2638318" y="1303450"/>
                  </a:lnTo>
                  <a:lnTo>
                    <a:pt x="2652005" y="1266081"/>
                  </a:lnTo>
                  <a:lnTo>
                    <a:pt x="2666148" y="1255899"/>
                  </a:lnTo>
                  <a:lnTo>
                    <a:pt x="2680291" y="1288095"/>
                  </a:lnTo>
                  <a:lnTo>
                    <a:pt x="2693521" y="1344631"/>
                  </a:lnTo>
                  <a:lnTo>
                    <a:pt x="2707664" y="1391613"/>
                  </a:lnTo>
                  <a:lnTo>
                    <a:pt x="2721350" y="1415235"/>
                  </a:lnTo>
                  <a:lnTo>
                    <a:pt x="2735493" y="1418315"/>
                  </a:lnTo>
                  <a:lnTo>
                    <a:pt x="2749180" y="1404176"/>
                  </a:lnTo>
                  <a:lnTo>
                    <a:pt x="2763323" y="1377308"/>
                  </a:lnTo>
                  <a:lnTo>
                    <a:pt x="2777465" y="1350941"/>
                  </a:lnTo>
                  <a:lnTo>
                    <a:pt x="2791152" y="1348526"/>
                  </a:lnTo>
                  <a:lnTo>
                    <a:pt x="2805295" y="1383673"/>
                  </a:lnTo>
                  <a:lnTo>
                    <a:pt x="2818981" y="1448614"/>
                  </a:lnTo>
                  <a:lnTo>
                    <a:pt x="2833124" y="1501642"/>
                  </a:lnTo>
                  <a:lnTo>
                    <a:pt x="2847267" y="1507964"/>
                  </a:lnTo>
                  <a:lnTo>
                    <a:pt x="2860041" y="1471226"/>
                  </a:lnTo>
                  <a:lnTo>
                    <a:pt x="2874184" y="1413465"/>
                  </a:lnTo>
                  <a:lnTo>
                    <a:pt x="2887871" y="1338905"/>
                  </a:lnTo>
                  <a:lnTo>
                    <a:pt x="2902013" y="1256676"/>
                  </a:lnTo>
                  <a:lnTo>
                    <a:pt x="2915700" y="1216224"/>
                  </a:lnTo>
                  <a:lnTo>
                    <a:pt x="2929843" y="1241850"/>
                  </a:lnTo>
                  <a:lnTo>
                    <a:pt x="2943986" y="1286527"/>
                  </a:lnTo>
                  <a:lnTo>
                    <a:pt x="2957672" y="1293954"/>
                  </a:lnTo>
                  <a:lnTo>
                    <a:pt x="2971815" y="1264294"/>
                  </a:lnTo>
                  <a:lnTo>
                    <a:pt x="2985502" y="1209699"/>
                  </a:lnTo>
                  <a:lnTo>
                    <a:pt x="2999644" y="1139455"/>
                  </a:lnTo>
                  <a:lnTo>
                    <a:pt x="3013787" y="1081260"/>
                  </a:lnTo>
                  <a:lnTo>
                    <a:pt x="3026561" y="1049005"/>
                  </a:lnTo>
                  <a:lnTo>
                    <a:pt x="3040704" y="1020025"/>
                  </a:lnTo>
                  <a:lnTo>
                    <a:pt x="3054391" y="999870"/>
                  </a:lnTo>
                  <a:lnTo>
                    <a:pt x="3068534" y="1022862"/>
                  </a:lnTo>
                  <a:lnTo>
                    <a:pt x="3082220" y="1062251"/>
                  </a:lnTo>
                  <a:lnTo>
                    <a:pt x="3096363" y="1066608"/>
                  </a:lnTo>
                  <a:lnTo>
                    <a:pt x="3110506" y="1051831"/>
                  </a:lnTo>
                  <a:lnTo>
                    <a:pt x="3124192" y="1064873"/>
                  </a:lnTo>
                  <a:lnTo>
                    <a:pt x="3138335" y="1096975"/>
                  </a:lnTo>
                  <a:lnTo>
                    <a:pt x="3152022" y="1128653"/>
                  </a:lnTo>
                  <a:lnTo>
                    <a:pt x="3166165" y="1161683"/>
                  </a:lnTo>
                  <a:lnTo>
                    <a:pt x="3180307" y="1188454"/>
                  </a:lnTo>
                  <a:lnTo>
                    <a:pt x="3193082" y="1209186"/>
                  </a:lnTo>
                  <a:lnTo>
                    <a:pt x="3207224" y="1241398"/>
                  </a:lnTo>
                  <a:lnTo>
                    <a:pt x="3220911" y="1294516"/>
                  </a:lnTo>
                  <a:lnTo>
                    <a:pt x="3235054" y="1350936"/>
                  </a:lnTo>
                  <a:lnTo>
                    <a:pt x="3248740" y="1388663"/>
                  </a:lnTo>
                  <a:lnTo>
                    <a:pt x="3262883" y="1398050"/>
                  </a:lnTo>
                  <a:lnTo>
                    <a:pt x="3277026" y="1375855"/>
                  </a:lnTo>
                  <a:lnTo>
                    <a:pt x="3290713" y="1340130"/>
                  </a:lnTo>
                  <a:lnTo>
                    <a:pt x="3304855" y="1324560"/>
                  </a:lnTo>
                  <a:lnTo>
                    <a:pt x="3318542" y="1335499"/>
                  </a:lnTo>
                  <a:lnTo>
                    <a:pt x="3332685" y="1363011"/>
                  </a:lnTo>
                  <a:lnTo>
                    <a:pt x="3346828" y="1396506"/>
                  </a:lnTo>
                  <a:lnTo>
                    <a:pt x="3360058" y="1435471"/>
                  </a:lnTo>
                  <a:lnTo>
                    <a:pt x="3374201" y="1476747"/>
                  </a:lnTo>
                  <a:lnTo>
                    <a:pt x="3387887" y="1507563"/>
                  </a:lnTo>
                  <a:lnTo>
                    <a:pt x="3402030" y="1523116"/>
                  </a:lnTo>
                  <a:lnTo>
                    <a:pt x="3415717" y="1544603"/>
                  </a:lnTo>
                  <a:lnTo>
                    <a:pt x="3429860" y="1609664"/>
                  </a:lnTo>
                  <a:lnTo>
                    <a:pt x="3444003" y="1720362"/>
                  </a:lnTo>
                  <a:lnTo>
                    <a:pt x="3457689" y="1820075"/>
                  </a:lnTo>
                  <a:lnTo>
                    <a:pt x="3471832" y="1860766"/>
                  </a:lnTo>
                  <a:lnTo>
                    <a:pt x="3485519" y="1867271"/>
                  </a:lnTo>
                  <a:lnTo>
                    <a:pt x="3499661" y="1875539"/>
                  </a:lnTo>
                  <a:lnTo>
                    <a:pt x="3513804" y="1890353"/>
                  </a:lnTo>
                  <a:lnTo>
                    <a:pt x="3526578" y="1892120"/>
                  </a:lnTo>
                  <a:lnTo>
                    <a:pt x="3540721" y="1877983"/>
                  </a:lnTo>
                  <a:lnTo>
                    <a:pt x="3554408" y="1857403"/>
                  </a:lnTo>
                  <a:lnTo>
                    <a:pt x="3568550" y="1845627"/>
                  </a:lnTo>
                  <a:lnTo>
                    <a:pt x="3582237" y="1846176"/>
                  </a:lnTo>
                  <a:lnTo>
                    <a:pt x="3596380" y="1838637"/>
                  </a:lnTo>
                  <a:lnTo>
                    <a:pt x="3610523" y="1806639"/>
                  </a:lnTo>
                  <a:lnTo>
                    <a:pt x="3624209" y="1771311"/>
                  </a:lnTo>
                  <a:lnTo>
                    <a:pt x="3638352" y="1765875"/>
                  </a:lnTo>
                  <a:lnTo>
                    <a:pt x="3652039" y="1774746"/>
                  </a:lnTo>
                  <a:lnTo>
                    <a:pt x="3666182" y="1780325"/>
                  </a:lnTo>
                  <a:lnTo>
                    <a:pt x="3680324" y="1775947"/>
                  </a:lnTo>
                  <a:lnTo>
                    <a:pt x="3693098" y="1765401"/>
                  </a:lnTo>
                  <a:lnTo>
                    <a:pt x="3707241" y="1765170"/>
                  </a:lnTo>
                  <a:lnTo>
                    <a:pt x="3720928" y="1778987"/>
                  </a:lnTo>
                  <a:lnTo>
                    <a:pt x="3735071" y="1779094"/>
                  </a:lnTo>
                  <a:lnTo>
                    <a:pt x="3748757" y="1742263"/>
                  </a:lnTo>
                  <a:lnTo>
                    <a:pt x="3762900" y="1697019"/>
                  </a:lnTo>
                  <a:lnTo>
                    <a:pt x="3777043" y="1705509"/>
                  </a:lnTo>
                  <a:lnTo>
                    <a:pt x="3790730" y="1764892"/>
                  </a:lnTo>
                  <a:lnTo>
                    <a:pt x="3804872" y="1811922"/>
                  </a:lnTo>
                  <a:lnTo>
                    <a:pt x="3818559" y="1832137"/>
                  </a:lnTo>
                  <a:lnTo>
                    <a:pt x="3832702" y="1844539"/>
                  </a:lnTo>
                  <a:lnTo>
                    <a:pt x="3846845" y="1853692"/>
                  </a:lnTo>
                  <a:lnTo>
                    <a:pt x="3859619" y="1844019"/>
                  </a:lnTo>
                  <a:lnTo>
                    <a:pt x="3873762" y="1812139"/>
                  </a:lnTo>
                  <a:lnTo>
                    <a:pt x="3887448" y="1768922"/>
                  </a:lnTo>
                  <a:lnTo>
                    <a:pt x="3901591" y="1737650"/>
                  </a:lnTo>
                  <a:lnTo>
                    <a:pt x="3915278" y="1736605"/>
                  </a:lnTo>
                  <a:lnTo>
                    <a:pt x="3929420" y="1741076"/>
                  </a:lnTo>
                  <a:lnTo>
                    <a:pt x="3943563" y="1706397"/>
                  </a:lnTo>
                  <a:lnTo>
                    <a:pt x="3957250" y="1635256"/>
                  </a:lnTo>
                  <a:lnTo>
                    <a:pt x="3971393" y="1576331"/>
                  </a:lnTo>
                  <a:lnTo>
                    <a:pt x="3985079" y="1548757"/>
                  </a:lnTo>
                  <a:lnTo>
                    <a:pt x="3999222" y="1529706"/>
                  </a:lnTo>
                  <a:lnTo>
                    <a:pt x="4013365" y="1509952"/>
                  </a:lnTo>
                  <a:lnTo>
                    <a:pt x="4026595" y="1514969"/>
                  </a:lnTo>
                  <a:lnTo>
                    <a:pt x="4040738" y="1547943"/>
                  </a:lnTo>
                  <a:lnTo>
                    <a:pt x="4054425" y="1600251"/>
                  </a:lnTo>
                  <a:lnTo>
                    <a:pt x="4068567" y="1664731"/>
                  </a:lnTo>
                  <a:lnTo>
                    <a:pt x="4082254" y="1711368"/>
                  </a:lnTo>
                  <a:lnTo>
                    <a:pt x="4096397" y="1706650"/>
                  </a:lnTo>
                  <a:lnTo>
                    <a:pt x="4110540" y="1647748"/>
                  </a:lnTo>
                  <a:lnTo>
                    <a:pt x="4124226" y="1586235"/>
                  </a:lnTo>
                  <a:lnTo>
                    <a:pt x="4138369" y="1575379"/>
                  </a:lnTo>
                  <a:lnTo>
                    <a:pt x="4152056" y="1606708"/>
                  </a:lnTo>
                  <a:lnTo>
                    <a:pt x="4166198" y="1643496"/>
                  </a:lnTo>
                  <a:lnTo>
                    <a:pt x="4180341" y="1656058"/>
                  </a:lnTo>
                  <a:lnTo>
                    <a:pt x="4193115" y="1638123"/>
                  </a:lnTo>
                  <a:lnTo>
                    <a:pt x="4207258" y="1604090"/>
                  </a:lnTo>
                  <a:lnTo>
                    <a:pt x="4220945" y="1566353"/>
                  </a:lnTo>
                  <a:lnTo>
                    <a:pt x="4235088" y="1516116"/>
                  </a:lnTo>
                  <a:lnTo>
                    <a:pt x="4248774" y="1459473"/>
                  </a:lnTo>
                  <a:lnTo>
                    <a:pt x="4262917" y="1433681"/>
                  </a:lnTo>
                  <a:lnTo>
                    <a:pt x="4277060" y="1452472"/>
                  </a:lnTo>
                  <a:lnTo>
                    <a:pt x="4290746" y="1486202"/>
                  </a:lnTo>
                  <a:lnTo>
                    <a:pt x="4304889" y="1485356"/>
                  </a:lnTo>
                  <a:lnTo>
                    <a:pt x="4318576" y="1424672"/>
                  </a:lnTo>
                  <a:lnTo>
                    <a:pt x="4332719" y="1333897"/>
                  </a:lnTo>
                  <a:lnTo>
                    <a:pt x="4346861" y="1283775"/>
                  </a:lnTo>
                  <a:lnTo>
                    <a:pt x="4359636" y="1296076"/>
                  </a:lnTo>
                  <a:lnTo>
                    <a:pt x="4373778" y="1336655"/>
                  </a:lnTo>
                  <a:lnTo>
                    <a:pt x="4387465" y="1358024"/>
                  </a:lnTo>
                  <a:lnTo>
                    <a:pt x="4401608" y="1337429"/>
                  </a:lnTo>
                  <a:lnTo>
                    <a:pt x="4415294" y="1301510"/>
                  </a:lnTo>
                  <a:lnTo>
                    <a:pt x="4429437" y="1287594"/>
                  </a:lnTo>
                  <a:lnTo>
                    <a:pt x="4443580" y="1302687"/>
                  </a:lnTo>
                  <a:lnTo>
                    <a:pt x="4457267" y="1328980"/>
                  </a:lnTo>
                  <a:lnTo>
                    <a:pt x="4471409" y="1353295"/>
                  </a:lnTo>
                  <a:lnTo>
                    <a:pt x="4485096" y="1384639"/>
                  </a:lnTo>
                  <a:lnTo>
                    <a:pt x="4499239" y="1425149"/>
                  </a:lnTo>
                  <a:lnTo>
                    <a:pt x="4513382" y="1431196"/>
                  </a:lnTo>
                  <a:lnTo>
                    <a:pt x="4526156" y="1378701"/>
                  </a:lnTo>
                  <a:lnTo>
                    <a:pt x="4540299" y="1297921"/>
                  </a:lnTo>
                  <a:lnTo>
                    <a:pt x="4553985" y="1227560"/>
                  </a:lnTo>
                  <a:lnTo>
                    <a:pt x="4568128" y="1199136"/>
                  </a:lnTo>
                  <a:lnTo>
                    <a:pt x="4581815" y="1222958"/>
                  </a:lnTo>
                  <a:lnTo>
                    <a:pt x="4595957" y="1282671"/>
                  </a:lnTo>
                  <a:lnTo>
                    <a:pt x="4610100" y="1346057"/>
                  </a:lnTo>
                  <a:lnTo>
                    <a:pt x="4623787" y="1363345"/>
                  </a:lnTo>
                  <a:lnTo>
                    <a:pt x="4637930" y="1328312"/>
                  </a:lnTo>
                  <a:lnTo>
                    <a:pt x="4651616" y="1267483"/>
                  </a:lnTo>
                  <a:lnTo>
                    <a:pt x="4665759" y="1185055"/>
                  </a:lnTo>
                  <a:lnTo>
                    <a:pt x="4679902" y="1110323"/>
                  </a:lnTo>
                  <a:lnTo>
                    <a:pt x="4693132" y="1078552"/>
                  </a:lnTo>
                  <a:lnTo>
                    <a:pt x="4707275" y="1085870"/>
                  </a:lnTo>
                  <a:lnTo>
                    <a:pt x="4720962" y="1123927"/>
                  </a:lnTo>
                  <a:lnTo>
                    <a:pt x="4735104" y="1153807"/>
                  </a:lnTo>
                  <a:lnTo>
                    <a:pt x="4748791" y="1131624"/>
                  </a:lnTo>
                  <a:lnTo>
                    <a:pt x="4762934" y="1072831"/>
                  </a:lnTo>
                  <a:lnTo>
                    <a:pt x="4777077" y="992319"/>
                  </a:lnTo>
                  <a:lnTo>
                    <a:pt x="4790763" y="927209"/>
                  </a:lnTo>
                  <a:lnTo>
                    <a:pt x="4804906" y="914431"/>
                  </a:lnTo>
                  <a:lnTo>
                    <a:pt x="4818593" y="930142"/>
                  </a:lnTo>
                  <a:lnTo>
                    <a:pt x="4832735" y="958522"/>
                  </a:lnTo>
                  <a:lnTo>
                    <a:pt x="4846878" y="1009669"/>
                  </a:lnTo>
                  <a:lnTo>
                    <a:pt x="4859652" y="1069497"/>
                  </a:lnTo>
                  <a:lnTo>
                    <a:pt x="4873795" y="1090765"/>
                  </a:lnTo>
                  <a:lnTo>
                    <a:pt x="4887482" y="1046748"/>
                  </a:lnTo>
                  <a:lnTo>
                    <a:pt x="4901625" y="982283"/>
                  </a:lnTo>
                  <a:lnTo>
                    <a:pt x="4915311" y="942465"/>
                  </a:lnTo>
                  <a:lnTo>
                    <a:pt x="4929454" y="917546"/>
                  </a:lnTo>
                  <a:lnTo>
                    <a:pt x="4943597" y="902109"/>
                  </a:lnTo>
                  <a:lnTo>
                    <a:pt x="4957283" y="878819"/>
                  </a:lnTo>
                  <a:lnTo>
                    <a:pt x="4971426" y="843450"/>
                  </a:lnTo>
                  <a:lnTo>
                    <a:pt x="4985113" y="823127"/>
                  </a:lnTo>
                  <a:lnTo>
                    <a:pt x="4999256" y="816478"/>
                  </a:lnTo>
                  <a:lnTo>
                    <a:pt x="5013398" y="799698"/>
                  </a:lnTo>
                  <a:lnTo>
                    <a:pt x="5026173" y="767747"/>
                  </a:lnTo>
                  <a:lnTo>
                    <a:pt x="5040315" y="737404"/>
                  </a:lnTo>
                  <a:lnTo>
                    <a:pt x="5054002" y="726793"/>
                  </a:lnTo>
                  <a:lnTo>
                    <a:pt x="5068145" y="744066"/>
                  </a:lnTo>
                  <a:lnTo>
                    <a:pt x="5081831" y="783426"/>
                  </a:lnTo>
                  <a:lnTo>
                    <a:pt x="5095974" y="812380"/>
                  </a:lnTo>
                  <a:lnTo>
                    <a:pt x="5110117" y="820381"/>
                  </a:lnTo>
                  <a:lnTo>
                    <a:pt x="5123804" y="842341"/>
                  </a:lnTo>
                  <a:lnTo>
                    <a:pt x="5137946" y="883477"/>
                  </a:lnTo>
                  <a:lnTo>
                    <a:pt x="5151633" y="921637"/>
                  </a:lnTo>
                  <a:lnTo>
                    <a:pt x="5165776" y="954920"/>
                  </a:lnTo>
                  <a:lnTo>
                    <a:pt x="5179919" y="983717"/>
                  </a:lnTo>
                  <a:lnTo>
                    <a:pt x="5192693" y="1004539"/>
                  </a:lnTo>
                  <a:lnTo>
                    <a:pt x="5206836" y="1037870"/>
                  </a:lnTo>
                  <a:lnTo>
                    <a:pt x="5220522" y="1099996"/>
                  </a:lnTo>
                  <a:lnTo>
                    <a:pt x="5234665" y="1159645"/>
                  </a:lnTo>
                  <a:lnTo>
                    <a:pt x="5248352" y="1186290"/>
                  </a:lnTo>
                  <a:lnTo>
                    <a:pt x="5262494" y="1222608"/>
                  </a:lnTo>
                  <a:lnTo>
                    <a:pt x="5276637" y="1320506"/>
                  </a:lnTo>
                  <a:lnTo>
                    <a:pt x="5290324" y="1452664"/>
                  </a:lnTo>
                  <a:lnTo>
                    <a:pt x="5304467" y="1567005"/>
                  </a:lnTo>
                  <a:lnTo>
                    <a:pt x="5318153" y="1656745"/>
                  </a:lnTo>
                  <a:lnTo>
                    <a:pt x="5332296" y="1736455"/>
                  </a:lnTo>
                  <a:lnTo>
                    <a:pt x="5346439" y="1801403"/>
                  </a:lnTo>
                  <a:lnTo>
                    <a:pt x="5359669" y="1859759"/>
                  </a:lnTo>
                  <a:lnTo>
                    <a:pt x="5373812" y="1920836"/>
                  </a:lnTo>
                  <a:lnTo>
                    <a:pt x="5387499" y="1965209"/>
                  </a:lnTo>
                  <a:lnTo>
                    <a:pt x="5401642" y="2004380"/>
                  </a:lnTo>
                  <a:lnTo>
                    <a:pt x="5415328" y="2063341"/>
                  </a:lnTo>
                  <a:lnTo>
                    <a:pt x="5429471" y="2121450"/>
                  </a:lnTo>
                  <a:lnTo>
                    <a:pt x="5443614" y="2164648"/>
                  </a:lnTo>
                  <a:lnTo>
                    <a:pt x="5457300" y="2212098"/>
                  </a:lnTo>
                  <a:lnTo>
                    <a:pt x="5471443" y="2270646"/>
                  </a:lnTo>
                  <a:lnTo>
                    <a:pt x="5485130" y="2336352"/>
                  </a:lnTo>
                  <a:lnTo>
                    <a:pt x="5499273" y="2402685"/>
                  </a:lnTo>
                  <a:lnTo>
                    <a:pt x="5513415" y="2458950"/>
                  </a:lnTo>
                  <a:lnTo>
                    <a:pt x="5526190" y="2485916"/>
                  </a:lnTo>
                  <a:lnTo>
                    <a:pt x="5540332" y="2486980"/>
                  </a:lnTo>
                  <a:lnTo>
                    <a:pt x="5554019" y="2495851"/>
                  </a:lnTo>
                  <a:lnTo>
                    <a:pt x="5568162" y="2520272"/>
                  </a:lnTo>
                  <a:lnTo>
                    <a:pt x="5581848" y="2549295"/>
                  </a:lnTo>
                  <a:lnTo>
                    <a:pt x="5595991" y="2567227"/>
                  </a:lnTo>
                  <a:lnTo>
                    <a:pt x="5610134" y="2545610"/>
                  </a:lnTo>
                  <a:lnTo>
                    <a:pt x="5623821" y="2482823"/>
                  </a:lnTo>
                  <a:lnTo>
                    <a:pt x="5637963" y="2408696"/>
                  </a:lnTo>
                  <a:lnTo>
                    <a:pt x="5651650" y="2333941"/>
                  </a:lnTo>
                  <a:lnTo>
                    <a:pt x="5665793" y="2260942"/>
                  </a:lnTo>
                  <a:lnTo>
                    <a:pt x="5679936" y="2210229"/>
                  </a:lnTo>
                  <a:lnTo>
                    <a:pt x="5692710" y="2202050"/>
                  </a:lnTo>
                  <a:lnTo>
                    <a:pt x="5706853" y="2239600"/>
                  </a:lnTo>
                  <a:lnTo>
                    <a:pt x="5720539" y="2305592"/>
                  </a:lnTo>
                  <a:lnTo>
                    <a:pt x="5734682" y="2372090"/>
                  </a:lnTo>
                  <a:lnTo>
                    <a:pt x="5748369" y="2413835"/>
                  </a:lnTo>
                  <a:lnTo>
                    <a:pt x="5762511" y="2426340"/>
                  </a:lnTo>
                  <a:lnTo>
                    <a:pt x="5776654" y="2421709"/>
                  </a:lnTo>
                  <a:lnTo>
                    <a:pt x="5790341" y="2407897"/>
                  </a:lnTo>
                  <a:lnTo>
                    <a:pt x="5804484" y="2387773"/>
                  </a:lnTo>
                  <a:lnTo>
                    <a:pt x="5818170" y="2367617"/>
                  </a:lnTo>
                  <a:lnTo>
                    <a:pt x="5832313" y="2356335"/>
                  </a:lnTo>
                  <a:lnTo>
                    <a:pt x="5846456" y="2350065"/>
                  </a:lnTo>
                  <a:lnTo>
                    <a:pt x="5859230" y="2340942"/>
                  </a:lnTo>
                  <a:lnTo>
                    <a:pt x="5873373" y="2315560"/>
                  </a:lnTo>
                  <a:lnTo>
                    <a:pt x="5887059" y="2261493"/>
                  </a:lnTo>
                  <a:lnTo>
                    <a:pt x="5901202" y="2176367"/>
                  </a:lnTo>
                  <a:lnTo>
                    <a:pt x="5914889" y="2086695"/>
                  </a:lnTo>
                  <a:lnTo>
                    <a:pt x="5929032" y="2038850"/>
                  </a:lnTo>
                  <a:lnTo>
                    <a:pt x="5943174" y="2047069"/>
                  </a:lnTo>
                  <a:lnTo>
                    <a:pt x="5956861" y="2081307"/>
                  </a:lnTo>
                  <a:lnTo>
                    <a:pt x="5971004" y="2101090"/>
                  </a:lnTo>
                  <a:lnTo>
                    <a:pt x="5984690" y="2099587"/>
                  </a:lnTo>
                  <a:lnTo>
                    <a:pt x="5998833" y="2084147"/>
                  </a:lnTo>
                  <a:lnTo>
                    <a:pt x="6012976" y="2058941"/>
                  </a:lnTo>
                  <a:lnTo>
                    <a:pt x="6026206" y="2019365"/>
                  </a:lnTo>
                  <a:lnTo>
                    <a:pt x="6040349" y="1963551"/>
                  </a:lnTo>
                  <a:lnTo>
                    <a:pt x="6054036" y="1909404"/>
                  </a:lnTo>
                  <a:lnTo>
                    <a:pt x="6068179" y="1881489"/>
                  </a:lnTo>
                  <a:lnTo>
                    <a:pt x="6081865" y="1878006"/>
                  </a:lnTo>
                  <a:lnTo>
                    <a:pt x="6096008" y="1864342"/>
                  </a:lnTo>
                  <a:lnTo>
                    <a:pt x="6110151" y="1828409"/>
                  </a:lnTo>
                  <a:lnTo>
                    <a:pt x="6123837" y="1793758"/>
                  </a:lnTo>
                  <a:lnTo>
                    <a:pt x="6137980" y="1786166"/>
                  </a:lnTo>
                  <a:lnTo>
                    <a:pt x="6151667" y="1802468"/>
                  </a:lnTo>
                  <a:lnTo>
                    <a:pt x="6165810" y="1817003"/>
                  </a:lnTo>
                  <a:lnTo>
                    <a:pt x="6179952" y="1815370"/>
                  </a:lnTo>
                  <a:lnTo>
                    <a:pt x="6192727" y="1793819"/>
                  </a:lnTo>
                  <a:lnTo>
                    <a:pt x="6206869" y="1752153"/>
                  </a:lnTo>
                  <a:lnTo>
                    <a:pt x="6220556" y="1707338"/>
                  </a:lnTo>
                  <a:lnTo>
                    <a:pt x="6234699" y="1675485"/>
                  </a:lnTo>
                  <a:lnTo>
                    <a:pt x="6248385" y="1650001"/>
                  </a:lnTo>
                  <a:lnTo>
                    <a:pt x="6262528" y="1626861"/>
                  </a:lnTo>
                  <a:lnTo>
                    <a:pt x="6276671" y="1610349"/>
                  </a:lnTo>
                  <a:lnTo>
                    <a:pt x="6290358" y="1597476"/>
                  </a:lnTo>
                  <a:lnTo>
                    <a:pt x="6304500" y="1577610"/>
                  </a:lnTo>
                  <a:lnTo>
                    <a:pt x="6318187" y="1556918"/>
                  </a:lnTo>
                  <a:lnTo>
                    <a:pt x="6332330" y="1549095"/>
                  </a:lnTo>
                  <a:lnTo>
                    <a:pt x="6346473" y="1554475"/>
                  </a:lnTo>
                  <a:lnTo>
                    <a:pt x="6359247" y="1584801"/>
                  </a:lnTo>
                  <a:lnTo>
                    <a:pt x="6373390" y="1642777"/>
                  </a:lnTo>
                  <a:lnTo>
                    <a:pt x="6387076" y="1693163"/>
                  </a:lnTo>
                  <a:lnTo>
                    <a:pt x="6401219" y="1719810"/>
                  </a:lnTo>
                  <a:lnTo>
                    <a:pt x="6414906" y="1741238"/>
                  </a:lnTo>
                  <a:lnTo>
                    <a:pt x="6429048" y="1759511"/>
                  </a:lnTo>
                  <a:lnTo>
                    <a:pt x="6443191" y="1756152"/>
                  </a:lnTo>
                  <a:lnTo>
                    <a:pt x="6456878" y="1725493"/>
                  </a:lnTo>
                  <a:lnTo>
                    <a:pt x="6471021" y="1691815"/>
                  </a:lnTo>
                  <a:lnTo>
                    <a:pt x="6484707" y="1670396"/>
                  </a:lnTo>
                  <a:lnTo>
                    <a:pt x="6498850" y="1662812"/>
                  </a:lnTo>
                  <a:lnTo>
                    <a:pt x="6512993" y="1676702"/>
                  </a:lnTo>
                  <a:lnTo>
                    <a:pt x="6525767" y="1693462"/>
                  </a:lnTo>
                  <a:lnTo>
                    <a:pt x="6539910" y="1694352"/>
                  </a:lnTo>
                  <a:lnTo>
                    <a:pt x="6553596" y="1679044"/>
                  </a:lnTo>
                  <a:lnTo>
                    <a:pt x="6567739" y="1646276"/>
                  </a:lnTo>
                  <a:lnTo>
                    <a:pt x="6581426" y="1609259"/>
                  </a:lnTo>
                  <a:lnTo>
                    <a:pt x="6595569" y="1601413"/>
                  </a:lnTo>
                  <a:lnTo>
                    <a:pt x="6609711" y="1635516"/>
                  </a:lnTo>
                  <a:lnTo>
                    <a:pt x="6623398" y="1702044"/>
                  </a:lnTo>
                  <a:lnTo>
                    <a:pt x="6637541" y="1782721"/>
                  </a:lnTo>
                  <a:lnTo>
                    <a:pt x="6651227" y="1849908"/>
                  </a:lnTo>
                  <a:lnTo>
                    <a:pt x="6665370" y="1886832"/>
                  </a:lnTo>
                  <a:lnTo>
                    <a:pt x="6679513" y="1891968"/>
                  </a:lnTo>
                  <a:lnTo>
                    <a:pt x="6692743" y="1885010"/>
                  </a:lnTo>
                  <a:lnTo>
                    <a:pt x="6706886" y="1892066"/>
                  </a:lnTo>
                  <a:lnTo>
                    <a:pt x="6720573" y="1929017"/>
                  </a:lnTo>
                  <a:lnTo>
                    <a:pt x="6734716" y="1982752"/>
                  </a:lnTo>
                  <a:lnTo>
                    <a:pt x="6748402" y="2017893"/>
                  </a:lnTo>
                  <a:lnTo>
                    <a:pt x="6762545" y="2009583"/>
                  </a:lnTo>
                  <a:lnTo>
                    <a:pt x="6776688" y="1979576"/>
                  </a:lnTo>
                  <a:lnTo>
                    <a:pt x="6790374" y="1961783"/>
                  </a:lnTo>
                  <a:lnTo>
                    <a:pt x="6804517" y="1951081"/>
                  </a:lnTo>
                  <a:lnTo>
                    <a:pt x="6818204" y="1936308"/>
                  </a:lnTo>
                  <a:lnTo>
                    <a:pt x="6832347" y="1920249"/>
                  </a:lnTo>
                  <a:lnTo>
                    <a:pt x="6846490" y="1907975"/>
                  </a:lnTo>
                  <a:lnTo>
                    <a:pt x="6859264" y="1905322"/>
                  </a:lnTo>
                  <a:lnTo>
                    <a:pt x="6873406" y="1902429"/>
                  </a:lnTo>
                  <a:lnTo>
                    <a:pt x="6887093" y="1879497"/>
                  </a:lnTo>
                  <a:lnTo>
                    <a:pt x="6901236" y="1841833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1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681146"/>
                  </a:moveTo>
                  <a:lnTo>
                    <a:pt x="14142" y="822307"/>
                  </a:lnTo>
                  <a:lnTo>
                    <a:pt x="27373" y="949153"/>
                  </a:lnTo>
                  <a:lnTo>
                    <a:pt x="41515" y="1056019"/>
                  </a:lnTo>
                  <a:lnTo>
                    <a:pt x="55202" y="1125221"/>
                  </a:lnTo>
                  <a:lnTo>
                    <a:pt x="69345" y="1141854"/>
                  </a:lnTo>
                  <a:lnTo>
                    <a:pt x="83031" y="1113024"/>
                  </a:lnTo>
                  <a:lnTo>
                    <a:pt x="97174" y="1059528"/>
                  </a:lnTo>
                  <a:lnTo>
                    <a:pt x="111317" y="986996"/>
                  </a:lnTo>
                  <a:lnTo>
                    <a:pt x="125004" y="884351"/>
                  </a:lnTo>
                  <a:lnTo>
                    <a:pt x="139147" y="766010"/>
                  </a:lnTo>
                  <a:lnTo>
                    <a:pt x="152833" y="663509"/>
                  </a:lnTo>
                  <a:lnTo>
                    <a:pt x="166976" y="586630"/>
                  </a:lnTo>
                  <a:lnTo>
                    <a:pt x="181119" y="532547"/>
                  </a:lnTo>
                  <a:lnTo>
                    <a:pt x="193893" y="499622"/>
                  </a:lnTo>
                  <a:lnTo>
                    <a:pt x="208036" y="484988"/>
                  </a:lnTo>
                  <a:lnTo>
                    <a:pt x="221722" y="487186"/>
                  </a:lnTo>
                  <a:lnTo>
                    <a:pt x="235865" y="500164"/>
                  </a:lnTo>
                  <a:lnTo>
                    <a:pt x="249552" y="506139"/>
                  </a:lnTo>
                  <a:lnTo>
                    <a:pt x="263695" y="499374"/>
                  </a:lnTo>
                  <a:lnTo>
                    <a:pt x="277837" y="504909"/>
                  </a:lnTo>
                  <a:lnTo>
                    <a:pt x="291524" y="536856"/>
                  </a:lnTo>
                  <a:lnTo>
                    <a:pt x="305667" y="563520"/>
                  </a:lnTo>
                  <a:lnTo>
                    <a:pt x="319353" y="548405"/>
                  </a:lnTo>
                  <a:lnTo>
                    <a:pt x="333496" y="484926"/>
                  </a:lnTo>
                  <a:lnTo>
                    <a:pt x="347639" y="394954"/>
                  </a:lnTo>
                  <a:lnTo>
                    <a:pt x="360413" y="304777"/>
                  </a:lnTo>
                  <a:lnTo>
                    <a:pt x="374556" y="234100"/>
                  </a:lnTo>
                  <a:lnTo>
                    <a:pt x="388243" y="193999"/>
                  </a:lnTo>
                  <a:lnTo>
                    <a:pt x="402385" y="186501"/>
                  </a:lnTo>
                  <a:lnTo>
                    <a:pt x="416072" y="232666"/>
                  </a:lnTo>
                  <a:lnTo>
                    <a:pt x="430215" y="332038"/>
                  </a:lnTo>
                  <a:lnTo>
                    <a:pt x="444358" y="431807"/>
                  </a:lnTo>
                  <a:lnTo>
                    <a:pt x="458044" y="492287"/>
                  </a:lnTo>
                  <a:lnTo>
                    <a:pt x="472187" y="517637"/>
                  </a:lnTo>
                  <a:lnTo>
                    <a:pt x="485874" y="523471"/>
                  </a:lnTo>
                  <a:lnTo>
                    <a:pt x="500016" y="529431"/>
                  </a:lnTo>
                  <a:lnTo>
                    <a:pt x="514159" y="525787"/>
                  </a:lnTo>
                  <a:lnTo>
                    <a:pt x="526933" y="480576"/>
                  </a:lnTo>
                  <a:lnTo>
                    <a:pt x="541076" y="377755"/>
                  </a:lnTo>
                  <a:lnTo>
                    <a:pt x="554763" y="244052"/>
                  </a:lnTo>
                  <a:lnTo>
                    <a:pt x="568906" y="129029"/>
                  </a:lnTo>
                  <a:lnTo>
                    <a:pt x="582592" y="45619"/>
                  </a:lnTo>
                  <a:lnTo>
                    <a:pt x="596735" y="0"/>
                  </a:lnTo>
                  <a:lnTo>
                    <a:pt x="610878" y="15966"/>
                  </a:lnTo>
                  <a:lnTo>
                    <a:pt x="624564" y="96514"/>
                  </a:lnTo>
                  <a:lnTo>
                    <a:pt x="638707" y="219045"/>
                  </a:lnTo>
                  <a:lnTo>
                    <a:pt x="652394" y="360305"/>
                  </a:lnTo>
                  <a:lnTo>
                    <a:pt x="666537" y="517809"/>
                  </a:lnTo>
                  <a:lnTo>
                    <a:pt x="680679" y="708819"/>
                  </a:lnTo>
                  <a:lnTo>
                    <a:pt x="693910" y="937931"/>
                  </a:lnTo>
                  <a:lnTo>
                    <a:pt x="708053" y="1199785"/>
                  </a:lnTo>
                  <a:lnTo>
                    <a:pt x="721739" y="1461217"/>
                  </a:lnTo>
                  <a:lnTo>
                    <a:pt x="735882" y="1684515"/>
                  </a:lnTo>
                  <a:lnTo>
                    <a:pt x="749569" y="1851746"/>
                  </a:lnTo>
                  <a:lnTo>
                    <a:pt x="763711" y="1954004"/>
                  </a:lnTo>
                  <a:lnTo>
                    <a:pt x="777854" y="1998798"/>
                  </a:lnTo>
                  <a:lnTo>
                    <a:pt x="791541" y="2004620"/>
                  </a:lnTo>
                  <a:lnTo>
                    <a:pt x="805684" y="1992604"/>
                  </a:lnTo>
                  <a:lnTo>
                    <a:pt x="819370" y="1976463"/>
                  </a:lnTo>
                  <a:lnTo>
                    <a:pt x="833513" y="1947220"/>
                  </a:lnTo>
                  <a:lnTo>
                    <a:pt x="847656" y="1893813"/>
                  </a:lnTo>
                  <a:lnTo>
                    <a:pt x="860430" y="1821008"/>
                  </a:lnTo>
                  <a:lnTo>
                    <a:pt x="874573" y="1723803"/>
                  </a:lnTo>
                  <a:lnTo>
                    <a:pt x="888259" y="1598380"/>
                  </a:lnTo>
                  <a:lnTo>
                    <a:pt x="902402" y="1469116"/>
                  </a:lnTo>
                  <a:lnTo>
                    <a:pt x="916089" y="1379871"/>
                  </a:lnTo>
                  <a:lnTo>
                    <a:pt x="930232" y="1340411"/>
                  </a:lnTo>
                  <a:lnTo>
                    <a:pt x="944374" y="1327730"/>
                  </a:lnTo>
                  <a:lnTo>
                    <a:pt x="958061" y="1326943"/>
                  </a:lnTo>
                  <a:lnTo>
                    <a:pt x="972204" y="1329987"/>
                  </a:lnTo>
                  <a:lnTo>
                    <a:pt x="985890" y="1332816"/>
                  </a:lnTo>
                  <a:lnTo>
                    <a:pt x="1000033" y="1339176"/>
                  </a:lnTo>
                  <a:lnTo>
                    <a:pt x="1014176" y="1359686"/>
                  </a:lnTo>
                  <a:lnTo>
                    <a:pt x="1026950" y="1407599"/>
                  </a:lnTo>
                  <a:lnTo>
                    <a:pt x="1041093" y="1494279"/>
                  </a:lnTo>
                  <a:lnTo>
                    <a:pt x="1054780" y="1623522"/>
                  </a:lnTo>
                  <a:lnTo>
                    <a:pt x="1068922" y="1776593"/>
                  </a:lnTo>
                  <a:lnTo>
                    <a:pt x="1082609" y="1915214"/>
                  </a:lnTo>
                  <a:lnTo>
                    <a:pt x="1096752" y="2016141"/>
                  </a:lnTo>
                  <a:lnTo>
                    <a:pt x="1110895" y="2065746"/>
                  </a:lnTo>
                  <a:lnTo>
                    <a:pt x="1124581" y="2065746"/>
                  </a:lnTo>
                  <a:lnTo>
                    <a:pt x="1138724" y="2065746"/>
                  </a:lnTo>
                  <a:lnTo>
                    <a:pt x="1152411" y="2065746"/>
                  </a:lnTo>
                  <a:lnTo>
                    <a:pt x="1166553" y="2065746"/>
                  </a:lnTo>
                  <a:lnTo>
                    <a:pt x="1180696" y="2065746"/>
                  </a:lnTo>
                  <a:lnTo>
                    <a:pt x="1193470" y="2065746"/>
                  </a:lnTo>
                  <a:lnTo>
                    <a:pt x="1207613" y="2065746"/>
                  </a:lnTo>
                  <a:lnTo>
                    <a:pt x="1221300" y="2065746"/>
                  </a:lnTo>
                  <a:lnTo>
                    <a:pt x="1235443" y="2065746"/>
                  </a:lnTo>
                  <a:lnTo>
                    <a:pt x="1249129" y="2065746"/>
                  </a:lnTo>
                  <a:lnTo>
                    <a:pt x="1263272" y="2065746"/>
                  </a:lnTo>
                  <a:lnTo>
                    <a:pt x="1277415" y="2065746"/>
                  </a:lnTo>
                  <a:lnTo>
                    <a:pt x="1291101" y="2065746"/>
                  </a:lnTo>
                  <a:lnTo>
                    <a:pt x="1305244" y="2065746"/>
                  </a:lnTo>
                  <a:lnTo>
                    <a:pt x="1318931" y="2065746"/>
                  </a:lnTo>
                  <a:lnTo>
                    <a:pt x="1333074" y="2065746"/>
                  </a:lnTo>
                  <a:lnTo>
                    <a:pt x="1347216" y="2065746"/>
                  </a:lnTo>
                  <a:lnTo>
                    <a:pt x="1360447" y="2065746"/>
                  </a:lnTo>
                  <a:lnTo>
                    <a:pt x="1374590" y="2065746"/>
                  </a:lnTo>
                  <a:lnTo>
                    <a:pt x="1388276" y="2065746"/>
                  </a:lnTo>
                  <a:lnTo>
                    <a:pt x="1402419" y="2065746"/>
                  </a:lnTo>
                  <a:lnTo>
                    <a:pt x="1416106" y="2065746"/>
                  </a:lnTo>
                  <a:lnTo>
                    <a:pt x="1430248" y="2065746"/>
                  </a:lnTo>
                  <a:lnTo>
                    <a:pt x="1444391" y="2065746"/>
                  </a:lnTo>
                  <a:lnTo>
                    <a:pt x="1458078" y="2065746"/>
                  </a:lnTo>
                  <a:lnTo>
                    <a:pt x="1472221" y="2065746"/>
                  </a:lnTo>
                  <a:lnTo>
                    <a:pt x="1485907" y="2065746"/>
                  </a:lnTo>
                  <a:lnTo>
                    <a:pt x="1500050" y="2065746"/>
                  </a:lnTo>
                  <a:lnTo>
                    <a:pt x="1514193" y="2065746"/>
                  </a:lnTo>
                  <a:lnTo>
                    <a:pt x="1526967" y="2065746"/>
                  </a:lnTo>
                  <a:lnTo>
                    <a:pt x="1541110" y="2065746"/>
                  </a:lnTo>
                  <a:lnTo>
                    <a:pt x="1554796" y="2065746"/>
                  </a:lnTo>
                  <a:lnTo>
                    <a:pt x="1568939" y="2065746"/>
                  </a:lnTo>
                  <a:lnTo>
                    <a:pt x="1582626" y="2065746"/>
                  </a:lnTo>
                  <a:lnTo>
                    <a:pt x="1596769" y="2065746"/>
                  </a:lnTo>
                  <a:lnTo>
                    <a:pt x="1610911" y="2065746"/>
                  </a:lnTo>
                  <a:lnTo>
                    <a:pt x="1624598" y="2065746"/>
                  </a:lnTo>
                  <a:lnTo>
                    <a:pt x="1638741" y="2065746"/>
                  </a:lnTo>
                  <a:lnTo>
                    <a:pt x="1652427" y="2065746"/>
                  </a:lnTo>
                  <a:lnTo>
                    <a:pt x="1666570" y="2065746"/>
                  </a:lnTo>
                  <a:lnTo>
                    <a:pt x="1680713" y="2065746"/>
                  </a:lnTo>
                  <a:lnTo>
                    <a:pt x="1693487" y="2065746"/>
                  </a:lnTo>
                  <a:lnTo>
                    <a:pt x="1707630" y="2065746"/>
                  </a:lnTo>
                  <a:lnTo>
                    <a:pt x="1721317" y="2065746"/>
                  </a:lnTo>
                  <a:lnTo>
                    <a:pt x="1735459" y="2065746"/>
                  </a:lnTo>
                  <a:lnTo>
                    <a:pt x="1749146" y="2065746"/>
                  </a:lnTo>
                  <a:lnTo>
                    <a:pt x="1763289" y="2065746"/>
                  </a:lnTo>
                  <a:lnTo>
                    <a:pt x="1777432" y="2065746"/>
                  </a:lnTo>
                  <a:lnTo>
                    <a:pt x="1791118" y="2065746"/>
                  </a:lnTo>
                  <a:lnTo>
                    <a:pt x="1805261" y="2065746"/>
                  </a:lnTo>
                  <a:lnTo>
                    <a:pt x="1818948" y="2065746"/>
                  </a:lnTo>
                  <a:lnTo>
                    <a:pt x="1833091" y="2065746"/>
                  </a:lnTo>
                  <a:lnTo>
                    <a:pt x="1847233" y="2065746"/>
                  </a:lnTo>
                  <a:lnTo>
                    <a:pt x="1860007" y="2065746"/>
                  </a:lnTo>
                  <a:lnTo>
                    <a:pt x="1874150" y="2065746"/>
                  </a:lnTo>
                  <a:lnTo>
                    <a:pt x="1887837" y="2065746"/>
                  </a:lnTo>
                  <a:lnTo>
                    <a:pt x="1901980" y="2065746"/>
                  </a:lnTo>
                  <a:lnTo>
                    <a:pt x="1915666" y="2065746"/>
                  </a:lnTo>
                  <a:lnTo>
                    <a:pt x="1929809" y="2065746"/>
                  </a:lnTo>
                  <a:lnTo>
                    <a:pt x="1943952" y="2065746"/>
                  </a:lnTo>
                  <a:lnTo>
                    <a:pt x="1957639" y="2065746"/>
                  </a:lnTo>
                  <a:lnTo>
                    <a:pt x="1971781" y="2065746"/>
                  </a:lnTo>
                  <a:lnTo>
                    <a:pt x="1985468" y="2065746"/>
                  </a:lnTo>
                  <a:lnTo>
                    <a:pt x="1999611" y="2065746"/>
                  </a:lnTo>
                  <a:lnTo>
                    <a:pt x="2013754" y="2065746"/>
                  </a:lnTo>
                  <a:lnTo>
                    <a:pt x="2026984" y="2065746"/>
                  </a:lnTo>
                  <a:lnTo>
                    <a:pt x="2041127" y="2065746"/>
                  </a:lnTo>
                  <a:lnTo>
                    <a:pt x="2054813" y="2065746"/>
                  </a:lnTo>
                  <a:lnTo>
                    <a:pt x="2068956" y="2065746"/>
                  </a:lnTo>
                  <a:lnTo>
                    <a:pt x="2082643" y="2065746"/>
                  </a:lnTo>
                  <a:lnTo>
                    <a:pt x="2096786" y="2065746"/>
                  </a:lnTo>
                  <a:lnTo>
                    <a:pt x="2110928" y="2065746"/>
                  </a:lnTo>
                  <a:lnTo>
                    <a:pt x="2124615" y="2025318"/>
                  </a:lnTo>
                  <a:lnTo>
                    <a:pt x="2138758" y="1919573"/>
                  </a:lnTo>
                  <a:lnTo>
                    <a:pt x="2152444" y="1871909"/>
                  </a:lnTo>
                  <a:lnTo>
                    <a:pt x="2166587" y="1855892"/>
                  </a:lnTo>
                  <a:lnTo>
                    <a:pt x="2180730" y="1816139"/>
                  </a:lnTo>
                  <a:lnTo>
                    <a:pt x="2193504" y="1716521"/>
                  </a:lnTo>
                  <a:lnTo>
                    <a:pt x="2207647" y="1578212"/>
                  </a:lnTo>
                  <a:lnTo>
                    <a:pt x="2221334" y="1464300"/>
                  </a:lnTo>
                  <a:lnTo>
                    <a:pt x="2235476" y="1428566"/>
                  </a:lnTo>
                  <a:lnTo>
                    <a:pt x="2249163" y="1475991"/>
                  </a:lnTo>
                  <a:lnTo>
                    <a:pt x="2263306" y="1549746"/>
                  </a:lnTo>
                  <a:lnTo>
                    <a:pt x="2277449" y="1592255"/>
                  </a:lnTo>
                  <a:lnTo>
                    <a:pt x="2291135" y="1585351"/>
                  </a:lnTo>
                  <a:lnTo>
                    <a:pt x="2305278" y="1525440"/>
                  </a:lnTo>
                  <a:lnTo>
                    <a:pt x="2318965" y="1433561"/>
                  </a:lnTo>
                  <a:lnTo>
                    <a:pt x="2333107" y="1349360"/>
                  </a:lnTo>
                  <a:lnTo>
                    <a:pt x="2347250" y="1300616"/>
                  </a:lnTo>
                  <a:lnTo>
                    <a:pt x="2360024" y="1289882"/>
                  </a:lnTo>
                  <a:lnTo>
                    <a:pt x="2374167" y="1298330"/>
                  </a:lnTo>
                  <a:lnTo>
                    <a:pt x="2387854" y="1306283"/>
                  </a:lnTo>
                  <a:lnTo>
                    <a:pt x="2401997" y="1315963"/>
                  </a:lnTo>
                  <a:lnTo>
                    <a:pt x="2415683" y="1334576"/>
                  </a:lnTo>
                  <a:lnTo>
                    <a:pt x="2429826" y="1359862"/>
                  </a:lnTo>
                  <a:lnTo>
                    <a:pt x="2443969" y="1394967"/>
                  </a:lnTo>
                  <a:lnTo>
                    <a:pt x="2457655" y="1429505"/>
                  </a:lnTo>
                  <a:lnTo>
                    <a:pt x="2471798" y="1442556"/>
                  </a:lnTo>
                  <a:lnTo>
                    <a:pt x="2485485" y="1433498"/>
                  </a:lnTo>
                  <a:lnTo>
                    <a:pt x="2499628" y="1407480"/>
                  </a:lnTo>
                  <a:lnTo>
                    <a:pt x="2513770" y="1369715"/>
                  </a:lnTo>
                  <a:lnTo>
                    <a:pt x="2526545" y="1335309"/>
                  </a:lnTo>
                  <a:lnTo>
                    <a:pt x="2540687" y="1330566"/>
                  </a:lnTo>
                  <a:lnTo>
                    <a:pt x="2554374" y="1370164"/>
                  </a:lnTo>
                  <a:lnTo>
                    <a:pt x="2568517" y="1427033"/>
                  </a:lnTo>
                  <a:lnTo>
                    <a:pt x="2582203" y="1457545"/>
                  </a:lnTo>
                  <a:lnTo>
                    <a:pt x="2596346" y="1442183"/>
                  </a:lnTo>
                  <a:lnTo>
                    <a:pt x="2610489" y="1397636"/>
                  </a:lnTo>
                  <a:lnTo>
                    <a:pt x="2624176" y="1348719"/>
                  </a:lnTo>
                  <a:lnTo>
                    <a:pt x="2638318" y="1303450"/>
                  </a:lnTo>
                  <a:lnTo>
                    <a:pt x="2652005" y="1266081"/>
                  </a:lnTo>
                  <a:lnTo>
                    <a:pt x="2666148" y="1255899"/>
                  </a:lnTo>
                  <a:lnTo>
                    <a:pt x="2680291" y="1288095"/>
                  </a:lnTo>
                  <a:lnTo>
                    <a:pt x="2693521" y="1344631"/>
                  </a:lnTo>
                  <a:lnTo>
                    <a:pt x="2707664" y="1391613"/>
                  </a:lnTo>
                  <a:lnTo>
                    <a:pt x="2721350" y="1415235"/>
                  </a:lnTo>
                  <a:lnTo>
                    <a:pt x="2735493" y="1418315"/>
                  </a:lnTo>
                  <a:lnTo>
                    <a:pt x="2749180" y="1404176"/>
                  </a:lnTo>
                  <a:lnTo>
                    <a:pt x="2763323" y="1377308"/>
                  </a:lnTo>
                  <a:lnTo>
                    <a:pt x="2777465" y="1350941"/>
                  </a:lnTo>
                  <a:lnTo>
                    <a:pt x="2791152" y="1348526"/>
                  </a:lnTo>
                  <a:lnTo>
                    <a:pt x="2805295" y="1383673"/>
                  </a:lnTo>
                  <a:lnTo>
                    <a:pt x="2818981" y="1448614"/>
                  </a:lnTo>
                  <a:lnTo>
                    <a:pt x="2833124" y="1501642"/>
                  </a:lnTo>
                  <a:lnTo>
                    <a:pt x="2847267" y="1507964"/>
                  </a:lnTo>
                  <a:lnTo>
                    <a:pt x="2860041" y="1471226"/>
                  </a:lnTo>
                  <a:lnTo>
                    <a:pt x="2874184" y="1413465"/>
                  </a:lnTo>
                  <a:lnTo>
                    <a:pt x="2887871" y="1338905"/>
                  </a:lnTo>
                  <a:lnTo>
                    <a:pt x="2902013" y="1256676"/>
                  </a:lnTo>
                  <a:lnTo>
                    <a:pt x="2915700" y="1216224"/>
                  </a:lnTo>
                  <a:lnTo>
                    <a:pt x="2929843" y="1241850"/>
                  </a:lnTo>
                  <a:lnTo>
                    <a:pt x="2943986" y="1286527"/>
                  </a:lnTo>
                  <a:lnTo>
                    <a:pt x="2957672" y="1293954"/>
                  </a:lnTo>
                  <a:lnTo>
                    <a:pt x="2971815" y="1264294"/>
                  </a:lnTo>
                  <a:lnTo>
                    <a:pt x="2985502" y="1209699"/>
                  </a:lnTo>
                  <a:lnTo>
                    <a:pt x="2999644" y="1139455"/>
                  </a:lnTo>
                  <a:lnTo>
                    <a:pt x="3013787" y="1081260"/>
                  </a:lnTo>
                  <a:lnTo>
                    <a:pt x="3026561" y="1049005"/>
                  </a:lnTo>
                  <a:lnTo>
                    <a:pt x="3040704" y="1020025"/>
                  </a:lnTo>
                  <a:lnTo>
                    <a:pt x="3054391" y="999870"/>
                  </a:lnTo>
                  <a:lnTo>
                    <a:pt x="3068534" y="1022862"/>
                  </a:lnTo>
                  <a:lnTo>
                    <a:pt x="3082220" y="1062251"/>
                  </a:lnTo>
                  <a:lnTo>
                    <a:pt x="3096363" y="1066608"/>
                  </a:lnTo>
                  <a:lnTo>
                    <a:pt x="3110506" y="1051831"/>
                  </a:lnTo>
                  <a:lnTo>
                    <a:pt x="3124192" y="1064873"/>
                  </a:lnTo>
                  <a:lnTo>
                    <a:pt x="3138335" y="1096975"/>
                  </a:lnTo>
                  <a:lnTo>
                    <a:pt x="3152022" y="1128653"/>
                  </a:lnTo>
                  <a:lnTo>
                    <a:pt x="3166165" y="1161683"/>
                  </a:lnTo>
                  <a:lnTo>
                    <a:pt x="3180307" y="1188454"/>
                  </a:lnTo>
                  <a:lnTo>
                    <a:pt x="3193082" y="1209186"/>
                  </a:lnTo>
                  <a:lnTo>
                    <a:pt x="3207224" y="1241398"/>
                  </a:lnTo>
                  <a:lnTo>
                    <a:pt x="3220911" y="1294516"/>
                  </a:lnTo>
                  <a:lnTo>
                    <a:pt x="3235054" y="1350936"/>
                  </a:lnTo>
                  <a:lnTo>
                    <a:pt x="3248740" y="1388663"/>
                  </a:lnTo>
                  <a:lnTo>
                    <a:pt x="3262883" y="1398050"/>
                  </a:lnTo>
                  <a:lnTo>
                    <a:pt x="3277026" y="1375855"/>
                  </a:lnTo>
                  <a:lnTo>
                    <a:pt x="3290713" y="1340130"/>
                  </a:lnTo>
                  <a:lnTo>
                    <a:pt x="3304855" y="1324560"/>
                  </a:lnTo>
                  <a:lnTo>
                    <a:pt x="3318542" y="1335499"/>
                  </a:lnTo>
                  <a:lnTo>
                    <a:pt x="3332685" y="1363011"/>
                  </a:lnTo>
                  <a:lnTo>
                    <a:pt x="3346828" y="1396506"/>
                  </a:lnTo>
                  <a:lnTo>
                    <a:pt x="3360058" y="1435471"/>
                  </a:lnTo>
                  <a:lnTo>
                    <a:pt x="3374201" y="1476747"/>
                  </a:lnTo>
                  <a:lnTo>
                    <a:pt x="3387887" y="1507563"/>
                  </a:lnTo>
                  <a:lnTo>
                    <a:pt x="3402030" y="1523116"/>
                  </a:lnTo>
                  <a:lnTo>
                    <a:pt x="3415717" y="1544603"/>
                  </a:lnTo>
                  <a:lnTo>
                    <a:pt x="3429860" y="1609664"/>
                  </a:lnTo>
                  <a:lnTo>
                    <a:pt x="3444003" y="1720362"/>
                  </a:lnTo>
                  <a:lnTo>
                    <a:pt x="3457689" y="1820075"/>
                  </a:lnTo>
                  <a:lnTo>
                    <a:pt x="3471832" y="1860766"/>
                  </a:lnTo>
                  <a:lnTo>
                    <a:pt x="3485519" y="1867271"/>
                  </a:lnTo>
                  <a:lnTo>
                    <a:pt x="3499661" y="1875539"/>
                  </a:lnTo>
                  <a:lnTo>
                    <a:pt x="3513804" y="1890353"/>
                  </a:lnTo>
                  <a:lnTo>
                    <a:pt x="3526578" y="1892120"/>
                  </a:lnTo>
                  <a:lnTo>
                    <a:pt x="3540721" y="1877983"/>
                  </a:lnTo>
                  <a:lnTo>
                    <a:pt x="3554408" y="1857403"/>
                  </a:lnTo>
                  <a:lnTo>
                    <a:pt x="3568550" y="1845627"/>
                  </a:lnTo>
                  <a:lnTo>
                    <a:pt x="3582237" y="1846176"/>
                  </a:lnTo>
                  <a:lnTo>
                    <a:pt x="3596380" y="1838637"/>
                  </a:lnTo>
                  <a:lnTo>
                    <a:pt x="3610523" y="1806639"/>
                  </a:lnTo>
                  <a:lnTo>
                    <a:pt x="3624209" y="1771311"/>
                  </a:lnTo>
                  <a:lnTo>
                    <a:pt x="3638352" y="1765875"/>
                  </a:lnTo>
                  <a:lnTo>
                    <a:pt x="3652039" y="1774746"/>
                  </a:lnTo>
                  <a:lnTo>
                    <a:pt x="3666182" y="1780325"/>
                  </a:lnTo>
                  <a:lnTo>
                    <a:pt x="3680324" y="1775947"/>
                  </a:lnTo>
                  <a:lnTo>
                    <a:pt x="3693098" y="1765401"/>
                  </a:lnTo>
                  <a:lnTo>
                    <a:pt x="3707241" y="1765170"/>
                  </a:lnTo>
                  <a:lnTo>
                    <a:pt x="3720928" y="1778987"/>
                  </a:lnTo>
                  <a:lnTo>
                    <a:pt x="3735071" y="1779094"/>
                  </a:lnTo>
                  <a:lnTo>
                    <a:pt x="3748757" y="1742263"/>
                  </a:lnTo>
                  <a:lnTo>
                    <a:pt x="3762900" y="1697019"/>
                  </a:lnTo>
                  <a:lnTo>
                    <a:pt x="3777043" y="1705509"/>
                  </a:lnTo>
                  <a:lnTo>
                    <a:pt x="3790730" y="1764892"/>
                  </a:lnTo>
                  <a:lnTo>
                    <a:pt x="3804872" y="1811922"/>
                  </a:lnTo>
                  <a:lnTo>
                    <a:pt x="3818559" y="1832137"/>
                  </a:lnTo>
                  <a:lnTo>
                    <a:pt x="3832702" y="1844539"/>
                  </a:lnTo>
                  <a:lnTo>
                    <a:pt x="3846845" y="1853692"/>
                  </a:lnTo>
                  <a:lnTo>
                    <a:pt x="3859619" y="1844019"/>
                  </a:lnTo>
                  <a:lnTo>
                    <a:pt x="3873762" y="1812139"/>
                  </a:lnTo>
                  <a:lnTo>
                    <a:pt x="3887448" y="1768922"/>
                  </a:lnTo>
                  <a:lnTo>
                    <a:pt x="3901591" y="1737650"/>
                  </a:lnTo>
                  <a:lnTo>
                    <a:pt x="3915278" y="1736605"/>
                  </a:lnTo>
                  <a:lnTo>
                    <a:pt x="3929420" y="1741076"/>
                  </a:lnTo>
                  <a:lnTo>
                    <a:pt x="3943563" y="1706397"/>
                  </a:lnTo>
                  <a:lnTo>
                    <a:pt x="3957250" y="1635256"/>
                  </a:lnTo>
                  <a:lnTo>
                    <a:pt x="3971393" y="1576331"/>
                  </a:lnTo>
                  <a:lnTo>
                    <a:pt x="3985079" y="1548757"/>
                  </a:lnTo>
                  <a:lnTo>
                    <a:pt x="3999222" y="1529706"/>
                  </a:lnTo>
                  <a:lnTo>
                    <a:pt x="4013365" y="1509952"/>
                  </a:lnTo>
                  <a:lnTo>
                    <a:pt x="4026595" y="1514969"/>
                  </a:lnTo>
                  <a:lnTo>
                    <a:pt x="4040738" y="1547943"/>
                  </a:lnTo>
                  <a:lnTo>
                    <a:pt x="4054425" y="1600251"/>
                  </a:lnTo>
                  <a:lnTo>
                    <a:pt x="4068567" y="1664731"/>
                  </a:lnTo>
                  <a:lnTo>
                    <a:pt x="4082254" y="1711368"/>
                  </a:lnTo>
                  <a:lnTo>
                    <a:pt x="4096397" y="1706650"/>
                  </a:lnTo>
                  <a:lnTo>
                    <a:pt x="4110540" y="1647748"/>
                  </a:lnTo>
                  <a:lnTo>
                    <a:pt x="4124226" y="1586235"/>
                  </a:lnTo>
                  <a:lnTo>
                    <a:pt x="4138369" y="1575379"/>
                  </a:lnTo>
                  <a:lnTo>
                    <a:pt x="4152056" y="1606708"/>
                  </a:lnTo>
                  <a:lnTo>
                    <a:pt x="4166198" y="1643496"/>
                  </a:lnTo>
                  <a:lnTo>
                    <a:pt x="4180341" y="1656058"/>
                  </a:lnTo>
                  <a:lnTo>
                    <a:pt x="4193115" y="1638123"/>
                  </a:lnTo>
                  <a:lnTo>
                    <a:pt x="4207258" y="1604090"/>
                  </a:lnTo>
                  <a:lnTo>
                    <a:pt x="4220945" y="1566353"/>
                  </a:lnTo>
                  <a:lnTo>
                    <a:pt x="4235088" y="1516116"/>
                  </a:lnTo>
                  <a:lnTo>
                    <a:pt x="4248774" y="1459473"/>
                  </a:lnTo>
                  <a:lnTo>
                    <a:pt x="4262917" y="1433681"/>
                  </a:lnTo>
                  <a:lnTo>
                    <a:pt x="4277060" y="1452472"/>
                  </a:lnTo>
                  <a:lnTo>
                    <a:pt x="4290746" y="1486202"/>
                  </a:lnTo>
                  <a:lnTo>
                    <a:pt x="4304889" y="1485356"/>
                  </a:lnTo>
                  <a:lnTo>
                    <a:pt x="4318576" y="1424672"/>
                  </a:lnTo>
                  <a:lnTo>
                    <a:pt x="4332719" y="1333897"/>
                  </a:lnTo>
                  <a:lnTo>
                    <a:pt x="4346861" y="1283775"/>
                  </a:lnTo>
                  <a:lnTo>
                    <a:pt x="4359636" y="1296076"/>
                  </a:lnTo>
                  <a:lnTo>
                    <a:pt x="4373778" y="1336655"/>
                  </a:lnTo>
                  <a:lnTo>
                    <a:pt x="4387465" y="1358024"/>
                  </a:lnTo>
                  <a:lnTo>
                    <a:pt x="4401608" y="1337429"/>
                  </a:lnTo>
                  <a:lnTo>
                    <a:pt x="4415294" y="1301510"/>
                  </a:lnTo>
                  <a:lnTo>
                    <a:pt x="4429437" y="1287594"/>
                  </a:lnTo>
                  <a:lnTo>
                    <a:pt x="4443580" y="1302687"/>
                  </a:lnTo>
                  <a:lnTo>
                    <a:pt x="4457267" y="1328980"/>
                  </a:lnTo>
                  <a:lnTo>
                    <a:pt x="4471409" y="1353295"/>
                  </a:lnTo>
                  <a:lnTo>
                    <a:pt x="4485096" y="1384639"/>
                  </a:lnTo>
                  <a:lnTo>
                    <a:pt x="4499239" y="1425149"/>
                  </a:lnTo>
                  <a:lnTo>
                    <a:pt x="4513382" y="1431196"/>
                  </a:lnTo>
                  <a:lnTo>
                    <a:pt x="4526156" y="1378701"/>
                  </a:lnTo>
                  <a:lnTo>
                    <a:pt x="4540299" y="1297921"/>
                  </a:lnTo>
                  <a:lnTo>
                    <a:pt x="4553985" y="1227560"/>
                  </a:lnTo>
                  <a:lnTo>
                    <a:pt x="4568128" y="1199136"/>
                  </a:lnTo>
                  <a:lnTo>
                    <a:pt x="4581815" y="1222958"/>
                  </a:lnTo>
                  <a:lnTo>
                    <a:pt x="4595957" y="1282671"/>
                  </a:lnTo>
                  <a:lnTo>
                    <a:pt x="4610100" y="1346057"/>
                  </a:lnTo>
                  <a:lnTo>
                    <a:pt x="4623787" y="1363345"/>
                  </a:lnTo>
                  <a:lnTo>
                    <a:pt x="4637930" y="1328312"/>
                  </a:lnTo>
                  <a:lnTo>
                    <a:pt x="4651616" y="1267483"/>
                  </a:lnTo>
                  <a:lnTo>
                    <a:pt x="4665759" y="1185055"/>
                  </a:lnTo>
                  <a:lnTo>
                    <a:pt x="4679902" y="1110323"/>
                  </a:lnTo>
                  <a:lnTo>
                    <a:pt x="4693132" y="1078552"/>
                  </a:lnTo>
                  <a:lnTo>
                    <a:pt x="4707275" y="1085870"/>
                  </a:lnTo>
                  <a:lnTo>
                    <a:pt x="4720962" y="1123927"/>
                  </a:lnTo>
                  <a:lnTo>
                    <a:pt x="4735104" y="1153807"/>
                  </a:lnTo>
                  <a:lnTo>
                    <a:pt x="4748791" y="1131624"/>
                  </a:lnTo>
                  <a:lnTo>
                    <a:pt x="4762934" y="1072831"/>
                  </a:lnTo>
                  <a:lnTo>
                    <a:pt x="4777077" y="992319"/>
                  </a:lnTo>
                  <a:lnTo>
                    <a:pt x="4790763" y="927209"/>
                  </a:lnTo>
                  <a:lnTo>
                    <a:pt x="4804906" y="914431"/>
                  </a:lnTo>
                  <a:lnTo>
                    <a:pt x="4818593" y="930142"/>
                  </a:lnTo>
                  <a:lnTo>
                    <a:pt x="4832735" y="958522"/>
                  </a:lnTo>
                  <a:lnTo>
                    <a:pt x="4846878" y="1009669"/>
                  </a:lnTo>
                  <a:lnTo>
                    <a:pt x="4859652" y="1069497"/>
                  </a:lnTo>
                  <a:lnTo>
                    <a:pt x="4873795" y="1090765"/>
                  </a:lnTo>
                  <a:lnTo>
                    <a:pt x="4887482" y="1046748"/>
                  </a:lnTo>
                  <a:lnTo>
                    <a:pt x="4901625" y="982283"/>
                  </a:lnTo>
                  <a:lnTo>
                    <a:pt x="4915311" y="942465"/>
                  </a:lnTo>
                  <a:lnTo>
                    <a:pt x="4929454" y="917546"/>
                  </a:lnTo>
                  <a:lnTo>
                    <a:pt x="4943597" y="902109"/>
                  </a:lnTo>
                  <a:lnTo>
                    <a:pt x="4957283" y="878819"/>
                  </a:lnTo>
                  <a:lnTo>
                    <a:pt x="4971426" y="843450"/>
                  </a:lnTo>
                  <a:lnTo>
                    <a:pt x="4985113" y="823127"/>
                  </a:lnTo>
                  <a:lnTo>
                    <a:pt x="4999256" y="816478"/>
                  </a:lnTo>
                  <a:lnTo>
                    <a:pt x="5013398" y="799698"/>
                  </a:lnTo>
                  <a:lnTo>
                    <a:pt x="5026173" y="767747"/>
                  </a:lnTo>
                  <a:lnTo>
                    <a:pt x="5040315" y="737404"/>
                  </a:lnTo>
                  <a:lnTo>
                    <a:pt x="5054002" y="726793"/>
                  </a:lnTo>
                  <a:lnTo>
                    <a:pt x="5068145" y="744066"/>
                  </a:lnTo>
                  <a:lnTo>
                    <a:pt x="5081831" y="783426"/>
                  </a:lnTo>
                  <a:lnTo>
                    <a:pt x="5095974" y="812380"/>
                  </a:lnTo>
                  <a:lnTo>
                    <a:pt x="5110117" y="820381"/>
                  </a:lnTo>
                  <a:lnTo>
                    <a:pt x="5123804" y="842341"/>
                  </a:lnTo>
                  <a:lnTo>
                    <a:pt x="5137946" y="883477"/>
                  </a:lnTo>
                  <a:lnTo>
                    <a:pt x="5151633" y="921637"/>
                  </a:lnTo>
                  <a:lnTo>
                    <a:pt x="5165776" y="954920"/>
                  </a:lnTo>
                  <a:lnTo>
                    <a:pt x="5179919" y="983717"/>
                  </a:lnTo>
                  <a:lnTo>
                    <a:pt x="5192693" y="1004539"/>
                  </a:lnTo>
                  <a:lnTo>
                    <a:pt x="5206836" y="1037870"/>
                  </a:lnTo>
                  <a:lnTo>
                    <a:pt x="5220522" y="1099996"/>
                  </a:lnTo>
                  <a:lnTo>
                    <a:pt x="5234665" y="1159645"/>
                  </a:lnTo>
                  <a:lnTo>
                    <a:pt x="5248352" y="1186290"/>
                  </a:lnTo>
                  <a:lnTo>
                    <a:pt x="5262494" y="1222608"/>
                  </a:lnTo>
                  <a:lnTo>
                    <a:pt x="5276637" y="1320506"/>
                  </a:lnTo>
                  <a:lnTo>
                    <a:pt x="5290324" y="1452664"/>
                  </a:lnTo>
                  <a:lnTo>
                    <a:pt x="5304467" y="1567005"/>
                  </a:lnTo>
                  <a:lnTo>
                    <a:pt x="5318153" y="1656745"/>
                  </a:lnTo>
                  <a:lnTo>
                    <a:pt x="5332296" y="1736455"/>
                  </a:lnTo>
                  <a:lnTo>
                    <a:pt x="5346439" y="1801403"/>
                  </a:lnTo>
                  <a:lnTo>
                    <a:pt x="5359669" y="1859759"/>
                  </a:lnTo>
                  <a:lnTo>
                    <a:pt x="5373812" y="1920836"/>
                  </a:lnTo>
                  <a:lnTo>
                    <a:pt x="5387499" y="1965209"/>
                  </a:lnTo>
                  <a:lnTo>
                    <a:pt x="5401642" y="2004380"/>
                  </a:lnTo>
                  <a:lnTo>
                    <a:pt x="5415328" y="2063341"/>
                  </a:lnTo>
                  <a:lnTo>
                    <a:pt x="5429471" y="2065746"/>
                  </a:lnTo>
                  <a:lnTo>
                    <a:pt x="5443614" y="2065746"/>
                  </a:lnTo>
                  <a:lnTo>
                    <a:pt x="5457300" y="2065746"/>
                  </a:lnTo>
                  <a:lnTo>
                    <a:pt x="5471443" y="2065746"/>
                  </a:lnTo>
                  <a:lnTo>
                    <a:pt x="5485130" y="2065746"/>
                  </a:lnTo>
                  <a:lnTo>
                    <a:pt x="5499273" y="2065746"/>
                  </a:lnTo>
                  <a:lnTo>
                    <a:pt x="5513415" y="2065746"/>
                  </a:lnTo>
                  <a:lnTo>
                    <a:pt x="5526190" y="2065746"/>
                  </a:lnTo>
                  <a:lnTo>
                    <a:pt x="5540332" y="2065746"/>
                  </a:lnTo>
                  <a:lnTo>
                    <a:pt x="5554019" y="2065746"/>
                  </a:lnTo>
                  <a:lnTo>
                    <a:pt x="5568162" y="2065746"/>
                  </a:lnTo>
                  <a:lnTo>
                    <a:pt x="5581848" y="2065746"/>
                  </a:lnTo>
                  <a:lnTo>
                    <a:pt x="5595991" y="2065746"/>
                  </a:lnTo>
                  <a:lnTo>
                    <a:pt x="5610134" y="2065746"/>
                  </a:lnTo>
                  <a:lnTo>
                    <a:pt x="5623821" y="2065746"/>
                  </a:lnTo>
                  <a:lnTo>
                    <a:pt x="5637963" y="2065746"/>
                  </a:lnTo>
                  <a:lnTo>
                    <a:pt x="5651650" y="2065746"/>
                  </a:lnTo>
                  <a:lnTo>
                    <a:pt x="5665793" y="2065746"/>
                  </a:lnTo>
                  <a:lnTo>
                    <a:pt x="5679936" y="2065746"/>
                  </a:lnTo>
                  <a:lnTo>
                    <a:pt x="5692710" y="2065746"/>
                  </a:lnTo>
                  <a:lnTo>
                    <a:pt x="5706853" y="2065746"/>
                  </a:lnTo>
                  <a:lnTo>
                    <a:pt x="5720539" y="2065746"/>
                  </a:lnTo>
                  <a:lnTo>
                    <a:pt x="5734682" y="2065746"/>
                  </a:lnTo>
                  <a:lnTo>
                    <a:pt x="5748369" y="2065746"/>
                  </a:lnTo>
                  <a:lnTo>
                    <a:pt x="5762511" y="2065746"/>
                  </a:lnTo>
                  <a:lnTo>
                    <a:pt x="5776654" y="2065746"/>
                  </a:lnTo>
                  <a:lnTo>
                    <a:pt x="5790341" y="2065746"/>
                  </a:lnTo>
                  <a:lnTo>
                    <a:pt x="5804484" y="2065746"/>
                  </a:lnTo>
                  <a:lnTo>
                    <a:pt x="5818170" y="2065746"/>
                  </a:lnTo>
                  <a:lnTo>
                    <a:pt x="5832313" y="2065746"/>
                  </a:lnTo>
                  <a:lnTo>
                    <a:pt x="5846456" y="2065746"/>
                  </a:lnTo>
                  <a:lnTo>
                    <a:pt x="5859230" y="2065746"/>
                  </a:lnTo>
                  <a:lnTo>
                    <a:pt x="5873373" y="2065746"/>
                  </a:lnTo>
                  <a:lnTo>
                    <a:pt x="5887059" y="2065746"/>
                  </a:lnTo>
                  <a:lnTo>
                    <a:pt x="5901202" y="2065746"/>
                  </a:lnTo>
                  <a:lnTo>
                    <a:pt x="5914889" y="2065746"/>
                  </a:lnTo>
                  <a:lnTo>
                    <a:pt x="5929032" y="2038850"/>
                  </a:lnTo>
                  <a:lnTo>
                    <a:pt x="5943174" y="2047069"/>
                  </a:lnTo>
                  <a:lnTo>
                    <a:pt x="5956861" y="2065746"/>
                  </a:lnTo>
                  <a:lnTo>
                    <a:pt x="5971004" y="2065746"/>
                  </a:lnTo>
                  <a:lnTo>
                    <a:pt x="5984690" y="2065746"/>
                  </a:lnTo>
                  <a:lnTo>
                    <a:pt x="5998833" y="2065746"/>
                  </a:lnTo>
                  <a:lnTo>
                    <a:pt x="6012976" y="2058941"/>
                  </a:lnTo>
                  <a:lnTo>
                    <a:pt x="6026206" y="2019365"/>
                  </a:lnTo>
                  <a:lnTo>
                    <a:pt x="6040349" y="1963551"/>
                  </a:lnTo>
                  <a:lnTo>
                    <a:pt x="6054036" y="1909404"/>
                  </a:lnTo>
                  <a:lnTo>
                    <a:pt x="6068179" y="1881489"/>
                  </a:lnTo>
                  <a:lnTo>
                    <a:pt x="6081865" y="1878006"/>
                  </a:lnTo>
                  <a:lnTo>
                    <a:pt x="6096008" y="1864342"/>
                  </a:lnTo>
                  <a:lnTo>
                    <a:pt x="6110151" y="1828409"/>
                  </a:lnTo>
                  <a:lnTo>
                    <a:pt x="6123837" y="1793758"/>
                  </a:lnTo>
                  <a:lnTo>
                    <a:pt x="6137980" y="1786166"/>
                  </a:lnTo>
                  <a:lnTo>
                    <a:pt x="6151667" y="1802468"/>
                  </a:lnTo>
                  <a:lnTo>
                    <a:pt x="6165810" y="1817003"/>
                  </a:lnTo>
                  <a:lnTo>
                    <a:pt x="6179952" y="1815370"/>
                  </a:lnTo>
                  <a:lnTo>
                    <a:pt x="6192727" y="1793819"/>
                  </a:lnTo>
                  <a:lnTo>
                    <a:pt x="6206869" y="1752153"/>
                  </a:lnTo>
                  <a:lnTo>
                    <a:pt x="6220556" y="1707338"/>
                  </a:lnTo>
                  <a:lnTo>
                    <a:pt x="6234699" y="1675485"/>
                  </a:lnTo>
                  <a:lnTo>
                    <a:pt x="6248385" y="1650001"/>
                  </a:lnTo>
                  <a:lnTo>
                    <a:pt x="6262528" y="1626861"/>
                  </a:lnTo>
                  <a:lnTo>
                    <a:pt x="6276671" y="1610349"/>
                  </a:lnTo>
                  <a:lnTo>
                    <a:pt x="6290358" y="1597476"/>
                  </a:lnTo>
                  <a:lnTo>
                    <a:pt x="6304500" y="1577610"/>
                  </a:lnTo>
                  <a:lnTo>
                    <a:pt x="6318187" y="1556918"/>
                  </a:lnTo>
                  <a:lnTo>
                    <a:pt x="6332330" y="1549095"/>
                  </a:lnTo>
                  <a:lnTo>
                    <a:pt x="6346473" y="1554475"/>
                  </a:lnTo>
                  <a:lnTo>
                    <a:pt x="6359247" y="1584801"/>
                  </a:lnTo>
                  <a:lnTo>
                    <a:pt x="6373390" y="1642777"/>
                  </a:lnTo>
                  <a:lnTo>
                    <a:pt x="6387076" y="1693163"/>
                  </a:lnTo>
                  <a:lnTo>
                    <a:pt x="6401219" y="1719810"/>
                  </a:lnTo>
                  <a:lnTo>
                    <a:pt x="6414906" y="1741238"/>
                  </a:lnTo>
                  <a:lnTo>
                    <a:pt x="6429048" y="1759511"/>
                  </a:lnTo>
                  <a:lnTo>
                    <a:pt x="6443191" y="1756152"/>
                  </a:lnTo>
                  <a:lnTo>
                    <a:pt x="6456878" y="1725493"/>
                  </a:lnTo>
                  <a:lnTo>
                    <a:pt x="6471021" y="1691815"/>
                  </a:lnTo>
                  <a:lnTo>
                    <a:pt x="6484707" y="1670396"/>
                  </a:lnTo>
                  <a:lnTo>
                    <a:pt x="6498850" y="1662812"/>
                  </a:lnTo>
                  <a:lnTo>
                    <a:pt x="6512993" y="1676702"/>
                  </a:lnTo>
                  <a:lnTo>
                    <a:pt x="6525767" y="1693462"/>
                  </a:lnTo>
                  <a:lnTo>
                    <a:pt x="6539910" y="1694352"/>
                  </a:lnTo>
                  <a:lnTo>
                    <a:pt x="6553596" y="1679044"/>
                  </a:lnTo>
                  <a:lnTo>
                    <a:pt x="6567739" y="1646276"/>
                  </a:lnTo>
                  <a:lnTo>
                    <a:pt x="6581426" y="1609259"/>
                  </a:lnTo>
                  <a:lnTo>
                    <a:pt x="6595569" y="1601413"/>
                  </a:lnTo>
                  <a:lnTo>
                    <a:pt x="6609711" y="1635516"/>
                  </a:lnTo>
                  <a:lnTo>
                    <a:pt x="6623398" y="1702044"/>
                  </a:lnTo>
                  <a:lnTo>
                    <a:pt x="6637541" y="1782721"/>
                  </a:lnTo>
                  <a:lnTo>
                    <a:pt x="6651227" y="1849908"/>
                  </a:lnTo>
                  <a:lnTo>
                    <a:pt x="6665370" y="1886832"/>
                  </a:lnTo>
                  <a:lnTo>
                    <a:pt x="6679513" y="1891968"/>
                  </a:lnTo>
                  <a:lnTo>
                    <a:pt x="6692743" y="1885010"/>
                  </a:lnTo>
                  <a:lnTo>
                    <a:pt x="6706886" y="1892066"/>
                  </a:lnTo>
                  <a:lnTo>
                    <a:pt x="6720573" y="1929017"/>
                  </a:lnTo>
                  <a:lnTo>
                    <a:pt x="6734716" y="1982752"/>
                  </a:lnTo>
                  <a:lnTo>
                    <a:pt x="6748402" y="2017893"/>
                  </a:lnTo>
                  <a:lnTo>
                    <a:pt x="6762545" y="2009583"/>
                  </a:lnTo>
                  <a:lnTo>
                    <a:pt x="6776688" y="1979576"/>
                  </a:lnTo>
                  <a:lnTo>
                    <a:pt x="6790374" y="1961783"/>
                  </a:lnTo>
                  <a:lnTo>
                    <a:pt x="6804517" y="1951081"/>
                  </a:lnTo>
                  <a:lnTo>
                    <a:pt x="6818204" y="1936308"/>
                  </a:lnTo>
                  <a:lnTo>
                    <a:pt x="6832347" y="1920249"/>
                  </a:lnTo>
                  <a:lnTo>
                    <a:pt x="6846490" y="1907975"/>
                  </a:lnTo>
                  <a:lnTo>
                    <a:pt x="6859264" y="1905322"/>
                  </a:lnTo>
                  <a:lnTo>
                    <a:pt x="6873406" y="1902429"/>
                  </a:lnTo>
                  <a:lnTo>
                    <a:pt x="6887093" y="1879497"/>
                  </a:lnTo>
                  <a:lnTo>
                    <a:pt x="6901236" y="1841833"/>
                  </a:lnTo>
                  <a:lnTo>
                    <a:pt x="6901236" y="2065746"/>
                  </a:lnTo>
                  <a:lnTo>
                    <a:pt x="6887093" y="2065746"/>
                  </a:lnTo>
                  <a:lnTo>
                    <a:pt x="6873406" y="2065746"/>
                  </a:lnTo>
                  <a:lnTo>
                    <a:pt x="6859264" y="2065746"/>
                  </a:lnTo>
                  <a:lnTo>
                    <a:pt x="6846490" y="2065746"/>
                  </a:lnTo>
                  <a:lnTo>
                    <a:pt x="6832347" y="2065746"/>
                  </a:lnTo>
                  <a:lnTo>
                    <a:pt x="6818204" y="2065746"/>
                  </a:lnTo>
                  <a:lnTo>
                    <a:pt x="6804517" y="2065746"/>
                  </a:lnTo>
                  <a:lnTo>
                    <a:pt x="6790374" y="2065746"/>
                  </a:lnTo>
                  <a:lnTo>
                    <a:pt x="6776688" y="2065746"/>
                  </a:lnTo>
                  <a:lnTo>
                    <a:pt x="6762545" y="2065746"/>
                  </a:lnTo>
                  <a:lnTo>
                    <a:pt x="6748402" y="2065746"/>
                  </a:lnTo>
                  <a:lnTo>
                    <a:pt x="6734716" y="2065746"/>
                  </a:lnTo>
                  <a:lnTo>
                    <a:pt x="6720573" y="2065746"/>
                  </a:lnTo>
                  <a:lnTo>
                    <a:pt x="6706886" y="2065746"/>
                  </a:lnTo>
                  <a:lnTo>
                    <a:pt x="6692743" y="2065746"/>
                  </a:lnTo>
                  <a:lnTo>
                    <a:pt x="6679513" y="2065746"/>
                  </a:lnTo>
                  <a:lnTo>
                    <a:pt x="6665370" y="2065746"/>
                  </a:lnTo>
                  <a:lnTo>
                    <a:pt x="6651227" y="2065746"/>
                  </a:lnTo>
                  <a:lnTo>
                    <a:pt x="6637541" y="2065746"/>
                  </a:lnTo>
                  <a:lnTo>
                    <a:pt x="6623398" y="2065746"/>
                  </a:lnTo>
                  <a:lnTo>
                    <a:pt x="6609711" y="2065746"/>
                  </a:lnTo>
                  <a:lnTo>
                    <a:pt x="6595569" y="2065746"/>
                  </a:lnTo>
                  <a:lnTo>
                    <a:pt x="6581426" y="2065746"/>
                  </a:lnTo>
                  <a:lnTo>
                    <a:pt x="6567739" y="2065746"/>
                  </a:lnTo>
                  <a:lnTo>
                    <a:pt x="6553596" y="2065746"/>
                  </a:lnTo>
                  <a:lnTo>
                    <a:pt x="6539910" y="2065746"/>
                  </a:lnTo>
                  <a:lnTo>
                    <a:pt x="6525767" y="2065746"/>
                  </a:lnTo>
                  <a:lnTo>
                    <a:pt x="6512993" y="2065746"/>
                  </a:lnTo>
                  <a:lnTo>
                    <a:pt x="6498850" y="2065746"/>
                  </a:lnTo>
                  <a:lnTo>
                    <a:pt x="6484707" y="2065746"/>
                  </a:lnTo>
                  <a:lnTo>
                    <a:pt x="6471021" y="2065746"/>
                  </a:lnTo>
                  <a:lnTo>
                    <a:pt x="6456878" y="2065746"/>
                  </a:lnTo>
                  <a:lnTo>
                    <a:pt x="6443191" y="2065746"/>
                  </a:lnTo>
                  <a:lnTo>
                    <a:pt x="6429048" y="2065746"/>
                  </a:lnTo>
                  <a:lnTo>
                    <a:pt x="6414906" y="2065746"/>
                  </a:lnTo>
                  <a:lnTo>
                    <a:pt x="6401219" y="2065746"/>
                  </a:lnTo>
                  <a:lnTo>
                    <a:pt x="6387076" y="2065746"/>
                  </a:lnTo>
                  <a:lnTo>
                    <a:pt x="6373390" y="2065746"/>
                  </a:lnTo>
                  <a:lnTo>
                    <a:pt x="6359247" y="2065746"/>
                  </a:lnTo>
                  <a:lnTo>
                    <a:pt x="6346473" y="2065746"/>
                  </a:lnTo>
                  <a:lnTo>
                    <a:pt x="6332330" y="2065746"/>
                  </a:lnTo>
                  <a:lnTo>
                    <a:pt x="6318187" y="2065746"/>
                  </a:lnTo>
                  <a:lnTo>
                    <a:pt x="6304500" y="2065746"/>
                  </a:lnTo>
                  <a:lnTo>
                    <a:pt x="6290358" y="2065746"/>
                  </a:lnTo>
                  <a:lnTo>
                    <a:pt x="6276671" y="2065746"/>
                  </a:lnTo>
                  <a:lnTo>
                    <a:pt x="6262528" y="2065746"/>
                  </a:lnTo>
                  <a:lnTo>
                    <a:pt x="6248385" y="2065746"/>
                  </a:lnTo>
                  <a:lnTo>
                    <a:pt x="6234699" y="2065746"/>
                  </a:lnTo>
                  <a:lnTo>
                    <a:pt x="6220556" y="2065746"/>
                  </a:lnTo>
                  <a:lnTo>
                    <a:pt x="6206869" y="2065746"/>
                  </a:lnTo>
                  <a:lnTo>
                    <a:pt x="6192727" y="2065746"/>
                  </a:lnTo>
                  <a:lnTo>
                    <a:pt x="6179952" y="2065746"/>
                  </a:lnTo>
                  <a:lnTo>
                    <a:pt x="6165810" y="2065746"/>
                  </a:lnTo>
                  <a:lnTo>
                    <a:pt x="6151667" y="2065746"/>
                  </a:lnTo>
                  <a:lnTo>
                    <a:pt x="6137980" y="2065746"/>
                  </a:lnTo>
                  <a:lnTo>
                    <a:pt x="6123837" y="2065746"/>
                  </a:lnTo>
                  <a:lnTo>
                    <a:pt x="6110151" y="2065746"/>
                  </a:lnTo>
                  <a:lnTo>
                    <a:pt x="6096008" y="2065746"/>
                  </a:lnTo>
                  <a:lnTo>
                    <a:pt x="6081865" y="2065746"/>
                  </a:lnTo>
                  <a:lnTo>
                    <a:pt x="6068179" y="2065746"/>
                  </a:lnTo>
                  <a:lnTo>
                    <a:pt x="6054036" y="2065746"/>
                  </a:lnTo>
                  <a:lnTo>
                    <a:pt x="6040349" y="2065746"/>
                  </a:lnTo>
                  <a:lnTo>
                    <a:pt x="6026206" y="2065746"/>
                  </a:lnTo>
                  <a:lnTo>
                    <a:pt x="6012976" y="2065746"/>
                  </a:lnTo>
                  <a:lnTo>
                    <a:pt x="5998833" y="2084147"/>
                  </a:lnTo>
                  <a:lnTo>
                    <a:pt x="5984690" y="2099587"/>
                  </a:lnTo>
                  <a:lnTo>
                    <a:pt x="5971004" y="2101090"/>
                  </a:lnTo>
                  <a:lnTo>
                    <a:pt x="5956861" y="2081307"/>
                  </a:lnTo>
                  <a:lnTo>
                    <a:pt x="5943174" y="2065746"/>
                  </a:lnTo>
                  <a:lnTo>
                    <a:pt x="5929032" y="2065746"/>
                  </a:lnTo>
                  <a:lnTo>
                    <a:pt x="5914889" y="2086695"/>
                  </a:lnTo>
                  <a:lnTo>
                    <a:pt x="5901202" y="2176367"/>
                  </a:lnTo>
                  <a:lnTo>
                    <a:pt x="5887059" y="2261493"/>
                  </a:lnTo>
                  <a:lnTo>
                    <a:pt x="5873373" y="2315560"/>
                  </a:lnTo>
                  <a:lnTo>
                    <a:pt x="5859230" y="2340942"/>
                  </a:lnTo>
                  <a:lnTo>
                    <a:pt x="5846456" y="2350065"/>
                  </a:lnTo>
                  <a:lnTo>
                    <a:pt x="5832313" y="2356335"/>
                  </a:lnTo>
                  <a:lnTo>
                    <a:pt x="5818170" y="2367617"/>
                  </a:lnTo>
                  <a:lnTo>
                    <a:pt x="5804484" y="2387773"/>
                  </a:lnTo>
                  <a:lnTo>
                    <a:pt x="5790341" y="2407897"/>
                  </a:lnTo>
                  <a:lnTo>
                    <a:pt x="5776654" y="2421709"/>
                  </a:lnTo>
                  <a:lnTo>
                    <a:pt x="5762511" y="2426340"/>
                  </a:lnTo>
                  <a:lnTo>
                    <a:pt x="5748369" y="2413835"/>
                  </a:lnTo>
                  <a:lnTo>
                    <a:pt x="5734682" y="2372090"/>
                  </a:lnTo>
                  <a:lnTo>
                    <a:pt x="5720539" y="2305592"/>
                  </a:lnTo>
                  <a:lnTo>
                    <a:pt x="5706853" y="2239600"/>
                  </a:lnTo>
                  <a:lnTo>
                    <a:pt x="5692710" y="2202050"/>
                  </a:lnTo>
                  <a:lnTo>
                    <a:pt x="5679936" y="2210229"/>
                  </a:lnTo>
                  <a:lnTo>
                    <a:pt x="5665793" y="2260942"/>
                  </a:lnTo>
                  <a:lnTo>
                    <a:pt x="5651650" y="2333941"/>
                  </a:lnTo>
                  <a:lnTo>
                    <a:pt x="5637963" y="2408696"/>
                  </a:lnTo>
                  <a:lnTo>
                    <a:pt x="5623821" y="2482823"/>
                  </a:lnTo>
                  <a:lnTo>
                    <a:pt x="5610134" y="2545610"/>
                  </a:lnTo>
                  <a:lnTo>
                    <a:pt x="5595991" y="2567227"/>
                  </a:lnTo>
                  <a:lnTo>
                    <a:pt x="5581848" y="2549295"/>
                  </a:lnTo>
                  <a:lnTo>
                    <a:pt x="5568162" y="2520272"/>
                  </a:lnTo>
                  <a:lnTo>
                    <a:pt x="5554019" y="2495851"/>
                  </a:lnTo>
                  <a:lnTo>
                    <a:pt x="5540332" y="2486980"/>
                  </a:lnTo>
                  <a:lnTo>
                    <a:pt x="5526190" y="2485916"/>
                  </a:lnTo>
                  <a:lnTo>
                    <a:pt x="5513415" y="2458950"/>
                  </a:lnTo>
                  <a:lnTo>
                    <a:pt x="5499273" y="2402685"/>
                  </a:lnTo>
                  <a:lnTo>
                    <a:pt x="5485130" y="2336352"/>
                  </a:lnTo>
                  <a:lnTo>
                    <a:pt x="5471443" y="2270646"/>
                  </a:lnTo>
                  <a:lnTo>
                    <a:pt x="5457300" y="2212098"/>
                  </a:lnTo>
                  <a:lnTo>
                    <a:pt x="5443614" y="2164648"/>
                  </a:lnTo>
                  <a:lnTo>
                    <a:pt x="5429471" y="2121450"/>
                  </a:lnTo>
                  <a:lnTo>
                    <a:pt x="5415328" y="2065746"/>
                  </a:lnTo>
                  <a:lnTo>
                    <a:pt x="5401642" y="2065746"/>
                  </a:lnTo>
                  <a:lnTo>
                    <a:pt x="5387499" y="2065746"/>
                  </a:lnTo>
                  <a:lnTo>
                    <a:pt x="5373812" y="2065746"/>
                  </a:lnTo>
                  <a:lnTo>
                    <a:pt x="5359669" y="2065746"/>
                  </a:lnTo>
                  <a:lnTo>
                    <a:pt x="5346439" y="2065746"/>
                  </a:lnTo>
                  <a:lnTo>
                    <a:pt x="5332296" y="2065746"/>
                  </a:lnTo>
                  <a:lnTo>
                    <a:pt x="5318153" y="2065746"/>
                  </a:lnTo>
                  <a:lnTo>
                    <a:pt x="5304467" y="2065746"/>
                  </a:lnTo>
                  <a:lnTo>
                    <a:pt x="5290324" y="2065746"/>
                  </a:lnTo>
                  <a:lnTo>
                    <a:pt x="5276637" y="2065746"/>
                  </a:lnTo>
                  <a:lnTo>
                    <a:pt x="5262494" y="2065746"/>
                  </a:lnTo>
                  <a:lnTo>
                    <a:pt x="5248352" y="2065746"/>
                  </a:lnTo>
                  <a:lnTo>
                    <a:pt x="5234665" y="2065746"/>
                  </a:lnTo>
                  <a:lnTo>
                    <a:pt x="5220522" y="2065746"/>
                  </a:lnTo>
                  <a:lnTo>
                    <a:pt x="5206836" y="2065746"/>
                  </a:lnTo>
                  <a:lnTo>
                    <a:pt x="5192693" y="2065746"/>
                  </a:lnTo>
                  <a:lnTo>
                    <a:pt x="5179919" y="2065746"/>
                  </a:lnTo>
                  <a:lnTo>
                    <a:pt x="5165776" y="2065746"/>
                  </a:lnTo>
                  <a:lnTo>
                    <a:pt x="5151633" y="2065746"/>
                  </a:lnTo>
                  <a:lnTo>
                    <a:pt x="5137946" y="2065746"/>
                  </a:lnTo>
                  <a:lnTo>
                    <a:pt x="5123804" y="2065746"/>
                  </a:lnTo>
                  <a:lnTo>
                    <a:pt x="5110117" y="2065746"/>
                  </a:lnTo>
                  <a:lnTo>
                    <a:pt x="5095974" y="2065746"/>
                  </a:lnTo>
                  <a:lnTo>
                    <a:pt x="5081831" y="2065746"/>
                  </a:lnTo>
                  <a:lnTo>
                    <a:pt x="5068145" y="2065746"/>
                  </a:lnTo>
                  <a:lnTo>
                    <a:pt x="5054002" y="2065746"/>
                  </a:lnTo>
                  <a:lnTo>
                    <a:pt x="5040315" y="2065746"/>
                  </a:lnTo>
                  <a:lnTo>
                    <a:pt x="5026173" y="2065746"/>
                  </a:lnTo>
                  <a:lnTo>
                    <a:pt x="5013398" y="2065746"/>
                  </a:lnTo>
                  <a:lnTo>
                    <a:pt x="4999256" y="2065746"/>
                  </a:lnTo>
                  <a:lnTo>
                    <a:pt x="4985113" y="2065746"/>
                  </a:lnTo>
                  <a:lnTo>
                    <a:pt x="4971426" y="2065746"/>
                  </a:lnTo>
                  <a:lnTo>
                    <a:pt x="4957283" y="2065746"/>
                  </a:lnTo>
                  <a:lnTo>
                    <a:pt x="4943597" y="2065746"/>
                  </a:lnTo>
                  <a:lnTo>
                    <a:pt x="4929454" y="2065746"/>
                  </a:lnTo>
                  <a:lnTo>
                    <a:pt x="4915311" y="2065746"/>
                  </a:lnTo>
                  <a:lnTo>
                    <a:pt x="4901625" y="2065746"/>
                  </a:lnTo>
                  <a:lnTo>
                    <a:pt x="4887482" y="2065746"/>
                  </a:lnTo>
                  <a:lnTo>
                    <a:pt x="4873795" y="2065746"/>
                  </a:lnTo>
                  <a:lnTo>
                    <a:pt x="4859652" y="2065746"/>
                  </a:lnTo>
                  <a:lnTo>
                    <a:pt x="4846878" y="2065746"/>
                  </a:lnTo>
                  <a:lnTo>
                    <a:pt x="4832735" y="2065746"/>
                  </a:lnTo>
                  <a:lnTo>
                    <a:pt x="4818593" y="2065746"/>
                  </a:lnTo>
                  <a:lnTo>
                    <a:pt x="4804906" y="2065746"/>
                  </a:lnTo>
                  <a:lnTo>
                    <a:pt x="4790763" y="2065746"/>
                  </a:lnTo>
                  <a:lnTo>
                    <a:pt x="4777077" y="2065746"/>
                  </a:lnTo>
                  <a:lnTo>
                    <a:pt x="4762934" y="2065746"/>
                  </a:lnTo>
                  <a:lnTo>
                    <a:pt x="4748791" y="2065746"/>
                  </a:lnTo>
                  <a:lnTo>
                    <a:pt x="4735104" y="2065746"/>
                  </a:lnTo>
                  <a:lnTo>
                    <a:pt x="4720962" y="2065746"/>
                  </a:lnTo>
                  <a:lnTo>
                    <a:pt x="4707275" y="2065746"/>
                  </a:lnTo>
                  <a:lnTo>
                    <a:pt x="4693132" y="2065746"/>
                  </a:lnTo>
                  <a:lnTo>
                    <a:pt x="4679902" y="2065746"/>
                  </a:lnTo>
                  <a:lnTo>
                    <a:pt x="4665759" y="2065746"/>
                  </a:lnTo>
                  <a:lnTo>
                    <a:pt x="4651616" y="2065746"/>
                  </a:lnTo>
                  <a:lnTo>
                    <a:pt x="4637930" y="2065746"/>
                  </a:lnTo>
                  <a:lnTo>
                    <a:pt x="4623787" y="2065746"/>
                  </a:lnTo>
                  <a:lnTo>
                    <a:pt x="4610100" y="2065746"/>
                  </a:lnTo>
                  <a:lnTo>
                    <a:pt x="4595957" y="2065746"/>
                  </a:lnTo>
                  <a:lnTo>
                    <a:pt x="4581815" y="2065746"/>
                  </a:lnTo>
                  <a:lnTo>
                    <a:pt x="4568128" y="2065746"/>
                  </a:lnTo>
                  <a:lnTo>
                    <a:pt x="4553985" y="2065746"/>
                  </a:lnTo>
                  <a:lnTo>
                    <a:pt x="4540299" y="2065746"/>
                  </a:lnTo>
                  <a:lnTo>
                    <a:pt x="4526156" y="2065746"/>
                  </a:lnTo>
                  <a:lnTo>
                    <a:pt x="4513382" y="2065746"/>
                  </a:lnTo>
                  <a:lnTo>
                    <a:pt x="4499239" y="2065746"/>
                  </a:lnTo>
                  <a:lnTo>
                    <a:pt x="4485096" y="2065746"/>
                  </a:lnTo>
                  <a:lnTo>
                    <a:pt x="4471409" y="2065746"/>
                  </a:lnTo>
                  <a:lnTo>
                    <a:pt x="4457267" y="2065746"/>
                  </a:lnTo>
                  <a:lnTo>
                    <a:pt x="4443580" y="2065746"/>
                  </a:lnTo>
                  <a:lnTo>
                    <a:pt x="4429437" y="2065746"/>
                  </a:lnTo>
                  <a:lnTo>
                    <a:pt x="4415294" y="2065746"/>
                  </a:lnTo>
                  <a:lnTo>
                    <a:pt x="4401608" y="2065746"/>
                  </a:lnTo>
                  <a:lnTo>
                    <a:pt x="4387465" y="2065746"/>
                  </a:lnTo>
                  <a:lnTo>
                    <a:pt x="4373778" y="2065746"/>
                  </a:lnTo>
                  <a:lnTo>
                    <a:pt x="4359636" y="2065746"/>
                  </a:lnTo>
                  <a:lnTo>
                    <a:pt x="4346861" y="2065746"/>
                  </a:lnTo>
                  <a:lnTo>
                    <a:pt x="4332719" y="2065746"/>
                  </a:lnTo>
                  <a:lnTo>
                    <a:pt x="4318576" y="2065746"/>
                  </a:lnTo>
                  <a:lnTo>
                    <a:pt x="4304889" y="2065746"/>
                  </a:lnTo>
                  <a:lnTo>
                    <a:pt x="4290746" y="2065746"/>
                  </a:lnTo>
                  <a:lnTo>
                    <a:pt x="4277060" y="2065746"/>
                  </a:lnTo>
                  <a:lnTo>
                    <a:pt x="4262917" y="2065746"/>
                  </a:lnTo>
                  <a:lnTo>
                    <a:pt x="4248774" y="2065746"/>
                  </a:lnTo>
                  <a:lnTo>
                    <a:pt x="4235088" y="2065746"/>
                  </a:lnTo>
                  <a:lnTo>
                    <a:pt x="4220945" y="2065746"/>
                  </a:lnTo>
                  <a:lnTo>
                    <a:pt x="4207258" y="2065746"/>
                  </a:lnTo>
                  <a:lnTo>
                    <a:pt x="4193115" y="2065746"/>
                  </a:lnTo>
                  <a:lnTo>
                    <a:pt x="4180341" y="2065746"/>
                  </a:lnTo>
                  <a:lnTo>
                    <a:pt x="4166198" y="2065746"/>
                  </a:lnTo>
                  <a:lnTo>
                    <a:pt x="4152056" y="2065746"/>
                  </a:lnTo>
                  <a:lnTo>
                    <a:pt x="4138369" y="2065746"/>
                  </a:lnTo>
                  <a:lnTo>
                    <a:pt x="4124226" y="2065746"/>
                  </a:lnTo>
                  <a:lnTo>
                    <a:pt x="4110540" y="2065746"/>
                  </a:lnTo>
                  <a:lnTo>
                    <a:pt x="4096397" y="2065746"/>
                  </a:lnTo>
                  <a:lnTo>
                    <a:pt x="4082254" y="2065746"/>
                  </a:lnTo>
                  <a:lnTo>
                    <a:pt x="4068567" y="2065746"/>
                  </a:lnTo>
                  <a:lnTo>
                    <a:pt x="4054425" y="2065746"/>
                  </a:lnTo>
                  <a:lnTo>
                    <a:pt x="4040738" y="2065746"/>
                  </a:lnTo>
                  <a:lnTo>
                    <a:pt x="4026595" y="2065746"/>
                  </a:lnTo>
                  <a:lnTo>
                    <a:pt x="4013365" y="2065746"/>
                  </a:lnTo>
                  <a:lnTo>
                    <a:pt x="3999222" y="2065746"/>
                  </a:lnTo>
                  <a:lnTo>
                    <a:pt x="3985079" y="2065746"/>
                  </a:lnTo>
                  <a:lnTo>
                    <a:pt x="3971393" y="2065746"/>
                  </a:lnTo>
                  <a:lnTo>
                    <a:pt x="3957250" y="2065746"/>
                  </a:lnTo>
                  <a:lnTo>
                    <a:pt x="3943563" y="2065746"/>
                  </a:lnTo>
                  <a:lnTo>
                    <a:pt x="3929420" y="2065746"/>
                  </a:lnTo>
                  <a:lnTo>
                    <a:pt x="3915278" y="2065746"/>
                  </a:lnTo>
                  <a:lnTo>
                    <a:pt x="3901591" y="2065746"/>
                  </a:lnTo>
                  <a:lnTo>
                    <a:pt x="3887448" y="2065746"/>
                  </a:lnTo>
                  <a:lnTo>
                    <a:pt x="3873762" y="2065746"/>
                  </a:lnTo>
                  <a:lnTo>
                    <a:pt x="3859619" y="2065746"/>
                  </a:lnTo>
                  <a:lnTo>
                    <a:pt x="3846845" y="2065746"/>
                  </a:lnTo>
                  <a:lnTo>
                    <a:pt x="3832702" y="2065746"/>
                  </a:lnTo>
                  <a:lnTo>
                    <a:pt x="3818559" y="2065746"/>
                  </a:lnTo>
                  <a:lnTo>
                    <a:pt x="3804872" y="2065746"/>
                  </a:lnTo>
                  <a:lnTo>
                    <a:pt x="3790730" y="2065746"/>
                  </a:lnTo>
                  <a:lnTo>
                    <a:pt x="3777043" y="2065746"/>
                  </a:lnTo>
                  <a:lnTo>
                    <a:pt x="3762900" y="2065746"/>
                  </a:lnTo>
                  <a:lnTo>
                    <a:pt x="3748757" y="2065746"/>
                  </a:lnTo>
                  <a:lnTo>
                    <a:pt x="3735071" y="2065746"/>
                  </a:lnTo>
                  <a:lnTo>
                    <a:pt x="3720928" y="2065746"/>
                  </a:lnTo>
                  <a:lnTo>
                    <a:pt x="3707241" y="2065746"/>
                  </a:lnTo>
                  <a:lnTo>
                    <a:pt x="3693098" y="2065746"/>
                  </a:lnTo>
                  <a:lnTo>
                    <a:pt x="3680324" y="2065746"/>
                  </a:lnTo>
                  <a:lnTo>
                    <a:pt x="3666182" y="2065746"/>
                  </a:lnTo>
                  <a:lnTo>
                    <a:pt x="3652039" y="2065746"/>
                  </a:lnTo>
                  <a:lnTo>
                    <a:pt x="3638352" y="2065746"/>
                  </a:lnTo>
                  <a:lnTo>
                    <a:pt x="3624209" y="2065746"/>
                  </a:lnTo>
                  <a:lnTo>
                    <a:pt x="3610523" y="2065746"/>
                  </a:lnTo>
                  <a:lnTo>
                    <a:pt x="3596380" y="2065746"/>
                  </a:lnTo>
                  <a:lnTo>
                    <a:pt x="3582237" y="2065746"/>
                  </a:lnTo>
                  <a:lnTo>
                    <a:pt x="3568550" y="2065746"/>
                  </a:lnTo>
                  <a:lnTo>
                    <a:pt x="3554408" y="2065746"/>
                  </a:lnTo>
                  <a:lnTo>
                    <a:pt x="3540721" y="2065746"/>
                  </a:lnTo>
                  <a:lnTo>
                    <a:pt x="3526578" y="2065746"/>
                  </a:lnTo>
                  <a:lnTo>
                    <a:pt x="3513804" y="2065746"/>
                  </a:lnTo>
                  <a:lnTo>
                    <a:pt x="3499661" y="2065746"/>
                  </a:lnTo>
                  <a:lnTo>
                    <a:pt x="3485519" y="2065746"/>
                  </a:lnTo>
                  <a:lnTo>
                    <a:pt x="3471832" y="2065746"/>
                  </a:lnTo>
                  <a:lnTo>
                    <a:pt x="3457689" y="2065746"/>
                  </a:lnTo>
                  <a:lnTo>
                    <a:pt x="3444003" y="2065746"/>
                  </a:lnTo>
                  <a:lnTo>
                    <a:pt x="3429860" y="2065746"/>
                  </a:lnTo>
                  <a:lnTo>
                    <a:pt x="3415717" y="2065746"/>
                  </a:lnTo>
                  <a:lnTo>
                    <a:pt x="3402030" y="2065746"/>
                  </a:lnTo>
                  <a:lnTo>
                    <a:pt x="3387887" y="2065746"/>
                  </a:lnTo>
                  <a:lnTo>
                    <a:pt x="3374201" y="2065746"/>
                  </a:lnTo>
                  <a:lnTo>
                    <a:pt x="3360058" y="2065746"/>
                  </a:lnTo>
                  <a:lnTo>
                    <a:pt x="3346828" y="2065746"/>
                  </a:lnTo>
                  <a:lnTo>
                    <a:pt x="3332685" y="2065746"/>
                  </a:lnTo>
                  <a:lnTo>
                    <a:pt x="3318542" y="2065746"/>
                  </a:lnTo>
                  <a:lnTo>
                    <a:pt x="3304855" y="2065746"/>
                  </a:lnTo>
                  <a:lnTo>
                    <a:pt x="3290713" y="2065746"/>
                  </a:lnTo>
                  <a:lnTo>
                    <a:pt x="3277026" y="2065746"/>
                  </a:lnTo>
                  <a:lnTo>
                    <a:pt x="3262883" y="2065746"/>
                  </a:lnTo>
                  <a:lnTo>
                    <a:pt x="3248740" y="2065746"/>
                  </a:lnTo>
                  <a:lnTo>
                    <a:pt x="3235054" y="2065746"/>
                  </a:lnTo>
                  <a:lnTo>
                    <a:pt x="3220911" y="2065746"/>
                  </a:lnTo>
                  <a:lnTo>
                    <a:pt x="3207224" y="2065746"/>
                  </a:lnTo>
                  <a:lnTo>
                    <a:pt x="3193082" y="2065746"/>
                  </a:lnTo>
                  <a:lnTo>
                    <a:pt x="3180307" y="2065746"/>
                  </a:lnTo>
                  <a:lnTo>
                    <a:pt x="3166165" y="2065746"/>
                  </a:lnTo>
                  <a:lnTo>
                    <a:pt x="3152022" y="2065746"/>
                  </a:lnTo>
                  <a:lnTo>
                    <a:pt x="3138335" y="2065746"/>
                  </a:lnTo>
                  <a:lnTo>
                    <a:pt x="3124192" y="2065746"/>
                  </a:lnTo>
                  <a:lnTo>
                    <a:pt x="3110506" y="2065746"/>
                  </a:lnTo>
                  <a:lnTo>
                    <a:pt x="3096363" y="2065746"/>
                  </a:lnTo>
                  <a:lnTo>
                    <a:pt x="3082220" y="2065746"/>
                  </a:lnTo>
                  <a:lnTo>
                    <a:pt x="3068534" y="2065746"/>
                  </a:lnTo>
                  <a:lnTo>
                    <a:pt x="3054391" y="2065746"/>
                  </a:lnTo>
                  <a:lnTo>
                    <a:pt x="3040704" y="2065746"/>
                  </a:lnTo>
                  <a:lnTo>
                    <a:pt x="3026561" y="2065746"/>
                  </a:lnTo>
                  <a:lnTo>
                    <a:pt x="3013787" y="2065746"/>
                  </a:lnTo>
                  <a:lnTo>
                    <a:pt x="2999644" y="2065746"/>
                  </a:lnTo>
                  <a:lnTo>
                    <a:pt x="2985502" y="2065746"/>
                  </a:lnTo>
                  <a:lnTo>
                    <a:pt x="2971815" y="2065746"/>
                  </a:lnTo>
                  <a:lnTo>
                    <a:pt x="2957672" y="2065746"/>
                  </a:lnTo>
                  <a:lnTo>
                    <a:pt x="2943986" y="2065746"/>
                  </a:lnTo>
                  <a:lnTo>
                    <a:pt x="2929843" y="2065746"/>
                  </a:lnTo>
                  <a:lnTo>
                    <a:pt x="2915700" y="2065746"/>
                  </a:lnTo>
                  <a:lnTo>
                    <a:pt x="2902013" y="2065746"/>
                  </a:lnTo>
                  <a:lnTo>
                    <a:pt x="2887871" y="2065746"/>
                  </a:lnTo>
                  <a:lnTo>
                    <a:pt x="2874184" y="2065746"/>
                  </a:lnTo>
                  <a:lnTo>
                    <a:pt x="2860041" y="2065746"/>
                  </a:lnTo>
                  <a:lnTo>
                    <a:pt x="2847267" y="2065746"/>
                  </a:lnTo>
                  <a:lnTo>
                    <a:pt x="2833124" y="2065746"/>
                  </a:lnTo>
                  <a:lnTo>
                    <a:pt x="2818981" y="2065746"/>
                  </a:lnTo>
                  <a:lnTo>
                    <a:pt x="2805295" y="2065746"/>
                  </a:lnTo>
                  <a:lnTo>
                    <a:pt x="2791152" y="2065746"/>
                  </a:lnTo>
                  <a:lnTo>
                    <a:pt x="2777465" y="2065746"/>
                  </a:lnTo>
                  <a:lnTo>
                    <a:pt x="2763323" y="2065746"/>
                  </a:lnTo>
                  <a:lnTo>
                    <a:pt x="2749180" y="2065746"/>
                  </a:lnTo>
                  <a:lnTo>
                    <a:pt x="2735493" y="2065746"/>
                  </a:lnTo>
                  <a:lnTo>
                    <a:pt x="2721350" y="2065746"/>
                  </a:lnTo>
                  <a:lnTo>
                    <a:pt x="2707664" y="2065746"/>
                  </a:lnTo>
                  <a:lnTo>
                    <a:pt x="2693521" y="2065746"/>
                  </a:lnTo>
                  <a:lnTo>
                    <a:pt x="2680291" y="2065746"/>
                  </a:lnTo>
                  <a:lnTo>
                    <a:pt x="2666148" y="2065746"/>
                  </a:lnTo>
                  <a:lnTo>
                    <a:pt x="2652005" y="2065746"/>
                  </a:lnTo>
                  <a:lnTo>
                    <a:pt x="2638318" y="2065746"/>
                  </a:lnTo>
                  <a:lnTo>
                    <a:pt x="2624176" y="2065746"/>
                  </a:lnTo>
                  <a:lnTo>
                    <a:pt x="2610489" y="2065746"/>
                  </a:lnTo>
                  <a:lnTo>
                    <a:pt x="2596346" y="2065746"/>
                  </a:lnTo>
                  <a:lnTo>
                    <a:pt x="2582203" y="2065746"/>
                  </a:lnTo>
                  <a:lnTo>
                    <a:pt x="2568517" y="2065746"/>
                  </a:lnTo>
                  <a:lnTo>
                    <a:pt x="2554374" y="2065746"/>
                  </a:lnTo>
                  <a:lnTo>
                    <a:pt x="2540687" y="2065746"/>
                  </a:lnTo>
                  <a:lnTo>
                    <a:pt x="2526545" y="2065746"/>
                  </a:lnTo>
                  <a:lnTo>
                    <a:pt x="2513770" y="2065746"/>
                  </a:lnTo>
                  <a:lnTo>
                    <a:pt x="2499628" y="2065746"/>
                  </a:lnTo>
                  <a:lnTo>
                    <a:pt x="2485485" y="2065746"/>
                  </a:lnTo>
                  <a:lnTo>
                    <a:pt x="2471798" y="2065746"/>
                  </a:lnTo>
                  <a:lnTo>
                    <a:pt x="2457655" y="2065746"/>
                  </a:lnTo>
                  <a:lnTo>
                    <a:pt x="2443969" y="2065746"/>
                  </a:lnTo>
                  <a:lnTo>
                    <a:pt x="2429826" y="2065746"/>
                  </a:lnTo>
                  <a:lnTo>
                    <a:pt x="2415683" y="2065746"/>
                  </a:lnTo>
                  <a:lnTo>
                    <a:pt x="2401997" y="2065746"/>
                  </a:lnTo>
                  <a:lnTo>
                    <a:pt x="2387854" y="2065746"/>
                  </a:lnTo>
                  <a:lnTo>
                    <a:pt x="2374167" y="2065746"/>
                  </a:lnTo>
                  <a:lnTo>
                    <a:pt x="2360024" y="2065746"/>
                  </a:lnTo>
                  <a:lnTo>
                    <a:pt x="2347250" y="2065746"/>
                  </a:lnTo>
                  <a:lnTo>
                    <a:pt x="2333107" y="2065746"/>
                  </a:lnTo>
                  <a:lnTo>
                    <a:pt x="2318965" y="2065746"/>
                  </a:lnTo>
                  <a:lnTo>
                    <a:pt x="2305278" y="2065746"/>
                  </a:lnTo>
                  <a:lnTo>
                    <a:pt x="2291135" y="2065746"/>
                  </a:lnTo>
                  <a:lnTo>
                    <a:pt x="2277449" y="2065746"/>
                  </a:lnTo>
                  <a:lnTo>
                    <a:pt x="2263306" y="2065746"/>
                  </a:lnTo>
                  <a:lnTo>
                    <a:pt x="2249163" y="2065746"/>
                  </a:lnTo>
                  <a:lnTo>
                    <a:pt x="2235476" y="2065746"/>
                  </a:lnTo>
                  <a:lnTo>
                    <a:pt x="2221334" y="2065746"/>
                  </a:lnTo>
                  <a:lnTo>
                    <a:pt x="2207647" y="2065746"/>
                  </a:lnTo>
                  <a:lnTo>
                    <a:pt x="2193504" y="2065746"/>
                  </a:lnTo>
                  <a:lnTo>
                    <a:pt x="2180730" y="2065746"/>
                  </a:lnTo>
                  <a:lnTo>
                    <a:pt x="2166587" y="2065746"/>
                  </a:lnTo>
                  <a:lnTo>
                    <a:pt x="2152444" y="2065746"/>
                  </a:lnTo>
                  <a:lnTo>
                    <a:pt x="2138758" y="2065746"/>
                  </a:lnTo>
                  <a:lnTo>
                    <a:pt x="2124615" y="2065746"/>
                  </a:lnTo>
                  <a:lnTo>
                    <a:pt x="2110928" y="2185418"/>
                  </a:lnTo>
                  <a:lnTo>
                    <a:pt x="2096786" y="2390888"/>
                  </a:lnTo>
                  <a:lnTo>
                    <a:pt x="2082643" y="2633945"/>
                  </a:lnTo>
                  <a:lnTo>
                    <a:pt x="2068956" y="2877249"/>
                  </a:lnTo>
                  <a:lnTo>
                    <a:pt x="2054813" y="3070604"/>
                  </a:lnTo>
                  <a:lnTo>
                    <a:pt x="2041127" y="3194708"/>
                  </a:lnTo>
                  <a:lnTo>
                    <a:pt x="2026984" y="3263034"/>
                  </a:lnTo>
                  <a:lnTo>
                    <a:pt x="2013754" y="3299598"/>
                  </a:lnTo>
                  <a:lnTo>
                    <a:pt x="1999611" y="3316231"/>
                  </a:lnTo>
                  <a:lnTo>
                    <a:pt x="1985468" y="3311920"/>
                  </a:lnTo>
                  <a:lnTo>
                    <a:pt x="1971781" y="3272305"/>
                  </a:lnTo>
                  <a:lnTo>
                    <a:pt x="1957639" y="3201014"/>
                  </a:lnTo>
                  <a:lnTo>
                    <a:pt x="1943952" y="3127940"/>
                  </a:lnTo>
                  <a:lnTo>
                    <a:pt x="1929809" y="3063020"/>
                  </a:lnTo>
                  <a:lnTo>
                    <a:pt x="1915666" y="2996040"/>
                  </a:lnTo>
                  <a:lnTo>
                    <a:pt x="1901980" y="2913136"/>
                  </a:lnTo>
                  <a:lnTo>
                    <a:pt x="1887837" y="2819260"/>
                  </a:lnTo>
                  <a:lnTo>
                    <a:pt x="1874150" y="2743868"/>
                  </a:lnTo>
                  <a:lnTo>
                    <a:pt x="1860007" y="2700950"/>
                  </a:lnTo>
                  <a:lnTo>
                    <a:pt x="1847233" y="2690699"/>
                  </a:lnTo>
                  <a:lnTo>
                    <a:pt x="1833091" y="2691805"/>
                  </a:lnTo>
                  <a:lnTo>
                    <a:pt x="1818948" y="2660061"/>
                  </a:lnTo>
                  <a:lnTo>
                    <a:pt x="1805261" y="2592343"/>
                  </a:lnTo>
                  <a:lnTo>
                    <a:pt x="1791118" y="2525670"/>
                  </a:lnTo>
                  <a:lnTo>
                    <a:pt x="1777432" y="2480879"/>
                  </a:lnTo>
                  <a:lnTo>
                    <a:pt x="1763289" y="2461678"/>
                  </a:lnTo>
                  <a:lnTo>
                    <a:pt x="1749146" y="2467191"/>
                  </a:lnTo>
                  <a:lnTo>
                    <a:pt x="1735459" y="2488420"/>
                  </a:lnTo>
                  <a:lnTo>
                    <a:pt x="1721317" y="2496011"/>
                  </a:lnTo>
                  <a:lnTo>
                    <a:pt x="1707630" y="2454097"/>
                  </a:lnTo>
                  <a:lnTo>
                    <a:pt x="1693487" y="2360011"/>
                  </a:lnTo>
                  <a:lnTo>
                    <a:pt x="1680713" y="2240625"/>
                  </a:lnTo>
                  <a:lnTo>
                    <a:pt x="1666570" y="2140713"/>
                  </a:lnTo>
                  <a:lnTo>
                    <a:pt x="1652427" y="2106601"/>
                  </a:lnTo>
                  <a:lnTo>
                    <a:pt x="1638741" y="2139740"/>
                  </a:lnTo>
                  <a:lnTo>
                    <a:pt x="1624598" y="2191879"/>
                  </a:lnTo>
                  <a:lnTo>
                    <a:pt x="1610911" y="2215335"/>
                  </a:lnTo>
                  <a:lnTo>
                    <a:pt x="1596769" y="2202792"/>
                  </a:lnTo>
                  <a:lnTo>
                    <a:pt x="1582626" y="2179919"/>
                  </a:lnTo>
                  <a:lnTo>
                    <a:pt x="1568939" y="2170482"/>
                  </a:lnTo>
                  <a:lnTo>
                    <a:pt x="1554796" y="2186771"/>
                  </a:lnTo>
                  <a:lnTo>
                    <a:pt x="1541110" y="2239577"/>
                  </a:lnTo>
                  <a:lnTo>
                    <a:pt x="1526967" y="2323816"/>
                  </a:lnTo>
                  <a:lnTo>
                    <a:pt x="1514193" y="2411571"/>
                  </a:lnTo>
                  <a:lnTo>
                    <a:pt x="1500050" y="2468346"/>
                  </a:lnTo>
                  <a:lnTo>
                    <a:pt x="1485907" y="2468817"/>
                  </a:lnTo>
                  <a:lnTo>
                    <a:pt x="1472221" y="2416583"/>
                  </a:lnTo>
                  <a:lnTo>
                    <a:pt x="1458078" y="2354972"/>
                  </a:lnTo>
                  <a:lnTo>
                    <a:pt x="1444391" y="2325489"/>
                  </a:lnTo>
                  <a:lnTo>
                    <a:pt x="1430248" y="2332138"/>
                  </a:lnTo>
                  <a:lnTo>
                    <a:pt x="1416106" y="2363529"/>
                  </a:lnTo>
                  <a:lnTo>
                    <a:pt x="1402419" y="2405971"/>
                  </a:lnTo>
                  <a:lnTo>
                    <a:pt x="1388276" y="2439359"/>
                  </a:lnTo>
                  <a:lnTo>
                    <a:pt x="1374590" y="2453501"/>
                  </a:lnTo>
                  <a:lnTo>
                    <a:pt x="1360447" y="2447961"/>
                  </a:lnTo>
                  <a:lnTo>
                    <a:pt x="1347216" y="2423725"/>
                  </a:lnTo>
                  <a:lnTo>
                    <a:pt x="1333074" y="2398411"/>
                  </a:lnTo>
                  <a:lnTo>
                    <a:pt x="1318931" y="2400524"/>
                  </a:lnTo>
                  <a:lnTo>
                    <a:pt x="1305244" y="2438406"/>
                  </a:lnTo>
                  <a:lnTo>
                    <a:pt x="1291101" y="2488809"/>
                  </a:lnTo>
                  <a:lnTo>
                    <a:pt x="1277415" y="2525429"/>
                  </a:lnTo>
                  <a:lnTo>
                    <a:pt x="1263272" y="2536895"/>
                  </a:lnTo>
                  <a:lnTo>
                    <a:pt x="1249129" y="2520041"/>
                  </a:lnTo>
                  <a:lnTo>
                    <a:pt x="1235443" y="2476366"/>
                  </a:lnTo>
                  <a:lnTo>
                    <a:pt x="1221300" y="2418080"/>
                  </a:lnTo>
                  <a:lnTo>
                    <a:pt x="1207613" y="2354336"/>
                  </a:lnTo>
                  <a:lnTo>
                    <a:pt x="1193470" y="2291664"/>
                  </a:lnTo>
                  <a:lnTo>
                    <a:pt x="1180696" y="2245596"/>
                  </a:lnTo>
                  <a:lnTo>
                    <a:pt x="1166553" y="2216797"/>
                  </a:lnTo>
                  <a:lnTo>
                    <a:pt x="1152411" y="2191774"/>
                  </a:lnTo>
                  <a:lnTo>
                    <a:pt x="1138724" y="2162885"/>
                  </a:lnTo>
                  <a:lnTo>
                    <a:pt x="1124581" y="2128211"/>
                  </a:lnTo>
                  <a:lnTo>
                    <a:pt x="1110895" y="2082758"/>
                  </a:lnTo>
                  <a:lnTo>
                    <a:pt x="1096752" y="2065746"/>
                  </a:lnTo>
                  <a:lnTo>
                    <a:pt x="1082609" y="2065746"/>
                  </a:lnTo>
                  <a:lnTo>
                    <a:pt x="1068922" y="2065746"/>
                  </a:lnTo>
                  <a:lnTo>
                    <a:pt x="1054780" y="2065746"/>
                  </a:lnTo>
                  <a:lnTo>
                    <a:pt x="1041093" y="2065746"/>
                  </a:lnTo>
                  <a:lnTo>
                    <a:pt x="1026950" y="2065746"/>
                  </a:lnTo>
                  <a:lnTo>
                    <a:pt x="1014176" y="2065746"/>
                  </a:lnTo>
                  <a:lnTo>
                    <a:pt x="1000033" y="2065746"/>
                  </a:lnTo>
                  <a:lnTo>
                    <a:pt x="985890" y="2065746"/>
                  </a:lnTo>
                  <a:lnTo>
                    <a:pt x="972204" y="2065746"/>
                  </a:lnTo>
                  <a:lnTo>
                    <a:pt x="958061" y="2065746"/>
                  </a:lnTo>
                  <a:lnTo>
                    <a:pt x="944374" y="2065746"/>
                  </a:lnTo>
                  <a:lnTo>
                    <a:pt x="930232" y="2065746"/>
                  </a:lnTo>
                  <a:lnTo>
                    <a:pt x="916089" y="2065746"/>
                  </a:lnTo>
                  <a:lnTo>
                    <a:pt x="902402" y="2065746"/>
                  </a:lnTo>
                  <a:lnTo>
                    <a:pt x="888259" y="2065746"/>
                  </a:lnTo>
                  <a:lnTo>
                    <a:pt x="874573" y="2065746"/>
                  </a:lnTo>
                  <a:lnTo>
                    <a:pt x="860430" y="2065746"/>
                  </a:lnTo>
                  <a:lnTo>
                    <a:pt x="847656" y="2065746"/>
                  </a:lnTo>
                  <a:lnTo>
                    <a:pt x="833513" y="2065746"/>
                  </a:lnTo>
                  <a:lnTo>
                    <a:pt x="819370" y="2065746"/>
                  </a:lnTo>
                  <a:lnTo>
                    <a:pt x="805684" y="2065746"/>
                  </a:lnTo>
                  <a:lnTo>
                    <a:pt x="791541" y="2065746"/>
                  </a:lnTo>
                  <a:lnTo>
                    <a:pt x="777854" y="2065746"/>
                  </a:lnTo>
                  <a:lnTo>
                    <a:pt x="763711" y="2065746"/>
                  </a:lnTo>
                  <a:lnTo>
                    <a:pt x="749569" y="2065746"/>
                  </a:lnTo>
                  <a:lnTo>
                    <a:pt x="735882" y="2065746"/>
                  </a:lnTo>
                  <a:lnTo>
                    <a:pt x="721739" y="2065746"/>
                  </a:lnTo>
                  <a:lnTo>
                    <a:pt x="708053" y="2065746"/>
                  </a:lnTo>
                  <a:lnTo>
                    <a:pt x="693910" y="2065746"/>
                  </a:lnTo>
                  <a:lnTo>
                    <a:pt x="680679" y="2065746"/>
                  </a:lnTo>
                  <a:lnTo>
                    <a:pt x="666537" y="2065746"/>
                  </a:lnTo>
                  <a:lnTo>
                    <a:pt x="652394" y="2065746"/>
                  </a:lnTo>
                  <a:lnTo>
                    <a:pt x="638707" y="2065746"/>
                  </a:lnTo>
                  <a:lnTo>
                    <a:pt x="624564" y="2065746"/>
                  </a:lnTo>
                  <a:lnTo>
                    <a:pt x="610878" y="2065746"/>
                  </a:lnTo>
                  <a:lnTo>
                    <a:pt x="596735" y="2065746"/>
                  </a:lnTo>
                  <a:lnTo>
                    <a:pt x="582592" y="2065746"/>
                  </a:lnTo>
                  <a:lnTo>
                    <a:pt x="568906" y="2065746"/>
                  </a:lnTo>
                  <a:lnTo>
                    <a:pt x="554763" y="2065746"/>
                  </a:lnTo>
                  <a:lnTo>
                    <a:pt x="541076" y="2065746"/>
                  </a:lnTo>
                  <a:lnTo>
                    <a:pt x="526933" y="2065746"/>
                  </a:lnTo>
                  <a:lnTo>
                    <a:pt x="514159" y="2065746"/>
                  </a:lnTo>
                  <a:lnTo>
                    <a:pt x="500016" y="2065746"/>
                  </a:lnTo>
                  <a:lnTo>
                    <a:pt x="485874" y="2065746"/>
                  </a:lnTo>
                  <a:lnTo>
                    <a:pt x="472187" y="2065746"/>
                  </a:lnTo>
                  <a:lnTo>
                    <a:pt x="458044" y="2065746"/>
                  </a:lnTo>
                  <a:lnTo>
                    <a:pt x="444358" y="2065746"/>
                  </a:lnTo>
                  <a:lnTo>
                    <a:pt x="430215" y="2065746"/>
                  </a:lnTo>
                  <a:lnTo>
                    <a:pt x="416072" y="2065746"/>
                  </a:lnTo>
                  <a:lnTo>
                    <a:pt x="402385" y="2065746"/>
                  </a:lnTo>
                  <a:lnTo>
                    <a:pt x="388243" y="2065746"/>
                  </a:lnTo>
                  <a:lnTo>
                    <a:pt x="374556" y="2065746"/>
                  </a:lnTo>
                  <a:lnTo>
                    <a:pt x="360413" y="2065746"/>
                  </a:lnTo>
                  <a:lnTo>
                    <a:pt x="347639" y="2065746"/>
                  </a:lnTo>
                  <a:lnTo>
                    <a:pt x="333496" y="2065746"/>
                  </a:lnTo>
                  <a:lnTo>
                    <a:pt x="319353" y="2065746"/>
                  </a:lnTo>
                  <a:lnTo>
                    <a:pt x="305667" y="2065746"/>
                  </a:lnTo>
                  <a:lnTo>
                    <a:pt x="291524" y="2065746"/>
                  </a:lnTo>
                  <a:lnTo>
                    <a:pt x="277837" y="2065746"/>
                  </a:lnTo>
                  <a:lnTo>
                    <a:pt x="263695" y="2065746"/>
                  </a:lnTo>
                  <a:lnTo>
                    <a:pt x="249552" y="2065746"/>
                  </a:lnTo>
                  <a:lnTo>
                    <a:pt x="235865" y="2065746"/>
                  </a:lnTo>
                  <a:lnTo>
                    <a:pt x="221722" y="2065746"/>
                  </a:lnTo>
                  <a:lnTo>
                    <a:pt x="208036" y="2065746"/>
                  </a:lnTo>
                  <a:lnTo>
                    <a:pt x="193893" y="2065746"/>
                  </a:lnTo>
                  <a:lnTo>
                    <a:pt x="181119" y="2065746"/>
                  </a:lnTo>
                  <a:lnTo>
                    <a:pt x="166976" y="2065746"/>
                  </a:lnTo>
                  <a:lnTo>
                    <a:pt x="152833" y="2065746"/>
                  </a:lnTo>
                  <a:lnTo>
                    <a:pt x="139147" y="2065746"/>
                  </a:lnTo>
                  <a:lnTo>
                    <a:pt x="125004" y="2065746"/>
                  </a:lnTo>
                  <a:lnTo>
                    <a:pt x="111317" y="2065746"/>
                  </a:lnTo>
                  <a:lnTo>
                    <a:pt x="97174" y="2065746"/>
                  </a:lnTo>
                  <a:lnTo>
                    <a:pt x="83031" y="2065746"/>
                  </a:lnTo>
                  <a:lnTo>
                    <a:pt x="69345" y="2065746"/>
                  </a:lnTo>
                  <a:lnTo>
                    <a:pt x="55202" y="2065746"/>
                  </a:lnTo>
                  <a:lnTo>
                    <a:pt x="41515" y="2065746"/>
                  </a:lnTo>
                  <a:lnTo>
                    <a:pt x="27373" y="2065746"/>
                  </a:lnTo>
                  <a:lnTo>
                    <a:pt x="14142" y="2065746"/>
                  </a:lnTo>
                  <a:lnTo>
                    <a:pt x="0" y="2065746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025850" y="460092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696390" y="5585005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98021" y="4555682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34453" y="3526359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34453" y="2497037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93733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529776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465819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025850" y="401861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025850" y="337904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025850" y="273947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561755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1025850" y="497797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1025850" y="433840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025850" y="369883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1025850" y="305925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025850" y="241968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913332"/>
                  </a:moveTo>
                  <a:lnTo>
                    <a:pt x="14142" y="849809"/>
                  </a:lnTo>
                  <a:lnTo>
                    <a:pt x="27373" y="829264"/>
                  </a:lnTo>
                  <a:lnTo>
                    <a:pt x="41515" y="855353"/>
                  </a:lnTo>
                  <a:lnTo>
                    <a:pt x="55202" y="884669"/>
                  </a:lnTo>
                  <a:lnTo>
                    <a:pt x="69345" y="847990"/>
                  </a:lnTo>
                  <a:lnTo>
                    <a:pt x="83031" y="788722"/>
                  </a:lnTo>
                  <a:lnTo>
                    <a:pt x="97174" y="772883"/>
                  </a:lnTo>
                  <a:lnTo>
                    <a:pt x="111317" y="773764"/>
                  </a:lnTo>
                  <a:lnTo>
                    <a:pt x="125004" y="758623"/>
                  </a:lnTo>
                  <a:lnTo>
                    <a:pt x="139147" y="689384"/>
                  </a:lnTo>
                  <a:lnTo>
                    <a:pt x="152833" y="612503"/>
                  </a:lnTo>
                  <a:lnTo>
                    <a:pt x="166976" y="558801"/>
                  </a:lnTo>
                  <a:lnTo>
                    <a:pt x="181119" y="481357"/>
                  </a:lnTo>
                  <a:lnTo>
                    <a:pt x="193893" y="391517"/>
                  </a:lnTo>
                  <a:lnTo>
                    <a:pt x="208036" y="316337"/>
                  </a:lnTo>
                  <a:lnTo>
                    <a:pt x="221722" y="208295"/>
                  </a:lnTo>
                  <a:lnTo>
                    <a:pt x="235865" y="104037"/>
                  </a:lnTo>
                  <a:lnTo>
                    <a:pt x="249552" y="61942"/>
                  </a:lnTo>
                  <a:lnTo>
                    <a:pt x="263695" y="17313"/>
                  </a:lnTo>
                  <a:lnTo>
                    <a:pt x="277837" y="0"/>
                  </a:lnTo>
                  <a:lnTo>
                    <a:pt x="291524" y="26580"/>
                  </a:lnTo>
                  <a:lnTo>
                    <a:pt x="305667" y="77686"/>
                  </a:lnTo>
                  <a:lnTo>
                    <a:pt x="319353" y="136783"/>
                  </a:lnTo>
                  <a:lnTo>
                    <a:pt x="333496" y="185638"/>
                  </a:lnTo>
                  <a:lnTo>
                    <a:pt x="347639" y="274424"/>
                  </a:lnTo>
                  <a:lnTo>
                    <a:pt x="360413" y="402380"/>
                  </a:lnTo>
                  <a:lnTo>
                    <a:pt x="374556" y="499655"/>
                  </a:lnTo>
                  <a:lnTo>
                    <a:pt x="388243" y="572506"/>
                  </a:lnTo>
                  <a:lnTo>
                    <a:pt x="402385" y="654686"/>
                  </a:lnTo>
                  <a:lnTo>
                    <a:pt x="416072" y="719187"/>
                  </a:lnTo>
                  <a:lnTo>
                    <a:pt x="430215" y="781604"/>
                  </a:lnTo>
                  <a:lnTo>
                    <a:pt x="444358" y="806216"/>
                  </a:lnTo>
                  <a:lnTo>
                    <a:pt x="458044" y="782638"/>
                  </a:lnTo>
                  <a:lnTo>
                    <a:pt x="472187" y="784666"/>
                  </a:lnTo>
                  <a:lnTo>
                    <a:pt x="485874" y="809350"/>
                  </a:lnTo>
                  <a:lnTo>
                    <a:pt x="500016" y="835052"/>
                  </a:lnTo>
                  <a:lnTo>
                    <a:pt x="514159" y="830142"/>
                  </a:lnTo>
                  <a:lnTo>
                    <a:pt x="526933" y="787444"/>
                  </a:lnTo>
                  <a:lnTo>
                    <a:pt x="541076" y="744254"/>
                  </a:lnTo>
                  <a:lnTo>
                    <a:pt x="554763" y="717020"/>
                  </a:lnTo>
                  <a:lnTo>
                    <a:pt x="568906" y="696537"/>
                  </a:lnTo>
                  <a:lnTo>
                    <a:pt x="582592" y="682450"/>
                  </a:lnTo>
                  <a:lnTo>
                    <a:pt x="596735" y="646672"/>
                  </a:lnTo>
                  <a:lnTo>
                    <a:pt x="610878" y="609993"/>
                  </a:lnTo>
                  <a:lnTo>
                    <a:pt x="624564" y="628459"/>
                  </a:lnTo>
                  <a:lnTo>
                    <a:pt x="638707" y="640189"/>
                  </a:lnTo>
                  <a:lnTo>
                    <a:pt x="652394" y="626065"/>
                  </a:lnTo>
                  <a:lnTo>
                    <a:pt x="666537" y="620449"/>
                  </a:lnTo>
                  <a:lnTo>
                    <a:pt x="680679" y="626469"/>
                  </a:lnTo>
                  <a:lnTo>
                    <a:pt x="693910" y="647843"/>
                  </a:lnTo>
                  <a:lnTo>
                    <a:pt x="708053" y="704570"/>
                  </a:lnTo>
                  <a:lnTo>
                    <a:pt x="721739" y="799701"/>
                  </a:lnTo>
                  <a:lnTo>
                    <a:pt x="735882" y="866926"/>
                  </a:lnTo>
                  <a:lnTo>
                    <a:pt x="749569" y="878202"/>
                  </a:lnTo>
                  <a:lnTo>
                    <a:pt x="763711" y="906470"/>
                  </a:lnTo>
                  <a:lnTo>
                    <a:pt x="777854" y="976662"/>
                  </a:lnTo>
                  <a:lnTo>
                    <a:pt x="791541" y="1056604"/>
                  </a:lnTo>
                  <a:lnTo>
                    <a:pt x="805684" y="1144104"/>
                  </a:lnTo>
                  <a:lnTo>
                    <a:pt x="819370" y="1171195"/>
                  </a:lnTo>
                  <a:lnTo>
                    <a:pt x="833513" y="1145599"/>
                  </a:lnTo>
                  <a:lnTo>
                    <a:pt x="847656" y="1152017"/>
                  </a:lnTo>
                  <a:lnTo>
                    <a:pt x="860430" y="1193684"/>
                  </a:lnTo>
                  <a:lnTo>
                    <a:pt x="874573" y="1226792"/>
                  </a:lnTo>
                  <a:lnTo>
                    <a:pt x="888259" y="1203493"/>
                  </a:lnTo>
                  <a:lnTo>
                    <a:pt x="902402" y="1164601"/>
                  </a:lnTo>
                  <a:lnTo>
                    <a:pt x="916089" y="1187792"/>
                  </a:lnTo>
                  <a:lnTo>
                    <a:pt x="930232" y="1250372"/>
                  </a:lnTo>
                  <a:lnTo>
                    <a:pt x="944374" y="1275045"/>
                  </a:lnTo>
                  <a:lnTo>
                    <a:pt x="958061" y="1260710"/>
                  </a:lnTo>
                  <a:lnTo>
                    <a:pt x="972204" y="1255832"/>
                  </a:lnTo>
                  <a:lnTo>
                    <a:pt x="985890" y="1318849"/>
                  </a:lnTo>
                  <a:lnTo>
                    <a:pt x="1000033" y="1413677"/>
                  </a:lnTo>
                  <a:lnTo>
                    <a:pt x="1014176" y="1469577"/>
                  </a:lnTo>
                  <a:lnTo>
                    <a:pt x="1026950" y="1492549"/>
                  </a:lnTo>
                  <a:lnTo>
                    <a:pt x="1041093" y="1505455"/>
                  </a:lnTo>
                  <a:lnTo>
                    <a:pt x="1054780" y="1569660"/>
                  </a:lnTo>
                  <a:lnTo>
                    <a:pt x="1068922" y="1701687"/>
                  </a:lnTo>
                  <a:lnTo>
                    <a:pt x="1082609" y="1820987"/>
                  </a:lnTo>
                  <a:lnTo>
                    <a:pt x="1096752" y="1878285"/>
                  </a:lnTo>
                  <a:lnTo>
                    <a:pt x="1110895" y="1901646"/>
                  </a:lnTo>
                  <a:lnTo>
                    <a:pt x="1124581" y="1904801"/>
                  </a:lnTo>
                  <a:lnTo>
                    <a:pt x="1138724" y="1865592"/>
                  </a:lnTo>
                  <a:lnTo>
                    <a:pt x="1152411" y="1810641"/>
                  </a:lnTo>
                  <a:lnTo>
                    <a:pt x="1166553" y="1789745"/>
                  </a:lnTo>
                  <a:lnTo>
                    <a:pt x="1180696" y="1796587"/>
                  </a:lnTo>
                  <a:lnTo>
                    <a:pt x="1193470" y="1808627"/>
                  </a:lnTo>
                  <a:lnTo>
                    <a:pt x="1207613" y="1814333"/>
                  </a:lnTo>
                  <a:lnTo>
                    <a:pt x="1221300" y="1796457"/>
                  </a:lnTo>
                  <a:lnTo>
                    <a:pt x="1235443" y="1733756"/>
                  </a:lnTo>
                  <a:lnTo>
                    <a:pt x="1249129" y="1649162"/>
                  </a:lnTo>
                  <a:lnTo>
                    <a:pt x="1263272" y="1609222"/>
                  </a:lnTo>
                  <a:lnTo>
                    <a:pt x="1277415" y="1617206"/>
                  </a:lnTo>
                  <a:lnTo>
                    <a:pt x="1291101" y="1633272"/>
                  </a:lnTo>
                  <a:lnTo>
                    <a:pt x="1305244" y="1657297"/>
                  </a:lnTo>
                  <a:lnTo>
                    <a:pt x="1318931" y="1675424"/>
                  </a:lnTo>
                  <a:lnTo>
                    <a:pt x="1333074" y="1666438"/>
                  </a:lnTo>
                  <a:lnTo>
                    <a:pt x="1347216" y="1649286"/>
                  </a:lnTo>
                  <a:lnTo>
                    <a:pt x="1360447" y="1637631"/>
                  </a:lnTo>
                  <a:lnTo>
                    <a:pt x="1374590" y="1632197"/>
                  </a:lnTo>
                  <a:lnTo>
                    <a:pt x="1388276" y="1632103"/>
                  </a:lnTo>
                  <a:lnTo>
                    <a:pt x="1402419" y="1639906"/>
                  </a:lnTo>
                  <a:lnTo>
                    <a:pt x="1416106" y="1653407"/>
                  </a:lnTo>
                  <a:lnTo>
                    <a:pt x="1430248" y="1645321"/>
                  </a:lnTo>
                  <a:lnTo>
                    <a:pt x="1444391" y="1617097"/>
                  </a:lnTo>
                  <a:lnTo>
                    <a:pt x="1458078" y="1597094"/>
                  </a:lnTo>
                  <a:lnTo>
                    <a:pt x="1472221" y="1589756"/>
                  </a:lnTo>
                  <a:lnTo>
                    <a:pt x="1485907" y="1587242"/>
                  </a:lnTo>
                  <a:lnTo>
                    <a:pt x="1500050" y="1584208"/>
                  </a:lnTo>
                  <a:lnTo>
                    <a:pt x="1514193" y="1574349"/>
                  </a:lnTo>
                  <a:lnTo>
                    <a:pt x="1526967" y="1566523"/>
                  </a:lnTo>
                  <a:lnTo>
                    <a:pt x="1541110" y="1575840"/>
                  </a:lnTo>
                  <a:lnTo>
                    <a:pt x="1554796" y="1573761"/>
                  </a:lnTo>
                  <a:lnTo>
                    <a:pt x="1568939" y="1531640"/>
                  </a:lnTo>
                  <a:lnTo>
                    <a:pt x="1582626" y="1482037"/>
                  </a:lnTo>
                  <a:lnTo>
                    <a:pt x="1596769" y="1454334"/>
                  </a:lnTo>
                  <a:lnTo>
                    <a:pt x="1610911" y="1448425"/>
                  </a:lnTo>
                  <a:lnTo>
                    <a:pt x="1624598" y="1458987"/>
                  </a:lnTo>
                  <a:lnTo>
                    <a:pt x="1638741" y="1466367"/>
                  </a:lnTo>
                  <a:lnTo>
                    <a:pt x="1652427" y="1467640"/>
                  </a:lnTo>
                  <a:lnTo>
                    <a:pt x="1666570" y="1474934"/>
                  </a:lnTo>
                  <a:lnTo>
                    <a:pt x="1680713" y="1467700"/>
                  </a:lnTo>
                  <a:lnTo>
                    <a:pt x="1693487" y="1446505"/>
                  </a:lnTo>
                  <a:lnTo>
                    <a:pt x="1707630" y="1421515"/>
                  </a:lnTo>
                  <a:lnTo>
                    <a:pt x="1721317" y="1395697"/>
                  </a:lnTo>
                  <a:lnTo>
                    <a:pt x="1735459" y="1382408"/>
                  </a:lnTo>
                  <a:lnTo>
                    <a:pt x="1749146" y="1385888"/>
                  </a:lnTo>
                  <a:lnTo>
                    <a:pt x="1763289" y="1396556"/>
                  </a:lnTo>
                  <a:lnTo>
                    <a:pt x="1777432" y="1407382"/>
                  </a:lnTo>
                  <a:lnTo>
                    <a:pt x="1791118" y="1378085"/>
                  </a:lnTo>
                  <a:lnTo>
                    <a:pt x="1805261" y="1326858"/>
                  </a:lnTo>
                  <a:lnTo>
                    <a:pt x="1818948" y="1304125"/>
                  </a:lnTo>
                  <a:lnTo>
                    <a:pt x="1833091" y="1280262"/>
                  </a:lnTo>
                  <a:lnTo>
                    <a:pt x="1847233" y="1276736"/>
                  </a:lnTo>
                  <a:lnTo>
                    <a:pt x="1860007" y="1272828"/>
                  </a:lnTo>
                  <a:lnTo>
                    <a:pt x="1874150" y="1250120"/>
                  </a:lnTo>
                  <a:lnTo>
                    <a:pt x="1887837" y="1238678"/>
                  </a:lnTo>
                  <a:lnTo>
                    <a:pt x="1901980" y="1236530"/>
                  </a:lnTo>
                  <a:lnTo>
                    <a:pt x="1915666" y="1236902"/>
                  </a:lnTo>
                  <a:lnTo>
                    <a:pt x="1929809" y="1216948"/>
                  </a:lnTo>
                  <a:lnTo>
                    <a:pt x="1943952" y="1168123"/>
                  </a:lnTo>
                  <a:lnTo>
                    <a:pt x="1957639" y="1147491"/>
                  </a:lnTo>
                  <a:lnTo>
                    <a:pt x="1971781" y="1151084"/>
                  </a:lnTo>
                  <a:lnTo>
                    <a:pt x="1985468" y="1129724"/>
                  </a:lnTo>
                  <a:lnTo>
                    <a:pt x="1999611" y="1108586"/>
                  </a:lnTo>
                  <a:lnTo>
                    <a:pt x="2013754" y="1084275"/>
                  </a:lnTo>
                  <a:lnTo>
                    <a:pt x="2026984" y="1057937"/>
                  </a:lnTo>
                  <a:lnTo>
                    <a:pt x="2041127" y="1030341"/>
                  </a:lnTo>
                  <a:lnTo>
                    <a:pt x="2054813" y="990323"/>
                  </a:lnTo>
                  <a:lnTo>
                    <a:pt x="2068956" y="945977"/>
                  </a:lnTo>
                  <a:lnTo>
                    <a:pt x="2082643" y="886051"/>
                  </a:lnTo>
                  <a:lnTo>
                    <a:pt x="2096786" y="830506"/>
                  </a:lnTo>
                  <a:lnTo>
                    <a:pt x="2110928" y="782820"/>
                  </a:lnTo>
                  <a:lnTo>
                    <a:pt x="2124615" y="719531"/>
                  </a:lnTo>
                  <a:lnTo>
                    <a:pt x="2138758" y="652741"/>
                  </a:lnTo>
                  <a:lnTo>
                    <a:pt x="2152444" y="601260"/>
                  </a:lnTo>
                  <a:lnTo>
                    <a:pt x="2166587" y="566012"/>
                  </a:lnTo>
                  <a:lnTo>
                    <a:pt x="2180730" y="530705"/>
                  </a:lnTo>
                  <a:lnTo>
                    <a:pt x="2193504" y="481031"/>
                  </a:lnTo>
                  <a:lnTo>
                    <a:pt x="2207647" y="432773"/>
                  </a:lnTo>
                  <a:lnTo>
                    <a:pt x="2221334" y="406552"/>
                  </a:lnTo>
                  <a:lnTo>
                    <a:pt x="2235476" y="414061"/>
                  </a:lnTo>
                  <a:lnTo>
                    <a:pt x="2249163" y="423183"/>
                  </a:lnTo>
                  <a:lnTo>
                    <a:pt x="2263306" y="433815"/>
                  </a:lnTo>
                  <a:lnTo>
                    <a:pt x="2277449" y="487579"/>
                  </a:lnTo>
                  <a:lnTo>
                    <a:pt x="2291135" y="550565"/>
                  </a:lnTo>
                  <a:lnTo>
                    <a:pt x="2305278" y="606344"/>
                  </a:lnTo>
                  <a:lnTo>
                    <a:pt x="2318965" y="658245"/>
                  </a:lnTo>
                  <a:lnTo>
                    <a:pt x="2333107" y="719840"/>
                  </a:lnTo>
                  <a:lnTo>
                    <a:pt x="2347250" y="800436"/>
                  </a:lnTo>
                  <a:lnTo>
                    <a:pt x="2360024" y="894009"/>
                  </a:lnTo>
                  <a:lnTo>
                    <a:pt x="2374167" y="1005305"/>
                  </a:lnTo>
                  <a:lnTo>
                    <a:pt x="2387854" y="1120704"/>
                  </a:lnTo>
                  <a:lnTo>
                    <a:pt x="2401997" y="1209417"/>
                  </a:lnTo>
                  <a:lnTo>
                    <a:pt x="2415683" y="1289369"/>
                  </a:lnTo>
                  <a:lnTo>
                    <a:pt x="2429826" y="1382496"/>
                  </a:lnTo>
                  <a:lnTo>
                    <a:pt x="2443969" y="1469426"/>
                  </a:lnTo>
                  <a:lnTo>
                    <a:pt x="2457655" y="1568708"/>
                  </a:lnTo>
                  <a:lnTo>
                    <a:pt x="2471798" y="1674185"/>
                  </a:lnTo>
                  <a:lnTo>
                    <a:pt x="2485485" y="1750671"/>
                  </a:lnTo>
                  <a:lnTo>
                    <a:pt x="2499628" y="1806301"/>
                  </a:lnTo>
                  <a:lnTo>
                    <a:pt x="2513770" y="1856509"/>
                  </a:lnTo>
                  <a:lnTo>
                    <a:pt x="2526545" y="1902756"/>
                  </a:lnTo>
                  <a:lnTo>
                    <a:pt x="2540687" y="1933468"/>
                  </a:lnTo>
                  <a:lnTo>
                    <a:pt x="2554374" y="1944998"/>
                  </a:lnTo>
                  <a:lnTo>
                    <a:pt x="2568517" y="1961507"/>
                  </a:lnTo>
                  <a:lnTo>
                    <a:pt x="2582203" y="1990669"/>
                  </a:lnTo>
                  <a:lnTo>
                    <a:pt x="2596346" y="2021289"/>
                  </a:lnTo>
                  <a:lnTo>
                    <a:pt x="2610489" y="2015939"/>
                  </a:lnTo>
                  <a:lnTo>
                    <a:pt x="2624176" y="1974236"/>
                  </a:lnTo>
                  <a:lnTo>
                    <a:pt x="2638318" y="1933652"/>
                  </a:lnTo>
                  <a:lnTo>
                    <a:pt x="2652005" y="1918129"/>
                  </a:lnTo>
                  <a:lnTo>
                    <a:pt x="2666148" y="1901705"/>
                  </a:lnTo>
                  <a:lnTo>
                    <a:pt x="2680291" y="1882561"/>
                  </a:lnTo>
                  <a:lnTo>
                    <a:pt x="2693521" y="1888383"/>
                  </a:lnTo>
                  <a:lnTo>
                    <a:pt x="2707664" y="1907171"/>
                  </a:lnTo>
                  <a:lnTo>
                    <a:pt x="2721350" y="1938971"/>
                  </a:lnTo>
                  <a:lnTo>
                    <a:pt x="2735493" y="1967925"/>
                  </a:lnTo>
                  <a:lnTo>
                    <a:pt x="2749180" y="1975371"/>
                  </a:lnTo>
                  <a:lnTo>
                    <a:pt x="2763323" y="1946427"/>
                  </a:lnTo>
                  <a:lnTo>
                    <a:pt x="2777465" y="1947932"/>
                  </a:lnTo>
                  <a:lnTo>
                    <a:pt x="2791152" y="1994078"/>
                  </a:lnTo>
                  <a:lnTo>
                    <a:pt x="2805295" y="2022632"/>
                  </a:lnTo>
                  <a:lnTo>
                    <a:pt x="2818981" y="2069863"/>
                  </a:lnTo>
                  <a:lnTo>
                    <a:pt x="2833124" y="2145093"/>
                  </a:lnTo>
                  <a:lnTo>
                    <a:pt x="2847267" y="2189115"/>
                  </a:lnTo>
                  <a:lnTo>
                    <a:pt x="2860041" y="2187430"/>
                  </a:lnTo>
                  <a:lnTo>
                    <a:pt x="2874184" y="2170991"/>
                  </a:lnTo>
                  <a:lnTo>
                    <a:pt x="2887871" y="2156567"/>
                  </a:lnTo>
                  <a:lnTo>
                    <a:pt x="2902013" y="2163993"/>
                  </a:lnTo>
                  <a:lnTo>
                    <a:pt x="2915700" y="2192876"/>
                  </a:lnTo>
                  <a:lnTo>
                    <a:pt x="2929843" y="2219313"/>
                  </a:lnTo>
                  <a:lnTo>
                    <a:pt x="2943986" y="2233471"/>
                  </a:lnTo>
                  <a:lnTo>
                    <a:pt x="2957672" y="2236558"/>
                  </a:lnTo>
                  <a:lnTo>
                    <a:pt x="2971815" y="2244125"/>
                  </a:lnTo>
                  <a:lnTo>
                    <a:pt x="2985502" y="2226285"/>
                  </a:lnTo>
                  <a:lnTo>
                    <a:pt x="2999644" y="2185573"/>
                  </a:lnTo>
                  <a:lnTo>
                    <a:pt x="3013787" y="2152722"/>
                  </a:lnTo>
                  <a:lnTo>
                    <a:pt x="3026561" y="2123737"/>
                  </a:lnTo>
                  <a:lnTo>
                    <a:pt x="3040704" y="2101467"/>
                  </a:lnTo>
                  <a:lnTo>
                    <a:pt x="3054391" y="2085903"/>
                  </a:lnTo>
                  <a:lnTo>
                    <a:pt x="3068534" y="2053148"/>
                  </a:lnTo>
                  <a:lnTo>
                    <a:pt x="3082220" y="2010828"/>
                  </a:lnTo>
                  <a:lnTo>
                    <a:pt x="3096363" y="1996648"/>
                  </a:lnTo>
                  <a:lnTo>
                    <a:pt x="3110506" y="1986930"/>
                  </a:lnTo>
                  <a:lnTo>
                    <a:pt x="3124192" y="1971875"/>
                  </a:lnTo>
                  <a:lnTo>
                    <a:pt x="3138335" y="1960396"/>
                  </a:lnTo>
                  <a:lnTo>
                    <a:pt x="3152022" y="1946283"/>
                  </a:lnTo>
                  <a:lnTo>
                    <a:pt x="3166165" y="1916626"/>
                  </a:lnTo>
                  <a:lnTo>
                    <a:pt x="3180307" y="1894667"/>
                  </a:lnTo>
                  <a:lnTo>
                    <a:pt x="3193082" y="1923522"/>
                  </a:lnTo>
                  <a:lnTo>
                    <a:pt x="3207224" y="1963951"/>
                  </a:lnTo>
                  <a:lnTo>
                    <a:pt x="3220911" y="1971973"/>
                  </a:lnTo>
                  <a:lnTo>
                    <a:pt x="3235054" y="1976269"/>
                  </a:lnTo>
                  <a:lnTo>
                    <a:pt x="3248740" y="1972636"/>
                  </a:lnTo>
                  <a:lnTo>
                    <a:pt x="3262883" y="1969630"/>
                  </a:lnTo>
                  <a:lnTo>
                    <a:pt x="3277026" y="1989963"/>
                  </a:lnTo>
                  <a:lnTo>
                    <a:pt x="3290713" y="1991802"/>
                  </a:lnTo>
                  <a:lnTo>
                    <a:pt x="3304855" y="1978501"/>
                  </a:lnTo>
                  <a:lnTo>
                    <a:pt x="3318542" y="1974541"/>
                  </a:lnTo>
                  <a:lnTo>
                    <a:pt x="3332685" y="1970941"/>
                  </a:lnTo>
                  <a:lnTo>
                    <a:pt x="3346828" y="1967113"/>
                  </a:lnTo>
                  <a:lnTo>
                    <a:pt x="3360058" y="1929630"/>
                  </a:lnTo>
                  <a:lnTo>
                    <a:pt x="3374201" y="1872957"/>
                  </a:lnTo>
                  <a:lnTo>
                    <a:pt x="3387887" y="1845773"/>
                  </a:lnTo>
                  <a:lnTo>
                    <a:pt x="3402030" y="1813302"/>
                  </a:lnTo>
                  <a:lnTo>
                    <a:pt x="3415717" y="1802725"/>
                  </a:lnTo>
                  <a:lnTo>
                    <a:pt x="3429860" y="1808483"/>
                  </a:lnTo>
                  <a:lnTo>
                    <a:pt x="3444003" y="1777717"/>
                  </a:lnTo>
                  <a:lnTo>
                    <a:pt x="3457689" y="1760676"/>
                  </a:lnTo>
                  <a:lnTo>
                    <a:pt x="3471832" y="1761643"/>
                  </a:lnTo>
                  <a:lnTo>
                    <a:pt x="3485519" y="1757692"/>
                  </a:lnTo>
                  <a:lnTo>
                    <a:pt x="3499661" y="1755314"/>
                  </a:lnTo>
                  <a:lnTo>
                    <a:pt x="3513804" y="1743129"/>
                  </a:lnTo>
                  <a:lnTo>
                    <a:pt x="3526578" y="1721157"/>
                  </a:lnTo>
                  <a:lnTo>
                    <a:pt x="3540721" y="1700019"/>
                  </a:lnTo>
                  <a:lnTo>
                    <a:pt x="3554408" y="1675358"/>
                  </a:lnTo>
                  <a:lnTo>
                    <a:pt x="3568550" y="1667403"/>
                  </a:lnTo>
                  <a:lnTo>
                    <a:pt x="3582237" y="1648802"/>
                  </a:lnTo>
                  <a:lnTo>
                    <a:pt x="3596380" y="1616368"/>
                  </a:lnTo>
                  <a:lnTo>
                    <a:pt x="3610523" y="1589489"/>
                  </a:lnTo>
                  <a:lnTo>
                    <a:pt x="3624209" y="1547315"/>
                  </a:lnTo>
                  <a:lnTo>
                    <a:pt x="3638352" y="1496669"/>
                  </a:lnTo>
                  <a:lnTo>
                    <a:pt x="3652039" y="1456673"/>
                  </a:lnTo>
                  <a:lnTo>
                    <a:pt x="3666182" y="1436279"/>
                  </a:lnTo>
                  <a:lnTo>
                    <a:pt x="3680324" y="1386480"/>
                  </a:lnTo>
                  <a:lnTo>
                    <a:pt x="3693098" y="1333138"/>
                  </a:lnTo>
                  <a:lnTo>
                    <a:pt x="3707241" y="1284609"/>
                  </a:lnTo>
                  <a:lnTo>
                    <a:pt x="3720928" y="1226546"/>
                  </a:lnTo>
                  <a:lnTo>
                    <a:pt x="3735071" y="1190643"/>
                  </a:lnTo>
                  <a:lnTo>
                    <a:pt x="3748757" y="1174655"/>
                  </a:lnTo>
                  <a:lnTo>
                    <a:pt x="3762900" y="1159143"/>
                  </a:lnTo>
                  <a:lnTo>
                    <a:pt x="3777043" y="1144176"/>
                  </a:lnTo>
                  <a:lnTo>
                    <a:pt x="3790730" y="1132464"/>
                  </a:lnTo>
                  <a:lnTo>
                    <a:pt x="3804872" y="1143120"/>
                  </a:lnTo>
                  <a:lnTo>
                    <a:pt x="3818559" y="1151601"/>
                  </a:lnTo>
                  <a:lnTo>
                    <a:pt x="3832702" y="1129195"/>
                  </a:lnTo>
                  <a:lnTo>
                    <a:pt x="3846845" y="1134224"/>
                  </a:lnTo>
                  <a:lnTo>
                    <a:pt x="3859619" y="1154598"/>
                  </a:lnTo>
                  <a:lnTo>
                    <a:pt x="3873762" y="1165844"/>
                  </a:lnTo>
                  <a:lnTo>
                    <a:pt x="3887448" y="1169910"/>
                  </a:lnTo>
                  <a:lnTo>
                    <a:pt x="3901591" y="1165259"/>
                  </a:lnTo>
                  <a:lnTo>
                    <a:pt x="3915278" y="1164757"/>
                  </a:lnTo>
                  <a:lnTo>
                    <a:pt x="3929420" y="1155879"/>
                  </a:lnTo>
                  <a:lnTo>
                    <a:pt x="3943563" y="1149100"/>
                  </a:lnTo>
                  <a:lnTo>
                    <a:pt x="3957250" y="1152444"/>
                  </a:lnTo>
                  <a:lnTo>
                    <a:pt x="3971393" y="1131395"/>
                  </a:lnTo>
                  <a:lnTo>
                    <a:pt x="3985079" y="1025999"/>
                  </a:lnTo>
                  <a:lnTo>
                    <a:pt x="3999222" y="987714"/>
                  </a:lnTo>
                  <a:lnTo>
                    <a:pt x="4013365" y="1026380"/>
                  </a:lnTo>
                  <a:lnTo>
                    <a:pt x="4026595" y="998451"/>
                  </a:lnTo>
                  <a:lnTo>
                    <a:pt x="4040738" y="972456"/>
                  </a:lnTo>
                  <a:lnTo>
                    <a:pt x="4054425" y="959578"/>
                  </a:lnTo>
                  <a:lnTo>
                    <a:pt x="4068567" y="947979"/>
                  </a:lnTo>
                  <a:lnTo>
                    <a:pt x="4082254" y="928840"/>
                  </a:lnTo>
                  <a:lnTo>
                    <a:pt x="4096397" y="911901"/>
                  </a:lnTo>
                  <a:lnTo>
                    <a:pt x="4110540" y="886141"/>
                  </a:lnTo>
                  <a:lnTo>
                    <a:pt x="4124226" y="845420"/>
                  </a:lnTo>
                  <a:lnTo>
                    <a:pt x="4138369" y="825353"/>
                  </a:lnTo>
                  <a:lnTo>
                    <a:pt x="4152056" y="895099"/>
                  </a:lnTo>
                  <a:lnTo>
                    <a:pt x="4166198" y="907038"/>
                  </a:lnTo>
                  <a:lnTo>
                    <a:pt x="4180341" y="846796"/>
                  </a:lnTo>
                  <a:lnTo>
                    <a:pt x="4193115" y="861568"/>
                  </a:lnTo>
                  <a:lnTo>
                    <a:pt x="4207258" y="899194"/>
                  </a:lnTo>
                  <a:lnTo>
                    <a:pt x="4220945" y="949443"/>
                  </a:lnTo>
                  <a:lnTo>
                    <a:pt x="4235088" y="985115"/>
                  </a:lnTo>
                  <a:lnTo>
                    <a:pt x="4248774" y="1007989"/>
                  </a:lnTo>
                  <a:lnTo>
                    <a:pt x="4262917" y="1036058"/>
                  </a:lnTo>
                  <a:lnTo>
                    <a:pt x="4277060" y="1066335"/>
                  </a:lnTo>
                  <a:lnTo>
                    <a:pt x="4290746" y="1113285"/>
                  </a:lnTo>
                  <a:lnTo>
                    <a:pt x="4304889" y="1161405"/>
                  </a:lnTo>
                  <a:lnTo>
                    <a:pt x="4318576" y="1182881"/>
                  </a:lnTo>
                  <a:lnTo>
                    <a:pt x="4332719" y="1189769"/>
                  </a:lnTo>
                  <a:lnTo>
                    <a:pt x="4346861" y="1191767"/>
                  </a:lnTo>
                  <a:lnTo>
                    <a:pt x="4359636" y="1165283"/>
                  </a:lnTo>
                  <a:lnTo>
                    <a:pt x="4373778" y="1116327"/>
                  </a:lnTo>
                  <a:lnTo>
                    <a:pt x="4387465" y="1052733"/>
                  </a:lnTo>
                  <a:lnTo>
                    <a:pt x="4401608" y="981343"/>
                  </a:lnTo>
                  <a:lnTo>
                    <a:pt x="4415294" y="907524"/>
                  </a:lnTo>
                  <a:lnTo>
                    <a:pt x="4429437" y="841075"/>
                  </a:lnTo>
                  <a:lnTo>
                    <a:pt x="4443580" y="798338"/>
                  </a:lnTo>
                  <a:lnTo>
                    <a:pt x="4457267" y="757341"/>
                  </a:lnTo>
                  <a:lnTo>
                    <a:pt x="4471409" y="720697"/>
                  </a:lnTo>
                  <a:lnTo>
                    <a:pt x="4485096" y="694318"/>
                  </a:lnTo>
                  <a:lnTo>
                    <a:pt x="4499239" y="692047"/>
                  </a:lnTo>
                  <a:lnTo>
                    <a:pt x="4513382" y="714428"/>
                  </a:lnTo>
                  <a:lnTo>
                    <a:pt x="4526156" y="727985"/>
                  </a:lnTo>
                  <a:lnTo>
                    <a:pt x="4540299" y="750464"/>
                  </a:lnTo>
                  <a:lnTo>
                    <a:pt x="4553985" y="802781"/>
                  </a:lnTo>
                  <a:lnTo>
                    <a:pt x="4568128" y="839265"/>
                  </a:lnTo>
                  <a:lnTo>
                    <a:pt x="4581815" y="836159"/>
                  </a:lnTo>
                  <a:lnTo>
                    <a:pt x="4595957" y="822737"/>
                  </a:lnTo>
                  <a:lnTo>
                    <a:pt x="4610100" y="812334"/>
                  </a:lnTo>
                  <a:lnTo>
                    <a:pt x="4623787" y="794634"/>
                  </a:lnTo>
                  <a:lnTo>
                    <a:pt x="4637930" y="757185"/>
                  </a:lnTo>
                  <a:lnTo>
                    <a:pt x="4651616" y="726173"/>
                  </a:lnTo>
                  <a:lnTo>
                    <a:pt x="4665759" y="697087"/>
                  </a:lnTo>
                  <a:lnTo>
                    <a:pt x="4679902" y="631966"/>
                  </a:lnTo>
                  <a:lnTo>
                    <a:pt x="4693132" y="578478"/>
                  </a:lnTo>
                  <a:lnTo>
                    <a:pt x="4707275" y="497505"/>
                  </a:lnTo>
                  <a:lnTo>
                    <a:pt x="4720962" y="350222"/>
                  </a:lnTo>
                  <a:lnTo>
                    <a:pt x="4735104" y="246879"/>
                  </a:lnTo>
                  <a:lnTo>
                    <a:pt x="4748791" y="241948"/>
                  </a:lnTo>
                  <a:lnTo>
                    <a:pt x="4762934" y="279239"/>
                  </a:lnTo>
                  <a:lnTo>
                    <a:pt x="4777077" y="301370"/>
                  </a:lnTo>
                  <a:lnTo>
                    <a:pt x="4790763" y="312991"/>
                  </a:lnTo>
                  <a:lnTo>
                    <a:pt x="4804906" y="341451"/>
                  </a:lnTo>
                  <a:lnTo>
                    <a:pt x="4818593" y="378166"/>
                  </a:lnTo>
                  <a:lnTo>
                    <a:pt x="4832735" y="381082"/>
                  </a:lnTo>
                  <a:lnTo>
                    <a:pt x="4846878" y="389744"/>
                  </a:lnTo>
                  <a:lnTo>
                    <a:pt x="4859652" y="408067"/>
                  </a:lnTo>
                  <a:lnTo>
                    <a:pt x="4873795" y="443824"/>
                  </a:lnTo>
                  <a:lnTo>
                    <a:pt x="4887482" y="532779"/>
                  </a:lnTo>
                  <a:lnTo>
                    <a:pt x="4901625" y="612475"/>
                  </a:lnTo>
                  <a:lnTo>
                    <a:pt x="4915311" y="639904"/>
                  </a:lnTo>
                  <a:lnTo>
                    <a:pt x="4929454" y="625264"/>
                  </a:lnTo>
                  <a:lnTo>
                    <a:pt x="4943597" y="636286"/>
                  </a:lnTo>
                  <a:lnTo>
                    <a:pt x="4957283" y="699254"/>
                  </a:lnTo>
                  <a:lnTo>
                    <a:pt x="4971426" y="762726"/>
                  </a:lnTo>
                  <a:lnTo>
                    <a:pt x="4985113" y="816447"/>
                  </a:lnTo>
                  <a:lnTo>
                    <a:pt x="4999256" y="883472"/>
                  </a:lnTo>
                  <a:lnTo>
                    <a:pt x="5013398" y="958995"/>
                  </a:lnTo>
                  <a:lnTo>
                    <a:pt x="5026173" y="1057126"/>
                  </a:lnTo>
                  <a:lnTo>
                    <a:pt x="5040315" y="1178377"/>
                  </a:lnTo>
                  <a:lnTo>
                    <a:pt x="5054002" y="1290526"/>
                  </a:lnTo>
                  <a:lnTo>
                    <a:pt x="5068145" y="1408677"/>
                  </a:lnTo>
                  <a:lnTo>
                    <a:pt x="5081831" y="1544119"/>
                  </a:lnTo>
                  <a:lnTo>
                    <a:pt x="5095974" y="1685618"/>
                  </a:lnTo>
                  <a:lnTo>
                    <a:pt x="5110117" y="1796310"/>
                  </a:lnTo>
                  <a:lnTo>
                    <a:pt x="5123804" y="1867077"/>
                  </a:lnTo>
                  <a:lnTo>
                    <a:pt x="5137946" y="1926689"/>
                  </a:lnTo>
                  <a:lnTo>
                    <a:pt x="5151633" y="1974913"/>
                  </a:lnTo>
                  <a:lnTo>
                    <a:pt x="5165776" y="1996389"/>
                  </a:lnTo>
                  <a:lnTo>
                    <a:pt x="5179919" y="1990416"/>
                  </a:lnTo>
                  <a:lnTo>
                    <a:pt x="5192693" y="1987021"/>
                  </a:lnTo>
                  <a:lnTo>
                    <a:pt x="5206836" y="2021391"/>
                  </a:lnTo>
                  <a:lnTo>
                    <a:pt x="5220522" y="2073480"/>
                  </a:lnTo>
                  <a:lnTo>
                    <a:pt x="5234665" y="2115850"/>
                  </a:lnTo>
                  <a:lnTo>
                    <a:pt x="5248352" y="2173761"/>
                  </a:lnTo>
                  <a:lnTo>
                    <a:pt x="5262494" y="2234233"/>
                  </a:lnTo>
                  <a:lnTo>
                    <a:pt x="5276637" y="2302158"/>
                  </a:lnTo>
                  <a:lnTo>
                    <a:pt x="5290324" y="2404537"/>
                  </a:lnTo>
                  <a:lnTo>
                    <a:pt x="5304467" y="2519565"/>
                  </a:lnTo>
                  <a:lnTo>
                    <a:pt x="5318153" y="2638196"/>
                  </a:lnTo>
                  <a:lnTo>
                    <a:pt x="5332296" y="2786902"/>
                  </a:lnTo>
                  <a:lnTo>
                    <a:pt x="5346439" y="2968436"/>
                  </a:lnTo>
                  <a:lnTo>
                    <a:pt x="5359669" y="3126120"/>
                  </a:lnTo>
                  <a:lnTo>
                    <a:pt x="5373812" y="3218836"/>
                  </a:lnTo>
                  <a:lnTo>
                    <a:pt x="5387499" y="3274266"/>
                  </a:lnTo>
                  <a:lnTo>
                    <a:pt x="5401642" y="3297899"/>
                  </a:lnTo>
                  <a:lnTo>
                    <a:pt x="5415328" y="3304799"/>
                  </a:lnTo>
                  <a:lnTo>
                    <a:pt x="5429471" y="3316231"/>
                  </a:lnTo>
                  <a:lnTo>
                    <a:pt x="5443614" y="3303078"/>
                  </a:lnTo>
                  <a:lnTo>
                    <a:pt x="5457300" y="3264914"/>
                  </a:lnTo>
                  <a:lnTo>
                    <a:pt x="5471443" y="3235381"/>
                  </a:lnTo>
                  <a:lnTo>
                    <a:pt x="5485130" y="3224941"/>
                  </a:lnTo>
                  <a:lnTo>
                    <a:pt x="5499273" y="3195381"/>
                  </a:lnTo>
                  <a:lnTo>
                    <a:pt x="5513415" y="3133240"/>
                  </a:lnTo>
                  <a:lnTo>
                    <a:pt x="5526190" y="3075093"/>
                  </a:lnTo>
                  <a:lnTo>
                    <a:pt x="5540332" y="3009402"/>
                  </a:lnTo>
                  <a:lnTo>
                    <a:pt x="5554019" y="2883573"/>
                  </a:lnTo>
                  <a:lnTo>
                    <a:pt x="5568162" y="2738568"/>
                  </a:lnTo>
                  <a:lnTo>
                    <a:pt x="5581848" y="2599282"/>
                  </a:lnTo>
                  <a:lnTo>
                    <a:pt x="5595991" y="2448631"/>
                  </a:lnTo>
                  <a:lnTo>
                    <a:pt x="5610134" y="2316618"/>
                  </a:lnTo>
                  <a:lnTo>
                    <a:pt x="5623821" y="2176199"/>
                  </a:lnTo>
                  <a:lnTo>
                    <a:pt x="5637963" y="2011267"/>
                  </a:lnTo>
                  <a:lnTo>
                    <a:pt x="5651650" y="1864594"/>
                  </a:lnTo>
                  <a:lnTo>
                    <a:pt x="5665793" y="1765656"/>
                  </a:lnTo>
                  <a:lnTo>
                    <a:pt x="5679936" y="1663116"/>
                  </a:lnTo>
                  <a:lnTo>
                    <a:pt x="5692710" y="1548851"/>
                  </a:lnTo>
                  <a:lnTo>
                    <a:pt x="5706853" y="1493955"/>
                  </a:lnTo>
                  <a:lnTo>
                    <a:pt x="5720539" y="1536319"/>
                  </a:lnTo>
                  <a:lnTo>
                    <a:pt x="5734682" y="1645375"/>
                  </a:lnTo>
                  <a:lnTo>
                    <a:pt x="5748369" y="1728813"/>
                  </a:lnTo>
                  <a:lnTo>
                    <a:pt x="5762511" y="1806715"/>
                  </a:lnTo>
                  <a:lnTo>
                    <a:pt x="5776654" y="1897274"/>
                  </a:lnTo>
                  <a:lnTo>
                    <a:pt x="5790341" y="1986917"/>
                  </a:lnTo>
                  <a:lnTo>
                    <a:pt x="5804484" y="2062894"/>
                  </a:lnTo>
                  <a:lnTo>
                    <a:pt x="5818170" y="2100107"/>
                  </a:lnTo>
                  <a:lnTo>
                    <a:pt x="5832313" y="2119242"/>
                  </a:lnTo>
                  <a:lnTo>
                    <a:pt x="5846456" y="2162327"/>
                  </a:lnTo>
                  <a:lnTo>
                    <a:pt x="5859230" y="2201021"/>
                  </a:lnTo>
                  <a:lnTo>
                    <a:pt x="5873373" y="2213246"/>
                  </a:lnTo>
                  <a:lnTo>
                    <a:pt x="5887059" y="2231260"/>
                  </a:lnTo>
                  <a:lnTo>
                    <a:pt x="5901202" y="2227533"/>
                  </a:lnTo>
                  <a:lnTo>
                    <a:pt x="5914889" y="2228194"/>
                  </a:lnTo>
                  <a:lnTo>
                    <a:pt x="5929032" y="2222649"/>
                  </a:lnTo>
                  <a:lnTo>
                    <a:pt x="5943174" y="2194744"/>
                  </a:lnTo>
                  <a:lnTo>
                    <a:pt x="5956861" y="2172677"/>
                  </a:lnTo>
                  <a:lnTo>
                    <a:pt x="5971004" y="2141093"/>
                  </a:lnTo>
                  <a:lnTo>
                    <a:pt x="5984690" y="2116845"/>
                  </a:lnTo>
                  <a:lnTo>
                    <a:pt x="5998833" y="2097695"/>
                  </a:lnTo>
                  <a:lnTo>
                    <a:pt x="6012976" y="2054218"/>
                  </a:lnTo>
                  <a:lnTo>
                    <a:pt x="6026206" y="1974704"/>
                  </a:lnTo>
                  <a:lnTo>
                    <a:pt x="6040349" y="1879293"/>
                  </a:lnTo>
                  <a:lnTo>
                    <a:pt x="6054036" y="1776630"/>
                  </a:lnTo>
                  <a:lnTo>
                    <a:pt x="6068179" y="1678381"/>
                  </a:lnTo>
                  <a:lnTo>
                    <a:pt x="6081865" y="1588098"/>
                  </a:lnTo>
                  <a:lnTo>
                    <a:pt x="6096008" y="1483369"/>
                  </a:lnTo>
                  <a:lnTo>
                    <a:pt x="6110151" y="1358842"/>
                  </a:lnTo>
                  <a:lnTo>
                    <a:pt x="6123837" y="1229773"/>
                  </a:lnTo>
                  <a:lnTo>
                    <a:pt x="6137980" y="1151099"/>
                  </a:lnTo>
                  <a:lnTo>
                    <a:pt x="6151667" y="1071524"/>
                  </a:lnTo>
                  <a:lnTo>
                    <a:pt x="6165810" y="934832"/>
                  </a:lnTo>
                  <a:lnTo>
                    <a:pt x="6179952" y="787790"/>
                  </a:lnTo>
                  <a:lnTo>
                    <a:pt x="6192727" y="676495"/>
                  </a:lnTo>
                  <a:lnTo>
                    <a:pt x="6206869" y="587801"/>
                  </a:lnTo>
                  <a:lnTo>
                    <a:pt x="6220556" y="511602"/>
                  </a:lnTo>
                  <a:lnTo>
                    <a:pt x="6234699" y="441115"/>
                  </a:lnTo>
                  <a:lnTo>
                    <a:pt x="6248385" y="370723"/>
                  </a:lnTo>
                  <a:lnTo>
                    <a:pt x="6262528" y="360630"/>
                  </a:lnTo>
                  <a:lnTo>
                    <a:pt x="6276671" y="410561"/>
                  </a:lnTo>
                  <a:lnTo>
                    <a:pt x="6290358" y="490162"/>
                  </a:lnTo>
                  <a:lnTo>
                    <a:pt x="6304500" y="546511"/>
                  </a:lnTo>
                  <a:lnTo>
                    <a:pt x="6318187" y="569381"/>
                  </a:lnTo>
                  <a:lnTo>
                    <a:pt x="6332330" y="612953"/>
                  </a:lnTo>
                  <a:lnTo>
                    <a:pt x="6346473" y="687391"/>
                  </a:lnTo>
                  <a:lnTo>
                    <a:pt x="6359247" y="793481"/>
                  </a:lnTo>
                  <a:lnTo>
                    <a:pt x="6373390" y="914498"/>
                  </a:lnTo>
                  <a:lnTo>
                    <a:pt x="6387076" y="1029098"/>
                  </a:lnTo>
                  <a:lnTo>
                    <a:pt x="6401219" y="1138326"/>
                  </a:lnTo>
                  <a:lnTo>
                    <a:pt x="6414906" y="1225372"/>
                  </a:lnTo>
                  <a:lnTo>
                    <a:pt x="6429048" y="1284845"/>
                  </a:lnTo>
                  <a:lnTo>
                    <a:pt x="6443191" y="1329351"/>
                  </a:lnTo>
                  <a:lnTo>
                    <a:pt x="6456878" y="1346654"/>
                  </a:lnTo>
                  <a:lnTo>
                    <a:pt x="6471021" y="1346635"/>
                  </a:lnTo>
                  <a:lnTo>
                    <a:pt x="6484707" y="1350853"/>
                  </a:lnTo>
                  <a:lnTo>
                    <a:pt x="6498850" y="1366806"/>
                  </a:lnTo>
                  <a:lnTo>
                    <a:pt x="6512993" y="1387226"/>
                  </a:lnTo>
                  <a:lnTo>
                    <a:pt x="6525767" y="1379824"/>
                  </a:lnTo>
                  <a:lnTo>
                    <a:pt x="6539910" y="1362034"/>
                  </a:lnTo>
                  <a:lnTo>
                    <a:pt x="6553596" y="1342933"/>
                  </a:lnTo>
                  <a:lnTo>
                    <a:pt x="6567739" y="1331349"/>
                  </a:lnTo>
                  <a:lnTo>
                    <a:pt x="6581426" y="1335922"/>
                  </a:lnTo>
                  <a:lnTo>
                    <a:pt x="6595569" y="1326967"/>
                  </a:lnTo>
                  <a:lnTo>
                    <a:pt x="6609711" y="1312246"/>
                  </a:lnTo>
                  <a:lnTo>
                    <a:pt x="6623398" y="1301177"/>
                  </a:lnTo>
                  <a:lnTo>
                    <a:pt x="6637541" y="1284202"/>
                  </a:lnTo>
                  <a:lnTo>
                    <a:pt x="6651227" y="1278836"/>
                  </a:lnTo>
                  <a:lnTo>
                    <a:pt x="6665370" y="1292572"/>
                  </a:lnTo>
                  <a:lnTo>
                    <a:pt x="6679513" y="1284590"/>
                  </a:lnTo>
                  <a:lnTo>
                    <a:pt x="6692743" y="1277508"/>
                  </a:lnTo>
                  <a:lnTo>
                    <a:pt x="6706886" y="1295887"/>
                  </a:lnTo>
                  <a:lnTo>
                    <a:pt x="6720573" y="1311852"/>
                  </a:lnTo>
                  <a:lnTo>
                    <a:pt x="6734716" y="1314730"/>
                  </a:lnTo>
                  <a:lnTo>
                    <a:pt x="6748402" y="1314168"/>
                  </a:lnTo>
                  <a:lnTo>
                    <a:pt x="6762545" y="1324502"/>
                  </a:lnTo>
                  <a:lnTo>
                    <a:pt x="6776688" y="1339274"/>
                  </a:lnTo>
                  <a:lnTo>
                    <a:pt x="6790374" y="1344677"/>
                  </a:lnTo>
                  <a:lnTo>
                    <a:pt x="6804517" y="1348684"/>
                  </a:lnTo>
                  <a:lnTo>
                    <a:pt x="6818204" y="1339289"/>
                  </a:lnTo>
                  <a:lnTo>
                    <a:pt x="6832347" y="1319035"/>
                  </a:lnTo>
                  <a:lnTo>
                    <a:pt x="6846490" y="1334413"/>
                  </a:lnTo>
                  <a:lnTo>
                    <a:pt x="6859264" y="1365986"/>
                  </a:lnTo>
                  <a:lnTo>
                    <a:pt x="6873406" y="1360866"/>
                  </a:lnTo>
                  <a:lnTo>
                    <a:pt x="6887093" y="1338417"/>
                  </a:lnTo>
                  <a:lnTo>
                    <a:pt x="6901236" y="1334449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6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913332"/>
                  </a:moveTo>
                  <a:lnTo>
                    <a:pt x="14142" y="849809"/>
                  </a:lnTo>
                  <a:lnTo>
                    <a:pt x="27373" y="829264"/>
                  </a:lnTo>
                  <a:lnTo>
                    <a:pt x="41515" y="855353"/>
                  </a:lnTo>
                  <a:lnTo>
                    <a:pt x="55202" y="884669"/>
                  </a:lnTo>
                  <a:lnTo>
                    <a:pt x="69345" y="847990"/>
                  </a:lnTo>
                  <a:lnTo>
                    <a:pt x="83031" y="788722"/>
                  </a:lnTo>
                  <a:lnTo>
                    <a:pt x="97174" y="772883"/>
                  </a:lnTo>
                  <a:lnTo>
                    <a:pt x="111317" y="773764"/>
                  </a:lnTo>
                  <a:lnTo>
                    <a:pt x="125004" y="758623"/>
                  </a:lnTo>
                  <a:lnTo>
                    <a:pt x="139147" y="689384"/>
                  </a:lnTo>
                  <a:lnTo>
                    <a:pt x="152833" y="612503"/>
                  </a:lnTo>
                  <a:lnTo>
                    <a:pt x="166976" y="558801"/>
                  </a:lnTo>
                  <a:lnTo>
                    <a:pt x="181119" y="481357"/>
                  </a:lnTo>
                  <a:lnTo>
                    <a:pt x="193893" y="391517"/>
                  </a:lnTo>
                  <a:lnTo>
                    <a:pt x="208036" y="316337"/>
                  </a:lnTo>
                  <a:lnTo>
                    <a:pt x="221722" y="208295"/>
                  </a:lnTo>
                  <a:lnTo>
                    <a:pt x="235865" y="104037"/>
                  </a:lnTo>
                  <a:lnTo>
                    <a:pt x="249552" y="61942"/>
                  </a:lnTo>
                  <a:lnTo>
                    <a:pt x="263695" y="17313"/>
                  </a:lnTo>
                  <a:lnTo>
                    <a:pt x="277837" y="0"/>
                  </a:lnTo>
                  <a:lnTo>
                    <a:pt x="291524" y="26580"/>
                  </a:lnTo>
                  <a:lnTo>
                    <a:pt x="305667" y="77686"/>
                  </a:lnTo>
                  <a:lnTo>
                    <a:pt x="319353" y="136783"/>
                  </a:lnTo>
                  <a:lnTo>
                    <a:pt x="333496" y="185638"/>
                  </a:lnTo>
                  <a:lnTo>
                    <a:pt x="347639" y="274424"/>
                  </a:lnTo>
                  <a:lnTo>
                    <a:pt x="360413" y="402380"/>
                  </a:lnTo>
                  <a:lnTo>
                    <a:pt x="374556" y="499655"/>
                  </a:lnTo>
                  <a:lnTo>
                    <a:pt x="388243" y="572506"/>
                  </a:lnTo>
                  <a:lnTo>
                    <a:pt x="402385" y="654686"/>
                  </a:lnTo>
                  <a:lnTo>
                    <a:pt x="416072" y="719187"/>
                  </a:lnTo>
                  <a:lnTo>
                    <a:pt x="430215" y="781604"/>
                  </a:lnTo>
                  <a:lnTo>
                    <a:pt x="444358" y="806216"/>
                  </a:lnTo>
                  <a:lnTo>
                    <a:pt x="458044" y="782638"/>
                  </a:lnTo>
                  <a:lnTo>
                    <a:pt x="472187" y="784666"/>
                  </a:lnTo>
                  <a:lnTo>
                    <a:pt x="485874" y="809350"/>
                  </a:lnTo>
                  <a:lnTo>
                    <a:pt x="500016" y="835052"/>
                  </a:lnTo>
                  <a:lnTo>
                    <a:pt x="514159" y="830142"/>
                  </a:lnTo>
                  <a:lnTo>
                    <a:pt x="526933" y="787444"/>
                  </a:lnTo>
                  <a:lnTo>
                    <a:pt x="541076" y="744254"/>
                  </a:lnTo>
                  <a:lnTo>
                    <a:pt x="554763" y="717020"/>
                  </a:lnTo>
                  <a:lnTo>
                    <a:pt x="568906" y="696537"/>
                  </a:lnTo>
                  <a:lnTo>
                    <a:pt x="582592" y="682450"/>
                  </a:lnTo>
                  <a:lnTo>
                    <a:pt x="596735" y="646672"/>
                  </a:lnTo>
                  <a:lnTo>
                    <a:pt x="610878" y="609993"/>
                  </a:lnTo>
                  <a:lnTo>
                    <a:pt x="624564" y="628459"/>
                  </a:lnTo>
                  <a:lnTo>
                    <a:pt x="638707" y="640189"/>
                  </a:lnTo>
                  <a:lnTo>
                    <a:pt x="652394" y="626065"/>
                  </a:lnTo>
                  <a:lnTo>
                    <a:pt x="666537" y="620449"/>
                  </a:lnTo>
                  <a:lnTo>
                    <a:pt x="680679" y="626469"/>
                  </a:lnTo>
                  <a:lnTo>
                    <a:pt x="693910" y="647843"/>
                  </a:lnTo>
                  <a:lnTo>
                    <a:pt x="708053" y="704570"/>
                  </a:lnTo>
                  <a:lnTo>
                    <a:pt x="721739" y="799701"/>
                  </a:lnTo>
                  <a:lnTo>
                    <a:pt x="735882" y="866926"/>
                  </a:lnTo>
                  <a:lnTo>
                    <a:pt x="749569" y="878202"/>
                  </a:lnTo>
                  <a:lnTo>
                    <a:pt x="763711" y="906470"/>
                  </a:lnTo>
                  <a:lnTo>
                    <a:pt x="777854" y="976662"/>
                  </a:lnTo>
                  <a:lnTo>
                    <a:pt x="791541" y="1056604"/>
                  </a:lnTo>
                  <a:lnTo>
                    <a:pt x="805684" y="1144104"/>
                  </a:lnTo>
                  <a:lnTo>
                    <a:pt x="819370" y="1171195"/>
                  </a:lnTo>
                  <a:lnTo>
                    <a:pt x="833513" y="1145599"/>
                  </a:lnTo>
                  <a:lnTo>
                    <a:pt x="847656" y="1152017"/>
                  </a:lnTo>
                  <a:lnTo>
                    <a:pt x="860430" y="1193684"/>
                  </a:lnTo>
                  <a:lnTo>
                    <a:pt x="874573" y="1226792"/>
                  </a:lnTo>
                  <a:lnTo>
                    <a:pt x="888259" y="1203493"/>
                  </a:lnTo>
                  <a:lnTo>
                    <a:pt x="902402" y="1164601"/>
                  </a:lnTo>
                  <a:lnTo>
                    <a:pt x="916089" y="1187792"/>
                  </a:lnTo>
                  <a:lnTo>
                    <a:pt x="930232" y="1250372"/>
                  </a:lnTo>
                  <a:lnTo>
                    <a:pt x="944374" y="1275045"/>
                  </a:lnTo>
                  <a:lnTo>
                    <a:pt x="958061" y="1260710"/>
                  </a:lnTo>
                  <a:lnTo>
                    <a:pt x="972204" y="1255832"/>
                  </a:lnTo>
                  <a:lnTo>
                    <a:pt x="985890" y="1318849"/>
                  </a:lnTo>
                  <a:lnTo>
                    <a:pt x="1000033" y="1413677"/>
                  </a:lnTo>
                  <a:lnTo>
                    <a:pt x="1014176" y="1469577"/>
                  </a:lnTo>
                  <a:lnTo>
                    <a:pt x="1026950" y="1492549"/>
                  </a:lnTo>
                  <a:lnTo>
                    <a:pt x="1041093" y="1505455"/>
                  </a:lnTo>
                  <a:lnTo>
                    <a:pt x="1054780" y="1569660"/>
                  </a:lnTo>
                  <a:lnTo>
                    <a:pt x="1068922" y="1701687"/>
                  </a:lnTo>
                  <a:lnTo>
                    <a:pt x="1082609" y="1803224"/>
                  </a:lnTo>
                  <a:lnTo>
                    <a:pt x="1096752" y="1803224"/>
                  </a:lnTo>
                  <a:lnTo>
                    <a:pt x="1110895" y="1803224"/>
                  </a:lnTo>
                  <a:lnTo>
                    <a:pt x="1124581" y="1803224"/>
                  </a:lnTo>
                  <a:lnTo>
                    <a:pt x="1138724" y="1803224"/>
                  </a:lnTo>
                  <a:lnTo>
                    <a:pt x="1152411" y="1803224"/>
                  </a:lnTo>
                  <a:lnTo>
                    <a:pt x="1166553" y="1789745"/>
                  </a:lnTo>
                  <a:lnTo>
                    <a:pt x="1180696" y="1796587"/>
                  </a:lnTo>
                  <a:lnTo>
                    <a:pt x="1193470" y="1803224"/>
                  </a:lnTo>
                  <a:lnTo>
                    <a:pt x="1207613" y="1803224"/>
                  </a:lnTo>
                  <a:lnTo>
                    <a:pt x="1221300" y="1796457"/>
                  </a:lnTo>
                  <a:lnTo>
                    <a:pt x="1235443" y="1733756"/>
                  </a:lnTo>
                  <a:lnTo>
                    <a:pt x="1249129" y="1649162"/>
                  </a:lnTo>
                  <a:lnTo>
                    <a:pt x="1263272" y="1609222"/>
                  </a:lnTo>
                  <a:lnTo>
                    <a:pt x="1277415" y="1617206"/>
                  </a:lnTo>
                  <a:lnTo>
                    <a:pt x="1291101" y="1633272"/>
                  </a:lnTo>
                  <a:lnTo>
                    <a:pt x="1305244" y="1657297"/>
                  </a:lnTo>
                  <a:lnTo>
                    <a:pt x="1318931" y="1675424"/>
                  </a:lnTo>
                  <a:lnTo>
                    <a:pt x="1333074" y="1666438"/>
                  </a:lnTo>
                  <a:lnTo>
                    <a:pt x="1347216" y="1649286"/>
                  </a:lnTo>
                  <a:lnTo>
                    <a:pt x="1360447" y="1637631"/>
                  </a:lnTo>
                  <a:lnTo>
                    <a:pt x="1374590" y="1632197"/>
                  </a:lnTo>
                  <a:lnTo>
                    <a:pt x="1388276" y="1632103"/>
                  </a:lnTo>
                  <a:lnTo>
                    <a:pt x="1402419" y="1639906"/>
                  </a:lnTo>
                  <a:lnTo>
                    <a:pt x="1416106" y="1653407"/>
                  </a:lnTo>
                  <a:lnTo>
                    <a:pt x="1430248" y="1645321"/>
                  </a:lnTo>
                  <a:lnTo>
                    <a:pt x="1444391" y="1617097"/>
                  </a:lnTo>
                  <a:lnTo>
                    <a:pt x="1458078" y="1597094"/>
                  </a:lnTo>
                  <a:lnTo>
                    <a:pt x="1472221" y="1589756"/>
                  </a:lnTo>
                  <a:lnTo>
                    <a:pt x="1485907" y="1587242"/>
                  </a:lnTo>
                  <a:lnTo>
                    <a:pt x="1500050" y="1584208"/>
                  </a:lnTo>
                  <a:lnTo>
                    <a:pt x="1514193" y="1574349"/>
                  </a:lnTo>
                  <a:lnTo>
                    <a:pt x="1526967" y="1566523"/>
                  </a:lnTo>
                  <a:lnTo>
                    <a:pt x="1541110" y="1575840"/>
                  </a:lnTo>
                  <a:lnTo>
                    <a:pt x="1554796" y="1573761"/>
                  </a:lnTo>
                  <a:lnTo>
                    <a:pt x="1568939" y="1531640"/>
                  </a:lnTo>
                  <a:lnTo>
                    <a:pt x="1582626" y="1482037"/>
                  </a:lnTo>
                  <a:lnTo>
                    <a:pt x="1596769" y="1454334"/>
                  </a:lnTo>
                  <a:lnTo>
                    <a:pt x="1610911" y="1448425"/>
                  </a:lnTo>
                  <a:lnTo>
                    <a:pt x="1624598" y="1458987"/>
                  </a:lnTo>
                  <a:lnTo>
                    <a:pt x="1638741" y="1466367"/>
                  </a:lnTo>
                  <a:lnTo>
                    <a:pt x="1652427" y="1467640"/>
                  </a:lnTo>
                  <a:lnTo>
                    <a:pt x="1666570" y="1474934"/>
                  </a:lnTo>
                  <a:lnTo>
                    <a:pt x="1680713" y="1467700"/>
                  </a:lnTo>
                  <a:lnTo>
                    <a:pt x="1693487" y="1446505"/>
                  </a:lnTo>
                  <a:lnTo>
                    <a:pt x="1707630" y="1421515"/>
                  </a:lnTo>
                  <a:lnTo>
                    <a:pt x="1721317" y="1395697"/>
                  </a:lnTo>
                  <a:lnTo>
                    <a:pt x="1735459" y="1382408"/>
                  </a:lnTo>
                  <a:lnTo>
                    <a:pt x="1749146" y="1385888"/>
                  </a:lnTo>
                  <a:lnTo>
                    <a:pt x="1763289" y="1396556"/>
                  </a:lnTo>
                  <a:lnTo>
                    <a:pt x="1777432" y="1407382"/>
                  </a:lnTo>
                  <a:lnTo>
                    <a:pt x="1791118" y="1378085"/>
                  </a:lnTo>
                  <a:lnTo>
                    <a:pt x="1805261" y="1326858"/>
                  </a:lnTo>
                  <a:lnTo>
                    <a:pt x="1818948" y="1304125"/>
                  </a:lnTo>
                  <a:lnTo>
                    <a:pt x="1833091" y="1280262"/>
                  </a:lnTo>
                  <a:lnTo>
                    <a:pt x="1847233" y="1276736"/>
                  </a:lnTo>
                  <a:lnTo>
                    <a:pt x="1860007" y="1272828"/>
                  </a:lnTo>
                  <a:lnTo>
                    <a:pt x="1874150" y="1250120"/>
                  </a:lnTo>
                  <a:lnTo>
                    <a:pt x="1887837" y="1238678"/>
                  </a:lnTo>
                  <a:lnTo>
                    <a:pt x="1901980" y="1236530"/>
                  </a:lnTo>
                  <a:lnTo>
                    <a:pt x="1915666" y="1236902"/>
                  </a:lnTo>
                  <a:lnTo>
                    <a:pt x="1929809" y="1216948"/>
                  </a:lnTo>
                  <a:lnTo>
                    <a:pt x="1943952" y="1168123"/>
                  </a:lnTo>
                  <a:lnTo>
                    <a:pt x="1957639" y="1147491"/>
                  </a:lnTo>
                  <a:lnTo>
                    <a:pt x="1971781" y="1151084"/>
                  </a:lnTo>
                  <a:lnTo>
                    <a:pt x="1985468" y="1129724"/>
                  </a:lnTo>
                  <a:lnTo>
                    <a:pt x="1999611" y="1108586"/>
                  </a:lnTo>
                  <a:lnTo>
                    <a:pt x="2013754" y="1084275"/>
                  </a:lnTo>
                  <a:lnTo>
                    <a:pt x="2026984" y="1057937"/>
                  </a:lnTo>
                  <a:lnTo>
                    <a:pt x="2041127" y="1030341"/>
                  </a:lnTo>
                  <a:lnTo>
                    <a:pt x="2054813" y="990323"/>
                  </a:lnTo>
                  <a:lnTo>
                    <a:pt x="2068956" y="945977"/>
                  </a:lnTo>
                  <a:lnTo>
                    <a:pt x="2082643" y="886051"/>
                  </a:lnTo>
                  <a:lnTo>
                    <a:pt x="2096786" y="830506"/>
                  </a:lnTo>
                  <a:lnTo>
                    <a:pt x="2110928" y="782820"/>
                  </a:lnTo>
                  <a:lnTo>
                    <a:pt x="2124615" y="719531"/>
                  </a:lnTo>
                  <a:lnTo>
                    <a:pt x="2138758" y="652741"/>
                  </a:lnTo>
                  <a:lnTo>
                    <a:pt x="2152444" y="601260"/>
                  </a:lnTo>
                  <a:lnTo>
                    <a:pt x="2166587" y="566012"/>
                  </a:lnTo>
                  <a:lnTo>
                    <a:pt x="2180730" y="530705"/>
                  </a:lnTo>
                  <a:lnTo>
                    <a:pt x="2193504" y="481031"/>
                  </a:lnTo>
                  <a:lnTo>
                    <a:pt x="2207647" y="432773"/>
                  </a:lnTo>
                  <a:lnTo>
                    <a:pt x="2221334" y="406552"/>
                  </a:lnTo>
                  <a:lnTo>
                    <a:pt x="2235476" y="414061"/>
                  </a:lnTo>
                  <a:lnTo>
                    <a:pt x="2249163" y="423183"/>
                  </a:lnTo>
                  <a:lnTo>
                    <a:pt x="2263306" y="433815"/>
                  </a:lnTo>
                  <a:lnTo>
                    <a:pt x="2277449" y="487579"/>
                  </a:lnTo>
                  <a:lnTo>
                    <a:pt x="2291135" y="550565"/>
                  </a:lnTo>
                  <a:lnTo>
                    <a:pt x="2305278" y="606344"/>
                  </a:lnTo>
                  <a:lnTo>
                    <a:pt x="2318965" y="658245"/>
                  </a:lnTo>
                  <a:lnTo>
                    <a:pt x="2333107" y="719840"/>
                  </a:lnTo>
                  <a:lnTo>
                    <a:pt x="2347250" y="800436"/>
                  </a:lnTo>
                  <a:lnTo>
                    <a:pt x="2360024" y="894009"/>
                  </a:lnTo>
                  <a:lnTo>
                    <a:pt x="2374167" y="1005305"/>
                  </a:lnTo>
                  <a:lnTo>
                    <a:pt x="2387854" y="1120704"/>
                  </a:lnTo>
                  <a:lnTo>
                    <a:pt x="2401997" y="1209417"/>
                  </a:lnTo>
                  <a:lnTo>
                    <a:pt x="2415683" y="1289369"/>
                  </a:lnTo>
                  <a:lnTo>
                    <a:pt x="2429826" y="1382496"/>
                  </a:lnTo>
                  <a:lnTo>
                    <a:pt x="2443969" y="1469426"/>
                  </a:lnTo>
                  <a:lnTo>
                    <a:pt x="2457655" y="1568708"/>
                  </a:lnTo>
                  <a:lnTo>
                    <a:pt x="2471798" y="1674185"/>
                  </a:lnTo>
                  <a:lnTo>
                    <a:pt x="2485485" y="1750671"/>
                  </a:lnTo>
                  <a:lnTo>
                    <a:pt x="2499628" y="1803224"/>
                  </a:lnTo>
                  <a:lnTo>
                    <a:pt x="2513770" y="1803224"/>
                  </a:lnTo>
                  <a:lnTo>
                    <a:pt x="2526545" y="1803224"/>
                  </a:lnTo>
                  <a:lnTo>
                    <a:pt x="2540687" y="1803224"/>
                  </a:lnTo>
                  <a:lnTo>
                    <a:pt x="2554374" y="1803224"/>
                  </a:lnTo>
                  <a:lnTo>
                    <a:pt x="2568517" y="1803224"/>
                  </a:lnTo>
                  <a:lnTo>
                    <a:pt x="2582203" y="1803224"/>
                  </a:lnTo>
                  <a:lnTo>
                    <a:pt x="2596346" y="1803224"/>
                  </a:lnTo>
                  <a:lnTo>
                    <a:pt x="2610489" y="1803224"/>
                  </a:lnTo>
                  <a:lnTo>
                    <a:pt x="2624176" y="1803224"/>
                  </a:lnTo>
                  <a:lnTo>
                    <a:pt x="2638318" y="1803224"/>
                  </a:lnTo>
                  <a:lnTo>
                    <a:pt x="2652005" y="1803224"/>
                  </a:lnTo>
                  <a:lnTo>
                    <a:pt x="2666148" y="1803224"/>
                  </a:lnTo>
                  <a:lnTo>
                    <a:pt x="2680291" y="1803224"/>
                  </a:lnTo>
                  <a:lnTo>
                    <a:pt x="2693521" y="1803224"/>
                  </a:lnTo>
                  <a:lnTo>
                    <a:pt x="2707664" y="1803224"/>
                  </a:lnTo>
                  <a:lnTo>
                    <a:pt x="2721350" y="1803224"/>
                  </a:lnTo>
                  <a:lnTo>
                    <a:pt x="2735493" y="1803224"/>
                  </a:lnTo>
                  <a:lnTo>
                    <a:pt x="2749180" y="1803224"/>
                  </a:lnTo>
                  <a:lnTo>
                    <a:pt x="2763323" y="1803224"/>
                  </a:lnTo>
                  <a:lnTo>
                    <a:pt x="2777465" y="1803224"/>
                  </a:lnTo>
                  <a:lnTo>
                    <a:pt x="2791152" y="1803224"/>
                  </a:lnTo>
                  <a:lnTo>
                    <a:pt x="2805295" y="1803224"/>
                  </a:lnTo>
                  <a:lnTo>
                    <a:pt x="2818981" y="1803224"/>
                  </a:lnTo>
                  <a:lnTo>
                    <a:pt x="2833124" y="1803224"/>
                  </a:lnTo>
                  <a:lnTo>
                    <a:pt x="2847267" y="1803224"/>
                  </a:lnTo>
                  <a:lnTo>
                    <a:pt x="2860041" y="1803224"/>
                  </a:lnTo>
                  <a:lnTo>
                    <a:pt x="2874184" y="1803224"/>
                  </a:lnTo>
                  <a:lnTo>
                    <a:pt x="2887871" y="1803224"/>
                  </a:lnTo>
                  <a:lnTo>
                    <a:pt x="2902013" y="1803224"/>
                  </a:lnTo>
                  <a:lnTo>
                    <a:pt x="2915700" y="1803224"/>
                  </a:lnTo>
                  <a:lnTo>
                    <a:pt x="2929843" y="1803224"/>
                  </a:lnTo>
                  <a:lnTo>
                    <a:pt x="2943986" y="1803224"/>
                  </a:lnTo>
                  <a:lnTo>
                    <a:pt x="2957672" y="1803224"/>
                  </a:lnTo>
                  <a:lnTo>
                    <a:pt x="2971815" y="1803224"/>
                  </a:lnTo>
                  <a:lnTo>
                    <a:pt x="2985502" y="1803224"/>
                  </a:lnTo>
                  <a:lnTo>
                    <a:pt x="2999644" y="1803224"/>
                  </a:lnTo>
                  <a:lnTo>
                    <a:pt x="3013787" y="1803224"/>
                  </a:lnTo>
                  <a:lnTo>
                    <a:pt x="3026561" y="1803224"/>
                  </a:lnTo>
                  <a:lnTo>
                    <a:pt x="3040704" y="1803224"/>
                  </a:lnTo>
                  <a:lnTo>
                    <a:pt x="3054391" y="1803224"/>
                  </a:lnTo>
                  <a:lnTo>
                    <a:pt x="3068534" y="1803224"/>
                  </a:lnTo>
                  <a:lnTo>
                    <a:pt x="3082220" y="1803224"/>
                  </a:lnTo>
                  <a:lnTo>
                    <a:pt x="3096363" y="1803224"/>
                  </a:lnTo>
                  <a:lnTo>
                    <a:pt x="3110506" y="1803224"/>
                  </a:lnTo>
                  <a:lnTo>
                    <a:pt x="3124192" y="1803224"/>
                  </a:lnTo>
                  <a:lnTo>
                    <a:pt x="3138335" y="1803224"/>
                  </a:lnTo>
                  <a:lnTo>
                    <a:pt x="3152022" y="1803224"/>
                  </a:lnTo>
                  <a:lnTo>
                    <a:pt x="3166165" y="1803224"/>
                  </a:lnTo>
                  <a:lnTo>
                    <a:pt x="3180307" y="1803224"/>
                  </a:lnTo>
                  <a:lnTo>
                    <a:pt x="3193082" y="1803224"/>
                  </a:lnTo>
                  <a:lnTo>
                    <a:pt x="3207224" y="1803224"/>
                  </a:lnTo>
                  <a:lnTo>
                    <a:pt x="3220911" y="1803224"/>
                  </a:lnTo>
                  <a:lnTo>
                    <a:pt x="3235054" y="1803224"/>
                  </a:lnTo>
                  <a:lnTo>
                    <a:pt x="3248740" y="1803224"/>
                  </a:lnTo>
                  <a:lnTo>
                    <a:pt x="3262883" y="1803224"/>
                  </a:lnTo>
                  <a:lnTo>
                    <a:pt x="3277026" y="1803224"/>
                  </a:lnTo>
                  <a:lnTo>
                    <a:pt x="3290713" y="1803224"/>
                  </a:lnTo>
                  <a:lnTo>
                    <a:pt x="3304855" y="1803224"/>
                  </a:lnTo>
                  <a:lnTo>
                    <a:pt x="3318542" y="1803224"/>
                  </a:lnTo>
                  <a:lnTo>
                    <a:pt x="3332685" y="1803224"/>
                  </a:lnTo>
                  <a:lnTo>
                    <a:pt x="3346828" y="1803224"/>
                  </a:lnTo>
                  <a:lnTo>
                    <a:pt x="3360058" y="1803224"/>
                  </a:lnTo>
                  <a:lnTo>
                    <a:pt x="3374201" y="1803224"/>
                  </a:lnTo>
                  <a:lnTo>
                    <a:pt x="3387887" y="1803224"/>
                  </a:lnTo>
                  <a:lnTo>
                    <a:pt x="3402030" y="1803224"/>
                  </a:lnTo>
                  <a:lnTo>
                    <a:pt x="3415717" y="1802725"/>
                  </a:lnTo>
                  <a:lnTo>
                    <a:pt x="3429860" y="1803224"/>
                  </a:lnTo>
                  <a:lnTo>
                    <a:pt x="3444003" y="1777717"/>
                  </a:lnTo>
                  <a:lnTo>
                    <a:pt x="3457689" y="1760676"/>
                  </a:lnTo>
                  <a:lnTo>
                    <a:pt x="3471832" y="1761643"/>
                  </a:lnTo>
                  <a:lnTo>
                    <a:pt x="3485519" y="1757692"/>
                  </a:lnTo>
                  <a:lnTo>
                    <a:pt x="3499661" y="1755314"/>
                  </a:lnTo>
                  <a:lnTo>
                    <a:pt x="3513804" y="1743129"/>
                  </a:lnTo>
                  <a:lnTo>
                    <a:pt x="3526578" y="1721157"/>
                  </a:lnTo>
                  <a:lnTo>
                    <a:pt x="3540721" y="1700019"/>
                  </a:lnTo>
                  <a:lnTo>
                    <a:pt x="3554408" y="1675358"/>
                  </a:lnTo>
                  <a:lnTo>
                    <a:pt x="3568550" y="1667403"/>
                  </a:lnTo>
                  <a:lnTo>
                    <a:pt x="3582237" y="1648802"/>
                  </a:lnTo>
                  <a:lnTo>
                    <a:pt x="3596380" y="1616368"/>
                  </a:lnTo>
                  <a:lnTo>
                    <a:pt x="3610523" y="1589489"/>
                  </a:lnTo>
                  <a:lnTo>
                    <a:pt x="3624209" y="1547315"/>
                  </a:lnTo>
                  <a:lnTo>
                    <a:pt x="3638352" y="1496669"/>
                  </a:lnTo>
                  <a:lnTo>
                    <a:pt x="3652039" y="1456673"/>
                  </a:lnTo>
                  <a:lnTo>
                    <a:pt x="3666182" y="1436279"/>
                  </a:lnTo>
                  <a:lnTo>
                    <a:pt x="3680324" y="1386480"/>
                  </a:lnTo>
                  <a:lnTo>
                    <a:pt x="3693098" y="1333138"/>
                  </a:lnTo>
                  <a:lnTo>
                    <a:pt x="3707241" y="1284609"/>
                  </a:lnTo>
                  <a:lnTo>
                    <a:pt x="3720928" y="1226546"/>
                  </a:lnTo>
                  <a:lnTo>
                    <a:pt x="3735071" y="1190643"/>
                  </a:lnTo>
                  <a:lnTo>
                    <a:pt x="3748757" y="1174655"/>
                  </a:lnTo>
                  <a:lnTo>
                    <a:pt x="3762900" y="1159143"/>
                  </a:lnTo>
                  <a:lnTo>
                    <a:pt x="3777043" y="1144176"/>
                  </a:lnTo>
                  <a:lnTo>
                    <a:pt x="3790730" y="1132464"/>
                  </a:lnTo>
                  <a:lnTo>
                    <a:pt x="3804872" y="1143120"/>
                  </a:lnTo>
                  <a:lnTo>
                    <a:pt x="3818559" y="1151601"/>
                  </a:lnTo>
                  <a:lnTo>
                    <a:pt x="3832702" y="1129195"/>
                  </a:lnTo>
                  <a:lnTo>
                    <a:pt x="3846845" y="1134224"/>
                  </a:lnTo>
                  <a:lnTo>
                    <a:pt x="3859619" y="1154598"/>
                  </a:lnTo>
                  <a:lnTo>
                    <a:pt x="3873762" y="1165844"/>
                  </a:lnTo>
                  <a:lnTo>
                    <a:pt x="3887448" y="1169910"/>
                  </a:lnTo>
                  <a:lnTo>
                    <a:pt x="3901591" y="1165259"/>
                  </a:lnTo>
                  <a:lnTo>
                    <a:pt x="3915278" y="1164757"/>
                  </a:lnTo>
                  <a:lnTo>
                    <a:pt x="3929420" y="1155879"/>
                  </a:lnTo>
                  <a:lnTo>
                    <a:pt x="3943563" y="1149100"/>
                  </a:lnTo>
                  <a:lnTo>
                    <a:pt x="3957250" y="1152444"/>
                  </a:lnTo>
                  <a:lnTo>
                    <a:pt x="3971393" y="1131395"/>
                  </a:lnTo>
                  <a:lnTo>
                    <a:pt x="3985079" y="1025999"/>
                  </a:lnTo>
                  <a:lnTo>
                    <a:pt x="3999222" y="987714"/>
                  </a:lnTo>
                  <a:lnTo>
                    <a:pt x="4013365" y="1026380"/>
                  </a:lnTo>
                  <a:lnTo>
                    <a:pt x="4026595" y="998451"/>
                  </a:lnTo>
                  <a:lnTo>
                    <a:pt x="4040738" y="972456"/>
                  </a:lnTo>
                  <a:lnTo>
                    <a:pt x="4054425" y="959578"/>
                  </a:lnTo>
                  <a:lnTo>
                    <a:pt x="4068567" y="947979"/>
                  </a:lnTo>
                  <a:lnTo>
                    <a:pt x="4082254" y="928840"/>
                  </a:lnTo>
                  <a:lnTo>
                    <a:pt x="4096397" y="911901"/>
                  </a:lnTo>
                  <a:lnTo>
                    <a:pt x="4110540" y="886141"/>
                  </a:lnTo>
                  <a:lnTo>
                    <a:pt x="4124226" y="845420"/>
                  </a:lnTo>
                  <a:lnTo>
                    <a:pt x="4138369" y="825353"/>
                  </a:lnTo>
                  <a:lnTo>
                    <a:pt x="4152056" y="895099"/>
                  </a:lnTo>
                  <a:lnTo>
                    <a:pt x="4166198" y="907038"/>
                  </a:lnTo>
                  <a:lnTo>
                    <a:pt x="4180341" y="846796"/>
                  </a:lnTo>
                  <a:lnTo>
                    <a:pt x="4193115" y="861568"/>
                  </a:lnTo>
                  <a:lnTo>
                    <a:pt x="4207258" y="899194"/>
                  </a:lnTo>
                  <a:lnTo>
                    <a:pt x="4220945" y="949443"/>
                  </a:lnTo>
                  <a:lnTo>
                    <a:pt x="4235088" y="985115"/>
                  </a:lnTo>
                  <a:lnTo>
                    <a:pt x="4248774" y="1007989"/>
                  </a:lnTo>
                  <a:lnTo>
                    <a:pt x="4262917" y="1036058"/>
                  </a:lnTo>
                  <a:lnTo>
                    <a:pt x="4277060" y="1066335"/>
                  </a:lnTo>
                  <a:lnTo>
                    <a:pt x="4290746" y="1113285"/>
                  </a:lnTo>
                  <a:lnTo>
                    <a:pt x="4304889" y="1161405"/>
                  </a:lnTo>
                  <a:lnTo>
                    <a:pt x="4318576" y="1182881"/>
                  </a:lnTo>
                  <a:lnTo>
                    <a:pt x="4332719" y="1189769"/>
                  </a:lnTo>
                  <a:lnTo>
                    <a:pt x="4346861" y="1191767"/>
                  </a:lnTo>
                  <a:lnTo>
                    <a:pt x="4359636" y="1165283"/>
                  </a:lnTo>
                  <a:lnTo>
                    <a:pt x="4373778" y="1116327"/>
                  </a:lnTo>
                  <a:lnTo>
                    <a:pt x="4387465" y="1052733"/>
                  </a:lnTo>
                  <a:lnTo>
                    <a:pt x="4401608" y="981343"/>
                  </a:lnTo>
                  <a:lnTo>
                    <a:pt x="4415294" y="907524"/>
                  </a:lnTo>
                  <a:lnTo>
                    <a:pt x="4429437" y="841075"/>
                  </a:lnTo>
                  <a:lnTo>
                    <a:pt x="4443580" y="798338"/>
                  </a:lnTo>
                  <a:lnTo>
                    <a:pt x="4457267" y="757341"/>
                  </a:lnTo>
                  <a:lnTo>
                    <a:pt x="4471409" y="720697"/>
                  </a:lnTo>
                  <a:lnTo>
                    <a:pt x="4485096" y="694318"/>
                  </a:lnTo>
                  <a:lnTo>
                    <a:pt x="4499239" y="692047"/>
                  </a:lnTo>
                  <a:lnTo>
                    <a:pt x="4513382" y="714428"/>
                  </a:lnTo>
                  <a:lnTo>
                    <a:pt x="4526156" y="727985"/>
                  </a:lnTo>
                  <a:lnTo>
                    <a:pt x="4540299" y="750464"/>
                  </a:lnTo>
                  <a:lnTo>
                    <a:pt x="4553985" y="802781"/>
                  </a:lnTo>
                  <a:lnTo>
                    <a:pt x="4568128" y="839265"/>
                  </a:lnTo>
                  <a:lnTo>
                    <a:pt x="4581815" y="836159"/>
                  </a:lnTo>
                  <a:lnTo>
                    <a:pt x="4595957" y="822737"/>
                  </a:lnTo>
                  <a:lnTo>
                    <a:pt x="4610100" y="812334"/>
                  </a:lnTo>
                  <a:lnTo>
                    <a:pt x="4623787" y="794634"/>
                  </a:lnTo>
                  <a:lnTo>
                    <a:pt x="4637930" y="757185"/>
                  </a:lnTo>
                  <a:lnTo>
                    <a:pt x="4651616" y="726173"/>
                  </a:lnTo>
                  <a:lnTo>
                    <a:pt x="4665759" y="697087"/>
                  </a:lnTo>
                  <a:lnTo>
                    <a:pt x="4679902" y="631966"/>
                  </a:lnTo>
                  <a:lnTo>
                    <a:pt x="4693132" y="578478"/>
                  </a:lnTo>
                  <a:lnTo>
                    <a:pt x="4707275" y="497505"/>
                  </a:lnTo>
                  <a:lnTo>
                    <a:pt x="4720962" y="350222"/>
                  </a:lnTo>
                  <a:lnTo>
                    <a:pt x="4735104" y="246879"/>
                  </a:lnTo>
                  <a:lnTo>
                    <a:pt x="4748791" y="241948"/>
                  </a:lnTo>
                  <a:lnTo>
                    <a:pt x="4762934" y="279239"/>
                  </a:lnTo>
                  <a:lnTo>
                    <a:pt x="4777077" y="301370"/>
                  </a:lnTo>
                  <a:lnTo>
                    <a:pt x="4790763" y="312991"/>
                  </a:lnTo>
                  <a:lnTo>
                    <a:pt x="4804906" y="341451"/>
                  </a:lnTo>
                  <a:lnTo>
                    <a:pt x="4818593" y="378166"/>
                  </a:lnTo>
                  <a:lnTo>
                    <a:pt x="4832735" y="381082"/>
                  </a:lnTo>
                  <a:lnTo>
                    <a:pt x="4846878" y="389744"/>
                  </a:lnTo>
                  <a:lnTo>
                    <a:pt x="4859652" y="408067"/>
                  </a:lnTo>
                  <a:lnTo>
                    <a:pt x="4873795" y="443824"/>
                  </a:lnTo>
                  <a:lnTo>
                    <a:pt x="4887482" y="532779"/>
                  </a:lnTo>
                  <a:lnTo>
                    <a:pt x="4901625" y="612475"/>
                  </a:lnTo>
                  <a:lnTo>
                    <a:pt x="4915311" y="639904"/>
                  </a:lnTo>
                  <a:lnTo>
                    <a:pt x="4929454" y="625264"/>
                  </a:lnTo>
                  <a:lnTo>
                    <a:pt x="4943597" y="636286"/>
                  </a:lnTo>
                  <a:lnTo>
                    <a:pt x="4957283" y="699254"/>
                  </a:lnTo>
                  <a:lnTo>
                    <a:pt x="4971426" y="762726"/>
                  </a:lnTo>
                  <a:lnTo>
                    <a:pt x="4985113" y="816447"/>
                  </a:lnTo>
                  <a:lnTo>
                    <a:pt x="4999256" y="883472"/>
                  </a:lnTo>
                  <a:lnTo>
                    <a:pt x="5013398" y="958995"/>
                  </a:lnTo>
                  <a:lnTo>
                    <a:pt x="5026173" y="1057126"/>
                  </a:lnTo>
                  <a:lnTo>
                    <a:pt x="5040315" y="1178377"/>
                  </a:lnTo>
                  <a:lnTo>
                    <a:pt x="5054002" y="1290526"/>
                  </a:lnTo>
                  <a:lnTo>
                    <a:pt x="5068145" y="1408677"/>
                  </a:lnTo>
                  <a:lnTo>
                    <a:pt x="5081831" y="1544119"/>
                  </a:lnTo>
                  <a:lnTo>
                    <a:pt x="5095974" y="1685618"/>
                  </a:lnTo>
                  <a:lnTo>
                    <a:pt x="5110117" y="1796310"/>
                  </a:lnTo>
                  <a:lnTo>
                    <a:pt x="5123804" y="1803224"/>
                  </a:lnTo>
                  <a:lnTo>
                    <a:pt x="5137946" y="1803224"/>
                  </a:lnTo>
                  <a:lnTo>
                    <a:pt x="5151633" y="1803224"/>
                  </a:lnTo>
                  <a:lnTo>
                    <a:pt x="5165776" y="1803224"/>
                  </a:lnTo>
                  <a:lnTo>
                    <a:pt x="5179919" y="1803224"/>
                  </a:lnTo>
                  <a:lnTo>
                    <a:pt x="5192693" y="1803224"/>
                  </a:lnTo>
                  <a:lnTo>
                    <a:pt x="5206836" y="1803224"/>
                  </a:lnTo>
                  <a:lnTo>
                    <a:pt x="5220522" y="1803224"/>
                  </a:lnTo>
                  <a:lnTo>
                    <a:pt x="5234665" y="1803224"/>
                  </a:lnTo>
                  <a:lnTo>
                    <a:pt x="5248352" y="1803224"/>
                  </a:lnTo>
                  <a:lnTo>
                    <a:pt x="5262494" y="1803224"/>
                  </a:lnTo>
                  <a:lnTo>
                    <a:pt x="5276637" y="1803224"/>
                  </a:lnTo>
                  <a:lnTo>
                    <a:pt x="5290324" y="1803224"/>
                  </a:lnTo>
                  <a:lnTo>
                    <a:pt x="5304467" y="1803224"/>
                  </a:lnTo>
                  <a:lnTo>
                    <a:pt x="5318153" y="1803224"/>
                  </a:lnTo>
                  <a:lnTo>
                    <a:pt x="5332296" y="1803224"/>
                  </a:lnTo>
                  <a:lnTo>
                    <a:pt x="5346439" y="1803224"/>
                  </a:lnTo>
                  <a:lnTo>
                    <a:pt x="5359669" y="1803224"/>
                  </a:lnTo>
                  <a:lnTo>
                    <a:pt x="5373812" y="1803224"/>
                  </a:lnTo>
                  <a:lnTo>
                    <a:pt x="5387499" y="1803224"/>
                  </a:lnTo>
                  <a:lnTo>
                    <a:pt x="5401642" y="1803224"/>
                  </a:lnTo>
                  <a:lnTo>
                    <a:pt x="5415328" y="1803224"/>
                  </a:lnTo>
                  <a:lnTo>
                    <a:pt x="5429471" y="1803224"/>
                  </a:lnTo>
                  <a:lnTo>
                    <a:pt x="5443614" y="1803224"/>
                  </a:lnTo>
                  <a:lnTo>
                    <a:pt x="5457300" y="1803224"/>
                  </a:lnTo>
                  <a:lnTo>
                    <a:pt x="5471443" y="1803224"/>
                  </a:lnTo>
                  <a:lnTo>
                    <a:pt x="5485130" y="1803224"/>
                  </a:lnTo>
                  <a:lnTo>
                    <a:pt x="5499273" y="1803224"/>
                  </a:lnTo>
                  <a:lnTo>
                    <a:pt x="5513415" y="1803224"/>
                  </a:lnTo>
                  <a:lnTo>
                    <a:pt x="5526190" y="1803224"/>
                  </a:lnTo>
                  <a:lnTo>
                    <a:pt x="5540332" y="1803224"/>
                  </a:lnTo>
                  <a:lnTo>
                    <a:pt x="5554019" y="1803224"/>
                  </a:lnTo>
                  <a:lnTo>
                    <a:pt x="5568162" y="1803224"/>
                  </a:lnTo>
                  <a:lnTo>
                    <a:pt x="5581848" y="1803224"/>
                  </a:lnTo>
                  <a:lnTo>
                    <a:pt x="5595991" y="1803224"/>
                  </a:lnTo>
                  <a:lnTo>
                    <a:pt x="5610134" y="1803224"/>
                  </a:lnTo>
                  <a:lnTo>
                    <a:pt x="5623821" y="1803224"/>
                  </a:lnTo>
                  <a:lnTo>
                    <a:pt x="5637963" y="1803224"/>
                  </a:lnTo>
                  <a:lnTo>
                    <a:pt x="5651650" y="1803224"/>
                  </a:lnTo>
                  <a:lnTo>
                    <a:pt x="5665793" y="1765656"/>
                  </a:lnTo>
                  <a:lnTo>
                    <a:pt x="5679936" y="1663116"/>
                  </a:lnTo>
                  <a:lnTo>
                    <a:pt x="5692710" y="1548851"/>
                  </a:lnTo>
                  <a:lnTo>
                    <a:pt x="5706853" y="1493955"/>
                  </a:lnTo>
                  <a:lnTo>
                    <a:pt x="5720539" y="1536319"/>
                  </a:lnTo>
                  <a:lnTo>
                    <a:pt x="5734682" y="1645375"/>
                  </a:lnTo>
                  <a:lnTo>
                    <a:pt x="5748369" y="1728813"/>
                  </a:lnTo>
                  <a:lnTo>
                    <a:pt x="5762511" y="1803224"/>
                  </a:lnTo>
                  <a:lnTo>
                    <a:pt x="5776654" y="1803224"/>
                  </a:lnTo>
                  <a:lnTo>
                    <a:pt x="5790341" y="1803224"/>
                  </a:lnTo>
                  <a:lnTo>
                    <a:pt x="5804484" y="1803224"/>
                  </a:lnTo>
                  <a:lnTo>
                    <a:pt x="5818170" y="1803224"/>
                  </a:lnTo>
                  <a:lnTo>
                    <a:pt x="5832313" y="1803224"/>
                  </a:lnTo>
                  <a:lnTo>
                    <a:pt x="5846456" y="1803224"/>
                  </a:lnTo>
                  <a:lnTo>
                    <a:pt x="5859230" y="1803224"/>
                  </a:lnTo>
                  <a:lnTo>
                    <a:pt x="5873373" y="1803224"/>
                  </a:lnTo>
                  <a:lnTo>
                    <a:pt x="5887059" y="1803224"/>
                  </a:lnTo>
                  <a:lnTo>
                    <a:pt x="5901202" y="1803224"/>
                  </a:lnTo>
                  <a:lnTo>
                    <a:pt x="5914889" y="1803224"/>
                  </a:lnTo>
                  <a:lnTo>
                    <a:pt x="5929032" y="1803224"/>
                  </a:lnTo>
                  <a:lnTo>
                    <a:pt x="5943174" y="1803224"/>
                  </a:lnTo>
                  <a:lnTo>
                    <a:pt x="5956861" y="1803224"/>
                  </a:lnTo>
                  <a:lnTo>
                    <a:pt x="5971004" y="1803224"/>
                  </a:lnTo>
                  <a:lnTo>
                    <a:pt x="5984690" y="1803224"/>
                  </a:lnTo>
                  <a:lnTo>
                    <a:pt x="5998833" y="1803224"/>
                  </a:lnTo>
                  <a:lnTo>
                    <a:pt x="6012976" y="1803224"/>
                  </a:lnTo>
                  <a:lnTo>
                    <a:pt x="6026206" y="1803224"/>
                  </a:lnTo>
                  <a:lnTo>
                    <a:pt x="6040349" y="1803224"/>
                  </a:lnTo>
                  <a:lnTo>
                    <a:pt x="6054036" y="1776630"/>
                  </a:lnTo>
                  <a:lnTo>
                    <a:pt x="6068179" y="1678381"/>
                  </a:lnTo>
                  <a:lnTo>
                    <a:pt x="6081865" y="1588098"/>
                  </a:lnTo>
                  <a:lnTo>
                    <a:pt x="6096008" y="1483369"/>
                  </a:lnTo>
                  <a:lnTo>
                    <a:pt x="6110151" y="1358842"/>
                  </a:lnTo>
                  <a:lnTo>
                    <a:pt x="6123837" y="1229773"/>
                  </a:lnTo>
                  <a:lnTo>
                    <a:pt x="6137980" y="1151099"/>
                  </a:lnTo>
                  <a:lnTo>
                    <a:pt x="6151667" y="1071524"/>
                  </a:lnTo>
                  <a:lnTo>
                    <a:pt x="6165810" y="934832"/>
                  </a:lnTo>
                  <a:lnTo>
                    <a:pt x="6179952" y="787790"/>
                  </a:lnTo>
                  <a:lnTo>
                    <a:pt x="6192727" y="676495"/>
                  </a:lnTo>
                  <a:lnTo>
                    <a:pt x="6206869" y="587801"/>
                  </a:lnTo>
                  <a:lnTo>
                    <a:pt x="6220556" y="511602"/>
                  </a:lnTo>
                  <a:lnTo>
                    <a:pt x="6234699" y="441115"/>
                  </a:lnTo>
                  <a:lnTo>
                    <a:pt x="6248385" y="370723"/>
                  </a:lnTo>
                  <a:lnTo>
                    <a:pt x="6262528" y="360630"/>
                  </a:lnTo>
                  <a:lnTo>
                    <a:pt x="6276671" y="410561"/>
                  </a:lnTo>
                  <a:lnTo>
                    <a:pt x="6290358" y="490162"/>
                  </a:lnTo>
                  <a:lnTo>
                    <a:pt x="6304500" y="546511"/>
                  </a:lnTo>
                  <a:lnTo>
                    <a:pt x="6318187" y="569381"/>
                  </a:lnTo>
                  <a:lnTo>
                    <a:pt x="6332330" y="612953"/>
                  </a:lnTo>
                  <a:lnTo>
                    <a:pt x="6346473" y="687391"/>
                  </a:lnTo>
                  <a:lnTo>
                    <a:pt x="6359247" y="793481"/>
                  </a:lnTo>
                  <a:lnTo>
                    <a:pt x="6373390" y="914498"/>
                  </a:lnTo>
                  <a:lnTo>
                    <a:pt x="6387076" y="1029098"/>
                  </a:lnTo>
                  <a:lnTo>
                    <a:pt x="6401219" y="1138326"/>
                  </a:lnTo>
                  <a:lnTo>
                    <a:pt x="6414906" y="1225372"/>
                  </a:lnTo>
                  <a:lnTo>
                    <a:pt x="6429048" y="1284845"/>
                  </a:lnTo>
                  <a:lnTo>
                    <a:pt x="6443191" y="1329351"/>
                  </a:lnTo>
                  <a:lnTo>
                    <a:pt x="6456878" y="1346654"/>
                  </a:lnTo>
                  <a:lnTo>
                    <a:pt x="6471021" y="1346635"/>
                  </a:lnTo>
                  <a:lnTo>
                    <a:pt x="6484707" y="1350853"/>
                  </a:lnTo>
                  <a:lnTo>
                    <a:pt x="6498850" y="1366806"/>
                  </a:lnTo>
                  <a:lnTo>
                    <a:pt x="6512993" y="1387226"/>
                  </a:lnTo>
                  <a:lnTo>
                    <a:pt x="6525767" y="1379824"/>
                  </a:lnTo>
                  <a:lnTo>
                    <a:pt x="6539910" y="1362034"/>
                  </a:lnTo>
                  <a:lnTo>
                    <a:pt x="6553596" y="1342933"/>
                  </a:lnTo>
                  <a:lnTo>
                    <a:pt x="6567739" y="1331349"/>
                  </a:lnTo>
                  <a:lnTo>
                    <a:pt x="6581426" y="1335922"/>
                  </a:lnTo>
                  <a:lnTo>
                    <a:pt x="6595569" y="1326967"/>
                  </a:lnTo>
                  <a:lnTo>
                    <a:pt x="6609711" y="1312246"/>
                  </a:lnTo>
                  <a:lnTo>
                    <a:pt x="6623398" y="1301177"/>
                  </a:lnTo>
                  <a:lnTo>
                    <a:pt x="6637541" y="1284202"/>
                  </a:lnTo>
                  <a:lnTo>
                    <a:pt x="6651227" y="1278836"/>
                  </a:lnTo>
                  <a:lnTo>
                    <a:pt x="6665370" y="1292572"/>
                  </a:lnTo>
                  <a:lnTo>
                    <a:pt x="6679513" y="1284590"/>
                  </a:lnTo>
                  <a:lnTo>
                    <a:pt x="6692743" y="1277508"/>
                  </a:lnTo>
                  <a:lnTo>
                    <a:pt x="6706886" y="1295887"/>
                  </a:lnTo>
                  <a:lnTo>
                    <a:pt x="6720573" y="1311852"/>
                  </a:lnTo>
                  <a:lnTo>
                    <a:pt x="6734716" y="1314730"/>
                  </a:lnTo>
                  <a:lnTo>
                    <a:pt x="6748402" y="1314168"/>
                  </a:lnTo>
                  <a:lnTo>
                    <a:pt x="6762545" y="1324502"/>
                  </a:lnTo>
                  <a:lnTo>
                    <a:pt x="6776688" y="1339274"/>
                  </a:lnTo>
                  <a:lnTo>
                    <a:pt x="6790374" y="1344677"/>
                  </a:lnTo>
                  <a:lnTo>
                    <a:pt x="6804517" y="1348684"/>
                  </a:lnTo>
                  <a:lnTo>
                    <a:pt x="6818204" y="1339289"/>
                  </a:lnTo>
                  <a:lnTo>
                    <a:pt x="6832347" y="1319035"/>
                  </a:lnTo>
                  <a:lnTo>
                    <a:pt x="6846490" y="1334413"/>
                  </a:lnTo>
                  <a:lnTo>
                    <a:pt x="6859264" y="1365986"/>
                  </a:lnTo>
                  <a:lnTo>
                    <a:pt x="6873406" y="1360866"/>
                  </a:lnTo>
                  <a:lnTo>
                    <a:pt x="6887093" y="1338417"/>
                  </a:lnTo>
                  <a:lnTo>
                    <a:pt x="6901236" y="1334449"/>
                  </a:lnTo>
                  <a:lnTo>
                    <a:pt x="6901236" y="1803224"/>
                  </a:lnTo>
                  <a:lnTo>
                    <a:pt x="6887093" y="1803224"/>
                  </a:lnTo>
                  <a:lnTo>
                    <a:pt x="6873406" y="1803224"/>
                  </a:lnTo>
                  <a:lnTo>
                    <a:pt x="6859264" y="1803224"/>
                  </a:lnTo>
                  <a:lnTo>
                    <a:pt x="6846490" y="1803224"/>
                  </a:lnTo>
                  <a:lnTo>
                    <a:pt x="6832347" y="1803224"/>
                  </a:lnTo>
                  <a:lnTo>
                    <a:pt x="6818204" y="1803224"/>
                  </a:lnTo>
                  <a:lnTo>
                    <a:pt x="6804517" y="1803224"/>
                  </a:lnTo>
                  <a:lnTo>
                    <a:pt x="6790374" y="1803224"/>
                  </a:lnTo>
                  <a:lnTo>
                    <a:pt x="6776688" y="1803224"/>
                  </a:lnTo>
                  <a:lnTo>
                    <a:pt x="6762545" y="1803224"/>
                  </a:lnTo>
                  <a:lnTo>
                    <a:pt x="6748402" y="1803224"/>
                  </a:lnTo>
                  <a:lnTo>
                    <a:pt x="6734716" y="1803224"/>
                  </a:lnTo>
                  <a:lnTo>
                    <a:pt x="6720573" y="1803224"/>
                  </a:lnTo>
                  <a:lnTo>
                    <a:pt x="6706886" y="1803224"/>
                  </a:lnTo>
                  <a:lnTo>
                    <a:pt x="6692743" y="1803224"/>
                  </a:lnTo>
                  <a:lnTo>
                    <a:pt x="6679513" y="1803224"/>
                  </a:lnTo>
                  <a:lnTo>
                    <a:pt x="6665370" y="1803224"/>
                  </a:lnTo>
                  <a:lnTo>
                    <a:pt x="6651227" y="1803224"/>
                  </a:lnTo>
                  <a:lnTo>
                    <a:pt x="6637541" y="1803224"/>
                  </a:lnTo>
                  <a:lnTo>
                    <a:pt x="6623398" y="1803224"/>
                  </a:lnTo>
                  <a:lnTo>
                    <a:pt x="6609711" y="1803224"/>
                  </a:lnTo>
                  <a:lnTo>
                    <a:pt x="6595569" y="1803224"/>
                  </a:lnTo>
                  <a:lnTo>
                    <a:pt x="6581426" y="1803224"/>
                  </a:lnTo>
                  <a:lnTo>
                    <a:pt x="6567739" y="1803224"/>
                  </a:lnTo>
                  <a:lnTo>
                    <a:pt x="6553596" y="1803224"/>
                  </a:lnTo>
                  <a:lnTo>
                    <a:pt x="6539910" y="1803224"/>
                  </a:lnTo>
                  <a:lnTo>
                    <a:pt x="6525767" y="1803224"/>
                  </a:lnTo>
                  <a:lnTo>
                    <a:pt x="6512993" y="1803224"/>
                  </a:lnTo>
                  <a:lnTo>
                    <a:pt x="6498850" y="1803224"/>
                  </a:lnTo>
                  <a:lnTo>
                    <a:pt x="6484707" y="1803224"/>
                  </a:lnTo>
                  <a:lnTo>
                    <a:pt x="6471021" y="1803224"/>
                  </a:lnTo>
                  <a:lnTo>
                    <a:pt x="6456878" y="1803224"/>
                  </a:lnTo>
                  <a:lnTo>
                    <a:pt x="6443191" y="1803224"/>
                  </a:lnTo>
                  <a:lnTo>
                    <a:pt x="6429048" y="1803224"/>
                  </a:lnTo>
                  <a:lnTo>
                    <a:pt x="6414906" y="1803224"/>
                  </a:lnTo>
                  <a:lnTo>
                    <a:pt x="6401219" y="1803224"/>
                  </a:lnTo>
                  <a:lnTo>
                    <a:pt x="6387076" y="1803224"/>
                  </a:lnTo>
                  <a:lnTo>
                    <a:pt x="6373390" y="1803224"/>
                  </a:lnTo>
                  <a:lnTo>
                    <a:pt x="6359247" y="1803224"/>
                  </a:lnTo>
                  <a:lnTo>
                    <a:pt x="6346473" y="1803224"/>
                  </a:lnTo>
                  <a:lnTo>
                    <a:pt x="6332330" y="1803224"/>
                  </a:lnTo>
                  <a:lnTo>
                    <a:pt x="6318187" y="1803224"/>
                  </a:lnTo>
                  <a:lnTo>
                    <a:pt x="6304500" y="1803224"/>
                  </a:lnTo>
                  <a:lnTo>
                    <a:pt x="6290358" y="1803224"/>
                  </a:lnTo>
                  <a:lnTo>
                    <a:pt x="6276671" y="1803224"/>
                  </a:lnTo>
                  <a:lnTo>
                    <a:pt x="6262528" y="1803224"/>
                  </a:lnTo>
                  <a:lnTo>
                    <a:pt x="6248385" y="1803224"/>
                  </a:lnTo>
                  <a:lnTo>
                    <a:pt x="6234699" y="1803224"/>
                  </a:lnTo>
                  <a:lnTo>
                    <a:pt x="6220556" y="1803224"/>
                  </a:lnTo>
                  <a:lnTo>
                    <a:pt x="6206869" y="1803224"/>
                  </a:lnTo>
                  <a:lnTo>
                    <a:pt x="6192727" y="1803224"/>
                  </a:lnTo>
                  <a:lnTo>
                    <a:pt x="6179952" y="1803224"/>
                  </a:lnTo>
                  <a:lnTo>
                    <a:pt x="6165810" y="1803224"/>
                  </a:lnTo>
                  <a:lnTo>
                    <a:pt x="6151667" y="1803224"/>
                  </a:lnTo>
                  <a:lnTo>
                    <a:pt x="6137980" y="1803224"/>
                  </a:lnTo>
                  <a:lnTo>
                    <a:pt x="6123837" y="1803224"/>
                  </a:lnTo>
                  <a:lnTo>
                    <a:pt x="6110151" y="1803224"/>
                  </a:lnTo>
                  <a:lnTo>
                    <a:pt x="6096008" y="1803224"/>
                  </a:lnTo>
                  <a:lnTo>
                    <a:pt x="6081865" y="1803224"/>
                  </a:lnTo>
                  <a:lnTo>
                    <a:pt x="6068179" y="1803224"/>
                  </a:lnTo>
                  <a:lnTo>
                    <a:pt x="6054036" y="1803224"/>
                  </a:lnTo>
                  <a:lnTo>
                    <a:pt x="6040349" y="1879293"/>
                  </a:lnTo>
                  <a:lnTo>
                    <a:pt x="6026206" y="1974704"/>
                  </a:lnTo>
                  <a:lnTo>
                    <a:pt x="6012976" y="2054218"/>
                  </a:lnTo>
                  <a:lnTo>
                    <a:pt x="5998833" y="2097695"/>
                  </a:lnTo>
                  <a:lnTo>
                    <a:pt x="5984690" y="2116845"/>
                  </a:lnTo>
                  <a:lnTo>
                    <a:pt x="5971004" y="2141093"/>
                  </a:lnTo>
                  <a:lnTo>
                    <a:pt x="5956861" y="2172677"/>
                  </a:lnTo>
                  <a:lnTo>
                    <a:pt x="5943174" y="2194744"/>
                  </a:lnTo>
                  <a:lnTo>
                    <a:pt x="5929032" y="2222649"/>
                  </a:lnTo>
                  <a:lnTo>
                    <a:pt x="5914889" y="2228194"/>
                  </a:lnTo>
                  <a:lnTo>
                    <a:pt x="5901202" y="2227533"/>
                  </a:lnTo>
                  <a:lnTo>
                    <a:pt x="5887059" y="2231260"/>
                  </a:lnTo>
                  <a:lnTo>
                    <a:pt x="5873373" y="2213246"/>
                  </a:lnTo>
                  <a:lnTo>
                    <a:pt x="5859230" y="2201021"/>
                  </a:lnTo>
                  <a:lnTo>
                    <a:pt x="5846456" y="2162327"/>
                  </a:lnTo>
                  <a:lnTo>
                    <a:pt x="5832313" y="2119242"/>
                  </a:lnTo>
                  <a:lnTo>
                    <a:pt x="5818170" y="2100107"/>
                  </a:lnTo>
                  <a:lnTo>
                    <a:pt x="5804484" y="2062894"/>
                  </a:lnTo>
                  <a:lnTo>
                    <a:pt x="5790341" y="1986917"/>
                  </a:lnTo>
                  <a:lnTo>
                    <a:pt x="5776654" y="1897274"/>
                  </a:lnTo>
                  <a:lnTo>
                    <a:pt x="5762511" y="1806715"/>
                  </a:lnTo>
                  <a:lnTo>
                    <a:pt x="5748369" y="1803224"/>
                  </a:lnTo>
                  <a:lnTo>
                    <a:pt x="5734682" y="1803224"/>
                  </a:lnTo>
                  <a:lnTo>
                    <a:pt x="5720539" y="1803224"/>
                  </a:lnTo>
                  <a:lnTo>
                    <a:pt x="5706853" y="1803224"/>
                  </a:lnTo>
                  <a:lnTo>
                    <a:pt x="5692710" y="1803224"/>
                  </a:lnTo>
                  <a:lnTo>
                    <a:pt x="5679936" y="1803224"/>
                  </a:lnTo>
                  <a:lnTo>
                    <a:pt x="5665793" y="1803224"/>
                  </a:lnTo>
                  <a:lnTo>
                    <a:pt x="5651650" y="1864594"/>
                  </a:lnTo>
                  <a:lnTo>
                    <a:pt x="5637963" y="2011267"/>
                  </a:lnTo>
                  <a:lnTo>
                    <a:pt x="5623821" y="2176199"/>
                  </a:lnTo>
                  <a:lnTo>
                    <a:pt x="5610134" y="2316618"/>
                  </a:lnTo>
                  <a:lnTo>
                    <a:pt x="5595991" y="2448631"/>
                  </a:lnTo>
                  <a:lnTo>
                    <a:pt x="5581848" y="2599282"/>
                  </a:lnTo>
                  <a:lnTo>
                    <a:pt x="5568162" y="2738568"/>
                  </a:lnTo>
                  <a:lnTo>
                    <a:pt x="5554019" y="2883573"/>
                  </a:lnTo>
                  <a:lnTo>
                    <a:pt x="5540332" y="3009402"/>
                  </a:lnTo>
                  <a:lnTo>
                    <a:pt x="5526190" y="3075093"/>
                  </a:lnTo>
                  <a:lnTo>
                    <a:pt x="5513415" y="3133240"/>
                  </a:lnTo>
                  <a:lnTo>
                    <a:pt x="5499273" y="3195381"/>
                  </a:lnTo>
                  <a:lnTo>
                    <a:pt x="5485130" y="3224941"/>
                  </a:lnTo>
                  <a:lnTo>
                    <a:pt x="5471443" y="3235381"/>
                  </a:lnTo>
                  <a:lnTo>
                    <a:pt x="5457300" y="3264914"/>
                  </a:lnTo>
                  <a:lnTo>
                    <a:pt x="5443614" y="3303078"/>
                  </a:lnTo>
                  <a:lnTo>
                    <a:pt x="5429471" y="3316231"/>
                  </a:lnTo>
                  <a:lnTo>
                    <a:pt x="5415328" y="3304799"/>
                  </a:lnTo>
                  <a:lnTo>
                    <a:pt x="5401642" y="3297899"/>
                  </a:lnTo>
                  <a:lnTo>
                    <a:pt x="5387499" y="3274266"/>
                  </a:lnTo>
                  <a:lnTo>
                    <a:pt x="5373812" y="3218836"/>
                  </a:lnTo>
                  <a:lnTo>
                    <a:pt x="5359669" y="3126120"/>
                  </a:lnTo>
                  <a:lnTo>
                    <a:pt x="5346439" y="2968436"/>
                  </a:lnTo>
                  <a:lnTo>
                    <a:pt x="5332296" y="2786902"/>
                  </a:lnTo>
                  <a:lnTo>
                    <a:pt x="5318153" y="2638196"/>
                  </a:lnTo>
                  <a:lnTo>
                    <a:pt x="5304467" y="2519565"/>
                  </a:lnTo>
                  <a:lnTo>
                    <a:pt x="5290324" y="2404537"/>
                  </a:lnTo>
                  <a:lnTo>
                    <a:pt x="5276637" y="2302158"/>
                  </a:lnTo>
                  <a:lnTo>
                    <a:pt x="5262494" y="2234233"/>
                  </a:lnTo>
                  <a:lnTo>
                    <a:pt x="5248352" y="2173761"/>
                  </a:lnTo>
                  <a:lnTo>
                    <a:pt x="5234665" y="2115850"/>
                  </a:lnTo>
                  <a:lnTo>
                    <a:pt x="5220522" y="2073480"/>
                  </a:lnTo>
                  <a:lnTo>
                    <a:pt x="5206836" y="2021391"/>
                  </a:lnTo>
                  <a:lnTo>
                    <a:pt x="5192693" y="1987021"/>
                  </a:lnTo>
                  <a:lnTo>
                    <a:pt x="5179919" y="1990416"/>
                  </a:lnTo>
                  <a:lnTo>
                    <a:pt x="5165776" y="1996389"/>
                  </a:lnTo>
                  <a:lnTo>
                    <a:pt x="5151633" y="1974913"/>
                  </a:lnTo>
                  <a:lnTo>
                    <a:pt x="5137946" y="1926689"/>
                  </a:lnTo>
                  <a:lnTo>
                    <a:pt x="5123804" y="1867077"/>
                  </a:lnTo>
                  <a:lnTo>
                    <a:pt x="5110117" y="1803224"/>
                  </a:lnTo>
                  <a:lnTo>
                    <a:pt x="5095974" y="1803224"/>
                  </a:lnTo>
                  <a:lnTo>
                    <a:pt x="5081831" y="1803224"/>
                  </a:lnTo>
                  <a:lnTo>
                    <a:pt x="5068145" y="1803224"/>
                  </a:lnTo>
                  <a:lnTo>
                    <a:pt x="5054002" y="1803224"/>
                  </a:lnTo>
                  <a:lnTo>
                    <a:pt x="5040315" y="1803224"/>
                  </a:lnTo>
                  <a:lnTo>
                    <a:pt x="5026173" y="1803224"/>
                  </a:lnTo>
                  <a:lnTo>
                    <a:pt x="5013398" y="1803224"/>
                  </a:lnTo>
                  <a:lnTo>
                    <a:pt x="4999256" y="1803224"/>
                  </a:lnTo>
                  <a:lnTo>
                    <a:pt x="4985113" y="1803224"/>
                  </a:lnTo>
                  <a:lnTo>
                    <a:pt x="4971426" y="1803224"/>
                  </a:lnTo>
                  <a:lnTo>
                    <a:pt x="4957283" y="1803224"/>
                  </a:lnTo>
                  <a:lnTo>
                    <a:pt x="4943597" y="1803224"/>
                  </a:lnTo>
                  <a:lnTo>
                    <a:pt x="4929454" y="1803224"/>
                  </a:lnTo>
                  <a:lnTo>
                    <a:pt x="4915311" y="1803224"/>
                  </a:lnTo>
                  <a:lnTo>
                    <a:pt x="4901625" y="1803224"/>
                  </a:lnTo>
                  <a:lnTo>
                    <a:pt x="4887482" y="1803224"/>
                  </a:lnTo>
                  <a:lnTo>
                    <a:pt x="4873795" y="1803224"/>
                  </a:lnTo>
                  <a:lnTo>
                    <a:pt x="4859652" y="1803224"/>
                  </a:lnTo>
                  <a:lnTo>
                    <a:pt x="4846878" y="1803224"/>
                  </a:lnTo>
                  <a:lnTo>
                    <a:pt x="4832735" y="1803224"/>
                  </a:lnTo>
                  <a:lnTo>
                    <a:pt x="4818593" y="1803224"/>
                  </a:lnTo>
                  <a:lnTo>
                    <a:pt x="4804906" y="1803224"/>
                  </a:lnTo>
                  <a:lnTo>
                    <a:pt x="4790763" y="1803224"/>
                  </a:lnTo>
                  <a:lnTo>
                    <a:pt x="4777077" y="1803224"/>
                  </a:lnTo>
                  <a:lnTo>
                    <a:pt x="4762934" y="1803224"/>
                  </a:lnTo>
                  <a:lnTo>
                    <a:pt x="4748791" y="1803224"/>
                  </a:lnTo>
                  <a:lnTo>
                    <a:pt x="4735104" y="1803224"/>
                  </a:lnTo>
                  <a:lnTo>
                    <a:pt x="4720962" y="1803224"/>
                  </a:lnTo>
                  <a:lnTo>
                    <a:pt x="4707275" y="1803224"/>
                  </a:lnTo>
                  <a:lnTo>
                    <a:pt x="4693132" y="1803224"/>
                  </a:lnTo>
                  <a:lnTo>
                    <a:pt x="4679902" y="1803224"/>
                  </a:lnTo>
                  <a:lnTo>
                    <a:pt x="4665759" y="1803224"/>
                  </a:lnTo>
                  <a:lnTo>
                    <a:pt x="4651616" y="1803224"/>
                  </a:lnTo>
                  <a:lnTo>
                    <a:pt x="4637930" y="1803224"/>
                  </a:lnTo>
                  <a:lnTo>
                    <a:pt x="4623787" y="1803224"/>
                  </a:lnTo>
                  <a:lnTo>
                    <a:pt x="4610100" y="1803224"/>
                  </a:lnTo>
                  <a:lnTo>
                    <a:pt x="4595957" y="1803224"/>
                  </a:lnTo>
                  <a:lnTo>
                    <a:pt x="4581815" y="1803224"/>
                  </a:lnTo>
                  <a:lnTo>
                    <a:pt x="4568128" y="1803224"/>
                  </a:lnTo>
                  <a:lnTo>
                    <a:pt x="4553985" y="1803224"/>
                  </a:lnTo>
                  <a:lnTo>
                    <a:pt x="4540299" y="1803224"/>
                  </a:lnTo>
                  <a:lnTo>
                    <a:pt x="4526156" y="1803224"/>
                  </a:lnTo>
                  <a:lnTo>
                    <a:pt x="4513382" y="1803224"/>
                  </a:lnTo>
                  <a:lnTo>
                    <a:pt x="4499239" y="1803224"/>
                  </a:lnTo>
                  <a:lnTo>
                    <a:pt x="4485096" y="1803224"/>
                  </a:lnTo>
                  <a:lnTo>
                    <a:pt x="4471409" y="1803224"/>
                  </a:lnTo>
                  <a:lnTo>
                    <a:pt x="4457267" y="1803224"/>
                  </a:lnTo>
                  <a:lnTo>
                    <a:pt x="4443580" y="1803224"/>
                  </a:lnTo>
                  <a:lnTo>
                    <a:pt x="4429437" y="1803224"/>
                  </a:lnTo>
                  <a:lnTo>
                    <a:pt x="4415294" y="1803224"/>
                  </a:lnTo>
                  <a:lnTo>
                    <a:pt x="4401608" y="1803224"/>
                  </a:lnTo>
                  <a:lnTo>
                    <a:pt x="4387465" y="1803224"/>
                  </a:lnTo>
                  <a:lnTo>
                    <a:pt x="4373778" y="1803224"/>
                  </a:lnTo>
                  <a:lnTo>
                    <a:pt x="4359636" y="1803224"/>
                  </a:lnTo>
                  <a:lnTo>
                    <a:pt x="4346861" y="1803224"/>
                  </a:lnTo>
                  <a:lnTo>
                    <a:pt x="4332719" y="1803224"/>
                  </a:lnTo>
                  <a:lnTo>
                    <a:pt x="4318576" y="1803224"/>
                  </a:lnTo>
                  <a:lnTo>
                    <a:pt x="4304889" y="1803224"/>
                  </a:lnTo>
                  <a:lnTo>
                    <a:pt x="4290746" y="1803224"/>
                  </a:lnTo>
                  <a:lnTo>
                    <a:pt x="4277060" y="1803224"/>
                  </a:lnTo>
                  <a:lnTo>
                    <a:pt x="4262917" y="1803224"/>
                  </a:lnTo>
                  <a:lnTo>
                    <a:pt x="4248774" y="1803224"/>
                  </a:lnTo>
                  <a:lnTo>
                    <a:pt x="4235088" y="1803224"/>
                  </a:lnTo>
                  <a:lnTo>
                    <a:pt x="4220945" y="1803224"/>
                  </a:lnTo>
                  <a:lnTo>
                    <a:pt x="4207258" y="1803224"/>
                  </a:lnTo>
                  <a:lnTo>
                    <a:pt x="4193115" y="1803224"/>
                  </a:lnTo>
                  <a:lnTo>
                    <a:pt x="4180341" y="1803224"/>
                  </a:lnTo>
                  <a:lnTo>
                    <a:pt x="4166198" y="1803224"/>
                  </a:lnTo>
                  <a:lnTo>
                    <a:pt x="4152056" y="1803224"/>
                  </a:lnTo>
                  <a:lnTo>
                    <a:pt x="4138369" y="1803224"/>
                  </a:lnTo>
                  <a:lnTo>
                    <a:pt x="4124226" y="1803224"/>
                  </a:lnTo>
                  <a:lnTo>
                    <a:pt x="4110540" y="1803224"/>
                  </a:lnTo>
                  <a:lnTo>
                    <a:pt x="4096397" y="1803224"/>
                  </a:lnTo>
                  <a:lnTo>
                    <a:pt x="4082254" y="1803224"/>
                  </a:lnTo>
                  <a:lnTo>
                    <a:pt x="4068567" y="1803224"/>
                  </a:lnTo>
                  <a:lnTo>
                    <a:pt x="4054425" y="1803224"/>
                  </a:lnTo>
                  <a:lnTo>
                    <a:pt x="4040738" y="1803224"/>
                  </a:lnTo>
                  <a:lnTo>
                    <a:pt x="4026595" y="1803224"/>
                  </a:lnTo>
                  <a:lnTo>
                    <a:pt x="4013365" y="1803224"/>
                  </a:lnTo>
                  <a:lnTo>
                    <a:pt x="3999222" y="1803224"/>
                  </a:lnTo>
                  <a:lnTo>
                    <a:pt x="3985079" y="1803224"/>
                  </a:lnTo>
                  <a:lnTo>
                    <a:pt x="3971393" y="1803224"/>
                  </a:lnTo>
                  <a:lnTo>
                    <a:pt x="3957250" y="1803224"/>
                  </a:lnTo>
                  <a:lnTo>
                    <a:pt x="3943563" y="1803224"/>
                  </a:lnTo>
                  <a:lnTo>
                    <a:pt x="3929420" y="1803224"/>
                  </a:lnTo>
                  <a:lnTo>
                    <a:pt x="3915278" y="1803224"/>
                  </a:lnTo>
                  <a:lnTo>
                    <a:pt x="3901591" y="1803224"/>
                  </a:lnTo>
                  <a:lnTo>
                    <a:pt x="3887448" y="1803224"/>
                  </a:lnTo>
                  <a:lnTo>
                    <a:pt x="3873762" y="1803224"/>
                  </a:lnTo>
                  <a:lnTo>
                    <a:pt x="3859619" y="1803224"/>
                  </a:lnTo>
                  <a:lnTo>
                    <a:pt x="3846845" y="1803224"/>
                  </a:lnTo>
                  <a:lnTo>
                    <a:pt x="3832702" y="1803224"/>
                  </a:lnTo>
                  <a:lnTo>
                    <a:pt x="3818559" y="1803224"/>
                  </a:lnTo>
                  <a:lnTo>
                    <a:pt x="3804872" y="1803224"/>
                  </a:lnTo>
                  <a:lnTo>
                    <a:pt x="3790730" y="1803224"/>
                  </a:lnTo>
                  <a:lnTo>
                    <a:pt x="3777043" y="1803224"/>
                  </a:lnTo>
                  <a:lnTo>
                    <a:pt x="3762900" y="1803224"/>
                  </a:lnTo>
                  <a:lnTo>
                    <a:pt x="3748757" y="1803224"/>
                  </a:lnTo>
                  <a:lnTo>
                    <a:pt x="3735071" y="1803224"/>
                  </a:lnTo>
                  <a:lnTo>
                    <a:pt x="3720928" y="1803224"/>
                  </a:lnTo>
                  <a:lnTo>
                    <a:pt x="3707241" y="1803224"/>
                  </a:lnTo>
                  <a:lnTo>
                    <a:pt x="3693098" y="1803224"/>
                  </a:lnTo>
                  <a:lnTo>
                    <a:pt x="3680324" y="1803224"/>
                  </a:lnTo>
                  <a:lnTo>
                    <a:pt x="3666182" y="1803224"/>
                  </a:lnTo>
                  <a:lnTo>
                    <a:pt x="3652039" y="1803224"/>
                  </a:lnTo>
                  <a:lnTo>
                    <a:pt x="3638352" y="1803224"/>
                  </a:lnTo>
                  <a:lnTo>
                    <a:pt x="3624209" y="1803224"/>
                  </a:lnTo>
                  <a:lnTo>
                    <a:pt x="3610523" y="1803224"/>
                  </a:lnTo>
                  <a:lnTo>
                    <a:pt x="3596380" y="1803224"/>
                  </a:lnTo>
                  <a:lnTo>
                    <a:pt x="3582237" y="1803224"/>
                  </a:lnTo>
                  <a:lnTo>
                    <a:pt x="3568550" y="1803224"/>
                  </a:lnTo>
                  <a:lnTo>
                    <a:pt x="3554408" y="1803224"/>
                  </a:lnTo>
                  <a:lnTo>
                    <a:pt x="3540721" y="1803224"/>
                  </a:lnTo>
                  <a:lnTo>
                    <a:pt x="3526578" y="1803224"/>
                  </a:lnTo>
                  <a:lnTo>
                    <a:pt x="3513804" y="1803224"/>
                  </a:lnTo>
                  <a:lnTo>
                    <a:pt x="3499661" y="1803224"/>
                  </a:lnTo>
                  <a:lnTo>
                    <a:pt x="3485519" y="1803224"/>
                  </a:lnTo>
                  <a:lnTo>
                    <a:pt x="3471832" y="1803224"/>
                  </a:lnTo>
                  <a:lnTo>
                    <a:pt x="3457689" y="1803224"/>
                  </a:lnTo>
                  <a:lnTo>
                    <a:pt x="3444003" y="1803224"/>
                  </a:lnTo>
                  <a:lnTo>
                    <a:pt x="3429860" y="1808483"/>
                  </a:lnTo>
                  <a:lnTo>
                    <a:pt x="3415717" y="1803224"/>
                  </a:lnTo>
                  <a:lnTo>
                    <a:pt x="3402030" y="1813302"/>
                  </a:lnTo>
                  <a:lnTo>
                    <a:pt x="3387887" y="1845773"/>
                  </a:lnTo>
                  <a:lnTo>
                    <a:pt x="3374201" y="1872957"/>
                  </a:lnTo>
                  <a:lnTo>
                    <a:pt x="3360058" y="1929630"/>
                  </a:lnTo>
                  <a:lnTo>
                    <a:pt x="3346828" y="1967113"/>
                  </a:lnTo>
                  <a:lnTo>
                    <a:pt x="3332685" y="1970941"/>
                  </a:lnTo>
                  <a:lnTo>
                    <a:pt x="3318542" y="1974541"/>
                  </a:lnTo>
                  <a:lnTo>
                    <a:pt x="3304855" y="1978501"/>
                  </a:lnTo>
                  <a:lnTo>
                    <a:pt x="3290713" y="1991802"/>
                  </a:lnTo>
                  <a:lnTo>
                    <a:pt x="3277026" y="1989963"/>
                  </a:lnTo>
                  <a:lnTo>
                    <a:pt x="3262883" y="1969630"/>
                  </a:lnTo>
                  <a:lnTo>
                    <a:pt x="3248740" y="1972636"/>
                  </a:lnTo>
                  <a:lnTo>
                    <a:pt x="3235054" y="1976269"/>
                  </a:lnTo>
                  <a:lnTo>
                    <a:pt x="3220911" y="1971973"/>
                  </a:lnTo>
                  <a:lnTo>
                    <a:pt x="3207224" y="1963951"/>
                  </a:lnTo>
                  <a:lnTo>
                    <a:pt x="3193082" y="1923522"/>
                  </a:lnTo>
                  <a:lnTo>
                    <a:pt x="3180307" y="1894667"/>
                  </a:lnTo>
                  <a:lnTo>
                    <a:pt x="3166165" y="1916626"/>
                  </a:lnTo>
                  <a:lnTo>
                    <a:pt x="3152022" y="1946283"/>
                  </a:lnTo>
                  <a:lnTo>
                    <a:pt x="3138335" y="1960396"/>
                  </a:lnTo>
                  <a:lnTo>
                    <a:pt x="3124192" y="1971875"/>
                  </a:lnTo>
                  <a:lnTo>
                    <a:pt x="3110506" y="1986930"/>
                  </a:lnTo>
                  <a:lnTo>
                    <a:pt x="3096363" y="1996648"/>
                  </a:lnTo>
                  <a:lnTo>
                    <a:pt x="3082220" y="2010828"/>
                  </a:lnTo>
                  <a:lnTo>
                    <a:pt x="3068534" y="2053148"/>
                  </a:lnTo>
                  <a:lnTo>
                    <a:pt x="3054391" y="2085903"/>
                  </a:lnTo>
                  <a:lnTo>
                    <a:pt x="3040704" y="2101467"/>
                  </a:lnTo>
                  <a:lnTo>
                    <a:pt x="3026561" y="2123737"/>
                  </a:lnTo>
                  <a:lnTo>
                    <a:pt x="3013787" y="2152722"/>
                  </a:lnTo>
                  <a:lnTo>
                    <a:pt x="2999644" y="2185573"/>
                  </a:lnTo>
                  <a:lnTo>
                    <a:pt x="2985502" y="2226285"/>
                  </a:lnTo>
                  <a:lnTo>
                    <a:pt x="2971815" y="2244125"/>
                  </a:lnTo>
                  <a:lnTo>
                    <a:pt x="2957672" y="2236558"/>
                  </a:lnTo>
                  <a:lnTo>
                    <a:pt x="2943986" y="2233471"/>
                  </a:lnTo>
                  <a:lnTo>
                    <a:pt x="2929843" y="2219313"/>
                  </a:lnTo>
                  <a:lnTo>
                    <a:pt x="2915700" y="2192876"/>
                  </a:lnTo>
                  <a:lnTo>
                    <a:pt x="2902013" y="2163993"/>
                  </a:lnTo>
                  <a:lnTo>
                    <a:pt x="2887871" y="2156567"/>
                  </a:lnTo>
                  <a:lnTo>
                    <a:pt x="2874184" y="2170991"/>
                  </a:lnTo>
                  <a:lnTo>
                    <a:pt x="2860041" y="2187430"/>
                  </a:lnTo>
                  <a:lnTo>
                    <a:pt x="2847267" y="2189115"/>
                  </a:lnTo>
                  <a:lnTo>
                    <a:pt x="2833124" y="2145093"/>
                  </a:lnTo>
                  <a:lnTo>
                    <a:pt x="2818981" y="2069863"/>
                  </a:lnTo>
                  <a:lnTo>
                    <a:pt x="2805295" y="2022632"/>
                  </a:lnTo>
                  <a:lnTo>
                    <a:pt x="2791152" y="1994078"/>
                  </a:lnTo>
                  <a:lnTo>
                    <a:pt x="2777465" y="1947932"/>
                  </a:lnTo>
                  <a:lnTo>
                    <a:pt x="2763323" y="1946427"/>
                  </a:lnTo>
                  <a:lnTo>
                    <a:pt x="2749180" y="1975371"/>
                  </a:lnTo>
                  <a:lnTo>
                    <a:pt x="2735493" y="1967925"/>
                  </a:lnTo>
                  <a:lnTo>
                    <a:pt x="2721350" y="1938971"/>
                  </a:lnTo>
                  <a:lnTo>
                    <a:pt x="2707664" y="1907171"/>
                  </a:lnTo>
                  <a:lnTo>
                    <a:pt x="2693521" y="1888383"/>
                  </a:lnTo>
                  <a:lnTo>
                    <a:pt x="2680291" y="1882561"/>
                  </a:lnTo>
                  <a:lnTo>
                    <a:pt x="2666148" y="1901705"/>
                  </a:lnTo>
                  <a:lnTo>
                    <a:pt x="2652005" y="1918129"/>
                  </a:lnTo>
                  <a:lnTo>
                    <a:pt x="2638318" y="1933652"/>
                  </a:lnTo>
                  <a:lnTo>
                    <a:pt x="2624176" y="1974236"/>
                  </a:lnTo>
                  <a:lnTo>
                    <a:pt x="2610489" y="2015939"/>
                  </a:lnTo>
                  <a:lnTo>
                    <a:pt x="2596346" y="2021289"/>
                  </a:lnTo>
                  <a:lnTo>
                    <a:pt x="2582203" y="1990669"/>
                  </a:lnTo>
                  <a:lnTo>
                    <a:pt x="2568517" y="1961507"/>
                  </a:lnTo>
                  <a:lnTo>
                    <a:pt x="2554374" y="1944998"/>
                  </a:lnTo>
                  <a:lnTo>
                    <a:pt x="2540687" y="1933468"/>
                  </a:lnTo>
                  <a:lnTo>
                    <a:pt x="2526545" y="1902756"/>
                  </a:lnTo>
                  <a:lnTo>
                    <a:pt x="2513770" y="1856509"/>
                  </a:lnTo>
                  <a:lnTo>
                    <a:pt x="2499628" y="1806301"/>
                  </a:lnTo>
                  <a:lnTo>
                    <a:pt x="2485485" y="1803224"/>
                  </a:lnTo>
                  <a:lnTo>
                    <a:pt x="2471798" y="1803224"/>
                  </a:lnTo>
                  <a:lnTo>
                    <a:pt x="2457655" y="1803224"/>
                  </a:lnTo>
                  <a:lnTo>
                    <a:pt x="2443969" y="1803224"/>
                  </a:lnTo>
                  <a:lnTo>
                    <a:pt x="2429826" y="1803224"/>
                  </a:lnTo>
                  <a:lnTo>
                    <a:pt x="2415683" y="1803224"/>
                  </a:lnTo>
                  <a:lnTo>
                    <a:pt x="2401997" y="1803224"/>
                  </a:lnTo>
                  <a:lnTo>
                    <a:pt x="2387854" y="1803224"/>
                  </a:lnTo>
                  <a:lnTo>
                    <a:pt x="2374167" y="1803224"/>
                  </a:lnTo>
                  <a:lnTo>
                    <a:pt x="2360024" y="1803224"/>
                  </a:lnTo>
                  <a:lnTo>
                    <a:pt x="2347250" y="1803224"/>
                  </a:lnTo>
                  <a:lnTo>
                    <a:pt x="2333107" y="1803224"/>
                  </a:lnTo>
                  <a:lnTo>
                    <a:pt x="2318965" y="1803224"/>
                  </a:lnTo>
                  <a:lnTo>
                    <a:pt x="2305278" y="1803224"/>
                  </a:lnTo>
                  <a:lnTo>
                    <a:pt x="2291135" y="1803224"/>
                  </a:lnTo>
                  <a:lnTo>
                    <a:pt x="2277449" y="1803224"/>
                  </a:lnTo>
                  <a:lnTo>
                    <a:pt x="2263306" y="1803224"/>
                  </a:lnTo>
                  <a:lnTo>
                    <a:pt x="2249163" y="1803224"/>
                  </a:lnTo>
                  <a:lnTo>
                    <a:pt x="2235476" y="1803224"/>
                  </a:lnTo>
                  <a:lnTo>
                    <a:pt x="2221334" y="1803224"/>
                  </a:lnTo>
                  <a:lnTo>
                    <a:pt x="2207647" y="1803224"/>
                  </a:lnTo>
                  <a:lnTo>
                    <a:pt x="2193504" y="1803224"/>
                  </a:lnTo>
                  <a:lnTo>
                    <a:pt x="2180730" y="1803224"/>
                  </a:lnTo>
                  <a:lnTo>
                    <a:pt x="2166587" y="1803224"/>
                  </a:lnTo>
                  <a:lnTo>
                    <a:pt x="2152444" y="1803224"/>
                  </a:lnTo>
                  <a:lnTo>
                    <a:pt x="2138758" y="1803224"/>
                  </a:lnTo>
                  <a:lnTo>
                    <a:pt x="2124615" y="1803224"/>
                  </a:lnTo>
                  <a:lnTo>
                    <a:pt x="2110928" y="1803224"/>
                  </a:lnTo>
                  <a:lnTo>
                    <a:pt x="2096786" y="1803224"/>
                  </a:lnTo>
                  <a:lnTo>
                    <a:pt x="2082643" y="1803224"/>
                  </a:lnTo>
                  <a:lnTo>
                    <a:pt x="2068956" y="1803224"/>
                  </a:lnTo>
                  <a:lnTo>
                    <a:pt x="2054813" y="1803224"/>
                  </a:lnTo>
                  <a:lnTo>
                    <a:pt x="2041127" y="1803224"/>
                  </a:lnTo>
                  <a:lnTo>
                    <a:pt x="2026984" y="1803224"/>
                  </a:lnTo>
                  <a:lnTo>
                    <a:pt x="2013754" y="1803224"/>
                  </a:lnTo>
                  <a:lnTo>
                    <a:pt x="1999611" y="1803224"/>
                  </a:lnTo>
                  <a:lnTo>
                    <a:pt x="1985468" y="1803224"/>
                  </a:lnTo>
                  <a:lnTo>
                    <a:pt x="1971781" y="1803224"/>
                  </a:lnTo>
                  <a:lnTo>
                    <a:pt x="1957639" y="1803224"/>
                  </a:lnTo>
                  <a:lnTo>
                    <a:pt x="1943952" y="1803224"/>
                  </a:lnTo>
                  <a:lnTo>
                    <a:pt x="1929809" y="1803224"/>
                  </a:lnTo>
                  <a:lnTo>
                    <a:pt x="1915666" y="1803224"/>
                  </a:lnTo>
                  <a:lnTo>
                    <a:pt x="1901980" y="1803224"/>
                  </a:lnTo>
                  <a:lnTo>
                    <a:pt x="1887837" y="1803224"/>
                  </a:lnTo>
                  <a:lnTo>
                    <a:pt x="1874150" y="1803224"/>
                  </a:lnTo>
                  <a:lnTo>
                    <a:pt x="1860007" y="1803224"/>
                  </a:lnTo>
                  <a:lnTo>
                    <a:pt x="1847233" y="1803224"/>
                  </a:lnTo>
                  <a:lnTo>
                    <a:pt x="1833091" y="1803224"/>
                  </a:lnTo>
                  <a:lnTo>
                    <a:pt x="1818948" y="1803224"/>
                  </a:lnTo>
                  <a:lnTo>
                    <a:pt x="1805261" y="1803224"/>
                  </a:lnTo>
                  <a:lnTo>
                    <a:pt x="1791118" y="1803224"/>
                  </a:lnTo>
                  <a:lnTo>
                    <a:pt x="1777432" y="1803224"/>
                  </a:lnTo>
                  <a:lnTo>
                    <a:pt x="1763289" y="1803224"/>
                  </a:lnTo>
                  <a:lnTo>
                    <a:pt x="1749146" y="1803224"/>
                  </a:lnTo>
                  <a:lnTo>
                    <a:pt x="1735459" y="1803224"/>
                  </a:lnTo>
                  <a:lnTo>
                    <a:pt x="1721317" y="1803224"/>
                  </a:lnTo>
                  <a:lnTo>
                    <a:pt x="1707630" y="1803224"/>
                  </a:lnTo>
                  <a:lnTo>
                    <a:pt x="1693487" y="1803224"/>
                  </a:lnTo>
                  <a:lnTo>
                    <a:pt x="1680713" y="1803224"/>
                  </a:lnTo>
                  <a:lnTo>
                    <a:pt x="1666570" y="1803224"/>
                  </a:lnTo>
                  <a:lnTo>
                    <a:pt x="1652427" y="1803224"/>
                  </a:lnTo>
                  <a:lnTo>
                    <a:pt x="1638741" y="1803224"/>
                  </a:lnTo>
                  <a:lnTo>
                    <a:pt x="1624598" y="1803224"/>
                  </a:lnTo>
                  <a:lnTo>
                    <a:pt x="1610911" y="1803224"/>
                  </a:lnTo>
                  <a:lnTo>
                    <a:pt x="1596769" y="1803224"/>
                  </a:lnTo>
                  <a:lnTo>
                    <a:pt x="1582626" y="1803224"/>
                  </a:lnTo>
                  <a:lnTo>
                    <a:pt x="1568939" y="1803224"/>
                  </a:lnTo>
                  <a:lnTo>
                    <a:pt x="1554796" y="1803224"/>
                  </a:lnTo>
                  <a:lnTo>
                    <a:pt x="1541110" y="1803224"/>
                  </a:lnTo>
                  <a:lnTo>
                    <a:pt x="1526967" y="1803224"/>
                  </a:lnTo>
                  <a:lnTo>
                    <a:pt x="1514193" y="1803224"/>
                  </a:lnTo>
                  <a:lnTo>
                    <a:pt x="1500050" y="1803224"/>
                  </a:lnTo>
                  <a:lnTo>
                    <a:pt x="1485907" y="1803224"/>
                  </a:lnTo>
                  <a:lnTo>
                    <a:pt x="1472221" y="1803224"/>
                  </a:lnTo>
                  <a:lnTo>
                    <a:pt x="1458078" y="1803224"/>
                  </a:lnTo>
                  <a:lnTo>
                    <a:pt x="1444391" y="1803224"/>
                  </a:lnTo>
                  <a:lnTo>
                    <a:pt x="1430248" y="1803224"/>
                  </a:lnTo>
                  <a:lnTo>
                    <a:pt x="1416106" y="1803224"/>
                  </a:lnTo>
                  <a:lnTo>
                    <a:pt x="1402419" y="1803224"/>
                  </a:lnTo>
                  <a:lnTo>
                    <a:pt x="1388276" y="1803224"/>
                  </a:lnTo>
                  <a:lnTo>
                    <a:pt x="1374590" y="1803224"/>
                  </a:lnTo>
                  <a:lnTo>
                    <a:pt x="1360447" y="1803224"/>
                  </a:lnTo>
                  <a:lnTo>
                    <a:pt x="1347216" y="1803224"/>
                  </a:lnTo>
                  <a:lnTo>
                    <a:pt x="1333074" y="1803224"/>
                  </a:lnTo>
                  <a:lnTo>
                    <a:pt x="1318931" y="1803224"/>
                  </a:lnTo>
                  <a:lnTo>
                    <a:pt x="1305244" y="1803224"/>
                  </a:lnTo>
                  <a:lnTo>
                    <a:pt x="1291101" y="1803224"/>
                  </a:lnTo>
                  <a:lnTo>
                    <a:pt x="1277415" y="1803224"/>
                  </a:lnTo>
                  <a:lnTo>
                    <a:pt x="1263272" y="1803224"/>
                  </a:lnTo>
                  <a:lnTo>
                    <a:pt x="1249129" y="1803224"/>
                  </a:lnTo>
                  <a:lnTo>
                    <a:pt x="1235443" y="1803224"/>
                  </a:lnTo>
                  <a:lnTo>
                    <a:pt x="1221300" y="1803224"/>
                  </a:lnTo>
                  <a:lnTo>
                    <a:pt x="1207613" y="1814333"/>
                  </a:lnTo>
                  <a:lnTo>
                    <a:pt x="1193470" y="1808627"/>
                  </a:lnTo>
                  <a:lnTo>
                    <a:pt x="1180696" y="1803224"/>
                  </a:lnTo>
                  <a:lnTo>
                    <a:pt x="1166553" y="1803224"/>
                  </a:lnTo>
                  <a:lnTo>
                    <a:pt x="1152411" y="1810641"/>
                  </a:lnTo>
                  <a:lnTo>
                    <a:pt x="1138724" y="1865592"/>
                  </a:lnTo>
                  <a:lnTo>
                    <a:pt x="1124581" y="1904801"/>
                  </a:lnTo>
                  <a:lnTo>
                    <a:pt x="1110895" y="1901646"/>
                  </a:lnTo>
                  <a:lnTo>
                    <a:pt x="1096752" y="1878285"/>
                  </a:lnTo>
                  <a:lnTo>
                    <a:pt x="1082609" y="1820987"/>
                  </a:lnTo>
                  <a:lnTo>
                    <a:pt x="1068922" y="1803224"/>
                  </a:lnTo>
                  <a:lnTo>
                    <a:pt x="1054780" y="1803224"/>
                  </a:lnTo>
                  <a:lnTo>
                    <a:pt x="1041093" y="1803224"/>
                  </a:lnTo>
                  <a:lnTo>
                    <a:pt x="1026950" y="1803224"/>
                  </a:lnTo>
                  <a:lnTo>
                    <a:pt x="1014176" y="1803224"/>
                  </a:lnTo>
                  <a:lnTo>
                    <a:pt x="1000033" y="1803224"/>
                  </a:lnTo>
                  <a:lnTo>
                    <a:pt x="985890" y="1803224"/>
                  </a:lnTo>
                  <a:lnTo>
                    <a:pt x="972204" y="1803224"/>
                  </a:lnTo>
                  <a:lnTo>
                    <a:pt x="958061" y="1803224"/>
                  </a:lnTo>
                  <a:lnTo>
                    <a:pt x="944374" y="1803224"/>
                  </a:lnTo>
                  <a:lnTo>
                    <a:pt x="930232" y="1803224"/>
                  </a:lnTo>
                  <a:lnTo>
                    <a:pt x="916089" y="1803224"/>
                  </a:lnTo>
                  <a:lnTo>
                    <a:pt x="902402" y="1803224"/>
                  </a:lnTo>
                  <a:lnTo>
                    <a:pt x="888259" y="1803224"/>
                  </a:lnTo>
                  <a:lnTo>
                    <a:pt x="874573" y="1803224"/>
                  </a:lnTo>
                  <a:lnTo>
                    <a:pt x="860430" y="1803224"/>
                  </a:lnTo>
                  <a:lnTo>
                    <a:pt x="847656" y="1803224"/>
                  </a:lnTo>
                  <a:lnTo>
                    <a:pt x="833513" y="1803224"/>
                  </a:lnTo>
                  <a:lnTo>
                    <a:pt x="819370" y="1803224"/>
                  </a:lnTo>
                  <a:lnTo>
                    <a:pt x="805684" y="1803224"/>
                  </a:lnTo>
                  <a:lnTo>
                    <a:pt x="791541" y="1803224"/>
                  </a:lnTo>
                  <a:lnTo>
                    <a:pt x="777854" y="1803224"/>
                  </a:lnTo>
                  <a:lnTo>
                    <a:pt x="763711" y="1803224"/>
                  </a:lnTo>
                  <a:lnTo>
                    <a:pt x="749569" y="1803224"/>
                  </a:lnTo>
                  <a:lnTo>
                    <a:pt x="735882" y="1803224"/>
                  </a:lnTo>
                  <a:lnTo>
                    <a:pt x="721739" y="1803224"/>
                  </a:lnTo>
                  <a:lnTo>
                    <a:pt x="708053" y="1803224"/>
                  </a:lnTo>
                  <a:lnTo>
                    <a:pt x="693910" y="1803224"/>
                  </a:lnTo>
                  <a:lnTo>
                    <a:pt x="680679" y="1803224"/>
                  </a:lnTo>
                  <a:lnTo>
                    <a:pt x="666537" y="1803224"/>
                  </a:lnTo>
                  <a:lnTo>
                    <a:pt x="652394" y="1803224"/>
                  </a:lnTo>
                  <a:lnTo>
                    <a:pt x="638707" y="1803224"/>
                  </a:lnTo>
                  <a:lnTo>
                    <a:pt x="624564" y="1803224"/>
                  </a:lnTo>
                  <a:lnTo>
                    <a:pt x="610878" y="1803224"/>
                  </a:lnTo>
                  <a:lnTo>
                    <a:pt x="596735" y="1803224"/>
                  </a:lnTo>
                  <a:lnTo>
                    <a:pt x="582592" y="1803224"/>
                  </a:lnTo>
                  <a:lnTo>
                    <a:pt x="568906" y="1803224"/>
                  </a:lnTo>
                  <a:lnTo>
                    <a:pt x="554763" y="1803224"/>
                  </a:lnTo>
                  <a:lnTo>
                    <a:pt x="541076" y="1803224"/>
                  </a:lnTo>
                  <a:lnTo>
                    <a:pt x="526933" y="1803224"/>
                  </a:lnTo>
                  <a:lnTo>
                    <a:pt x="514159" y="1803224"/>
                  </a:lnTo>
                  <a:lnTo>
                    <a:pt x="500016" y="1803224"/>
                  </a:lnTo>
                  <a:lnTo>
                    <a:pt x="485874" y="1803224"/>
                  </a:lnTo>
                  <a:lnTo>
                    <a:pt x="472187" y="1803224"/>
                  </a:lnTo>
                  <a:lnTo>
                    <a:pt x="458044" y="1803224"/>
                  </a:lnTo>
                  <a:lnTo>
                    <a:pt x="444358" y="1803224"/>
                  </a:lnTo>
                  <a:lnTo>
                    <a:pt x="430215" y="1803224"/>
                  </a:lnTo>
                  <a:lnTo>
                    <a:pt x="416072" y="1803224"/>
                  </a:lnTo>
                  <a:lnTo>
                    <a:pt x="402385" y="1803224"/>
                  </a:lnTo>
                  <a:lnTo>
                    <a:pt x="388243" y="1803224"/>
                  </a:lnTo>
                  <a:lnTo>
                    <a:pt x="374556" y="1803224"/>
                  </a:lnTo>
                  <a:lnTo>
                    <a:pt x="360413" y="1803224"/>
                  </a:lnTo>
                  <a:lnTo>
                    <a:pt x="347639" y="1803224"/>
                  </a:lnTo>
                  <a:lnTo>
                    <a:pt x="333496" y="1803224"/>
                  </a:lnTo>
                  <a:lnTo>
                    <a:pt x="319353" y="1803224"/>
                  </a:lnTo>
                  <a:lnTo>
                    <a:pt x="305667" y="1803224"/>
                  </a:lnTo>
                  <a:lnTo>
                    <a:pt x="291524" y="1803224"/>
                  </a:lnTo>
                  <a:lnTo>
                    <a:pt x="277837" y="1803224"/>
                  </a:lnTo>
                  <a:lnTo>
                    <a:pt x="263695" y="1803224"/>
                  </a:lnTo>
                  <a:lnTo>
                    <a:pt x="249552" y="1803224"/>
                  </a:lnTo>
                  <a:lnTo>
                    <a:pt x="235865" y="1803224"/>
                  </a:lnTo>
                  <a:lnTo>
                    <a:pt x="221722" y="1803224"/>
                  </a:lnTo>
                  <a:lnTo>
                    <a:pt x="208036" y="1803224"/>
                  </a:lnTo>
                  <a:lnTo>
                    <a:pt x="193893" y="1803224"/>
                  </a:lnTo>
                  <a:lnTo>
                    <a:pt x="181119" y="1803224"/>
                  </a:lnTo>
                  <a:lnTo>
                    <a:pt x="166976" y="1803224"/>
                  </a:lnTo>
                  <a:lnTo>
                    <a:pt x="152833" y="1803224"/>
                  </a:lnTo>
                  <a:lnTo>
                    <a:pt x="139147" y="1803224"/>
                  </a:lnTo>
                  <a:lnTo>
                    <a:pt x="125004" y="1803224"/>
                  </a:lnTo>
                  <a:lnTo>
                    <a:pt x="111317" y="1803224"/>
                  </a:lnTo>
                  <a:lnTo>
                    <a:pt x="97174" y="1803224"/>
                  </a:lnTo>
                  <a:lnTo>
                    <a:pt x="83031" y="1803224"/>
                  </a:lnTo>
                  <a:lnTo>
                    <a:pt x="69345" y="1803224"/>
                  </a:lnTo>
                  <a:lnTo>
                    <a:pt x="55202" y="1803224"/>
                  </a:lnTo>
                  <a:lnTo>
                    <a:pt x="41515" y="1803224"/>
                  </a:lnTo>
                  <a:lnTo>
                    <a:pt x="27373" y="1803224"/>
                  </a:lnTo>
                  <a:lnTo>
                    <a:pt x="14142" y="1803224"/>
                  </a:lnTo>
                  <a:lnTo>
                    <a:pt x="0" y="180322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55000">
                  <a:srgbClr val="7030A0"/>
                </a:gs>
                <a:gs pos="100000">
                  <a:srgbClr val="00B0F0"/>
                </a:gs>
              </a:gsLst>
              <a:lin ang="5400000" scaled="1"/>
              <a:tileRect/>
            </a:gradFill>
          </p:spPr>
          <p:txBody>
            <a:bodyPr/>
            <a:lstStyle/>
            <a:p>
              <a:endParaRPr/>
            </a:p>
          </p:txBody>
        </p:sp>
        <p:sp>
          <p:nvSpPr>
            <p:cNvPr id="29" name="pl27"/>
            <p:cNvSpPr/>
            <p:nvPr/>
          </p:nvSpPr>
          <p:spPr>
            <a:xfrm>
              <a:off x="1025850" y="433840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28"/>
            <p:cNvSpPr/>
            <p:nvPr/>
          </p:nvSpPr>
          <p:spPr>
            <a:xfrm>
              <a:off x="696390" y="5572306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96390" y="4932733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798021" y="4293160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734453" y="3653587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734453" y="3014014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734453" y="2374441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284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79338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49002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318666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987788" y="514170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383834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2534978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539689"/>
                  </a:moveTo>
                  <a:lnTo>
                    <a:pt x="14213" y="1581286"/>
                  </a:lnTo>
                  <a:lnTo>
                    <a:pt x="27510" y="1621660"/>
                  </a:lnTo>
                  <a:lnTo>
                    <a:pt x="41724" y="1659109"/>
                  </a:lnTo>
                  <a:lnTo>
                    <a:pt x="55479" y="1706595"/>
                  </a:lnTo>
                  <a:lnTo>
                    <a:pt x="69693" y="1768168"/>
                  </a:lnTo>
                  <a:lnTo>
                    <a:pt x="83448" y="1825521"/>
                  </a:lnTo>
                  <a:lnTo>
                    <a:pt x="97662" y="1831571"/>
                  </a:lnTo>
                  <a:lnTo>
                    <a:pt x="111875" y="1772009"/>
                  </a:lnTo>
                  <a:lnTo>
                    <a:pt x="125630" y="1671053"/>
                  </a:lnTo>
                  <a:lnTo>
                    <a:pt x="139844" y="1588504"/>
                  </a:lnTo>
                  <a:lnTo>
                    <a:pt x="153599" y="1564101"/>
                  </a:lnTo>
                  <a:lnTo>
                    <a:pt x="167813" y="1577902"/>
                  </a:lnTo>
                  <a:lnTo>
                    <a:pt x="182027" y="1590726"/>
                  </a:lnTo>
                  <a:lnTo>
                    <a:pt x="194865" y="1590147"/>
                  </a:lnTo>
                  <a:lnTo>
                    <a:pt x="209079" y="1538667"/>
                  </a:lnTo>
                  <a:lnTo>
                    <a:pt x="222834" y="1412653"/>
                  </a:lnTo>
                  <a:lnTo>
                    <a:pt x="237048" y="1222151"/>
                  </a:lnTo>
                  <a:lnTo>
                    <a:pt x="250803" y="952537"/>
                  </a:lnTo>
                  <a:lnTo>
                    <a:pt x="265017" y="647750"/>
                  </a:lnTo>
                  <a:lnTo>
                    <a:pt x="279230" y="395296"/>
                  </a:lnTo>
                  <a:lnTo>
                    <a:pt x="292986" y="249170"/>
                  </a:lnTo>
                  <a:lnTo>
                    <a:pt x="307199" y="206033"/>
                  </a:lnTo>
                  <a:lnTo>
                    <a:pt x="320955" y="197061"/>
                  </a:lnTo>
                  <a:lnTo>
                    <a:pt x="335168" y="176180"/>
                  </a:lnTo>
                  <a:lnTo>
                    <a:pt x="349382" y="154854"/>
                  </a:lnTo>
                  <a:lnTo>
                    <a:pt x="362220" y="105532"/>
                  </a:lnTo>
                  <a:lnTo>
                    <a:pt x="376434" y="36814"/>
                  </a:lnTo>
                  <a:lnTo>
                    <a:pt x="390189" y="0"/>
                  </a:lnTo>
                  <a:lnTo>
                    <a:pt x="404403" y="9307"/>
                  </a:lnTo>
                  <a:lnTo>
                    <a:pt x="418158" y="59045"/>
                  </a:lnTo>
                  <a:lnTo>
                    <a:pt x="432372" y="136517"/>
                  </a:lnTo>
                  <a:lnTo>
                    <a:pt x="446586" y="224259"/>
                  </a:lnTo>
                  <a:lnTo>
                    <a:pt x="460341" y="283053"/>
                  </a:lnTo>
                  <a:lnTo>
                    <a:pt x="474554" y="274534"/>
                  </a:lnTo>
                  <a:lnTo>
                    <a:pt x="488310" y="206369"/>
                  </a:lnTo>
                  <a:lnTo>
                    <a:pt x="502523" y="112820"/>
                  </a:lnTo>
                  <a:lnTo>
                    <a:pt x="516737" y="53977"/>
                  </a:lnTo>
                  <a:lnTo>
                    <a:pt x="529575" y="93499"/>
                  </a:lnTo>
                  <a:lnTo>
                    <a:pt x="543789" y="192264"/>
                  </a:lnTo>
                  <a:lnTo>
                    <a:pt x="557544" y="271302"/>
                  </a:lnTo>
                  <a:lnTo>
                    <a:pt x="571758" y="324864"/>
                  </a:lnTo>
                  <a:lnTo>
                    <a:pt x="585513" y="410470"/>
                  </a:lnTo>
                  <a:lnTo>
                    <a:pt x="599727" y="524625"/>
                  </a:lnTo>
                  <a:lnTo>
                    <a:pt x="613941" y="605535"/>
                  </a:lnTo>
                  <a:lnTo>
                    <a:pt x="627696" y="649344"/>
                  </a:lnTo>
                  <a:lnTo>
                    <a:pt x="641910" y="694120"/>
                  </a:lnTo>
                  <a:lnTo>
                    <a:pt x="655665" y="790114"/>
                  </a:lnTo>
                  <a:lnTo>
                    <a:pt x="669879" y="930728"/>
                  </a:lnTo>
                  <a:lnTo>
                    <a:pt x="684092" y="1035147"/>
                  </a:lnTo>
                  <a:lnTo>
                    <a:pt x="697389" y="1075745"/>
                  </a:lnTo>
                  <a:lnTo>
                    <a:pt x="711603" y="1099932"/>
                  </a:lnTo>
                  <a:lnTo>
                    <a:pt x="725358" y="1132482"/>
                  </a:lnTo>
                  <a:lnTo>
                    <a:pt x="739572" y="1174201"/>
                  </a:lnTo>
                  <a:lnTo>
                    <a:pt x="753327" y="1201470"/>
                  </a:lnTo>
                  <a:lnTo>
                    <a:pt x="767541" y="1195845"/>
                  </a:lnTo>
                  <a:lnTo>
                    <a:pt x="781754" y="1193843"/>
                  </a:lnTo>
                  <a:lnTo>
                    <a:pt x="795510" y="1243394"/>
                  </a:lnTo>
                  <a:lnTo>
                    <a:pt x="809723" y="1353326"/>
                  </a:lnTo>
                  <a:lnTo>
                    <a:pt x="823478" y="1467673"/>
                  </a:lnTo>
                  <a:lnTo>
                    <a:pt x="837692" y="1576537"/>
                  </a:lnTo>
                  <a:lnTo>
                    <a:pt x="851906" y="1709297"/>
                  </a:lnTo>
                  <a:lnTo>
                    <a:pt x="864744" y="1830593"/>
                  </a:lnTo>
                  <a:lnTo>
                    <a:pt x="878958" y="1900647"/>
                  </a:lnTo>
                  <a:lnTo>
                    <a:pt x="892713" y="1935630"/>
                  </a:lnTo>
                  <a:lnTo>
                    <a:pt x="906927" y="1952825"/>
                  </a:lnTo>
                  <a:lnTo>
                    <a:pt x="920682" y="1937991"/>
                  </a:lnTo>
                  <a:lnTo>
                    <a:pt x="934896" y="1889397"/>
                  </a:lnTo>
                  <a:lnTo>
                    <a:pt x="949109" y="1846442"/>
                  </a:lnTo>
                  <a:lnTo>
                    <a:pt x="962865" y="1842834"/>
                  </a:lnTo>
                  <a:lnTo>
                    <a:pt x="977078" y="1856418"/>
                  </a:lnTo>
                  <a:lnTo>
                    <a:pt x="990834" y="1840074"/>
                  </a:lnTo>
                  <a:lnTo>
                    <a:pt x="1005047" y="1763746"/>
                  </a:lnTo>
                  <a:lnTo>
                    <a:pt x="1019261" y="1643312"/>
                  </a:lnTo>
                  <a:lnTo>
                    <a:pt x="1032099" y="1542229"/>
                  </a:lnTo>
                  <a:lnTo>
                    <a:pt x="1046313" y="1516362"/>
                  </a:lnTo>
                  <a:lnTo>
                    <a:pt x="1060068" y="1547851"/>
                  </a:lnTo>
                  <a:lnTo>
                    <a:pt x="1074282" y="1595014"/>
                  </a:lnTo>
                  <a:lnTo>
                    <a:pt x="1088037" y="1658931"/>
                  </a:lnTo>
                  <a:lnTo>
                    <a:pt x="1102251" y="1730914"/>
                  </a:lnTo>
                  <a:lnTo>
                    <a:pt x="1116465" y="1766878"/>
                  </a:lnTo>
                  <a:lnTo>
                    <a:pt x="1130220" y="1751380"/>
                  </a:lnTo>
                  <a:lnTo>
                    <a:pt x="1144434" y="1730482"/>
                  </a:lnTo>
                  <a:lnTo>
                    <a:pt x="1158189" y="1763225"/>
                  </a:lnTo>
                  <a:lnTo>
                    <a:pt x="1172402" y="1845955"/>
                  </a:lnTo>
                  <a:lnTo>
                    <a:pt x="1186616" y="1946445"/>
                  </a:lnTo>
                  <a:lnTo>
                    <a:pt x="1199454" y="2043848"/>
                  </a:lnTo>
                  <a:lnTo>
                    <a:pt x="1213668" y="2082493"/>
                  </a:lnTo>
                  <a:lnTo>
                    <a:pt x="1227423" y="2043624"/>
                  </a:lnTo>
                  <a:lnTo>
                    <a:pt x="1241637" y="2001405"/>
                  </a:lnTo>
                  <a:lnTo>
                    <a:pt x="1255392" y="2040991"/>
                  </a:lnTo>
                  <a:lnTo>
                    <a:pt x="1269606" y="2182987"/>
                  </a:lnTo>
                  <a:lnTo>
                    <a:pt x="1283820" y="2378662"/>
                  </a:lnTo>
                  <a:lnTo>
                    <a:pt x="1297575" y="2551307"/>
                  </a:lnTo>
                  <a:lnTo>
                    <a:pt x="1311789" y="2640804"/>
                  </a:lnTo>
                  <a:lnTo>
                    <a:pt x="1325544" y="2639842"/>
                  </a:lnTo>
                  <a:lnTo>
                    <a:pt x="1339758" y="2574525"/>
                  </a:lnTo>
                  <a:lnTo>
                    <a:pt x="1353971" y="2482267"/>
                  </a:lnTo>
                  <a:lnTo>
                    <a:pt x="1367268" y="2408974"/>
                  </a:lnTo>
                  <a:lnTo>
                    <a:pt x="1381482" y="2395801"/>
                  </a:lnTo>
                  <a:lnTo>
                    <a:pt x="1395237" y="2445582"/>
                  </a:lnTo>
                  <a:lnTo>
                    <a:pt x="1409451" y="2510429"/>
                  </a:lnTo>
                  <a:lnTo>
                    <a:pt x="1423206" y="2542528"/>
                  </a:lnTo>
                  <a:lnTo>
                    <a:pt x="1437420" y="2517380"/>
                  </a:lnTo>
                  <a:lnTo>
                    <a:pt x="1451633" y="2443767"/>
                  </a:lnTo>
                  <a:lnTo>
                    <a:pt x="1465389" y="2364099"/>
                  </a:lnTo>
                  <a:lnTo>
                    <a:pt x="1479602" y="2319769"/>
                  </a:lnTo>
                  <a:lnTo>
                    <a:pt x="1493358" y="2310049"/>
                  </a:lnTo>
                  <a:lnTo>
                    <a:pt x="1507571" y="2351962"/>
                  </a:lnTo>
                  <a:lnTo>
                    <a:pt x="1521785" y="2450560"/>
                  </a:lnTo>
                  <a:lnTo>
                    <a:pt x="1534623" y="2541054"/>
                  </a:lnTo>
                  <a:lnTo>
                    <a:pt x="1548837" y="2593440"/>
                  </a:lnTo>
                  <a:lnTo>
                    <a:pt x="1562592" y="2617607"/>
                  </a:lnTo>
                  <a:lnTo>
                    <a:pt x="1576806" y="2622911"/>
                  </a:lnTo>
                  <a:lnTo>
                    <a:pt x="1590561" y="2622824"/>
                  </a:lnTo>
                  <a:lnTo>
                    <a:pt x="1604775" y="2669257"/>
                  </a:lnTo>
                  <a:lnTo>
                    <a:pt x="1618989" y="2776568"/>
                  </a:lnTo>
                  <a:lnTo>
                    <a:pt x="1632744" y="2808482"/>
                  </a:lnTo>
                  <a:lnTo>
                    <a:pt x="1646957" y="2732183"/>
                  </a:lnTo>
                  <a:lnTo>
                    <a:pt x="1660713" y="2647143"/>
                  </a:lnTo>
                  <a:lnTo>
                    <a:pt x="1674926" y="2565076"/>
                  </a:lnTo>
                  <a:lnTo>
                    <a:pt x="1689140" y="2469614"/>
                  </a:lnTo>
                  <a:lnTo>
                    <a:pt x="1701978" y="2369638"/>
                  </a:lnTo>
                  <a:lnTo>
                    <a:pt x="1716192" y="2306029"/>
                  </a:lnTo>
                  <a:lnTo>
                    <a:pt x="1729947" y="2308056"/>
                  </a:lnTo>
                  <a:lnTo>
                    <a:pt x="1744161" y="2358937"/>
                  </a:lnTo>
                  <a:lnTo>
                    <a:pt x="1757916" y="2389017"/>
                  </a:lnTo>
                  <a:lnTo>
                    <a:pt x="1772130" y="2336155"/>
                  </a:lnTo>
                  <a:lnTo>
                    <a:pt x="1786344" y="2225616"/>
                  </a:lnTo>
                  <a:lnTo>
                    <a:pt x="1800099" y="2225608"/>
                  </a:lnTo>
                  <a:lnTo>
                    <a:pt x="1814313" y="2375283"/>
                  </a:lnTo>
                  <a:lnTo>
                    <a:pt x="1828068" y="2506730"/>
                  </a:lnTo>
                  <a:lnTo>
                    <a:pt x="1842282" y="2527334"/>
                  </a:lnTo>
                  <a:lnTo>
                    <a:pt x="1856495" y="2488458"/>
                  </a:lnTo>
                  <a:lnTo>
                    <a:pt x="1869333" y="2522675"/>
                  </a:lnTo>
                  <a:lnTo>
                    <a:pt x="1883547" y="2643645"/>
                  </a:lnTo>
                  <a:lnTo>
                    <a:pt x="1897302" y="2765158"/>
                  </a:lnTo>
                  <a:lnTo>
                    <a:pt x="1911516" y="2851728"/>
                  </a:lnTo>
                  <a:lnTo>
                    <a:pt x="1925271" y="2902127"/>
                  </a:lnTo>
                  <a:lnTo>
                    <a:pt x="1939485" y="2913799"/>
                  </a:lnTo>
                  <a:lnTo>
                    <a:pt x="1953699" y="2910621"/>
                  </a:lnTo>
                  <a:lnTo>
                    <a:pt x="1967454" y="2916404"/>
                  </a:lnTo>
                  <a:lnTo>
                    <a:pt x="1981668" y="2925447"/>
                  </a:lnTo>
                  <a:lnTo>
                    <a:pt x="1995423" y="2959807"/>
                  </a:lnTo>
                  <a:lnTo>
                    <a:pt x="2009637" y="3036880"/>
                  </a:lnTo>
                  <a:lnTo>
                    <a:pt x="2023850" y="3089589"/>
                  </a:lnTo>
                  <a:lnTo>
                    <a:pt x="2037147" y="3062645"/>
                  </a:lnTo>
                  <a:lnTo>
                    <a:pt x="2051361" y="2986077"/>
                  </a:lnTo>
                  <a:lnTo>
                    <a:pt x="2065116" y="2927258"/>
                  </a:lnTo>
                  <a:lnTo>
                    <a:pt x="2079330" y="2900441"/>
                  </a:lnTo>
                  <a:lnTo>
                    <a:pt x="2093085" y="2881505"/>
                  </a:lnTo>
                  <a:lnTo>
                    <a:pt x="2107299" y="2874587"/>
                  </a:lnTo>
                  <a:lnTo>
                    <a:pt x="2121512" y="2865417"/>
                  </a:lnTo>
                  <a:lnTo>
                    <a:pt x="2135268" y="2846557"/>
                  </a:lnTo>
                  <a:lnTo>
                    <a:pt x="2149481" y="2827038"/>
                  </a:lnTo>
                  <a:lnTo>
                    <a:pt x="2163237" y="2811680"/>
                  </a:lnTo>
                  <a:lnTo>
                    <a:pt x="2177450" y="2823270"/>
                  </a:lnTo>
                  <a:lnTo>
                    <a:pt x="2191664" y="2878015"/>
                  </a:lnTo>
                  <a:lnTo>
                    <a:pt x="2204502" y="2922394"/>
                  </a:lnTo>
                  <a:lnTo>
                    <a:pt x="2218716" y="2899373"/>
                  </a:lnTo>
                  <a:lnTo>
                    <a:pt x="2232471" y="2804205"/>
                  </a:lnTo>
                  <a:lnTo>
                    <a:pt x="2246685" y="2647829"/>
                  </a:lnTo>
                  <a:lnTo>
                    <a:pt x="2260440" y="2488544"/>
                  </a:lnTo>
                  <a:lnTo>
                    <a:pt x="2274654" y="2378136"/>
                  </a:lnTo>
                  <a:lnTo>
                    <a:pt x="2288868" y="2312454"/>
                  </a:lnTo>
                  <a:lnTo>
                    <a:pt x="2302623" y="2265760"/>
                  </a:lnTo>
                  <a:lnTo>
                    <a:pt x="2316837" y="2240222"/>
                  </a:lnTo>
                  <a:lnTo>
                    <a:pt x="2330592" y="2236451"/>
                  </a:lnTo>
                  <a:lnTo>
                    <a:pt x="2344805" y="2223494"/>
                  </a:lnTo>
                  <a:lnTo>
                    <a:pt x="2359019" y="2194622"/>
                  </a:lnTo>
                  <a:lnTo>
                    <a:pt x="2371857" y="2186198"/>
                  </a:lnTo>
                  <a:lnTo>
                    <a:pt x="2386071" y="2212403"/>
                  </a:lnTo>
                  <a:lnTo>
                    <a:pt x="2399826" y="2231751"/>
                  </a:lnTo>
                  <a:lnTo>
                    <a:pt x="2414040" y="2261997"/>
                  </a:lnTo>
                  <a:lnTo>
                    <a:pt x="2427795" y="2341085"/>
                  </a:lnTo>
                  <a:lnTo>
                    <a:pt x="2442009" y="2433997"/>
                  </a:lnTo>
                  <a:lnTo>
                    <a:pt x="2456223" y="2494129"/>
                  </a:lnTo>
                  <a:lnTo>
                    <a:pt x="2469978" y="2497688"/>
                  </a:lnTo>
                  <a:lnTo>
                    <a:pt x="2484192" y="2456662"/>
                  </a:lnTo>
                  <a:lnTo>
                    <a:pt x="2497947" y="2413775"/>
                  </a:lnTo>
                  <a:lnTo>
                    <a:pt x="2512161" y="2408972"/>
                  </a:lnTo>
                  <a:lnTo>
                    <a:pt x="2526374" y="2405412"/>
                  </a:lnTo>
                  <a:lnTo>
                    <a:pt x="2539213" y="2356613"/>
                  </a:lnTo>
                  <a:lnTo>
                    <a:pt x="2553426" y="2295451"/>
                  </a:lnTo>
                  <a:lnTo>
                    <a:pt x="2567181" y="2267740"/>
                  </a:lnTo>
                  <a:lnTo>
                    <a:pt x="2581395" y="2262809"/>
                  </a:lnTo>
                  <a:lnTo>
                    <a:pt x="2595150" y="2227564"/>
                  </a:lnTo>
                  <a:lnTo>
                    <a:pt x="2609364" y="2156576"/>
                  </a:lnTo>
                  <a:lnTo>
                    <a:pt x="2623578" y="2089601"/>
                  </a:lnTo>
                  <a:lnTo>
                    <a:pt x="2637333" y="2058242"/>
                  </a:lnTo>
                  <a:lnTo>
                    <a:pt x="2651547" y="2065998"/>
                  </a:lnTo>
                  <a:lnTo>
                    <a:pt x="2665302" y="2047312"/>
                  </a:lnTo>
                  <a:lnTo>
                    <a:pt x="2679516" y="1932267"/>
                  </a:lnTo>
                  <a:lnTo>
                    <a:pt x="2693729" y="1766503"/>
                  </a:lnTo>
                  <a:lnTo>
                    <a:pt x="2707026" y="1650436"/>
                  </a:lnTo>
                  <a:lnTo>
                    <a:pt x="2721240" y="1605332"/>
                  </a:lnTo>
                  <a:lnTo>
                    <a:pt x="2734995" y="1586799"/>
                  </a:lnTo>
                  <a:lnTo>
                    <a:pt x="2749209" y="1533846"/>
                  </a:lnTo>
                  <a:lnTo>
                    <a:pt x="2762964" y="1475163"/>
                  </a:lnTo>
                  <a:lnTo>
                    <a:pt x="2777178" y="1441373"/>
                  </a:lnTo>
                  <a:lnTo>
                    <a:pt x="2791392" y="1398702"/>
                  </a:lnTo>
                  <a:lnTo>
                    <a:pt x="2805147" y="1338999"/>
                  </a:lnTo>
                  <a:lnTo>
                    <a:pt x="2819360" y="1288947"/>
                  </a:lnTo>
                  <a:lnTo>
                    <a:pt x="2833116" y="1283235"/>
                  </a:lnTo>
                  <a:lnTo>
                    <a:pt x="2847329" y="1327915"/>
                  </a:lnTo>
                  <a:lnTo>
                    <a:pt x="2861543" y="1417916"/>
                  </a:lnTo>
                  <a:lnTo>
                    <a:pt x="2874381" y="1472525"/>
                  </a:lnTo>
                  <a:lnTo>
                    <a:pt x="2888595" y="1423958"/>
                  </a:lnTo>
                  <a:lnTo>
                    <a:pt x="2902350" y="1314826"/>
                  </a:lnTo>
                  <a:lnTo>
                    <a:pt x="2916564" y="1257144"/>
                  </a:lnTo>
                  <a:lnTo>
                    <a:pt x="2930319" y="1226077"/>
                  </a:lnTo>
                  <a:lnTo>
                    <a:pt x="2944533" y="1151502"/>
                  </a:lnTo>
                  <a:lnTo>
                    <a:pt x="2958747" y="1100809"/>
                  </a:lnTo>
                  <a:lnTo>
                    <a:pt x="2972502" y="1091116"/>
                  </a:lnTo>
                  <a:lnTo>
                    <a:pt x="2986716" y="1056151"/>
                  </a:lnTo>
                  <a:lnTo>
                    <a:pt x="3000471" y="1031583"/>
                  </a:lnTo>
                  <a:lnTo>
                    <a:pt x="3014685" y="1073617"/>
                  </a:lnTo>
                  <a:lnTo>
                    <a:pt x="3028898" y="1088035"/>
                  </a:lnTo>
                  <a:lnTo>
                    <a:pt x="3041736" y="1025745"/>
                  </a:lnTo>
                  <a:lnTo>
                    <a:pt x="3055950" y="954874"/>
                  </a:lnTo>
                  <a:lnTo>
                    <a:pt x="3069705" y="938733"/>
                  </a:lnTo>
                  <a:lnTo>
                    <a:pt x="3083919" y="957684"/>
                  </a:lnTo>
                  <a:lnTo>
                    <a:pt x="3097674" y="1009425"/>
                  </a:lnTo>
                  <a:lnTo>
                    <a:pt x="3111888" y="1124263"/>
                  </a:lnTo>
                  <a:lnTo>
                    <a:pt x="3126102" y="1229472"/>
                  </a:lnTo>
                  <a:lnTo>
                    <a:pt x="3139857" y="1303560"/>
                  </a:lnTo>
                  <a:lnTo>
                    <a:pt x="3154071" y="1366677"/>
                  </a:lnTo>
                  <a:lnTo>
                    <a:pt x="3167826" y="1381398"/>
                  </a:lnTo>
                  <a:lnTo>
                    <a:pt x="3182040" y="1339962"/>
                  </a:lnTo>
                  <a:lnTo>
                    <a:pt x="3196253" y="1326225"/>
                  </a:lnTo>
                  <a:lnTo>
                    <a:pt x="3209092" y="1426689"/>
                  </a:lnTo>
                  <a:lnTo>
                    <a:pt x="3223305" y="1582686"/>
                  </a:lnTo>
                  <a:lnTo>
                    <a:pt x="3237061" y="1709945"/>
                  </a:lnTo>
                  <a:lnTo>
                    <a:pt x="3251274" y="1788864"/>
                  </a:lnTo>
                  <a:lnTo>
                    <a:pt x="3265030" y="1803844"/>
                  </a:lnTo>
                  <a:lnTo>
                    <a:pt x="3279243" y="1785817"/>
                  </a:lnTo>
                  <a:lnTo>
                    <a:pt x="3293457" y="1799006"/>
                  </a:lnTo>
                  <a:lnTo>
                    <a:pt x="3307212" y="1833984"/>
                  </a:lnTo>
                  <a:lnTo>
                    <a:pt x="3321426" y="1865945"/>
                  </a:lnTo>
                  <a:lnTo>
                    <a:pt x="3335181" y="1898091"/>
                  </a:lnTo>
                  <a:lnTo>
                    <a:pt x="3349395" y="1938503"/>
                  </a:lnTo>
                  <a:lnTo>
                    <a:pt x="3363609" y="1959989"/>
                  </a:lnTo>
                  <a:lnTo>
                    <a:pt x="3376905" y="1906027"/>
                  </a:lnTo>
                  <a:lnTo>
                    <a:pt x="3391119" y="1843420"/>
                  </a:lnTo>
                  <a:lnTo>
                    <a:pt x="3404874" y="1817591"/>
                  </a:lnTo>
                  <a:lnTo>
                    <a:pt x="3419088" y="1814581"/>
                  </a:lnTo>
                  <a:lnTo>
                    <a:pt x="3432843" y="1870146"/>
                  </a:lnTo>
                  <a:lnTo>
                    <a:pt x="3447057" y="1926366"/>
                  </a:lnTo>
                  <a:lnTo>
                    <a:pt x="3461271" y="1923825"/>
                  </a:lnTo>
                  <a:lnTo>
                    <a:pt x="3475026" y="1905826"/>
                  </a:lnTo>
                  <a:lnTo>
                    <a:pt x="3489240" y="1902588"/>
                  </a:lnTo>
                  <a:lnTo>
                    <a:pt x="3502995" y="1900224"/>
                  </a:lnTo>
                  <a:lnTo>
                    <a:pt x="3517208" y="1890560"/>
                  </a:lnTo>
                  <a:lnTo>
                    <a:pt x="3531422" y="1875444"/>
                  </a:lnTo>
                  <a:lnTo>
                    <a:pt x="3544260" y="1878729"/>
                  </a:lnTo>
                  <a:lnTo>
                    <a:pt x="3558474" y="1889952"/>
                  </a:lnTo>
                  <a:lnTo>
                    <a:pt x="3572229" y="1918140"/>
                  </a:lnTo>
                  <a:lnTo>
                    <a:pt x="3586443" y="1956632"/>
                  </a:lnTo>
                  <a:lnTo>
                    <a:pt x="3600198" y="1948413"/>
                  </a:lnTo>
                  <a:lnTo>
                    <a:pt x="3614412" y="1906249"/>
                  </a:lnTo>
                  <a:lnTo>
                    <a:pt x="3628626" y="1881148"/>
                  </a:lnTo>
                  <a:lnTo>
                    <a:pt x="3642381" y="1877173"/>
                  </a:lnTo>
                  <a:lnTo>
                    <a:pt x="3656595" y="1883683"/>
                  </a:lnTo>
                  <a:lnTo>
                    <a:pt x="3670350" y="1881959"/>
                  </a:lnTo>
                  <a:lnTo>
                    <a:pt x="3684564" y="1842407"/>
                  </a:lnTo>
                  <a:lnTo>
                    <a:pt x="3698777" y="1839395"/>
                  </a:lnTo>
                  <a:lnTo>
                    <a:pt x="3711616" y="1882219"/>
                  </a:lnTo>
                  <a:lnTo>
                    <a:pt x="3725829" y="1893326"/>
                  </a:lnTo>
                  <a:lnTo>
                    <a:pt x="3739584" y="1846112"/>
                  </a:lnTo>
                  <a:lnTo>
                    <a:pt x="3753798" y="1767953"/>
                  </a:lnTo>
                  <a:lnTo>
                    <a:pt x="3767553" y="1719078"/>
                  </a:lnTo>
                  <a:lnTo>
                    <a:pt x="3781767" y="1720858"/>
                  </a:lnTo>
                  <a:lnTo>
                    <a:pt x="3795981" y="1731562"/>
                  </a:lnTo>
                  <a:lnTo>
                    <a:pt x="3809736" y="1710458"/>
                  </a:lnTo>
                  <a:lnTo>
                    <a:pt x="3823950" y="1644654"/>
                  </a:lnTo>
                  <a:lnTo>
                    <a:pt x="3837705" y="1563805"/>
                  </a:lnTo>
                  <a:lnTo>
                    <a:pt x="3851919" y="1537514"/>
                  </a:lnTo>
                  <a:lnTo>
                    <a:pt x="3866132" y="1542474"/>
                  </a:lnTo>
                  <a:lnTo>
                    <a:pt x="3878971" y="1527762"/>
                  </a:lnTo>
                  <a:lnTo>
                    <a:pt x="3893184" y="1491052"/>
                  </a:lnTo>
                  <a:lnTo>
                    <a:pt x="3906940" y="1411670"/>
                  </a:lnTo>
                  <a:lnTo>
                    <a:pt x="3921153" y="1321728"/>
                  </a:lnTo>
                  <a:lnTo>
                    <a:pt x="3934909" y="1269311"/>
                  </a:lnTo>
                  <a:lnTo>
                    <a:pt x="3949122" y="1232920"/>
                  </a:lnTo>
                  <a:lnTo>
                    <a:pt x="3963336" y="1211842"/>
                  </a:lnTo>
                  <a:lnTo>
                    <a:pt x="3977091" y="1214074"/>
                  </a:lnTo>
                  <a:lnTo>
                    <a:pt x="3991305" y="1223434"/>
                  </a:lnTo>
                  <a:lnTo>
                    <a:pt x="4005060" y="1222233"/>
                  </a:lnTo>
                  <a:lnTo>
                    <a:pt x="4019274" y="1213544"/>
                  </a:lnTo>
                  <a:lnTo>
                    <a:pt x="4033488" y="1149159"/>
                  </a:lnTo>
                  <a:lnTo>
                    <a:pt x="4046784" y="1055008"/>
                  </a:lnTo>
                  <a:lnTo>
                    <a:pt x="4060998" y="1020562"/>
                  </a:lnTo>
                  <a:lnTo>
                    <a:pt x="4074753" y="1047157"/>
                  </a:lnTo>
                  <a:lnTo>
                    <a:pt x="4088967" y="1067516"/>
                  </a:lnTo>
                  <a:lnTo>
                    <a:pt x="4102722" y="1074512"/>
                  </a:lnTo>
                  <a:lnTo>
                    <a:pt x="4116936" y="1106067"/>
                  </a:lnTo>
                  <a:lnTo>
                    <a:pt x="4131150" y="1103859"/>
                  </a:lnTo>
                  <a:lnTo>
                    <a:pt x="4144905" y="1081615"/>
                  </a:lnTo>
                  <a:lnTo>
                    <a:pt x="4159119" y="1090146"/>
                  </a:lnTo>
                  <a:lnTo>
                    <a:pt x="4172874" y="1163078"/>
                  </a:lnTo>
                  <a:lnTo>
                    <a:pt x="4187088" y="1218927"/>
                  </a:lnTo>
                  <a:lnTo>
                    <a:pt x="4201301" y="1235812"/>
                  </a:lnTo>
                  <a:lnTo>
                    <a:pt x="4214139" y="1277892"/>
                  </a:lnTo>
                  <a:lnTo>
                    <a:pt x="4228353" y="1317151"/>
                  </a:lnTo>
                  <a:lnTo>
                    <a:pt x="4242108" y="1367688"/>
                  </a:lnTo>
                  <a:lnTo>
                    <a:pt x="4256322" y="1444333"/>
                  </a:lnTo>
                  <a:lnTo>
                    <a:pt x="4270077" y="1504470"/>
                  </a:lnTo>
                  <a:lnTo>
                    <a:pt x="4284291" y="1552608"/>
                  </a:lnTo>
                  <a:lnTo>
                    <a:pt x="4298505" y="1654356"/>
                  </a:lnTo>
                  <a:lnTo>
                    <a:pt x="4312260" y="1758390"/>
                  </a:lnTo>
                  <a:lnTo>
                    <a:pt x="4326474" y="1817365"/>
                  </a:lnTo>
                  <a:lnTo>
                    <a:pt x="4340229" y="1834705"/>
                  </a:lnTo>
                  <a:lnTo>
                    <a:pt x="4354443" y="1858839"/>
                  </a:lnTo>
                  <a:lnTo>
                    <a:pt x="4368656" y="1927806"/>
                  </a:lnTo>
                  <a:lnTo>
                    <a:pt x="4381495" y="1986829"/>
                  </a:lnTo>
                  <a:lnTo>
                    <a:pt x="4395708" y="2023273"/>
                  </a:lnTo>
                  <a:lnTo>
                    <a:pt x="4409464" y="2050016"/>
                  </a:lnTo>
                  <a:lnTo>
                    <a:pt x="4423677" y="2083480"/>
                  </a:lnTo>
                  <a:lnTo>
                    <a:pt x="4437433" y="2110046"/>
                  </a:lnTo>
                  <a:lnTo>
                    <a:pt x="4451646" y="2107534"/>
                  </a:lnTo>
                  <a:lnTo>
                    <a:pt x="4465860" y="2080698"/>
                  </a:lnTo>
                  <a:lnTo>
                    <a:pt x="4479615" y="2063099"/>
                  </a:lnTo>
                  <a:lnTo>
                    <a:pt x="4493829" y="2093767"/>
                  </a:lnTo>
                  <a:lnTo>
                    <a:pt x="4507584" y="2151035"/>
                  </a:lnTo>
                  <a:lnTo>
                    <a:pt x="4521798" y="2199340"/>
                  </a:lnTo>
                  <a:lnTo>
                    <a:pt x="4536012" y="2221850"/>
                  </a:lnTo>
                  <a:lnTo>
                    <a:pt x="4548850" y="2251509"/>
                  </a:lnTo>
                  <a:lnTo>
                    <a:pt x="4563063" y="2316282"/>
                  </a:lnTo>
                  <a:lnTo>
                    <a:pt x="4576819" y="2387586"/>
                  </a:lnTo>
                  <a:lnTo>
                    <a:pt x="4591032" y="2406044"/>
                  </a:lnTo>
                  <a:lnTo>
                    <a:pt x="4604788" y="2385480"/>
                  </a:lnTo>
                  <a:lnTo>
                    <a:pt x="4619001" y="2379826"/>
                  </a:lnTo>
                  <a:lnTo>
                    <a:pt x="4633215" y="2393263"/>
                  </a:lnTo>
                  <a:lnTo>
                    <a:pt x="4646970" y="2415268"/>
                  </a:lnTo>
                  <a:lnTo>
                    <a:pt x="4661184" y="2415722"/>
                  </a:lnTo>
                  <a:lnTo>
                    <a:pt x="4674939" y="2378945"/>
                  </a:lnTo>
                  <a:lnTo>
                    <a:pt x="4689153" y="2332352"/>
                  </a:lnTo>
                  <a:lnTo>
                    <a:pt x="4703367" y="2311819"/>
                  </a:lnTo>
                  <a:lnTo>
                    <a:pt x="4716663" y="2282932"/>
                  </a:lnTo>
                  <a:lnTo>
                    <a:pt x="4730877" y="2188950"/>
                  </a:lnTo>
                  <a:lnTo>
                    <a:pt x="4744632" y="2096823"/>
                  </a:lnTo>
                  <a:lnTo>
                    <a:pt x="4758846" y="2069881"/>
                  </a:lnTo>
                  <a:lnTo>
                    <a:pt x="4772601" y="2081208"/>
                  </a:lnTo>
                  <a:lnTo>
                    <a:pt x="4786815" y="2096542"/>
                  </a:lnTo>
                  <a:lnTo>
                    <a:pt x="4801029" y="2084159"/>
                  </a:lnTo>
                  <a:lnTo>
                    <a:pt x="4814784" y="2063907"/>
                  </a:lnTo>
                  <a:lnTo>
                    <a:pt x="4828998" y="2059200"/>
                  </a:lnTo>
                  <a:lnTo>
                    <a:pt x="4842753" y="2071280"/>
                  </a:lnTo>
                  <a:lnTo>
                    <a:pt x="4856967" y="2086408"/>
                  </a:lnTo>
                  <a:lnTo>
                    <a:pt x="4871180" y="2088674"/>
                  </a:lnTo>
                  <a:lnTo>
                    <a:pt x="4884019" y="2079092"/>
                  </a:lnTo>
                  <a:lnTo>
                    <a:pt x="4898232" y="2067472"/>
                  </a:lnTo>
                  <a:lnTo>
                    <a:pt x="4911987" y="2044431"/>
                  </a:lnTo>
                  <a:lnTo>
                    <a:pt x="4926201" y="2033083"/>
                  </a:lnTo>
                  <a:lnTo>
                    <a:pt x="4939956" y="2046916"/>
                  </a:lnTo>
                  <a:lnTo>
                    <a:pt x="4954170" y="2052292"/>
                  </a:lnTo>
                  <a:lnTo>
                    <a:pt x="4968384" y="2044909"/>
                  </a:lnTo>
                  <a:lnTo>
                    <a:pt x="4982139" y="2024678"/>
                  </a:lnTo>
                  <a:lnTo>
                    <a:pt x="4996353" y="2016020"/>
                  </a:lnTo>
                  <a:lnTo>
                    <a:pt x="5010108" y="2055403"/>
                  </a:lnTo>
                  <a:lnTo>
                    <a:pt x="5024322" y="2104711"/>
                  </a:lnTo>
                  <a:lnTo>
                    <a:pt x="5038535" y="2122117"/>
                  </a:lnTo>
                  <a:lnTo>
                    <a:pt x="5051374" y="2130993"/>
                  </a:lnTo>
                  <a:lnTo>
                    <a:pt x="5065587" y="2151967"/>
                  </a:lnTo>
                  <a:lnTo>
                    <a:pt x="5079343" y="2175046"/>
                  </a:lnTo>
                  <a:lnTo>
                    <a:pt x="5093556" y="2190342"/>
                  </a:lnTo>
                  <a:lnTo>
                    <a:pt x="5107312" y="2223755"/>
                  </a:lnTo>
                  <a:lnTo>
                    <a:pt x="5121525" y="2287653"/>
                  </a:lnTo>
                  <a:lnTo>
                    <a:pt x="5135739" y="2334069"/>
                  </a:lnTo>
                  <a:lnTo>
                    <a:pt x="5149494" y="2368074"/>
                  </a:lnTo>
                  <a:lnTo>
                    <a:pt x="5163708" y="2424880"/>
                  </a:lnTo>
                  <a:lnTo>
                    <a:pt x="5177463" y="2451343"/>
                  </a:lnTo>
                  <a:lnTo>
                    <a:pt x="5191677" y="2453058"/>
                  </a:lnTo>
                  <a:lnTo>
                    <a:pt x="5205891" y="2486385"/>
                  </a:lnTo>
                  <a:lnTo>
                    <a:pt x="5218729" y="2508471"/>
                  </a:lnTo>
                  <a:lnTo>
                    <a:pt x="5232943" y="2518576"/>
                  </a:lnTo>
                  <a:lnTo>
                    <a:pt x="5246698" y="2545532"/>
                  </a:lnTo>
                  <a:lnTo>
                    <a:pt x="5260911" y="2541904"/>
                  </a:lnTo>
                  <a:lnTo>
                    <a:pt x="5274667" y="2519881"/>
                  </a:lnTo>
                  <a:lnTo>
                    <a:pt x="5288880" y="2549473"/>
                  </a:lnTo>
                  <a:lnTo>
                    <a:pt x="5303094" y="2666471"/>
                  </a:lnTo>
                  <a:lnTo>
                    <a:pt x="5316849" y="2792691"/>
                  </a:lnTo>
                  <a:lnTo>
                    <a:pt x="5331063" y="2858342"/>
                  </a:lnTo>
                  <a:lnTo>
                    <a:pt x="5344818" y="2952465"/>
                  </a:lnTo>
                  <a:lnTo>
                    <a:pt x="5359032" y="3081979"/>
                  </a:lnTo>
                  <a:lnTo>
                    <a:pt x="5373246" y="3129682"/>
                  </a:lnTo>
                  <a:lnTo>
                    <a:pt x="5386542" y="3149494"/>
                  </a:lnTo>
                  <a:lnTo>
                    <a:pt x="5400756" y="3188841"/>
                  </a:lnTo>
                  <a:lnTo>
                    <a:pt x="5414511" y="3178685"/>
                  </a:lnTo>
                  <a:lnTo>
                    <a:pt x="5428725" y="3154400"/>
                  </a:lnTo>
                  <a:lnTo>
                    <a:pt x="5442480" y="3161325"/>
                  </a:lnTo>
                  <a:lnTo>
                    <a:pt x="5456694" y="3155033"/>
                  </a:lnTo>
                  <a:lnTo>
                    <a:pt x="5470908" y="3130329"/>
                  </a:lnTo>
                  <a:lnTo>
                    <a:pt x="5484663" y="3142004"/>
                  </a:lnTo>
                  <a:lnTo>
                    <a:pt x="5498877" y="3210161"/>
                  </a:lnTo>
                  <a:lnTo>
                    <a:pt x="5512632" y="3235498"/>
                  </a:lnTo>
                  <a:lnTo>
                    <a:pt x="5526846" y="3146386"/>
                  </a:lnTo>
                  <a:lnTo>
                    <a:pt x="5541059" y="3044716"/>
                  </a:lnTo>
                  <a:lnTo>
                    <a:pt x="5553898" y="2963422"/>
                  </a:lnTo>
                  <a:lnTo>
                    <a:pt x="5568111" y="2880205"/>
                  </a:lnTo>
                  <a:lnTo>
                    <a:pt x="5581867" y="2829519"/>
                  </a:lnTo>
                  <a:lnTo>
                    <a:pt x="5596080" y="2809782"/>
                  </a:lnTo>
                  <a:lnTo>
                    <a:pt x="5609835" y="2789650"/>
                  </a:lnTo>
                  <a:lnTo>
                    <a:pt x="5624049" y="2735804"/>
                  </a:lnTo>
                  <a:lnTo>
                    <a:pt x="5638263" y="2642232"/>
                  </a:lnTo>
                  <a:lnTo>
                    <a:pt x="5652018" y="2543665"/>
                  </a:lnTo>
                  <a:lnTo>
                    <a:pt x="5666232" y="2455932"/>
                  </a:lnTo>
                  <a:lnTo>
                    <a:pt x="5679987" y="2374718"/>
                  </a:lnTo>
                  <a:lnTo>
                    <a:pt x="5694201" y="2336009"/>
                  </a:lnTo>
                  <a:lnTo>
                    <a:pt x="5708415" y="2346089"/>
                  </a:lnTo>
                  <a:lnTo>
                    <a:pt x="5721253" y="2405312"/>
                  </a:lnTo>
                  <a:lnTo>
                    <a:pt x="5735466" y="2498218"/>
                  </a:lnTo>
                  <a:lnTo>
                    <a:pt x="5749222" y="2622603"/>
                  </a:lnTo>
                  <a:lnTo>
                    <a:pt x="5763435" y="2812460"/>
                  </a:lnTo>
                  <a:lnTo>
                    <a:pt x="5777191" y="2980061"/>
                  </a:lnTo>
                  <a:lnTo>
                    <a:pt x="5791404" y="3074527"/>
                  </a:lnTo>
                  <a:lnTo>
                    <a:pt x="5805618" y="3121039"/>
                  </a:lnTo>
                  <a:lnTo>
                    <a:pt x="5819373" y="3116986"/>
                  </a:lnTo>
                  <a:lnTo>
                    <a:pt x="5833587" y="3098478"/>
                  </a:lnTo>
                  <a:lnTo>
                    <a:pt x="5847342" y="3132423"/>
                  </a:lnTo>
                  <a:lnTo>
                    <a:pt x="5861556" y="3216521"/>
                  </a:lnTo>
                  <a:lnTo>
                    <a:pt x="5875770" y="3292824"/>
                  </a:lnTo>
                  <a:lnTo>
                    <a:pt x="5888608" y="3316231"/>
                  </a:lnTo>
                  <a:lnTo>
                    <a:pt x="5902822" y="3284190"/>
                  </a:lnTo>
                  <a:lnTo>
                    <a:pt x="5916577" y="3217589"/>
                  </a:lnTo>
                  <a:lnTo>
                    <a:pt x="5930791" y="3090364"/>
                  </a:lnTo>
                  <a:lnTo>
                    <a:pt x="5944546" y="2912758"/>
                  </a:lnTo>
                  <a:lnTo>
                    <a:pt x="5958760" y="2782410"/>
                  </a:lnTo>
                  <a:lnTo>
                    <a:pt x="5972973" y="2743595"/>
                  </a:lnTo>
                  <a:lnTo>
                    <a:pt x="5986728" y="2770632"/>
                  </a:lnTo>
                  <a:lnTo>
                    <a:pt x="6000942" y="2770452"/>
                  </a:lnTo>
                  <a:lnTo>
                    <a:pt x="6014697" y="2696608"/>
                  </a:lnTo>
                  <a:lnTo>
                    <a:pt x="6028911" y="2604254"/>
                  </a:lnTo>
                  <a:lnTo>
                    <a:pt x="6043125" y="2486185"/>
                  </a:lnTo>
                  <a:lnTo>
                    <a:pt x="6056422" y="2318507"/>
                  </a:lnTo>
                  <a:lnTo>
                    <a:pt x="6070635" y="2137610"/>
                  </a:lnTo>
                  <a:lnTo>
                    <a:pt x="6084390" y="1976950"/>
                  </a:lnTo>
                  <a:lnTo>
                    <a:pt x="6098604" y="1886695"/>
                  </a:lnTo>
                  <a:lnTo>
                    <a:pt x="6112359" y="1876214"/>
                  </a:lnTo>
                  <a:lnTo>
                    <a:pt x="6126573" y="1855838"/>
                  </a:lnTo>
                  <a:lnTo>
                    <a:pt x="6140787" y="1813024"/>
                  </a:lnTo>
                  <a:lnTo>
                    <a:pt x="6154542" y="1731433"/>
                  </a:lnTo>
                  <a:lnTo>
                    <a:pt x="6168756" y="1601703"/>
                  </a:lnTo>
                  <a:lnTo>
                    <a:pt x="6182511" y="1475657"/>
                  </a:lnTo>
                  <a:lnTo>
                    <a:pt x="6196725" y="1357905"/>
                  </a:lnTo>
                  <a:lnTo>
                    <a:pt x="6210938" y="1270426"/>
                  </a:lnTo>
                  <a:lnTo>
                    <a:pt x="6223777" y="1256365"/>
                  </a:lnTo>
                  <a:lnTo>
                    <a:pt x="6237990" y="1306021"/>
                  </a:lnTo>
                  <a:lnTo>
                    <a:pt x="6251746" y="1349329"/>
                  </a:lnTo>
                  <a:lnTo>
                    <a:pt x="6265959" y="1322274"/>
                  </a:lnTo>
                  <a:lnTo>
                    <a:pt x="6279715" y="1263839"/>
                  </a:lnTo>
                  <a:lnTo>
                    <a:pt x="6293928" y="1266468"/>
                  </a:lnTo>
                  <a:lnTo>
                    <a:pt x="6308142" y="1307519"/>
                  </a:lnTo>
                  <a:lnTo>
                    <a:pt x="6321897" y="1330165"/>
                  </a:lnTo>
                  <a:lnTo>
                    <a:pt x="6336111" y="1358190"/>
                  </a:lnTo>
                  <a:lnTo>
                    <a:pt x="6349866" y="1392347"/>
                  </a:lnTo>
                  <a:lnTo>
                    <a:pt x="6364080" y="1426307"/>
                  </a:lnTo>
                  <a:lnTo>
                    <a:pt x="6378294" y="1467344"/>
                  </a:lnTo>
                  <a:lnTo>
                    <a:pt x="6391132" y="1488800"/>
                  </a:lnTo>
                  <a:lnTo>
                    <a:pt x="6405346" y="1507131"/>
                  </a:lnTo>
                  <a:lnTo>
                    <a:pt x="6419101" y="1549473"/>
                  </a:lnTo>
                  <a:lnTo>
                    <a:pt x="6433314" y="1621443"/>
                  </a:lnTo>
                  <a:lnTo>
                    <a:pt x="6447070" y="1692425"/>
                  </a:lnTo>
                  <a:lnTo>
                    <a:pt x="6461283" y="1675004"/>
                  </a:lnTo>
                  <a:lnTo>
                    <a:pt x="6475497" y="1584627"/>
                  </a:lnTo>
                  <a:lnTo>
                    <a:pt x="6489252" y="1496495"/>
                  </a:lnTo>
                  <a:lnTo>
                    <a:pt x="6503466" y="1428990"/>
                  </a:lnTo>
                  <a:lnTo>
                    <a:pt x="6517221" y="1380659"/>
                  </a:lnTo>
                  <a:lnTo>
                    <a:pt x="6531435" y="1323694"/>
                  </a:lnTo>
                  <a:lnTo>
                    <a:pt x="6545649" y="1260185"/>
                  </a:lnTo>
                  <a:lnTo>
                    <a:pt x="6558487" y="1243410"/>
                  </a:lnTo>
                  <a:lnTo>
                    <a:pt x="6572701" y="1241528"/>
                  </a:lnTo>
                  <a:lnTo>
                    <a:pt x="6586456" y="1216172"/>
                  </a:lnTo>
                  <a:lnTo>
                    <a:pt x="6600670" y="1168867"/>
                  </a:lnTo>
                  <a:lnTo>
                    <a:pt x="6614425" y="1118984"/>
                  </a:lnTo>
                  <a:lnTo>
                    <a:pt x="6628639" y="1128134"/>
                  </a:lnTo>
                  <a:lnTo>
                    <a:pt x="6642852" y="1165057"/>
                  </a:lnTo>
                  <a:lnTo>
                    <a:pt x="6656608" y="1210770"/>
                  </a:lnTo>
                  <a:lnTo>
                    <a:pt x="6670821" y="1279350"/>
                  </a:lnTo>
                  <a:lnTo>
                    <a:pt x="6684576" y="1307112"/>
                  </a:lnTo>
                  <a:lnTo>
                    <a:pt x="6698790" y="1296313"/>
                  </a:lnTo>
                  <a:lnTo>
                    <a:pt x="6713004" y="1299692"/>
                  </a:lnTo>
                  <a:lnTo>
                    <a:pt x="6726301" y="1282740"/>
                  </a:lnTo>
                  <a:lnTo>
                    <a:pt x="6740514" y="1250666"/>
                  </a:lnTo>
                  <a:lnTo>
                    <a:pt x="6754270" y="1234893"/>
                  </a:lnTo>
                  <a:lnTo>
                    <a:pt x="6768483" y="1239081"/>
                  </a:lnTo>
                  <a:lnTo>
                    <a:pt x="6782238" y="1254758"/>
                  </a:lnTo>
                  <a:lnTo>
                    <a:pt x="6796452" y="1260942"/>
                  </a:lnTo>
                  <a:lnTo>
                    <a:pt x="6810666" y="1265264"/>
                  </a:lnTo>
                  <a:lnTo>
                    <a:pt x="6824421" y="1263713"/>
                  </a:lnTo>
                  <a:lnTo>
                    <a:pt x="6838635" y="1235649"/>
                  </a:lnTo>
                  <a:lnTo>
                    <a:pt x="6852390" y="1195197"/>
                  </a:lnTo>
                  <a:lnTo>
                    <a:pt x="6866604" y="1172196"/>
                  </a:lnTo>
                  <a:lnTo>
                    <a:pt x="6880818" y="1180472"/>
                  </a:lnTo>
                  <a:lnTo>
                    <a:pt x="6893656" y="1229094"/>
                  </a:lnTo>
                  <a:lnTo>
                    <a:pt x="6907869" y="1301147"/>
                  </a:lnTo>
                  <a:lnTo>
                    <a:pt x="6921625" y="1337196"/>
                  </a:lnTo>
                  <a:lnTo>
                    <a:pt x="6935838" y="1361131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22" name="pg20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539689"/>
                  </a:moveTo>
                  <a:lnTo>
                    <a:pt x="14213" y="1581286"/>
                  </a:lnTo>
                  <a:lnTo>
                    <a:pt x="27510" y="1621660"/>
                  </a:lnTo>
                  <a:lnTo>
                    <a:pt x="41724" y="1659109"/>
                  </a:lnTo>
                  <a:lnTo>
                    <a:pt x="55479" y="1706595"/>
                  </a:lnTo>
                  <a:lnTo>
                    <a:pt x="69693" y="1768168"/>
                  </a:lnTo>
                  <a:lnTo>
                    <a:pt x="83448" y="1825521"/>
                  </a:lnTo>
                  <a:lnTo>
                    <a:pt x="97662" y="1831571"/>
                  </a:lnTo>
                  <a:lnTo>
                    <a:pt x="111875" y="1772009"/>
                  </a:lnTo>
                  <a:lnTo>
                    <a:pt x="125630" y="1671053"/>
                  </a:lnTo>
                  <a:lnTo>
                    <a:pt x="139844" y="1588504"/>
                  </a:lnTo>
                  <a:lnTo>
                    <a:pt x="153599" y="1564101"/>
                  </a:lnTo>
                  <a:lnTo>
                    <a:pt x="167813" y="1577902"/>
                  </a:lnTo>
                  <a:lnTo>
                    <a:pt x="182027" y="1590726"/>
                  </a:lnTo>
                  <a:lnTo>
                    <a:pt x="194865" y="1590147"/>
                  </a:lnTo>
                  <a:lnTo>
                    <a:pt x="209079" y="1538667"/>
                  </a:lnTo>
                  <a:lnTo>
                    <a:pt x="222834" y="1412653"/>
                  </a:lnTo>
                  <a:lnTo>
                    <a:pt x="237048" y="1222151"/>
                  </a:lnTo>
                  <a:lnTo>
                    <a:pt x="250803" y="952537"/>
                  </a:lnTo>
                  <a:lnTo>
                    <a:pt x="265017" y="647750"/>
                  </a:lnTo>
                  <a:lnTo>
                    <a:pt x="279230" y="395296"/>
                  </a:lnTo>
                  <a:lnTo>
                    <a:pt x="292986" y="249170"/>
                  </a:lnTo>
                  <a:lnTo>
                    <a:pt x="307199" y="206033"/>
                  </a:lnTo>
                  <a:lnTo>
                    <a:pt x="320955" y="197061"/>
                  </a:lnTo>
                  <a:lnTo>
                    <a:pt x="335168" y="176180"/>
                  </a:lnTo>
                  <a:lnTo>
                    <a:pt x="349382" y="154854"/>
                  </a:lnTo>
                  <a:lnTo>
                    <a:pt x="362220" y="105532"/>
                  </a:lnTo>
                  <a:lnTo>
                    <a:pt x="376434" y="36814"/>
                  </a:lnTo>
                  <a:lnTo>
                    <a:pt x="390189" y="0"/>
                  </a:lnTo>
                  <a:lnTo>
                    <a:pt x="404403" y="9307"/>
                  </a:lnTo>
                  <a:lnTo>
                    <a:pt x="418158" y="59045"/>
                  </a:lnTo>
                  <a:lnTo>
                    <a:pt x="432372" y="136517"/>
                  </a:lnTo>
                  <a:lnTo>
                    <a:pt x="446586" y="224259"/>
                  </a:lnTo>
                  <a:lnTo>
                    <a:pt x="460341" y="283053"/>
                  </a:lnTo>
                  <a:lnTo>
                    <a:pt x="474554" y="274534"/>
                  </a:lnTo>
                  <a:lnTo>
                    <a:pt x="488310" y="206369"/>
                  </a:lnTo>
                  <a:lnTo>
                    <a:pt x="502523" y="112820"/>
                  </a:lnTo>
                  <a:lnTo>
                    <a:pt x="516737" y="53977"/>
                  </a:lnTo>
                  <a:lnTo>
                    <a:pt x="529575" y="93499"/>
                  </a:lnTo>
                  <a:lnTo>
                    <a:pt x="543789" y="192264"/>
                  </a:lnTo>
                  <a:lnTo>
                    <a:pt x="557544" y="271302"/>
                  </a:lnTo>
                  <a:lnTo>
                    <a:pt x="571758" y="324864"/>
                  </a:lnTo>
                  <a:lnTo>
                    <a:pt x="585513" y="410470"/>
                  </a:lnTo>
                  <a:lnTo>
                    <a:pt x="599727" y="524625"/>
                  </a:lnTo>
                  <a:lnTo>
                    <a:pt x="613941" y="605535"/>
                  </a:lnTo>
                  <a:lnTo>
                    <a:pt x="627696" y="649344"/>
                  </a:lnTo>
                  <a:lnTo>
                    <a:pt x="641910" y="694120"/>
                  </a:lnTo>
                  <a:lnTo>
                    <a:pt x="655665" y="790114"/>
                  </a:lnTo>
                  <a:lnTo>
                    <a:pt x="669879" y="930728"/>
                  </a:lnTo>
                  <a:lnTo>
                    <a:pt x="684092" y="1035147"/>
                  </a:lnTo>
                  <a:lnTo>
                    <a:pt x="697389" y="1075745"/>
                  </a:lnTo>
                  <a:lnTo>
                    <a:pt x="711603" y="1099932"/>
                  </a:lnTo>
                  <a:lnTo>
                    <a:pt x="725358" y="1132482"/>
                  </a:lnTo>
                  <a:lnTo>
                    <a:pt x="739572" y="1174201"/>
                  </a:lnTo>
                  <a:lnTo>
                    <a:pt x="753327" y="1201470"/>
                  </a:lnTo>
                  <a:lnTo>
                    <a:pt x="767541" y="1195845"/>
                  </a:lnTo>
                  <a:lnTo>
                    <a:pt x="781754" y="1193843"/>
                  </a:lnTo>
                  <a:lnTo>
                    <a:pt x="795510" y="1243394"/>
                  </a:lnTo>
                  <a:lnTo>
                    <a:pt x="809723" y="1353326"/>
                  </a:lnTo>
                  <a:lnTo>
                    <a:pt x="823478" y="1467673"/>
                  </a:lnTo>
                  <a:lnTo>
                    <a:pt x="837692" y="1576537"/>
                  </a:lnTo>
                  <a:lnTo>
                    <a:pt x="851906" y="1709297"/>
                  </a:lnTo>
                  <a:lnTo>
                    <a:pt x="864744" y="1830593"/>
                  </a:lnTo>
                  <a:lnTo>
                    <a:pt x="878958" y="1900647"/>
                  </a:lnTo>
                  <a:lnTo>
                    <a:pt x="892713" y="1935630"/>
                  </a:lnTo>
                  <a:lnTo>
                    <a:pt x="906927" y="1952825"/>
                  </a:lnTo>
                  <a:lnTo>
                    <a:pt x="920682" y="1937991"/>
                  </a:lnTo>
                  <a:lnTo>
                    <a:pt x="934896" y="1889397"/>
                  </a:lnTo>
                  <a:lnTo>
                    <a:pt x="949109" y="1846442"/>
                  </a:lnTo>
                  <a:lnTo>
                    <a:pt x="962865" y="1842834"/>
                  </a:lnTo>
                  <a:lnTo>
                    <a:pt x="977078" y="1856418"/>
                  </a:lnTo>
                  <a:lnTo>
                    <a:pt x="990834" y="1840074"/>
                  </a:lnTo>
                  <a:lnTo>
                    <a:pt x="1005047" y="1763746"/>
                  </a:lnTo>
                  <a:lnTo>
                    <a:pt x="1019261" y="1643312"/>
                  </a:lnTo>
                  <a:lnTo>
                    <a:pt x="1032099" y="1542229"/>
                  </a:lnTo>
                  <a:lnTo>
                    <a:pt x="1046313" y="1516362"/>
                  </a:lnTo>
                  <a:lnTo>
                    <a:pt x="1060068" y="1547851"/>
                  </a:lnTo>
                  <a:lnTo>
                    <a:pt x="1074282" y="1595014"/>
                  </a:lnTo>
                  <a:lnTo>
                    <a:pt x="1088037" y="1658931"/>
                  </a:lnTo>
                  <a:lnTo>
                    <a:pt x="1102251" y="1730914"/>
                  </a:lnTo>
                  <a:lnTo>
                    <a:pt x="1116465" y="1766878"/>
                  </a:lnTo>
                  <a:lnTo>
                    <a:pt x="1130220" y="1751380"/>
                  </a:lnTo>
                  <a:lnTo>
                    <a:pt x="1144434" y="1730482"/>
                  </a:lnTo>
                  <a:lnTo>
                    <a:pt x="1158189" y="1763225"/>
                  </a:lnTo>
                  <a:lnTo>
                    <a:pt x="1172402" y="1845955"/>
                  </a:lnTo>
                  <a:lnTo>
                    <a:pt x="1186616" y="1946445"/>
                  </a:lnTo>
                  <a:lnTo>
                    <a:pt x="1199454" y="2043848"/>
                  </a:lnTo>
                  <a:lnTo>
                    <a:pt x="1213668" y="2082493"/>
                  </a:lnTo>
                  <a:lnTo>
                    <a:pt x="1227423" y="2043624"/>
                  </a:lnTo>
                  <a:lnTo>
                    <a:pt x="1241637" y="2001405"/>
                  </a:lnTo>
                  <a:lnTo>
                    <a:pt x="1255392" y="2040991"/>
                  </a:lnTo>
                  <a:lnTo>
                    <a:pt x="1269606" y="2182987"/>
                  </a:lnTo>
                  <a:lnTo>
                    <a:pt x="1283820" y="2378662"/>
                  </a:lnTo>
                  <a:lnTo>
                    <a:pt x="1297575" y="2551307"/>
                  </a:lnTo>
                  <a:lnTo>
                    <a:pt x="1311789" y="2606525"/>
                  </a:lnTo>
                  <a:lnTo>
                    <a:pt x="1325544" y="2606525"/>
                  </a:lnTo>
                  <a:lnTo>
                    <a:pt x="1339758" y="2574525"/>
                  </a:lnTo>
                  <a:lnTo>
                    <a:pt x="1353971" y="2482267"/>
                  </a:lnTo>
                  <a:lnTo>
                    <a:pt x="1367268" y="2408974"/>
                  </a:lnTo>
                  <a:lnTo>
                    <a:pt x="1381482" y="2395801"/>
                  </a:lnTo>
                  <a:lnTo>
                    <a:pt x="1395237" y="2445582"/>
                  </a:lnTo>
                  <a:lnTo>
                    <a:pt x="1409451" y="2510429"/>
                  </a:lnTo>
                  <a:lnTo>
                    <a:pt x="1423206" y="2542528"/>
                  </a:lnTo>
                  <a:lnTo>
                    <a:pt x="1437420" y="2517380"/>
                  </a:lnTo>
                  <a:lnTo>
                    <a:pt x="1451633" y="2443767"/>
                  </a:lnTo>
                  <a:lnTo>
                    <a:pt x="1465389" y="2364099"/>
                  </a:lnTo>
                  <a:lnTo>
                    <a:pt x="1479602" y="2319769"/>
                  </a:lnTo>
                  <a:lnTo>
                    <a:pt x="1493358" y="2310049"/>
                  </a:lnTo>
                  <a:lnTo>
                    <a:pt x="1507571" y="2351962"/>
                  </a:lnTo>
                  <a:lnTo>
                    <a:pt x="1521785" y="2450560"/>
                  </a:lnTo>
                  <a:lnTo>
                    <a:pt x="1534623" y="2541054"/>
                  </a:lnTo>
                  <a:lnTo>
                    <a:pt x="1548837" y="2593440"/>
                  </a:lnTo>
                  <a:lnTo>
                    <a:pt x="1562592" y="2606525"/>
                  </a:lnTo>
                  <a:lnTo>
                    <a:pt x="1576806" y="2606525"/>
                  </a:lnTo>
                  <a:lnTo>
                    <a:pt x="1590561" y="2606525"/>
                  </a:lnTo>
                  <a:lnTo>
                    <a:pt x="1604775" y="2606525"/>
                  </a:lnTo>
                  <a:lnTo>
                    <a:pt x="1618989" y="2606525"/>
                  </a:lnTo>
                  <a:lnTo>
                    <a:pt x="1632744" y="2606525"/>
                  </a:lnTo>
                  <a:lnTo>
                    <a:pt x="1646957" y="2606525"/>
                  </a:lnTo>
                  <a:lnTo>
                    <a:pt x="1660713" y="2606525"/>
                  </a:lnTo>
                  <a:lnTo>
                    <a:pt x="1674926" y="2565076"/>
                  </a:lnTo>
                  <a:lnTo>
                    <a:pt x="1689140" y="2469614"/>
                  </a:lnTo>
                  <a:lnTo>
                    <a:pt x="1701978" y="2369638"/>
                  </a:lnTo>
                  <a:lnTo>
                    <a:pt x="1716192" y="2306029"/>
                  </a:lnTo>
                  <a:lnTo>
                    <a:pt x="1729947" y="2308056"/>
                  </a:lnTo>
                  <a:lnTo>
                    <a:pt x="1744161" y="2358937"/>
                  </a:lnTo>
                  <a:lnTo>
                    <a:pt x="1757916" y="2389017"/>
                  </a:lnTo>
                  <a:lnTo>
                    <a:pt x="1772130" y="2336155"/>
                  </a:lnTo>
                  <a:lnTo>
                    <a:pt x="1786344" y="2225616"/>
                  </a:lnTo>
                  <a:lnTo>
                    <a:pt x="1800099" y="2225608"/>
                  </a:lnTo>
                  <a:lnTo>
                    <a:pt x="1814313" y="2375283"/>
                  </a:lnTo>
                  <a:lnTo>
                    <a:pt x="1828068" y="2506730"/>
                  </a:lnTo>
                  <a:lnTo>
                    <a:pt x="1842282" y="2527334"/>
                  </a:lnTo>
                  <a:lnTo>
                    <a:pt x="1856495" y="2488458"/>
                  </a:lnTo>
                  <a:lnTo>
                    <a:pt x="1869333" y="2522675"/>
                  </a:lnTo>
                  <a:lnTo>
                    <a:pt x="1883547" y="2606525"/>
                  </a:lnTo>
                  <a:lnTo>
                    <a:pt x="1897302" y="2606525"/>
                  </a:lnTo>
                  <a:lnTo>
                    <a:pt x="1911516" y="2606525"/>
                  </a:lnTo>
                  <a:lnTo>
                    <a:pt x="1925271" y="2606525"/>
                  </a:lnTo>
                  <a:lnTo>
                    <a:pt x="1939485" y="2606525"/>
                  </a:lnTo>
                  <a:lnTo>
                    <a:pt x="1953699" y="2606525"/>
                  </a:lnTo>
                  <a:lnTo>
                    <a:pt x="1967454" y="2606525"/>
                  </a:lnTo>
                  <a:lnTo>
                    <a:pt x="1981668" y="2606525"/>
                  </a:lnTo>
                  <a:lnTo>
                    <a:pt x="1995423" y="2606525"/>
                  </a:lnTo>
                  <a:lnTo>
                    <a:pt x="2009637" y="2606525"/>
                  </a:lnTo>
                  <a:lnTo>
                    <a:pt x="2023850" y="2606525"/>
                  </a:lnTo>
                  <a:lnTo>
                    <a:pt x="2037147" y="2606525"/>
                  </a:lnTo>
                  <a:lnTo>
                    <a:pt x="2051361" y="2606525"/>
                  </a:lnTo>
                  <a:lnTo>
                    <a:pt x="2065116" y="2606525"/>
                  </a:lnTo>
                  <a:lnTo>
                    <a:pt x="2079330" y="2606525"/>
                  </a:lnTo>
                  <a:lnTo>
                    <a:pt x="2093085" y="2606525"/>
                  </a:lnTo>
                  <a:lnTo>
                    <a:pt x="2107299" y="2606525"/>
                  </a:lnTo>
                  <a:lnTo>
                    <a:pt x="2121512" y="2606525"/>
                  </a:lnTo>
                  <a:lnTo>
                    <a:pt x="2135268" y="2606525"/>
                  </a:lnTo>
                  <a:lnTo>
                    <a:pt x="2149481" y="2606525"/>
                  </a:lnTo>
                  <a:lnTo>
                    <a:pt x="2163237" y="2606525"/>
                  </a:lnTo>
                  <a:lnTo>
                    <a:pt x="2177450" y="2606525"/>
                  </a:lnTo>
                  <a:lnTo>
                    <a:pt x="2191664" y="2606525"/>
                  </a:lnTo>
                  <a:lnTo>
                    <a:pt x="2204502" y="2606525"/>
                  </a:lnTo>
                  <a:lnTo>
                    <a:pt x="2218716" y="2606525"/>
                  </a:lnTo>
                  <a:lnTo>
                    <a:pt x="2232471" y="2606525"/>
                  </a:lnTo>
                  <a:lnTo>
                    <a:pt x="2246685" y="2606525"/>
                  </a:lnTo>
                  <a:lnTo>
                    <a:pt x="2260440" y="2488544"/>
                  </a:lnTo>
                  <a:lnTo>
                    <a:pt x="2274654" y="2378136"/>
                  </a:lnTo>
                  <a:lnTo>
                    <a:pt x="2288868" y="2312454"/>
                  </a:lnTo>
                  <a:lnTo>
                    <a:pt x="2302623" y="2265760"/>
                  </a:lnTo>
                  <a:lnTo>
                    <a:pt x="2316837" y="2240222"/>
                  </a:lnTo>
                  <a:lnTo>
                    <a:pt x="2330592" y="2236451"/>
                  </a:lnTo>
                  <a:lnTo>
                    <a:pt x="2344805" y="2223494"/>
                  </a:lnTo>
                  <a:lnTo>
                    <a:pt x="2359019" y="2194622"/>
                  </a:lnTo>
                  <a:lnTo>
                    <a:pt x="2371857" y="2186198"/>
                  </a:lnTo>
                  <a:lnTo>
                    <a:pt x="2386071" y="2212403"/>
                  </a:lnTo>
                  <a:lnTo>
                    <a:pt x="2399826" y="2231751"/>
                  </a:lnTo>
                  <a:lnTo>
                    <a:pt x="2414040" y="2261997"/>
                  </a:lnTo>
                  <a:lnTo>
                    <a:pt x="2427795" y="2341085"/>
                  </a:lnTo>
                  <a:lnTo>
                    <a:pt x="2442009" y="2433997"/>
                  </a:lnTo>
                  <a:lnTo>
                    <a:pt x="2456223" y="2494129"/>
                  </a:lnTo>
                  <a:lnTo>
                    <a:pt x="2469978" y="2497688"/>
                  </a:lnTo>
                  <a:lnTo>
                    <a:pt x="2484192" y="2456662"/>
                  </a:lnTo>
                  <a:lnTo>
                    <a:pt x="2497947" y="2413775"/>
                  </a:lnTo>
                  <a:lnTo>
                    <a:pt x="2512161" y="2408972"/>
                  </a:lnTo>
                  <a:lnTo>
                    <a:pt x="2526374" y="2405412"/>
                  </a:lnTo>
                  <a:lnTo>
                    <a:pt x="2539213" y="2356613"/>
                  </a:lnTo>
                  <a:lnTo>
                    <a:pt x="2553426" y="2295451"/>
                  </a:lnTo>
                  <a:lnTo>
                    <a:pt x="2567181" y="2267740"/>
                  </a:lnTo>
                  <a:lnTo>
                    <a:pt x="2581395" y="2262809"/>
                  </a:lnTo>
                  <a:lnTo>
                    <a:pt x="2595150" y="2227564"/>
                  </a:lnTo>
                  <a:lnTo>
                    <a:pt x="2609364" y="2156576"/>
                  </a:lnTo>
                  <a:lnTo>
                    <a:pt x="2623578" y="2089601"/>
                  </a:lnTo>
                  <a:lnTo>
                    <a:pt x="2637333" y="2058242"/>
                  </a:lnTo>
                  <a:lnTo>
                    <a:pt x="2651547" y="2065998"/>
                  </a:lnTo>
                  <a:lnTo>
                    <a:pt x="2665302" y="2047312"/>
                  </a:lnTo>
                  <a:lnTo>
                    <a:pt x="2679516" y="1932267"/>
                  </a:lnTo>
                  <a:lnTo>
                    <a:pt x="2693729" y="1766503"/>
                  </a:lnTo>
                  <a:lnTo>
                    <a:pt x="2707026" y="1650436"/>
                  </a:lnTo>
                  <a:lnTo>
                    <a:pt x="2721240" y="1605332"/>
                  </a:lnTo>
                  <a:lnTo>
                    <a:pt x="2734995" y="1586799"/>
                  </a:lnTo>
                  <a:lnTo>
                    <a:pt x="2749209" y="1533846"/>
                  </a:lnTo>
                  <a:lnTo>
                    <a:pt x="2762964" y="1475163"/>
                  </a:lnTo>
                  <a:lnTo>
                    <a:pt x="2777178" y="1441373"/>
                  </a:lnTo>
                  <a:lnTo>
                    <a:pt x="2791392" y="1398702"/>
                  </a:lnTo>
                  <a:lnTo>
                    <a:pt x="2805147" y="1338999"/>
                  </a:lnTo>
                  <a:lnTo>
                    <a:pt x="2819360" y="1288947"/>
                  </a:lnTo>
                  <a:lnTo>
                    <a:pt x="2833116" y="1283235"/>
                  </a:lnTo>
                  <a:lnTo>
                    <a:pt x="2847329" y="1327915"/>
                  </a:lnTo>
                  <a:lnTo>
                    <a:pt x="2861543" y="1417916"/>
                  </a:lnTo>
                  <a:lnTo>
                    <a:pt x="2874381" y="1472525"/>
                  </a:lnTo>
                  <a:lnTo>
                    <a:pt x="2888595" y="1423958"/>
                  </a:lnTo>
                  <a:lnTo>
                    <a:pt x="2902350" y="1314826"/>
                  </a:lnTo>
                  <a:lnTo>
                    <a:pt x="2916564" y="1257144"/>
                  </a:lnTo>
                  <a:lnTo>
                    <a:pt x="2930319" y="1226077"/>
                  </a:lnTo>
                  <a:lnTo>
                    <a:pt x="2944533" y="1151502"/>
                  </a:lnTo>
                  <a:lnTo>
                    <a:pt x="2958747" y="1100809"/>
                  </a:lnTo>
                  <a:lnTo>
                    <a:pt x="2972502" y="1091116"/>
                  </a:lnTo>
                  <a:lnTo>
                    <a:pt x="2986716" y="1056151"/>
                  </a:lnTo>
                  <a:lnTo>
                    <a:pt x="3000471" y="1031583"/>
                  </a:lnTo>
                  <a:lnTo>
                    <a:pt x="3014685" y="1073617"/>
                  </a:lnTo>
                  <a:lnTo>
                    <a:pt x="3028898" y="1088035"/>
                  </a:lnTo>
                  <a:lnTo>
                    <a:pt x="3041736" y="1025745"/>
                  </a:lnTo>
                  <a:lnTo>
                    <a:pt x="3055950" y="954874"/>
                  </a:lnTo>
                  <a:lnTo>
                    <a:pt x="3069705" y="938733"/>
                  </a:lnTo>
                  <a:lnTo>
                    <a:pt x="3083919" y="957684"/>
                  </a:lnTo>
                  <a:lnTo>
                    <a:pt x="3097674" y="1009425"/>
                  </a:lnTo>
                  <a:lnTo>
                    <a:pt x="3111888" y="1124263"/>
                  </a:lnTo>
                  <a:lnTo>
                    <a:pt x="3126102" y="1229472"/>
                  </a:lnTo>
                  <a:lnTo>
                    <a:pt x="3139857" y="1303560"/>
                  </a:lnTo>
                  <a:lnTo>
                    <a:pt x="3154071" y="1366677"/>
                  </a:lnTo>
                  <a:lnTo>
                    <a:pt x="3167826" y="1381398"/>
                  </a:lnTo>
                  <a:lnTo>
                    <a:pt x="3182040" y="1339962"/>
                  </a:lnTo>
                  <a:lnTo>
                    <a:pt x="3196253" y="1326225"/>
                  </a:lnTo>
                  <a:lnTo>
                    <a:pt x="3209092" y="1426689"/>
                  </a:lnTo>
                  <a:lnTo>
                    <a:pt x="3223305" y="1582686"/>
                  </a:lnTo>
                  <a:lnTo>
                    <a:pt x="3237061" y="1709945"/>
                  </a:lnTo>
                  <a:lnTo>
                    <a:pt x="3251274" y="1788864"/>
                  </a:lnTo>
                  <a:lnTo>
                    <a:pt x="3265030" y="1803844"/>
                  </a:lnTo>
                  <a:lnTo>
                    <a:pt x="3279243" y="1785817"/>
                  </a:lnTo>
                  <a:lnTo>
                    <a:pt x="3293457" y="1799006"/>
                  </a:lnTo>
                  <a:lnTo>
                    <a:pt x="3307212" y="1833984"/>
                  </a:lnTo>
                  <a:lnTo>
                    <a:pt x="3321426" y="1865945"/>
                  </a:lnTo>
                  <a:lnTo>
                    <a:pt x="3335181" y="1898091"/>
                  </a:lnTo>
                  <a:lnTo>
                    <a:pt x="3349395" y="1938503"/>
                  </a:lnTo>
                  <a:lnTo>
                    <a:pt x="3363609" y="1959989"/>
                  </a:lnTo>
                  <a:lnTo>
                    <a:pt x="3376905" y="1906027"/>
                  </a:lnTo>
                  <a:lnTo>
                    <a:pt x="3391119" y="1843420"/>
                  </a:lnTo>
                  <a:lnTo>
                    <a:pt x="3404874" y="1817591"/>
                  </a:lnTo>
                  <a:lnTo>
                    <a:pt x="3419088" y="1814581"/>
                  </a:lnTo>
                  <a:lnTo>
                    <a:pt x="3432843" y="1870146"/>
                  </a:lnTo>
                  <a:lnTo>
                    <a:pt x="3447057" y="1926366"/>
                  </a:lnTo>
                  <a:lnTo>
                    <a:pt x="3461271" y="1923825"/>
                  </a:lnTo>
                  <a:lnTo>
                    <a:pt x="3475026" y="1905826"/>
                  </a:lnTo>
                  <a:lnTo>
                    <a:pt x="3489240" y="1902588"/>
                  </a:lnTo>
                  <a:lnTo>
                    <a:pt x="3502995" y="1900224"/>
                  </a:lnTo>
                  <a:lnTo>
                    <a:pt x="3517208" y="1890560"/>
                  </a:lnTo>
                  <a:lnTo>
                    <a:pt x="3531422" y="1875444"/>
                  </a:lnTo>
                  <a:lnTo>
                    <a:pt x="3544260" y="1878729"/>
                  </a:lnTo>
                  <a:lnTo>
                    <a:pt x="3558474" y="1889952"/>
                  </a:lnTo>
                  <a:lnTo>
                    <a:pt x="3572229" y="1918140"/>
                  </a:lnTo>
                  <a:lnTo>
                    <a:pt x="3586443" y="1956632"/>
                  </a:lnTo>
                  <a:lnTo>
                    <a:pt x="3600198" y="1948413"/>
                  </a:lnTo>
                  <a:lnTo>
                    <a:pt x="3614412" y="1906249"/>
                  </a:lnTo>
                  <a:lnTo>
                    <a:pt x="3628626" y="1881148"/>
                  </a:lnTo>
                  <a:lnTo>
                    <a:pt x="3642381" y="1877173"/>
                  </a:lnTo>
                  <a:lnTo>
                    <a:pt x="3656595" y="1883683"/>
                  </a:lnTo>
                  <a:lnTo>
                    <a:pt x="3670350" y="1881959"/>
                  </a:lnTo>
                  <a:lnTo>
                    <a:pt x="3684564" y="1842407"/>
                  </a:lnTo>
                  <a:lnTo>
                    <a:pt x="3698777" y="1839395"/>
                  </a:lnTo>
                  <a:lnTo>
                    <a:pt x="3711616" y="1882219"/>
                  </a:lnTo>
                  <a:lnTo>
                    <a:pt x="3725829" y="1893326"/>
                  </a:lnTo>
                  <a:lnTo>
                    <a:pt x="3739584" y="1846112"/>
                  </a:lnTo>
                  <a:lnTo>
                    <a:pt x="3753798" y="1767953"/>
                  </a:lnTo>
                  <a:lnTo>
                    <a:pt x="3767553" y="1719078"/>
                  </a:lnTo>
                  <a:lnTo>
                    <a:pt x="3781767" y="1720858"/>
                  </a:lnTo>
                  <a:lnTo>
                    <a:pt x="3795981" y="1731562"/>
                  </a:lnTo>
                  <a:lnTo>
                    <a:pt x="3809736" y="1710458"/>
                  </a:lnTo>
                  <a:lnTo>
                    <a:pt x="3823950" y="1644654"/>
                  </a:lnTo>
                  <a:lnTo>
                    <a:pt x="3837705" y="1563805"/>
                  </a:lnTo>
                  <a:lnTo>
                    <a:pt x="3851919" y="1537514"/>
                  </a:lnTo>
                  <a:lnTo>
                    <a:pt x="3866132" y="1542474"/>
                  </a:lnTo>
                  <a:lnTo>
                    <a:pt x="3878971" y="1527762"/>
                  </a:lnTo>
                  <a:lnTo>
                    <a:pt x="3893184" y="1491052"/>
                  </a:lnTo>
                  <a:lnTo>
                    <a:pt x="3906940" y="1411670"/>
                  </a:lnTo>
                  <a:lnTo>
                    <a:pt x="3921153" y="1321728"/>
                  </a:lnTo>
                  <a:lnTo>
                    <a:pt x="3934909" y="1269311"/>
                  </a:lnTo>
                  <a:lnTo>
                    <a:pt x="3949122" y="1232920"/>
                  </a:lnTo>
                  <a:lnTo>
                    <a:pt x="3963336" y="1211842"/>
                  </a:lnTo>
                  <a:lnTo>
                    <a:pt x="3977091" y="1214074"/>
                  </a:lnTo>
                  <a:lnTo>
                    <a:pt x="3991305" y="1223434"/>
                  </a:lnTo>
                  <a:lnTo>
                    <a:pt x="4005060" y="1222233"/>
                  </a:lnTo>
                  <a:lnTo>
                    <a:pt x="4019274" y="1213544"/>
                  </a:lnTo>
                  <a:lnTo>
                    <a:pt x="4033488" y="1149159"/>
                  </a:lnTo>
                  <a:lnTo>
                    <a:pt x="4046784" y="1055008"/>
                  </a:lnTo>
                  <a:lnTo>
                    <a:pt x="4060998" y="1020562"/>
                  </a:lnTo>
                  <a:lnTo>
                    <a:pt x="4074753" y="1047157"/>
                  </a:lnTo>
                  <a:lnTo>
                    <a:pt x="4088967" y="1067516"/>
                  </a:lnTo>
                  <a:lnTo>
                    <a:pt x="4102722" y="1074512"/>
                  </a:lnTo>
                  <a:lnTo>
                    <a:pt x="4116936" y="1106067"/>
                  </a:lnTo>
                  <a:lnTo>
                    <a:pt x="4131150" y="1103859"/>
                  </a:lnTo>
                  <a:lnTo>
                    <a:pt x="4144905" y="1081615"/>
                  </a:lnTo>
                  <a:lnTo>
                    <a:pt x="4159119" y="1090146"/>
                  </a:lnTo>
                  <a:lnTo>
                    <a:pt x="4172874" y="1163078"/>
                  </a:lnTo>
                  <a:lnTo>
                    <a:pt x="4187088" y="1218927"/>
                  </a:lnTo>
                  <a:lnTo>
                    <a:pt x="4201301" y="1235812"/>
                  </a:lnTo>
                  <a:lnTo>
                    <a:pt x="4214139" y="1277892"/>
                  </a:lnTo>
                  <a:lnTo>
                    <a:pt x="4228353" y="1317151"/>
                  </a:lnTo>
                  <a:lnTo>
                    <a:pt x="4242108" y="1367688"/>
                  </a:lnTo>
                  <a:lnTo>
                    <a:pt x="4256322" y="1444333"/>
                  </a:lnTo>
                  <a:lnTo>
                    <a:pt x="4270077" y="1504470"/>
                  </a:lnTo>
                  <a:lnTo>
                    <a:pt x="4284291" y="1552608"/>
                  </a:lnTo>
                  <a:lnTo>
                    <a:pt x="4298505" y="1654356"/>
                  </a:lnTo>
                  <a:lnTo>
                    <a:pt x="4312260" y="1758390"/>
                  </a:lnTo>
                  <a:lnTo>
                    <a:pt x="4326474" y="1817365"/>
                  </a:lnTo>
                  <a:lnTo>
                    <a:pt x="4340229" y="1834705"/>
                  </a:lnTo>
                  <a:lnTo>
                    <a:pt x="4354443" y="1858839"/>
                  </a:lnTo>
                  <a:lnTo>
                    <a:pt x="4368656" y="1927806"/>
                  </a:lnTo>
                  <a:lnTo>
                    <a:pt x="4381495" y="1986829"/>
                  </a:lnTo>
                  <a:lnTo>
                    <a:pt x="4395708" y="2023273"/>
                  </a:lnTo>
                  <a:lnTo>
                    <a:pt x="4409464" y="2050016"/>
                  </a:lnTo>
                  <a:lnTo>
                    <a:pt x="4423677" y="2083480"/>
                  </a:lnTo>
                  <a:lnTo>
                    <a:pt x="4437433" y="2110046"/>
                  </a:lnTo>
                  <a:lnTo>
                    <a:pt x="4451646" y="2107534"/>
                  </a:lnTo>
                  <a:lnTo>
                    <a:pt x="4465860" y="2080698"/>
                  </a:lnTo>
                  <a:lnTo>
                    <a:pt x="4479615" y="2063099"/>
                  </a:lnTo>
                  <a:lnTo>
                    <a:pt x="4493829" y="2093767"/>
                  </a:lnTo>
                  <a:lnTo>
                    <a:pt x="4507584" y="2151035"/>
                  </a:lnTo>
                  <a:lnTo>
                    <a:pt x="4521798" y="2199340"/>
                  </a:lnTo>
                  <a:lnTo>
                    <a:pt x="4536012" y="2221850"/>
                  </a:lnTo>
                  <a:lnTo>
                    <a:pt x="4548850" y="2251509"/>
                  </a:lnTo>
                  <a:lnTo>
                    <a:pt x="4563063" y="2316282"/>
                  </a:lnTo>
                  <a:lnTo>
                    <a:pt x="4576819" y="2387586"/>
                  </a:lnTo>
                  <a:lnTo>
                    <a:pt x="4591032" y="2406044"/>
                  </a:lnTo>
                  <a:lnTo>
                    <a:pt x="4604788" y="2385480"/>
                  </a:lnTo>
                  <a:lnTo>
                    <a:pt x="4619001" y="2379826"/>
                  </a:lnTo>
                  <a:lnTo>
                    <a:pt x="4633215" y="2393263"/>
                  </a:lnTo>
                  <a:lnTo>
                    <a:pt x="4646970" y="2415268"/>
                  </a:lnTo>
                  <a:lnTo>
                    <a:pt x="4661184" y="2415722"/>
                  </a:lnTo>
                  <a:lnTo>
                    <a:pt x="4674939" y="2378945"/>
                  </a:lnTo>
                  <a:lnTo>
                    <a:pt x="4689153" y="2332352"/>
                  </a:lnTo>
                  <a:lnTo>
                    <a:pt x="4703367" y="2311819"/>
                  </a:lnTo>
                  <a:lnTo>
                    <a:pt x="4716663" y="2282932"/>
                  </a:lnTo>
                  <a:lnTo>
                    <a:pt x="4730877" y="2188950"/>
                  </a:lnTo>
                  <a:lnTo>
                    <a:pt x="4744632" y="2096823"/>
                  </a:lnTo>
                  <a:lnTo>
                    <a:pt x="4758846" y="2069881"/>
                  </a:lnTo>
                  <a:lnTo>
                    <a:pt x="4772601" y="2081208"/>
                  </a:lnTo>
                  <a:lnTo>
                    <a:pt x="4786815" y="2096542"/>
                  </a:lnTo>
                  <a:lnTo>
                    <a:pt x="4801029" y="2084159"/>
                  </a:lnTo>
                  <a:lnTo>
                    <a:pt x="4814784" y="2063907"/>
                  </a:lnTo>
                  <a:lnTo>
                    <a:pt x="4828998" y="2059200"/>
                  </a:lnTo>
                  <a:lnTo>
                    <a:pt x="4842753" y="2071280"/>
                  </a:lnTo>
                  <a:lnTo>
                    <a:pt x="4856967" y="2086408"/>
                  </a:lnTo>
                  <a:lnTo>
                    <a:pt x="4871180" y="2088674"/>
                  </a:lnTo>
                  <a:lnTo>
                    <a:pt x="4884019" y="2079092"/>
                  </a:lnTo>
                  <a:lnTo>
                    <a:pt x="4898232" y="2067472"/>
                  </a:lnTo>
                  <a:lnTo>
                    <a:pt x="4911987" y="2044431"/>
                  </a:lnTo>
                  <a:lnTo>
                    <a:pt x="4926201" y="2033083"/>
                  </a:lnTo>
                  <a:lnTo>
                    <a:pt x="4939956" y="2046916"/>
                  </a:lnTo>
                  <a:lnTo>
                    <a:pt x="4954170" y="2052292"/>
                  </a:lnTo>
                  <a:lnTo>
                    <a:pt x="4968384" y="2044909"/>
                  </a:lnTo>
                  <a:lnTo>
                    <a:pt x="4982139" y="2024678"/>
                  </a:lnTo>
                  <a:lnTo>
                    <a:pt x="4996353" y="2016020"/>
                  </a:lnTo>
                  <a:lnTo>
                    <a:pt x="5010108" y="2055403"/>
                  </a:lnTo>
                  <a:lnTo>
                    <a:pt x="5024322" y="2104711"/>
                  </a:lnTo>
                  <a:lnTo>
                    <a:pt x="5038535" y="2122117"/>
                  </a:lnTo>
                  <a:lnTo>
                    <a:pt x="5051374" y="2130993"/>
                  </a:lnTo>
                  <a:lnTo>
                    <a:pt x="5065587" y="2151967"/>
                  </a:lnTo>
                  <a:lnTo>
                    <a:pt x="5079343" y="2175046"/>
                  </a:lnTo>
                  <a:lnTo>
                    <a:pt x="5093556" y="2190342"/>
                  </a:lnTo>
                  <a:lnTo>
                    <a:pt x="5107312" y="2223755"/>
                  </a:lnTo>
                  <a:lnTo>
                    <a:pt x="5121525" y="2287653"/>
                  </a:lnTo>
                  <a:lnTo>
                    <a:pt x="5135739" y="2334069"/>
                  </a:lnTo>
                  <a:lnTo>
                    <a:pt x="5149494" y="2368074"/>
                  </a:lnTo>
                  <a:lnTo>
                    <a:pt x="5163708" y="2424880"/>
                  </a:lnTo>
                  <a:lnTo>
                    <a:pt x="5177463" y="2451343"/>
                  </a:lnTo>
                  <a:lnTo>
                    <a:pt x="5191677" y="2453058"/>
                  </a:lnTo>
                  <a:lnTo>
                    <a:pt x="5205891" y="2486385"/>
                  </a:lnTo>
                  <a:lnTo>
                    <a:pt x="5218729" y="2508471"/>
                  </a:lnTo>
                  <a:lnTo>
                    <a:pt x="5232943" y="2518576"/>
                  </a:lnTo>
                  <a:lnTo>
                    <a:pt x="5246698" y="2545532"/>
                  </a:lnTo>
                  <a:lnTo>
                    <a:pt x="5260911" y="2541904"/>
                  </a:lnTo>
                  <a:lnTo>
                    <a:pt x="5274667" y="2519881"/>
                  </a:lnTo>
                  <a:lnTo>
                    <a:pt x="5288880" y="2549473"/>
                  </a:lnTo>
                  <a:lnTo>
                    <a:pt x="5303094" y="2606525"/>
                  </a:lnTo>
                  <a:lnTo>
                    <a:pt x="5316849" y="2606525"/>
                  </a:lnTo>
                  <a:lnTo>
                    <a:pt x="5331063" y="2606525"/>
                  </a:lnTo>
                  <a:lnTo>
                    <a:pt x="5344818" y="2606525"/>
                  </a:lnTo>
                  <a:lnTo>
                    <a:pt x="5359032" y="2606525"/>
                  </a:lnTo>
                  <a:lnTo>
                    <a:pt x="5373246" y="2606525"/>
                  </a:lnTo>
                  <a:lnTo>
                    <a:pt x="5386542" y="2606525"/>
                  </a:lnTo>
                  <a:lnTo>
                    <a:pt x="5400756" y="2606525"/>
                  </a:lnTo>
                  <a:lnTo>
                    <a:pt x="5414511" y="2606525"/>
                  </a:lnTo>
                  <a:lnTo>
                    <a:pt x="5428725" y="2606525"/>
                  </a:lnTo>
                  <a:lnTo>
                    <a:pt x="5442480" y="2606525"/>
                  </a:lnTo>
                  <a:lnTo>
                    <a:pt x="5456694" y="2606525"/>
                  </a:lnTo>
                  <a:lnTo>
                    <a:pt x="5470908" y="2606525"/>
                  </a:lnTo>
                  <a:lnTo>
                    <a:pt x="5484663" y="2606525"/>
                  </a:lnTo>
                  <a:lnTo>
                    <a:pt x="5498877" y="2606525"/>
                  </a:lnTo>
                  <a:lnTo>
                    <a:pt x="5512632" y="2606525"/>
                  </a:lnTo>
                  <a:lnTo>
                    <a:pt x="5526846" y="2606525"/>
                  </a:lnTo>
                  <a:lnTo>
                    <a:pt x="5541059" y="2606525"/>
                  </a:lnTo>
                  <a:lnTo>
                    <a:pt x="5553898" y="2606525"/>
                  </a:lnTo>
                  <a:lnTo>
                    <a:pt x="5568111" y="2606525"/>
                  </a:lnTo>
                  <a:lnTo>
                    <a:pt x="5581867" y="2606525"/>
                  </a:lnTo>
                  <a:lnTo>
                    <a:pt x="5596080" y="2606525"/>
                  </a:lnTo>
                  <a:lnTo>
                    <a:pt x="5609835" y="2606525"/>
                  </a:lnTo>
                  <a:lnTo>
                    <a:pt x="5624049" y="2606525"/>
                  </a:lnTo>
                  <a:lnTo>
                    <a:pt x="5638263" y="2606525"/>
                  </a:lnTo>
                  <a:lnTo>
                    <a:pt x="5652018" y="2543665"/>
                  </a:lnTo>
                  <a:lnTo>
                    <a:pt x="5666232" y="2455932"/>
                  </a:lnTo>
                  <a:lnTo>
                    <a:pt x="5679987" y="2374718"/>
                  </a:lnTo>
                  <a:lnTo>
                    <a:pt x="5694201" y="2336009"/>
                  </a:lnTo>
                  <a:lnTo>
                    <a:pt x="5708415" y="2346089"/>
                  </a:lnTo>
                  <a:lnTo>
                    <a:pt x="5721253" y="2405312"/>
                  </a:lnTo>
                  <a:lnTo>
                    <a:pt x="5735466" y="2498218"/>
                  </a:lnTo>
                  <a:lnTo>
                    <a:pt x="5749222" y="2606525"/>
                  </a:lnTo>
                  <a:lnTo>
                    <a:pt x="5763435" y="2606525"/>
                  </a:lnTo>
                  <a:lnTo>
                    <a:pt x="5777191" y="2606525"/>
                  </a:lnTo>
                  <a:lnTo>
                    <a:pt x="5791404" y="2606525"/>
                  </a:lnTo>
                  <a:lnTo>
                    <a:pt x="5805618" y="2606525"/>
                  </a:lnTo>
                  <a:lnTo>
                    <a:pt x="5819373" y="2606525"/>
                  </a:lnTo>
                  <a:lnTo>
                    <a:pt x="5833587" y="2606525"/>
                  </a:lnTo>
                  <a:lnTo>
                    <a:pt x="5847342" y="2606525"/>
                  </a:lnTo>
                  <a:lnTo>
                    <a:pt x="5861556" y="2606525"/>
                  </a:lnTo>
                  <a:lnTo>
                    <a:pt x="5875770" y="2606525"/>
                  </a:lnTo>
                  <a:lnTo>
                    <a:pt x="5888608" y="2606525"/>
                  </a:lnTo>
                  <a:lnTo>
                    <a:pt x="5902822" y="2606525"/>
                  </a:lnTo>
                  <a:lnTo>
                    <a:pt x="5916577" y="2606525"/>
                  </a:lnTo>
                  <a:lnTo>
                    <a:pt x="5930791" y="2606525"/>
                  </a:lnTo>
                  <a:lnTo>
                    <a:pt x="5944546" y="2606525"/>
                  </a:lnTo>
                  <a:lnTo>
                    <a:pt x="5958760" y="2606525"/>
                  </a:lnTo>
                  <a:lnTo>
                    <a:pt x="5972973" y="2606525"/>
                  </a:lnTo>
                  <a:lnTo>
                    <a:pt x="5986728" y="2606525"/>
                  </a:lnTo>
                  <a:lnTo>
                    <a:pt x="6000942" y="2606525"/>
                  </a:lnTo>
                  <a:lnTo>
                    <a:pt x="6014697" y="2606525"/>
                  </a:lnTo>
                  <a:lnTo>
                    <a:pt x="6028911" y="2604254"/>
                  </a:lnTo>
                  <a:lnTo>
                    <a:pt x="6043125" y="2486185"/>
                  </a:lnTo>
                  <a:lnTo>
                    <a:pt x="6056422" y="2318507"/>
                  </a:lnTo>
                  <a:lnTo>
                    <a:pt x="6070635" y="2137610"/>
                  </a:lnTo>
                  <a:lnTo>
                    <a:pt x="6084390" y="1976950"/>
                  </a:lnTo>
                  <a:lnTo>
                    <a:pt x="6098604" y="1886695"/>
                  </a:lnTo>
                  <a:lnTo>
                    <a:pt x="6112359" y="1876214"/>
                  </a:lnTo>
                  <a:lnTo>
                    <a:pt x="6126573" y="1855838"/>
                  </a:lnTo>
                  <a:lnTo>
                    <a:pt x="6140787" y="1813024"/>
                  </a:lnTo>
                  <a:lnTo>
                    <a:pt x="6154542" y="1731433"/>
                  </a:lnTo>
                  <a:lnTo>
                    <a:pt x="6168756" y="1601703"/>
                  </a:lnTo>
                  <a:lnTo>
                    <a:pt x="6182511" y="1475657"/>
                  </a:lnTo>
                  <a:lnTo>
                    <a:pt x="6196725" y="1357905"/>
                  </a:lnTo>
                  <a:lnTo>
                    <a:pt x="6210938" y="1270426"/>
                  </a:lnTo>
                  <a:lnTo>
                    <a:pt x="6223777" y="1256365"/>
                  </a:lnTo>
                  <a:lnTo>
                    <a:pt x="6237990" y="1306021"/>
                  </a:lnTo>
                  <a:lnTo>
                    <a:pt x="6251746" y="1349329"/>
                  </a:lnTo>
                  <a:lnTo>
                    <a:pt x="6265959" y="1322274"/>
                  </a:lnTo>
                  <a:lnTo>
                    <a:pt x="6279715" y="1263839"/>
                  </a:lnTo>
                  <a:lnTo>
                    <a:pt x="6293928" y="1266468"/>
                  </a:lnTo>
                  <a:lnTo>
                    <a:pt x="6308142" y="1307519"/>
                  </a:lnTo>
                  <a:lnTo>
                    <a:pt x="6321897" y="1330165"/>
                  </a:lnTo>
                  <a:lnTo>
                    <a:pt x="6336111" y="1358190"/>
                  </a:lnTo>
                  <a:lnTo>
                    <a:pt x="6349866" y="1392347"/>
                  </a:lnTo>
                  <a:lnTo>
                    <a:pt x="6364080" y="1426307"/>
                  </a:lnTo>
                  <a:lnTo>
                    <a:pt x="6378294" y="1467344"/>
                  </a:lnTo>
                  <a:lnTo>
                    <a:pt x="6391132" y="1488800"/>
                  </a:lnTo>
                  <a:lnTo>
                    <a:pt x="6405346" y="1507131"/>
                  </a:lnTo>
                  <a:lnTo>
                    <a:pt x="6419101" y="1549473"/>
                  </a:lnTo>
                  <a:lnTo>
                    <a:pt x="6433314" y="1621443"/>
                  </a:lnTo>
                  <a:lnTo>
                    <a:pt x="6447070" y="1692425"/>
                  </a:lnTo>
                  <a:lnTo>
                    <a:pt x="6461283" y="1675004"/>
                  </a:lnTo>
                  <a:lnTo>
                    <a:pt x="6475497" y="1584627"/>
                  </a:lnTo>
                  <a:lnTo>
                    <a:pt x="6489252" y="1496495"/>
                  </a:lnTo>
                  <a:lnTo>
                    <a:pt x="6503466" y="1428990"/>
                  </a:lnTo>
                  <a:lnTo>
                    <a:pt x="6517221" y="1380659"/>
                  </a:lnTo>
                  <a:lnTo>
                    <a:pt x="6531435" y="1323694"/>
                  </a:lnTo>
                  <a:lnTo>
                    <a:pt x="6545649" y="1260185"/>
                  </a:lnTo>
                  <a:lnTo>
                    <a:pt x="6558487" y="1243410"/>
                  </a:lnTo>
                  <a:lnTo>
                    <a:pt x="6572701" y="1241528"/>
                  </a:lnTo>
                  <a:lnTo>
                    <a:pt x="6586456" y="1216172"/>
                  </a:lnTo>
                  <a:lnTo>
                    <a:pt x="6600670" y="1168867"/>
                  </a:lnTo>
                  <a:lnTo>
                    <a:pt x="6614425" y="1118984"/>
                  </a:lnTo>
                  <a:lnTo>
                    <a:pt x="6628639" y="1128134"/>
                  </a:lnTo>
                  <a:lnTo>
                    <a:pt x="6642852" y="1165057"/>
                  </a:lnTo>
                  <a:lnTo>
                    <a:pt x="6656608" y="1210770"/>
                  </a:lnTo>
                  <a:lnTo>
                    <a:pt x="6670821" y="1279350"/>
                  </a:lnTo>
                  <a:lnTo>
                    <a:pt x="6684576" y="1307112"/>
                  </a:lnTo>
                  <a:lnTo>
                    <a:pt x="6698790" y="1296313"/>
                  </a:lnTo>
                  <a:lnTo>
                    <a:pt x="6713004" y="1299692"/>
                  </a:lnTo>
                  <a:lnTo>
                    <a:pt x="6726301" y="1282740"/>
                  </a:lnTo>
                  <a:lnTo>
                    <a:pt x="6740514" y="1250666"/>
                  </a:lnTo>
                  <a:lnTo>
                    <a:pt x="6754270" y="1234893"/>
                  </a:lnTo>
                  <a:lnTo>
                    <a:pt x="6768483" y="1239081"/>
                  </a:lnTo>
                  <a:lnTo>
                    <a:pt x="6782238" y="1254758"/>
                  </a:lnTo>
                  <a:lnTo>
                    <a:pt x="6796452" y="1260942"/>
                  </a:lnTo>
                  <a:lnTo>
                    <a:pt x="6810666" y="1265264"/>
                  </a:lnTo>
                  <a:lnTo>
                    <a:pt x="6824421" y="1263713"/>
                  </a:lnTo>
                  <a:lnTo>
                    <a:pt x="6838635" y="1235649"/>
                  </a:lnTo>
                  <a:lnTo>
                    <a:pt x="6852390" y="1195197"/>
                  </a:lnTo>
                  <a:lnTo>
                    <a:pt x="6866604" y="1172196"/>
                  </a:lnTo>
                  <a:lnTo>
                    <a:pt x="6880818" y="1180472"/>
                  </a:lnTo>
                  <a:lnTo>
                    <a:pt x="6893656" y="1229094"/>
                  </a:lnTo>
                  <a:lnTo>
                    <a:pt x="6907869" y="1301147"/>
                  </a:lnTo>
                  <a:lnTo>
                    <a:pt x="6921625" y="1337196"/>
                  </a:lnTo>
                  <a:lnTo>
                    <a:pt x="6935838" y="1361131"/>
                  </a:lnTo>
                  <a:lnTo>
                    <a:pt x="6935838" y="2606525"/>
                  </a:lnTo>
                  <a:lnTo>
                    <a:pt x="6921625" y="2606525"/>
                  </a:lnTo>
                  <a:lnTo>
                    <a:pt x="6907869" y="2606525"/>
                  </a:lnTo>
                  <a:lnTo>
                    <a:pt x="6893656" y="2606525"/>
                  </a:lnTo>
                  <a:lnTo>
                    <a:pt x="6880818" y="2606525"/>
                  </a:lnTo>
                  <a:lnTo>
                    <a:pt x="6866604" y="2606525"/>
                  </a:lnTo>
                  <a:lnTo>
                    <a:pt x="6852390" y="2606525"/>
                  </a:lnTo>
                  <a:lnTo>
                    <a:pt x="6838635" y="2606525"/>
                  </a:lnTo>
                  <a:lnTo>
                    <a:pt x="6824421" y="2606525"/>
                  </a:lnTo>
                  <a:lnTo>
                    <a:pt x="6810666" y="2606525"/>
                  </a:lnTo>
                  <a:lnTo>
                    <a:pt x="6796452" y="2606525"/>
                  </a:lnTo>
                  <a:lnTo>
                    <a:pt x="6782238" y="2606525"/>
                  </a:lnTo>
                  <a:lnTo>
                    <a:pt x="6768483" y="2606525"/>
                  </a:lnTo>
                  <a:lnTo>
                    <a:pt x="6754270" y="2606525"/>
                  </a:lnTo>
                  <a:lnTo>
                    <a:pt x="6740514" y="2606525"/>
                  </a:lnTo>
                  <a:lnTo>
                    <a:pt x="6726301" y="2606525"/>
                  </a:lnTo>
                  <a:lnTo>
                    <a:pt x="6713004" y="2606525"/>
                  </a:lnTo>
                  <a:lnTo>
                    <a:pt x="6698790" y="2606525"/>
                  </a:lnTo>
                  <a:lnTo>
                    <a:pt x="6684576" y="2606525"/>
                  </a:lnTo>
                  <a:lnTo>
                    <a:pt x="6670821" y="2606525"/>
                  </a:lnTo>
                  <a:lnTo>
                    <a:pt x="6656608" y="2606525"/>
                  </a:lnTo>
                  <a:lnTo>
                    <a:pt x="6642852" y="2606525"/>
                  </a:lnTo>
                  <a:lnTo>
                    <a:pt x="6628639" y="2606525"/>
                  </a:lnTo>
                  <a:lnTo>
                    <a:pt x="6614425" y="2606525"/>
                  </a:lnTo>
                  <a:lnTo>
                    <a:pt x="6600670" y="2606525"/>
                  </a:lnTo>
                  <a:lnTo>
                    <a:pt x="6586456" y="2606525"/>
                  </a:lnTo>
                  <a:lnTo>
                    <a:pt x="6572701" y="2606525"/>
                  </a:lnTo>
                  <a:lnTo>
                    <a:pt x="6558487" y="2606525"/>
                  </a:lnTo>
                  <a:lnTo>
                    <a:pt x="6545649" y="2606525"/>
                  </a:lnTo>
                  <a:lnTo>
                    <a:pt x="6531435" y="2606525"/>
                  </a:lnTo>
                  <a:lnTo>
                    <a:pt x="6517221" y="2606525"/>
                  </a:lnTo>
                  <a:lnTo>
                    <a:pt x="6503466" y="2606525"/>
                  </a:lnTo>
                  <a:lnTo>
                    <a:pt x="6489252" y="2606525"/>
                  </a:lnTo>
                  <a:lnTo>
                    <a:pt x="6475497" y="2606525"/>
                  </a:lnTo>
                  <a:lnTo>
                    <a:pt x="6461283" y="2606525"/>
                  </a:lnTo>
                  <a:lnTo>
                    <a:pt x="6447070" y="2606525"/>
                  </a:lnTo>
                  <a:lnTo>
                    <a:pt x="6433314" y="2606525"/>
                  </a:lnTo>
                  <a:lnTo>
                    <a:pt x="6419101" y="2606525"/>
                  </a:lnTo>
                  <a:lnTo>
                    <a:pt x="6405346" y="2606525"/>
                  </a:lnTo>
                  <a:lnTo>
                    <a:pt x="6391132" y="2606525"/>
                  </a:lnTo>
                  <a:lnTo>
                    <a:pt x="6378294" y="2606525"/>
                  </a:lnTo>
                  <a:lnTo>
                    <a:pt x="6364080" y="2606525"/>
                  </a:lnTo>
                  <a:lnTo>
                    <a:pt x="6349866" y="2606525"/>
                  </a:lnTo>
                  <a:lnTo>
                    <a:pt x="6336111" y="2606525"/>
                  </a:lnTo>
                  <a:lnTo>
                    <a:pt x="6321897" y="2606525"/>
                  </a:lnTo>
                  <a:lnTo>
                    <a:pt x="6308142" y="2606525"/>
                  </a:lnTo>
                  <a:lnTo>
                    <a:pt x="6293928" y="2606525"/>
                  </a:lnTo>
                  <a:lnTo>
                    <a:pt x="6279715" y="2606525"/>
                  </a:lnTo>
                  <a:lnTo>
                    <a:pt x="6265959" y="2606525"/>
                  </a:lnTo>
                  <a:lnTo>
                    <a:pt x="6251746" y="2606525"/>
                  </a:lnTo>
                  <a:lnTo>
                    <a:pt x="6237990" y="2606525"/>
                  </a:lnTo>
                  <a:lnTo>
                    <a:pt x="6223777" y="2606525"/>
                  </a:lnTo>
                  <a:lnTo>
                    <a:pt x="6210938" y="2606525"/>
                  </a:lnTo>
                  <a:lnTo>
                    <a:pt x="6196725" y="2606525"/>
                  </a:lnTo>
                  <a:lnTo>
                    <a:pt x="6182511" y="2606525"/>
                  </a:lnTo>
                  <a:lnTo>
                    <a:pt x="6168756" y="2606525"/>
                  </a:lnTo>
                  <a:lnTo>
                    <a:pt x="6154542" y="2606525"/>
                  </a:lnTo>
                  <a:lnTo>
                    <a:pt x="6140787" y="2606525"/>
                  </a:lnTo>
                  <a:lnTo>
                    <a:pt x="6126573" y="2606525"/>
                  </a:lnTo>
                  <a:lnTo>
                    <a:pt x="6112359" y="2606525"/>
                  </a:lnTo>
                  <a:lnTo>
                    <a:pt x="6098604" y="2606525"/>
                  </a:lnTo>
                  <a:lnTo>
                    <a:pt x="6084390" y="2606525"/>
                  </a:lnTo>
                  <a:lnTo>
                    <a:pt x="6070635" y="2606525"/>
                  </a:lnTo>
                  <a:lnTo>
                    <a:pt x="6056422" y="2606525"/>
                  </a:lnTo>
                  <a:lnTo>
                    <a:pt x="6043125" y="2606525"/>
                  </a:lnTo>
                  <a:lnTo>
                    <a:pt x="6028911" y="2606525"/>
                  </a:lnTo>
                  <a:lnTo>
                    <a:pt x="6014697" y="2696608"/>
                  </a:lnTo>
                  <a:lnTo>
                    <a:pt x="6000942" y="2770452"/>
                  </a:lnTo>
                  <a:lnTo>
                    <a:pt x="5986728" y="2770632"/>
                  </a:lnTo>
                  <a:lnTo>
                    <a:pt x="5972973" y="2743595"/>
                  </a:lnTo>
                  <a:lnTo>
                    <a:pt x="5958760" y="2782410"/>
                  </a:lnTo>
                  <a:lnTo>
                    <a:pt x="5944546" y="2912758"/>
                  </a:lnTo>
                  <a:lnTo>
                    <a:pt x="5930791" y="3090364"/>
                  </a:lnTo>
                  <a:lnTo>
                    <a:pt x="5916577" y="3217589"/>
                  </a:lnTo>
                  <a:lnTo>
                    <a:pt x="5902822" y="3284190"/>
                  </a:lnTo>
                  <a:lnTo>
                    <a:pt x="5888608" y="3316231"/>
                  </a:lnTo>
                  <a:lnTo>
                    <a:pt x="5875770" y="3292824"/>
                  </a:lnTo>
                  <a:lnTo>
                    <a:pt x="5861556" y="3216521"/>
                  </a:lnTo>
                  <a:lnTo>
                    <a:pt x="5847342" y="3132423"/>
                  </a:lnTo>
                  <a:lnTo>
                    <a:pt x="5833587" y="3098478"/>
                  </a:lnTo>
                  <a:lnTo>
                    <a:pt x="5819373" y="3116986"/>
                  </a:lnTo>
                  <a:lnTo>
                    <a:pt x="5805618" y="3121039"/>
                  </a:lnTo>
                  <a:lnTo>
                    <a:pt x="5791404" y="3074527"/>
                  </a:lnTo>
                  <a:lnTo>
                    <a:pt x="5777191" y="2980061"/>
                  </a:lnTo>
                  <a:lnTo>
                    <a:pt x="5763435" y="2812460"/>
                  </a:lnTo>
                  <a:lnTo>
                    <a:pt x="5749222" y="2622603"/>
                  </a:lnTo>
                  <a:lnTo>
                    <a:pt x="5735466" y="2606525"/>
                  </a:lnTo>
                  <a:lnTo>
                    <a:pt x="5721253" y="2606525"/>
                  </a:lnTo>
                  <a:lnTo>
                    <a:pt x="5708415" y="2606525"/>
                  </a:lnTo>
                  <a:lnTo>
                    <a:pt x="5694201" y="2606525"/>
                  </a:lnTo>
                  <a:lnTo>
                    <a:pt x="5679987" y="2606525"/>
                  </a:lnTo>
                  <a:lnTo>
                    <a:pt x="5666232" y="2606525"/>
                  </a:lnTo>
                  <a:lnTo>
                    <a:pt x="5652018" y="2606525"/>
                  </a:lnTo>
                  <a:lnTo>
                    <a:pt x="5638263" y="2642232"/>
                  </a:lnTo>
                  <a:lnTo>
                    <a:pt x="5624049" y="2735804"/>
                  </a:lnTo>
                  <a:lnTo>
                    <a:pt x="5609835" y="2789650"/>
                  </a:lnTo>
                  <a:lnTo>
                    <a:pt x="5596080" y="2809782"/>
                  </a:lnTo>
                  <a:lnTo>
                    <a:pt x="5581867" y="2829519"/>
                  </a:lnTo>
                  <a:lnTo>
                    <a:pt x="5568111" y="2880205"/>
                  </a:lnTo>
                  <a:lnTo>
                    <a:pt x="5553898" y="2963422"/>
                  </a:lnTo>
                  <a:lnTo>
                    <a:pt x="5541059" y="3044716"/>
                  </a:lnTo>
                  <a:lnTo>
                    <a:pt x="5526846" y="3146386"/>
                  </a:lnTo>
                  <a:lnTo>
                    <a:pt x="5512632" y="3235498"/>
                  </a:lnTo>
                  <a:lnTo>
                    <a:pt x="5498877" y="3210161"/>
                  </a:lnTo>
                  <a:lnTo>
                    <a:pt x="5484663" y="3142004"/>
                  </a:lnTo>
                  <a:lnTo>
                    <a:pt x="5470908" y="3130329"/>
                  </a:lnTo>
                  <a:lnTo>
                    <a:pt x="5456694" y="3155033"/>
                  </a:lnTo>
                  <a:lnTo>
                    <a:pt x="5442480" y="3161325"/>
                  </a:lnTo>
                  <a:lnTo>
                    <a:pt x="5428725" y="3154400"/>
                  </a:lnTo>
                  <a:lnTo>
                    <a:pt x="5414511" y="3178685"/>
                  </a:lnTo>
                  <a:lnTo>
                    <a:pt x="5400756" y="3188841"/>
                  </a:lnTo>
                  <a:lnTo>
                    <a:pt x="5386542" y="3149494"/>
                  </a:lnTo>
                  <a:lnTo>
                    <a:pt x="5373246" y="3129682"/>
                  </a:lnTo>
                  <a:lnTo>
                    <a:pt x="5359032" y="3081979"/>
                  </a:lnTo>
                  <a:lnTo>
                    <a:pt x="5344818" y="2952465"/>
                  </a:lnTo>
                  <a:lnTo>
                    <a:pt x="5331063" y="2858342"/>
                  </a:lnTo>
                  <a:lnTo>
                    <a:pt x="5316849" y="2792691"/>
                  </a:lnTo>
                  <a:lnTo>
                    <a:pt x="5303094" y="2666471"/>
                  </a:lnTo>
                  <a:lnTo>
                    <a:pt x="5288880" y="2606525"/>
                  </a:lnTo>
                  <a:lnTo>
                    <a:pt x="5274667" y="2606525"/>
                  </a:lnTo>
                  <a:lnTo>
                    <a:pt x="5260911" y="2606525"/>
                  </a:lnTo>
                  <a:lnTo>
                    <a:pt x="5246698" y="2606525"/>
                  </a:lnTo>
                  <a:lnTo>
                    <a:pt x="5232943" y="2606525"/>
                  </a:lnTo>
                  <a:lnTo>
                    <a:pt x="5218729" y="2606525"/>
                  </a:lnTo>
                  <a:lnTo>
                    <a:pt x="5205891" y="2606525"/>
                  </a:lnTo>
                  <a:lnTo>
                    <a:pt x="5191677" y="2606525"/>
                  </a:lnTo>
                  <a:lnTo>
                    <a:pt x="5177463" y="2606525"/>
                  </a:lnTo>
                  <a:lnTo>
                    <a:pt x="5163708" y="2606525"/>
                  </a:lnTo>
                  <a:lnTo>
                    <a:pt x="5149494" y="2606525"/>
                  </a:lnTo>
                  <a:lnTo>
                    <a:pt x="5135739" y="2606525"/>
                  </a:lnTo>
                  <a:lnTo>
                    <a:pt x="5121525" y="2606525"/>
                  </a:lnTo>
                  <a:lnTo>
                    <a:pt x="5107312" y="2606525"/>
                  </a:lnTo>
                  <a:lnTo>
                    <a:pt x="5093556" y="2606525"/>
                  </a:lnTo>
                  <a:lnTo>
                    <a:pt x="5079343" y="2606525"/>
                  </a:lnTo>
                  <a:lnTo>
                    <a:pt x="5065587" y="2606525"/>
                  </a:lnTo>
                  <a:lnTo>
                    <a:pt x="5051374" y="2606525"/>
                  </a:lnTo>
                  <a:lnTo>
                    <a:pt x="5038535" y="2606525"/>
                  </a:lnTo>
                  <a:lnTo>
                    <a:pt x="5024322" y="2606525"/>
                  </a:lnTo>
                  <a:lnTo>
                    <a:pt x="5010108" y="2606525"/>
                  </a:lnTo>
                  <a:lnTo>
                    <a:pt x="4996353" y="2606525"/>
                  </a:lnTo>
                  <a:lnTo>
                    <a:pt x="4982139" y="2606525"/>
                  </a:lnTo>
                  <a:lnTo>
                    <a:pt x="4968384" y="2606525"/>
                  </a:lnTo>
                  <a:lnTo>
                    <a:pt x="4954170" y="2606525"/>
                  </a:lnTo>
                  <a:lnTo>
                    <a:pt x="4939956" y="2606525"/>
                  </a:lnTo>
                  <a:lnTo>
                    <a:pt x="4926201" y="2606525"/>
                  </a:lnTo>
                  <a:lnTo>
                    <a:pt x="4911987" y="2606525"/>
                  </a:lnTo>
                  <a:lnTo>
                    <a:pt x="4898232" y="2606525"/>
                  </a:lnTo>
                  <a:lnTo>
                    <a:pt x="4884019" y="2606525"/>
                  </a:lnTo>
                  <a:lnTo>
                    <a:pt x="4871180" y="2606525"/>
                  </a:lnTo>
                  <a:lnTo>
                    <a:pt x="4856967" y="2606525"/>
                  </a:lnTo>
                  <a:lnTo>
                    <a:pt x="4842753" y="2606525"/>
                  </a:lnTo>
                  <a:lnTo>
                    <a:pt x="4828998" y="2606525"/>
                  </a:lnTo>
                  <a:lnTo>
                    <a:pt x="4814784" y="2606525"/>
                  </a:lnTo>
                  <a:lnTo>
                    <a:pt x="4801029" y="2606525"/>
                  </a:lnTo>
                  <a:lnTo>
                    <a:pt x="4786815" y="2606525"/>
                  </a:lnTo>
                  <a:lnTo>
                    <a:pt x="4772601" y="2606525"/>
                  </a:lnTo>
                  <a:lnTo>
                    <a:pt x="4758846" y="2606525"/>
                  </a:lnTo>
                  <a:lnTo>
                    <a:pt x="4744632" y="2606525"/>
                  </a:lnTo>
                  <a:lnTo>
                    <a:pt x="4730877" y="2606525"/>
                  </a:lnTo>
                  <a:lnTo>
                    <a:pt x="4716663" y="2606525"/>
                  </a:lnTo>
                  <a:lnTo>
                    <a:pt x="4703367" y="2606525"/>
                  </a:lnTo>
                  <a:lnTo>
                    <a:pt x="4689153" y="2606525"/>
                  </a:lnTo>
                  <a:lnTo>
                    <a:pt x="4674939" y="2606525"/>
                  </a:lnTo>
                  <a:lnTo>
                    <a:pt x="4661184" y="2606525"/>
                  </a:lnTo>
                  <a:lnTo>
                    <a:pt x="4646970" y="2606525"/>
                  </a:lnTo>
                  <a:lnTo>
                    <a:pt x="4633215" y="2606525"/>
                  </a:lnTo>
                  <a:lnTo>
                    <a:pt x="4619001" y="2606525"/>
                  </a:lnTo>
                  <a:lnTo>
                    <a:pt x="4604788" y="2606525"/>
                  </a:lnTo>
                  <a:lnTo>
                    <a:pt x="4591032" y="2606525"/>
                  </a:lnTo>
                  <a:lnTo>
                    <a:pt x="4576819" y="2606525"/>
                  </a:lnTo>
                  <a:lnTo>
                    <a:pt x="4563063" y="2606525"/>
                  </a:lnTo>
                  <a:lnTo>
                    <a:pt x="4548850" y="2606525"/>
                  </a:lnTo>
                  <a:lnTo>
                    <a:pt x="4536012" y="2606525"/>
                  </a:lnTo>
                  <a:lnTo>
                    <a:pt x="4521798" y="2606525"/>
                  </a:lnTo>
                  <a:lnTo>
                    <a:pt x="4507584" y="2606525"/>
                  </a:lnTo>
                  <a:lnTo>
                    <a:pt x="4493829" y="2606525"/>
                  </a:lnTo>
                  <a:lnTo>
                    <a:pt x="4479615" y="2606525"/>
                  </a:lnTo>
                  <a:lnTo>
                    <a:pt x="4465860" y="2606525"/>
                  </a:lnTo>
                  <a:lnTo>
                    <a:pt x="4451646" y="2606525"/>
                  </a:lnTo>
                  <a:lnTo>
                    <a:pt x="4437433" y="2606525"/>
                  </a:lnTo>
                  <a:lnTo>
                    <a:pt x="4423677" y="2606525"/>
                  </a:lnTo>
                  <a:lnTo>
                    <a:pt x="4409464" y="2606525"/>
                  </a:lnTo>
                  <a:lnTo>
                    <a:pt x="4395708" y="2606525"/>
                  </a:lnTo>
                  <a:lnTo>
                    <a:pt x="4381495" y="2606525"/>
                  </a:lnTo>
                  <a:lnTo>
                    <a:pt x="4368656" y="2606525"/>
                  </a:lnTo>
                  <a:lnTo>
                    <a:pt x="4354443" y="2606525"/>
                  </a:lnTo>
                  <a:lnTo>
                    <a:pt x="4340229" y="2606525"/>
                  </a:lnTo>
                  <a:lnTo>
                    <a:pt x="4326474" y="2606525"/>
                  </a:lnTo>
                  <a:lnTo>
                    <a:pt x="4312260" y="2606525"/>
                  </a:lnTo>
                  <a:lnTo>
                    <a:pt x="4298505" y="2606525"/>
                  </a:lnTo>
                  <a:lnTo>
                    <a:pt x="4284291" y="2606525"/>
                  </a:lnTo>
                  <a:lnTo>
                    <a:pt x="4270077" y="2606525"/>
                  </a:lnTo>
                  <a:lnTo>
                    <a:pt x="4256322" y="2606525"/>
                  </a:lnTo>
                  <a:lnTo>
                    <a:pt x="4242108" y="2606525"/>
                  </a:lnTo>
                  <a:lnTo>
                    <a:pt x="4228353" y="2606525"/>
                  </a:lnTo>
                  <a:lnTo>
                    <a:pt x="4214139" y="2606525"/>
                  </a:lnTo>
                  <a:lnTo>
                    <a:pt x="4201301" y="2606525"/>
                  </a:lnTo>
                  <a:lnTo>
                    <a:pt x="4187088" y="2606525"/>
                  </a:lnTo>
                  <a:lnTo>
                    <a:pt x="4172874" y="2606525"/>
                  </a:lnTo>
                  <a:lnTo>
                    <a:pt x="4159119" y="2606525"/>
                  </a:lnTo>
                  <a:lnTo>
                    <a:pt x="4144905" y="2606525"/>
                  </a:lnTo>
                  <a:lnTo>
                    <a:pt x="4131150" y="2606525"/>
                  </a:lnTo>
                  <a:lnTo>
                    <a:pt x="4116936" y="2606525"/>
                  </a:lnTo>
                  <a:lnTo>
                    <a:pt x="4102722" y="2606525"/>
                  </a:lnTo>
                  <a:lnTo>
                    <a:pt x="4088967" y="2606525"/>
                  </a:lnTo>
                  <a:lnTo>
                    <a:pt x="4074753" y="2606525"/>
                  </a:lnTo>
                  <a:lnTo>
                    <a:pt x="4060998" y="2606525"/>
                  </a:lnTo>
                  <a:lnTo>
                    <a:pt x="4046784" y="2606525"/>
                  </a:lnTo>
                  <a:lnTo>
                    <a:pt x="4033488" y="2606525"/>
                  </a:lnTo>
                  <a:lnTo>
                    <a:pt x="4019274" y="2606525"/>
                  </a:lnTo>
                  <a:lnTo>
                    <a:pt x="4005060" y="2606525"/>
                  </a:lnTo>
                  <a:lnTo>
                    <a:pt x="3991305" y="2606525"/>
                  </a:lnTo>
                  <a:lnTo>
                    <a:pt x="3977091" y="2606525"/>
                  </a:lnTo>
                  <a:lnTo>
                    <a:pt x="3963336" y="2606525"/>
                  </a:lnTo>
                  <a:lnTo>
                    <a:pt x="3949122" y="2606525"/>
                  </a:lnTo>
                  <a:lnTo>
                    <a:pt x="3934909" y="2606525"/>
                  </a:lnTo>
                  <a:lnTo>
                    <a:pt x="3921153" y="2606525"/>
                  </a:lnTo>
                  <a:lnTo>
                    <a:pt x="3906940" y="2606525"/>
                  </a:lnTo>
                  <a:lnTo>
                    <a:pt x="3893184" y="2606525"/>
                  </a:lnTo>
                  <a:lnTo>
                    <a:pt x="3878971" y="2606525"/>
                  </a:lnTo>
                  <a:lnTo>
                    <a:pt x="3866132" y="2606525"/>
                  </a:lnTo>
                  <a:lnTo>
                    <a:pt x="3851919" y="2606525"/>
                  </a:lnTo>
                  <a:lnTo>
                    <a:pt x="3837705" y="2606525"/>
                  </a:lnTo>
                  <a:lnTo>
                    <a:pt x="3823950" y="2606525"/>
                  </a:lnTo>
                  <a:lnTo>
                    <a:pt x="3809736" y="2606525"/>
                  </a:lnTo>
                  <a:lnTo>
                    <a:pt x="3795981" y="2606525"/>
                  </a:lnTo>
                  <a:lnTo>
                    <a:pt x="3781767" y="2606525"/>
                  </a:lnTo>
                  <a:lnTo>
                    <a:pt x="3767553" y="2606525"/>
                  </a:lnTo>
                  <a:lnTo>
                    <a:pt x="3753798" y="2606525"/>
                  </a:lnTo>
                  <a:lnTo>
                    <a:pt x="3739584" y="2606525"/>
                  </a:lnTo>
                  <a:lnTo>
                    <a:pt x="3725829" y="2606525"/>
                  </a:lnTo>
                  <a:lnTo>
                    <a:pt x="3711616" y="2606525"/>
                  </a:lnTo>
                  <a:lnTo>
                    <a:pt x="3698777" y="2606525"/>
                  </a:lnTo>
                  <a:lnTo>
                    <a:pt x="3684564" y="2606525"/>
                  </a:lnTo>
                  <a:lnTo>
                    <a:pt x="3670350" y="2606525"/>
                  </a:lnTo>
                  <a:lnTo>
                    <a:pt x="3656595" y="2606525"/>
                  </a:lnTo>
                  <a:lnTo>
                    <a:pt x="3642381" y="2606525"/>
                  </a:lnTo>
                  <a:lnTo>
                    <a:pt x="3628626" y="2606525"/>
                  </a:lnTo>
                  <a:lnTo>
                    <a:pt x="3614412" y="2606525"/>
                  </a:lnTo>
                  <a:lnTo>
                    <a:pt x="3600198" y="2606525"/>
                  </a:lnTo>
                  <a:lnTo>
                    <a:pt x="3586443" y="2606525"/>
                  </a:lnTo>
                  <a:lnTo>
                    <a:pt x="3572229" y="2606525"/>
                  </a:lnTo>
                  <a:lnTo>
                    <a:pt x="3558474" y="2606525"/>
                  </a:lnTo>
                  <a:lnTo>
                    <a:pt x="3544260" y="2606525"/>
                  </a:lnTo>
                  <a:lnTo>
                    <a:pt x="3531422" y="2606525"/>
                  </a:lnTo>
                  <a:lnTo>
                    <a:pt x="3517208" y="2606525"/>
                  </a:lnTo>
                  <a:lnTo>
                    <a:pt x="3502995" y="2606525"/>
                  </a:lnTo>
                  <a:lnTo>
                    <a:pt x="3489240" y="2606525"/>
                  </a:lnTo>
                  <a:lnTo>
                    <a:pt x="3475026" y="2606525"/>
                  </a:lnTo>
                  <a:lnTo>
                    <a:pt x="3461271" y="2606525"/>
                  </a:lnTo>
                  <a:lnTo>
                    <a:pt x="3447057" y="2606525"/>
                  </a:lnTo>
                  <a:lnTo>
                    <a:pt x="3432843" y="2606525"/>
                  </a:lnTo>
                  <a:lnTo>
                    <a:pt x="3419088" y="2606525"/>
                  </a:lnTo>
                  <a:lnTo>
                    <a:pt x="3404874" y="2606525"/>
                  </a:lnTo>
                  <a:lnTo>
                    <a:pt x="3391119" y="2606525"/>
                  </a:lnTo>
                  <a:lnTo>
                    <a:pt x="3376905" y="2606525"/>
                  </a:lnTo>
                  <a:lnTo>
                    <a:pt x="3363609" y="2606525"/>
                  </a:lnTo>
                  <a:lnTo>
                    <a:pt x="3349395" y="2606525"/>
                  </a:lnTo>
                  <a:lnTo>
                    <a:pt x="3335181" y="2606525"/>
                  </a:lnTo>
                  <a:lnTo>
                    <a:pt x="3321426" y="2606525"/>
                  </a:lnTo>
                  <a:lnTo>
                    <a:pt x="3307212" y="2606525"/>
                  </a:lnTo>
                  <a:lnTo>
                    <a:pt x="3293457" y="2606525"/>
                  </a:lnTo>
                  <a:lnTo>
                    <a:pt x="3279243" y="2606525"/>
                  </a:lnTo>
                  <a:lnTo>
                    <a:pt x="3265030" y="2606525"/>
                  </a:lnTo>
                  <a:lnTo>
                    <a:pt x="3251274" y="2606525"/>
                  </a:lnTo>
                  <a:lnTo>
                    <a:pt x="3237061" y="2606525"/>
                  </a:lnTo>
                  <a:lnTo>
                    <a:pt x="3223305" y="2606525"/>
                  </a:lnTo>
                  <a:lnTo>
                    <a:pt x="3209092" y="2606525"/>
                  </a:lnTo>
                  <a:lnTo>
                    <a:pt x="3196253" y="2606525"/>
                  </a:lnTo>
                  <a:lnTo>
                    <a:pt x="3182040" y="2606525"/>
                  </a:lnTo>
                  <a:lnTo>
                    <a:pt x="3167826" y="2606525"/>
                  </a:lnTo>
                  <a:lnTo>
                    <a:pt x="3154071" y="2606525"/>
                  </a:lnTo>
                  <a:lnTo>
                    <a:pt x="3139857" y="2606525"/>
                  </a:lnTo>
                  <a:lnTo>
                    <a:pt x="3126102" y="2606525"/>
                  </a:lnTo>
                  <a:lnTo>
                    <a:pt x="3111888" y="2606525"/>
                  </a:lnTo>
                  <a:lnTo>
                    <a:pt x="3097674" y="2606525"/>
                  </a:lnTo>
                  <a:lnTo>
                    <a:pt x="3083919" y="2606525"/>
                  </a:lnTo>
                  <a:lnTo>
                    <a:pt x="3069705" y="2606525"/>
                  </a:lnTo>
                  <a:lnTo>
                    <a:pt x="3055950" y="2606525"/>
                  </a:lnTo>
                  <a:lnTo>
                    <a:pt x="3041736" y="2606525"/>
                  </a:lnTo>
                  <a:lnTo>
                    <a:pt x="3028898" y="2606525"/>
                  </a:lnTo>
                  <a:lnTo>
                    <a:pt x="3014685" y="2606525"/>
                  </a:lnTo>
                  <a:lnTo>
                    <a:pt x="3000471" y="2606525"/>
                  </a:lnTo>
                  <a:lnTo>
                    <a:pt x="2986716" y="2606525"/>
                  </a:lnTo>
                  <a:lnTo>
                    <a:pt x="2972502" y="2606525"/>
                  </a:lnTo>
                  <a:lnTo>
                    <a:pt x="2958747" y="2606525"/>
                  </a:lnTo>
                  <a:lnTo>
                    <a:pt x="2944533" y="2606525"/>
                  </a:lnTo>
                  <a:lnTo>
                    <a:pt x="2930319" y="2606525"/>
                  </a:lnTo>
                  <a:lnTo>
                    <a:pt x="2916564" y="2606525"/>
                  </a:lnTo>
                  <a:lnTo>
                    <a:pt x="2902350" y="2606525"/>
                  </a:lnTo>
                  <a:lnTo>
                    <a:pt x="2888595" y="2606525"/>
                  </a:lnTo>
                  <a:lnTo>
                    <a:pt x="2874381" y="2606525"/>
                  </a:lnTo>
                  <a:lnTo>
                    <a:pt x="2861543" y="2606525"/>
                  </a:lnTo>
                  <a:lnTo>
                    <a:pt x="2847329" y="2606525"/>
                  </a:lnTo>
                  <a:lnTo>
                    <a:pt x="2833116" y="2606525"/>
                  </a:lnTo>
                  <a:lnTo>
                    <a:pt x="2819360" y="2606525"/>
                  </a:lnTo>
                  <a:lnTo>
                    <a:pt x="2805147" y="2606525"/>
                  </a:lnTo>
                  <a:lnTo>
                    <a:pt x="2791392" y="2606525"/>
                  </a:lnTo>
                  <a:lnTo>
                    <a:pt x="2777178" y="2606525"/>
                  </a:lnTo>
                  <a:lnTo>
                    <a:pt x="2762964" y="2606525"/>
                  </a:lnTo>
                  <a:lnTo>
                    <a:pt x="2749209" y="2606525"/>
                  </a:lnTo>
                  <a:lnTo>
                    <a:pt x="2734995" y="2606525"/>
                  </a:lnTo>
                  <a:lnTo>
                    <a:pt x="2721240" y="2606525"/>
                  </a:lnTo>
                  <a:lnTo>
                    <a:pt x="2707026" y="2606525"/>
                  </a:lnTo>
                  <a:lnTo>
                    <a:pt x="2693729" y="2606525"/>
                  </a:lnTo>
                  <a:lnTo>
                    <a:pt x="2679516" y="2606525"/>
                  </a:lnTo>
                  <a:lnTo>
                    <a:pt x="2665302" y="2606525"/>
                  </a:lnTo>
                  <a:lnTo>
                    <a:pt x="2651547" y="2606525"/>
                  </a:lnTo>
                  <a:lnTo>
                    <a:pt x="2637333" y="2606525"/>
                  </a:lnTo>
                  <a:lnTo>
                    <a:pt x="2623578" y="2606525"/>
                  </a:lnTo>
                  <a:lnTo>
                    <a:pt x="2609364" y="2606525"/>
                  </a:lnTo>
                  <a:lnTo>
                    <a:pt x="2595150" y="2606525"/>
                  </a:lnTo>
                  <a:lnTo>
                    <a:pt x="2581395" y="2606525"/>
                  </a:lnTo>
                  <a:lnTo>
                    <a:pt x="2567181" y="2606525"/>
                  </a:lnTo>
                  <a:lnTo>
                    <a:pt x="2553426" y="2606525"/>
                  </a:lnTo>
                  <a:lnTo>
                    <a:pt x="2539213" y="2606525"/>
                  </a:lnTo>
                  <a:lnTo>
                    <a:pt x="2526374" y="2606525"/>
                  </a:lnTo>
                  <a:lnTo>
                    <a:pt x="2512161" y="2606525"/>
                  </a:lnTo>
                  <a:lnTo>
                    <a:pt x="2497947" y="2606525"/>
                  </a:lnTo>
                  <a:lnTo>
                    <a:pt x="2484192" y="2606525"/>
                  </a:lnTo>
                  <a:lnTo>
                    <a:pt x="2469978" y="2606525"/>
                  </a:lnTo>
                  <a:lnTo>
                    <a:pt x="2456223" y="2606525"/>
                  </a:lnTo>
                  <a:lnTo>
                    <a:pt x="2442009" y="2606525"/>
                  </a:lnTo>
                  <a:lnTo>
                    <a:pt x="2427795" y="2606525"/>
                  </a:lnTo>
                  <a:lnTo>
                    <a:pt x="2414040" y="2606525"/>
                  </a:lnTo>
                  <a:lnTo>
                    <a:pt x="2399826" y="2606525"/>
                  </a:lnTo>
                  <a:lnTo>
                    <a:pt x="2386071" y="2606525"/>
                  </a:lnTo>
                  <a:lnTo>
                    <a:pt x="2371857" y="2606525"/>
                  </a:lnTo>
                  <a:lnTo>
                    <a:pt x="2359019" y="2606525"/>
                  </a:lnTo>
                  <a:lnTo>
                    <a:pt x="2344805" y="2606525"/>
                  </a:lnTo>
                  <a:lnTo>
                    <a:pt x="2330592" y="2606525"/>
                  </a:lnTo>
                  <a:lnTo>
                    <a:pt x="2316837" y="2606525"/>
                  </a:lnTo>
                  <a:lnTo>
                    <a:pt x="2302623" y="2606525"/>
                  </a:lnTo>
                  <a:lnTo>
                    <a:pt x="2288868" y="2606525"/>
                  </a:lnTo>
                  <a:lnTo>
                    <a:pt x="2274654" y="2606525"/>
                  </a:lnTo>
                  <a:lnTo>
                    <a:pt x="2260440" y="2606525"/>
                  </a:lnTo>
                  <a:lnTo>
                    <a:pt x="2246685" y="2647829"/>
                  </a:lnTo>
                  <a:lnTo>
                    <a:pt x="2232471" y="2804205"/>
                  </a:lnTo>
                  <a:lnTo>
                    <a:pt x="2218716" y="2899373"/>
                  </a:lnTo>
                  <a:lnTo>
                    <a:pt x="2204502" y="2922394"/>
                  </a:lnTo>
                  <a:lnTo>
                    <a:pt x="2191664" y="2878015"/>
                  </a:lnTo>
                  <a:lnTo>
                    <a:pt x="2177450" y="2823270"/>
                  </a:lnTo>
                  <a:lnTo>
                    <a:pt x="2163237" y="2811680"/>
                  </a:lnTo>
                  <a:lnTo>
                    <a:pt x="2149481" y="2827038"/>
                  </a:lnTo>
                  <a:lnTo>
                    <a:pt x="2135268" y="2846557"/>
                  </a:lnTo>
                  <a:lnTo>
                    <a:pt x="2121512" y="2865417"/>
                  </a:lnTo>
                  <a:lnTo>
                    <a:pt x="2107299" y="2874587"/>
                  </a:lnTo>
                  <a:lnTo>
                    <a:pt x="2093085" y="2881505"/>
                  </a:lnTo>
                  <a:lnTo>
                    <a:pt x="2079330" y="2900441"/>
                  </a:lnTo>
                  <a:lnTo>
                    <a:pt x="2065116" y="2927258"/>
                  </a:lnTo>
                  <a:lnTo>
                    <a:pt x="2051361" y="2986077"/>
                  </a:lnTo>
                  <a:lnTo>
                    <a:pt x="2037147" y="3062645"/>
                  </a:lnTo>
                  <a:lnTo>
                    <a:pt x="2023850" y="3089589"/>
                  </a:lnTo>
                  <a:lnTo>
                    <a:pt x="2009637" y="3036880"/>
                  </a:lnTo>
                  <a:lnTo>
                    <a:pt x="1995423" y="2959807"/>
                  </a:lnTo>
                  <a:lnTo>
                    <a:pt x="1981668" y="2925447"/>
                  </a:lnTo>
                  <a:lnTo>
                    <a:pt x="1967454" y="2916404"/>
                  </a:lnTo>
                  <a:lnTo>
                    <a:pt x="1953699" y="2910621"/>
                  </a:lnTo>
                  <a:lnTo>
                    <a:pt x="1939485" y="2913799"/>
                  </a:lnTo>
                  <a:lnTo>
                    <a:pt x="1925271" y="2902127"/>
                  </a:lnTo>
                  <a:lnTo>
                    <a:pt x="1911516" y="2851728"/>
                  </a:lnTo>
                  <a:lnTo>
                    <a:pt x="1897302" y="2765158"/>
                  </a:lnTo>
                  <a:lnTo>
                    <a:pt x="1883547" y="2643645"/>
                  </a:lnTo>
                  <a:lnTo>
                    <a:pt x="1869333" y="2606525"/>
                  </a:lnTo>
                  <a:lnTo>
                    <a:pt x="1856495" y="2606525"/>
                  </a:lnTo>
                  <a:lnTo>
                    <a:pt x="1842282" y="2606525"/>
                  </a:lnTo>
                  <a:lnTo>
                    <a:pt x="1828068" y="2606525"/>
                  </a:lnTo>
                  <a:lnTo>
                    <a:pt x="1814313" y="2606525"/>
                  </a:lnTo>
                  <a:lnTo>
                    <a:pt x="1800099" y="2606525"/>
                  </a:lnTo>
                  <a:lnTo>
                    <a:pt x="1786344" y="2606525"/>
                  </a:lnTo>
                  <a:lnTo>
                    <a:pt x="1772130" y="2606525"/>
                  </a:lnTo>
                  <a:lnTo>
                    <a:pt x="1757916" y="2606525"/>
                  </a:lnTo>
                  <a:lnTo>
                    <a:pt x="1744161" y="2606525"/>
                  </a:lnTo>
                  <a:lnTo>
                    <a:pt x="1729947" y="2606525"/>
                  </a:lnTo>
                  <a:lnTo>
                    <a:pt x="1716192" y="2606525"/>
                  </a:lnTo>
                  <a:lnTo>
                    <a:pt x="1701978" y="2606525"/>
                  </a:lnTo>
                  <a:lnTo>
                    <a:pt x="1689140" y="2606525"/>
                  </a:lnTo>
                  <a:lnTo>
                    <a:pt x="1674926" y="2606525"/>
                  </a:lnTo>
                  <a:lnTo>
                    <a:pt x="1660713" y="2647143"/>
                  </a:lnTo>
                  <a:lnTo>
                    <a:pt x="1646957" y="2732183"/>
                  </a:lnTo>
                  <a:lnTo>
                    <a:pt x="1632744" y="2808482"/>
                  </a:lnTo>
                  <a:lnTo>
                    <a:pt x="1618989" y="2776568"/>
                  </a:lnTo>
                  <a:lnTo>
                    <a:pt x="1604775" y="2669257"/>
                  </a:lnTo>
                  <a:lnTo>
                    <a:pt x="1590561" y="2622824"/>
                  </a:lnTo>
                  <a:lnTo>
                    <a:pt x="1576806" y="2622911"/>
                  </a:lnTo>
                  <a:lnTo>
                    <a:pt x="1562592" y="2617607"/>
                  </a:lnTo>
                  <a:lnTo>
                    <a:pt x="1548837" y="2606525"/>
                  </a:lnTo>
                  <a:lnTo>
                    <a:pt x="1534623" y="2606525"/>
                  </a:lnTo>
                  <a:lnTo>
                    <a:pt x="1521785" y="2606525"/>
                  </a:lnTo>
                  <a:lnTo>
                    <a:pt x="1507571" y="2606525"/>
                  </a:lnTo>
                  <a:lnTo>
                    <a:pt x="1493358" y="2606525"/>
                  </a:lnTo>
                  <a:lnTo>
                    <a:pt x="1479602" y="2606525"/>
                  </a:lnTo>
                  <a:lnTo>
                    <a:pt x="1465389" y="2606525"/>
                  </a:lnTo>
                  <a:lnTo>
                    <a:pt x="1451633" y="2606525"/>
                  </a:lnTo>
                  <a:lnTo>
                    <a:pt x="1437420" y="2606525"/>
                  </a:lnTo>
                  <a:lnTo>
                    <a:pt x="1423206" y="2606525"/>
                  </a:lnTo>
                  <a:lnTo>
                    <a:pt x="1409451" y="2606525"/>
                  </a:lnTo>
                  <a:lnTo>
                    <a:pt x="1395237" y="2606525"/>
                  </a:lnTo>
                  <a:lnTo>
                    <a:pt x="1381482" y="2606525"/>
                  </a:lnTo>
                  <a:lnTo>
                    <a:pt x="1367268" y="2606525"/>
                  </a:lnTo>
                  <a:lnTo>
                    <a:pt x="1353971" y="2606525"/>
                  </a:lnTo>
                  <a:lnTo>
                    <a:pt x="1339758" y="2606525"/>
                  </a:lnTo>
                  <a:lnTo>
                    <a:pt x="1325544" y="2639842"/>
                  </a:lnTo>
                  <a:lnTo>
                    <a:pt x="1311789" y="2640804"/>
                  </a:lnTo>
                  <a:lnTo>
                    <a:pt x="1297575" y="2606525"/>
                  </a:lnTo>
                  <a:lnTo>
                    <a:pt x="1283820" y="2606525"/>
                  </a:lnTo>
                  <a:lnTo>
                    <a:pt x="1269606" y="2606525"/>
                  </a:lnTo>
                  <a:lnTo>
                    <a:pt x="1255392" y="2606525"/>
                  </a:lnTo>
                  <a:lnTo>
                    <a:pt x="1241637" y="2606525"/>
                  </a:lnTo>
                  <a:lnTo>
                    <a:pt x="1227423" y="2606525"/>
                  </a:lnTo>
                  <a:lnTo>
                    <a:pt x="1213668" y="2606525"/>
                  </a:lnTo>
                  <a:lnTo>
                    <a:pt x="1199454" y="2606525"/>
                  </a:lnTo>
                  <a:lnTo>
                    <a:pt x="1186616" y="2606525"/>
                  </a:lnTo>
                  <a:lnTo>
                    <a:pt x="1172402" y="2606525"/>
                  </a:lnTo>
                  <a:lnTo>
                    <a:pt x="1158189" y="2606525"/>
                  </a:lnTo>
                  <a:lnTo>
                    <a:pt x="1144434" y="2606525"/>
                  </a:lnTo>
                  <a:lnTo>
                    <a:pt x="1130220" y="2606525"/>
                  </a:lnTo>
                  <a:lnTo>
                    <a:pt x="1116465" y="2606525"/>
                  </a:lnTo>
                  <a:lnTo>
                    <a:pt x="1102251" y="2606525"/>
                  </a:lnTo>
                  <a:lnTo>
                    <a:pt x="1088037" y="2606525"/>
                  </a:lnTo>
                  <a:lnTo>
                    <a:pt x="1074282" y="2606525"/>
                  </a:lnTo>
                  <a:lnTo>
                    <a:pt x="1060068" y="2606525"/>
                  </a:lnTo>
                  <a:lnTo>
                    <a:pt x="1046313" y="2606525"/>
                  </a:lnTo>
                  <a:lnTo>
                    <a:pt x="1032099" y="2606525"/>
                  </a:lnTo>
                  <a:lnTo>
                    <a:pt x="1019261" y="2606525"/>
                  </a:lnTo>
                  <a:lnTo>
                    <a:pt x="1005047" y="2606525"/>
                  </a:lnTo>
                  <a:lnTo>
                    <a:pt x="990834" y="2606525"/>
                  </a:lnTo>
                  <a:lnTo>
                    <a:pt x="977078" y="2606525"/>
                  </a:lnTo>
                  <a:lnTo>
                    <a:pt x="962865" y="2606525"/>
                  </a:lnTo>
                  <a:lnTo>
                    <a:pt x="949109" y="2606525"/>
                  </a:lnTo>
                  <a:lnTo>
                    <a:pt x="934896" y="2606525"/>
                  </a:lnTo>
                  <a:lnTo>
                    <a:pt x="920682" y="2606525"/>
                  </a:lnTo>
                  <a:lnTo>
                    <a:pt x="906927" y="2606525"/>
                  </a:lnTo>
                  <a:lnTo>
                    <a:pt x="892713" y="2606525"/>
                  </a:lnTo>
                  <a:lnTo>
                    <a:pt x="878958" y="2606525"/>
                  </a:lnTo>
                  <a:lnTo>
                    <a:pt x="864744" y="2606525"/>
                  </a:lnTo>
                  <a:lnTo>
                    <a:pt x="851906" y="2606525"/>
                  </a:lnTo>
                  <a:lnTo>
                    <a:pt x="837692" y="2606525"/>
                  </a:lnTo>
                  <a:lnTo>
                    <a:pt x="823478" y="2606525"/>
                  </a:lnTo>
                  <a:lnTo>
                    <a:pt x="809723" y="2606525"/>
                  </a:lnTo>
                  <a:lnTo>
                    <a:pt x="795510" y="2606525"/>
                  </a:lnTo>
                  <a:lnTo>
                    <a:pt x="781754" y="2606525"/>
                  </a:lnTo>
                  <a:lnTo>
                    <a:pt x="767541" y="2606525"/>
                  </a:lnTo>
                  <a:lnTo>
                    <a:pt x="753327" y="2606525"/>
                  </a:lnTo>
                  <a:lnTo>
                    <a:pt x="739572" y="2606525"/>
                  </a:lnTo>
                  <a:lnTo>
                    <a:pt x="725358" y="2606525"/>
                  </a:lnTo>
                  <a:lnTo>
                    <a:pt x="711603" y="2606525"/>
                  </a:lnTo>
                  <a:lnTo>
                    <a:pt x="697389" y="2606525"/>
                  </a:lnTo>
                  <a:lnTo>
                    <a:pt x="684092" y="2606525"/>
                  </a:lnTo>
                  <a:lnTo>
                    <a:pt x="669879" y="2606525"/>
                  </a:lnTo>
                  <a:lnTo>
                    <a:pt x="655665" y="2606525"/>
                  </a:lnTo>
                  <a:lnTo>
                    <a:pt x="641910" y="2606525"/>
                  </a:lnTo>
                  <a:lnTo>
                    <a:pt x="627696" y="2606525"/>
                  </a:lnTo>
                  <a:lnTo>
                    <a:pt x="613941" y="2606525"/>
                  </a:lnTo>
                  <a:lnTo>
                    <a:pt x="599727" y="2606525"/>
                  </a:lnTo>
                  <a:lnTo>
                    <a:pt x="585513" y="2606525"/>
                  </a:lnTo>
                  <a:lnTo>
                    <a:pt x="571758" y="2606525"/>
                  </a:lnTo>
                  <a:lnTo>
                    <a:pt x="557544" y="2606525"/>
                  </a:lnTo>
                  <a:lnTo>
                    <a:pt x="543789" y="2606525"/>
                  </a:lnTo>
                  <a:lnTo>
                    <a:pt x="529575" y="2606525"/>
                  </a:lnTo>
                  <a:lnTo>
                    <a:pt x="516737" y="2606525"/>
                  </a:lnTo>
                  <a:lnTo>
                    <a:pt x="502523" y="2606525"/>
                  </a:lnTo>
                  <a:lnTo>
                    <a:pt x="488310" y="2606525"/>
                  </a:lnTo>
                  <a:lnTo>
                    <a:pt x="474554" y="2606525"/>
                  </a:lnTo>
                  <a:lnTo>
                    <a:pt x="460341" y="2606525"/>
                  </a:lnTo>
                  <a:lnTo>
                    <a:pt x="446586" y="2606525"/>
                  </a:lnTo>
                  <a:lnTo>
                    <a:pt x="432372" y="2606525"/>
                  </a:lnTo>
                  <a:lnTo>
                    <a:pt x="418158" y="2606525"/>
                  </a:lnTo>
                  <a:lnTo>
                    <a:pt x="404403" y="2606525"/>
                  </a:lnTo>
                  <a:lnTo>
                    <a:pt x="390189" y="2606525"/>
                  </a:lnTo>
                  <a:lnTo>
                    <a:pt x="376434" y="2606525"/>
                  </a:lnTo>
                  <a:lnTo>
                    <a:pt x="362220" y="2606525"/>
                  </a:lnTo>
                  <a:lnTo>
                    <a:pt x="349382" y="2606525"/>
                  </a:lnTo>
                  <a:lnTo>
                    <a:pt x="335168" y="2606525"/>
                  </a:lnTo>
                  <a:lnTo>
                    <a:pt x="320955" y="2606525"/>
                  </a:lnTo>
                  <a:lnTo>
                    <a:pt x="307199" y="2606525"/>
                  </a:lnTo>
                  <a:lnTo>
                    <a:pt x="292986" y="2606525"/>
                  </a:lnTo>
                  <a:lnTo>
                    <a:pt x="279230" y="2606525"/>
                  </a:lnTo>
                  <a:lnTo>
                    <a:pt x="265017" y="2606525"/>
                  </a:lnTo>
                  <a:lnTo>
                    <a:pt x="250803" y="2606525"/>
                  </a:lnTo>
                  <a:lnTo>
                    <a:pt x="237048" y="2606525"/>
                  </a:lnTo>
                  <a:lnTo>
                    <a:pt x="222834" y="2606525"/>
                  </a:lnTo>
                  <a:lnTo>
                    <a:pt x="209079" y="2606525"/>
                  </a:lnTo>
                  <a:lnTo>
                    <a:pt x="194865" y="2606525"/>
                  </a:lnTo>
                  <a:lnTo>
                    <a:pt x="182027" y="2606525"/>
                  </a:lnTo>
                  <a:lnTo>
                    <a:pt x="167813" y="2606525"/>
                  </a:lnTo>
                  <a:lnTo>
                    <a:pt x="153599" y="2606525"/>
                  </a:lnTo>
                  <a:lnTo>
                    <a:pt x="139844" y="2606525"/>
                  </a:lnTo>
                  <a:lnTo>
                    <a:pt x="125630" y="2606525"/>
                  </a:lnTo>
                  <a:lnTo>
                    <a:pt x="111875" y="2606525"/>
                  </a:lnTo>
                  <a:lnTo>
                    <a:pt x="97662" y="2606525"/>
                  </a:lnTo>
                  <a:lnTo>
                    <a:pt x="83448" y="2606525"/>
                  </a:lnTo>
                  <a:lnTo>
                    <a:pt x="69693" y="2606525"/>
                  </a:lnTo>
                  <a:lnTo>
                    <a:pt x="55479" y="2606525"/>
                  </a:lnTo>
                  <a:lnTo>
                    <a:pt x="41724" y="2606525"/>
                  </a:lnTo>
                  <a:lnTo>
                    <a:pt x="27510" y="2606525"/>
                  </a:lnTo>
                  <a:lnTo>
                    <a:pt x="14213" y="2606525"/>
                  </a:lnTo>
                  <a:lnTo>
                    <a:pt x="0" y="2606525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  <a:scene3d>
              <a:camera prst="orthographicFront"/>
              <a:lightRig rig="threePt" dir="t"/>
            </a:scene3d>
            <a:sp3d>
              <a:bevelT w="101600" prst="riblet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987788" y="514170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2"/>
            <p:cNvSpPr/>
            <p:nvPr/>
          </p:nvSpPr>
          <p:spPr>
            <a:xfrm>
              <a:off x="759958" y="5096461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696390" y="3793098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696390" y="2489735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50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pic>
        <p:nvPicPr>
          <p:cNvPr id="82" name="Content Placeholder 8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6682" y="2388084"/>
            <a:ext cx="6295709" cy="35809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45538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43818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77175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410533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87788" y="343891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987788" y="277248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577139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510497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987788" y="4438547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987788" y="377212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987788" y="310569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987788" y="2439275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2562911"/>
                  </a:moveTo>
                  <a:lnTo>
                    <a:pt x="14213" y="2402971"/>
                  </a:lnTo>
                  <a:lnTo>
                    <a:pt x="27510" y="2390420"/>
                  </a:lnTo>
                  <a:lnTo>
                    <a:pt x="41724" y="2456247"/>
                  </a:lnTo>
                  <a:lnTo>
                    <a:pt x="55479" y="2520539"/>
                  </a:lnTo>
                  <a:lnTo>
                    <a:pt x="69693" y="2568099"/>
                  </a:lnTo>
                  <a:lnTo>
                    <a:pt x="83448" y="2602957"/>
                  </a:lnTo>
                  <a:lnTo>
                    <a:pt x="97662" y="2634091"/>
                  </a:lnTo>
                  <a:lnTo>
                    <a:pt x="111875" y="2682122"/>
                  </a:lnTo>
                  <a:lnTo>
                    <a:pt x="125630" y="2724415"/>
                  </a:lnTo>
                  <a:lnTo>
                    <a:pt x="139844" y="2742147"/>
                  </a:lnTo>
                  <a:lnTo>
                    <a:pt x="153599" y="2731681"/>
                  </a:lnTo>
                  <a:lnTo>
                    <a:pt x="167813" y="2663168"/>
                  </a:lnTo>
                  <a:lnTo>
                    <a:pt x="182027" y="2535863"/>
                  </a:lnTo>
                  <a:lnTo>
                    <a:pt x="194865" y="2350445"/>
                  </a:lnTo>
                  <a:lnTo>
                    <a:pt x="209079" y="2125357"/>
                  </a:lnTo>
                  <a:lnTo>
                    <a:pt x="222834" y="1960223"/>
                  </a:lnTo>
                  <a:lnTo>
                    <a:pt x="237048" y="1949307"/>
                  </a:lnTo>
                  <a:lnTo>
                    <a:pt x="250803" y="2022569"/>
                  </a:lnTo>
                  <a:lnTo>
                    <a:pt x="265017" y="2024115"/>
                  </a:lnTo>
                  <a:lnTo>
                    <a:pt x="279230" y="1931659"/>
                  </a:lnTo>
                  <a:lnTo>
                    <a:pt x="292986" y="1814301"/>
                  </a:lnTo>
                  <a:lnTo>
                    <a:pt x="307199" y="1706513"/>
                  </a:lnTo>
                  <a:lnTo>
                    <a:pt x="320955" y="1647312"/>
                  </a:lnTo>
                  <a:lnTo>
                    <a:pt x="335168" y="1675777"/>
                  </a:lnTo>
                  <a:lnTo>
                    <a:pt x="349382" y="1744121"/>
                  </a:lnTo>
                  <a:lnTo>
                    <a:pt x="362220" y="1843317"/>
                  </a:lnTo>
                  <a:lnTo>
                    <a:pt x="376434" y="1959933"/>
                  </a:lnTo>
                  <a:lnTo>
                    <a:pt x="390189" y="1998261"/>
                  </a:lnTo>
                  <a:lnTo>
                    <a:pt x="404403" y="1924615"/>
                  </a:lnTo>
                  <a:lnTo>
                    <a:pt x="418158" y="1800174"/>
                  </a:lnTo>
                  <a:lnTo>
                    <a:pt x="432372" y="1677473"/>
                  </a:lnTo>
                  <a:lnTo>
                    <a:pt x="446586" y="1565295"/>
                  </a:lnTo>
                  <a:lnTo>
                    <a:pt x="460341" y="1538810"/>
                  </a:lnTo>
                  <a:lnTo>
                    <a:pt x="474554" y="1611356"/>
                  </a:lnTo>
                  <a:lnTo>
                    <a:pt x="488310" y="1674114"/>
                  </a:lnTo>
                  <a:lnTo>
                    <a:pt x="502523" y="1659758"/>
                  </a:lnTo>
                  <a:lnTo>
                    <a:pt x="516737" y="1616594"/>
                  </a:lnTo>
                  <a:lnTo>
                    <a:pt x="529575" y="1557586"/>
                  </a:lnTo>
                  <a:lnTo>
                    <a:pt x="543789" y="1525816"/>
                  </a:lnTo>
                  <a:lnTo>
                    <a:pt x="557544" y="1590654"/>
                  </a:lnTo>
                  <a:lnTo>
                    <a:pt x="571758" y="1661270"/>
                  </a:lnTo>
                  <a:lnTo>
                    <a:pt x="585513" y="1648591"/>
                  </a:lnTo>
                  <a:lnTo>
                    <a:pt x="599727" y="1634956"/>
                  </a:lnTo>
                  <a:lnTo>
                    <a:pt x="613941" y="1693477"/>
                  </a:lnTo>
                  <a:lnTo>
                    <a:pt x="627696" y="1740170"/>
                  </a:lnTo>
                  <a:lnTo>
                    <a:pt x="641910" y="1714692"/>
                  </a:lnTo>
                  <a:lnTo>
                    <a:pt x="655665" y="1677306"/>
                  </a:lnTo>
                  <a:lnTo>
                    <a:pt x="669879" y="1659347"/>
                  </a:lnTo>
                  <a:lnTo>
                    <a:pt x="684092" y="1618304"/>
                  </a:lnTo>
                  <a:lnTo>
                    <a:pt x="697389" y="1574541"/>
                  </a:lnTo>
                  <a:lnTo>
                    <a:pt x="711603" y="1537533"/>
                  </a:lnTo>
                  <a:lnTo>
                    <a:pt x="725358" y="1474713"/>
                  </a:lnTo>
                  <a:lnTo>
                    <a:pt x="739572" y="1424966"/>
                  </a:lnTo>
                  <a:lnTo>
                    <a:pt x="753327" y="1426620"/>
                  </a:lnTo>
                  <a:lnTo>
                    <a:pt x="767541" y="1429800"/>
                  </a:lnTo>
                  <a:lnTo>
                    <a:pt x="781754" y="1392506"/>
                  </a:lnTo>
                  <a:lnTo>
                    <a:pt x="795510" y="1332888"/>
                  </a:lnTo>
                  <a:lnTo>
                    <a:pt x="809723" y="1287316"/>
                  </a:lnTo>
                  <a:lnTo>
                    <a:pt x="823478" y="1233859"/>
                  </a:lnTo>
                  <a:lnTo>
                    <a:pt x="837692" y="1140146"/>
                  </a:lnTo>
                  <a:lnTo>
                    <a:pt x="851906" y="1042266"/>
                  </a:lnTo>
                  <a:lnTo>
                    <a:pt x="864744" y="1005807"/>
                  </a:lnTo>
                  <a:lnTo>
                    <a:pt x="878958" y="1062195"/>
                  </a:lnTo>
                  <a:lnTo>
                    <a:pt x="892713" y="1149640"/>
                  </a:lnTo>
                  <a:lnTo>
                    <a:pt x="906927" y="1172294"/>
                  </a:lnTo>
                  <a:lnTo>
                    <a:pt x="920682" y="1118095"/>
                  </a:lnTo>
                  <a:lnTo>
                    <a:pt x="934896" y="1071628"/>
                  </a:lnTo>
                  <a:lnTo>
                    <a:pt x="949109" y="1104786"/>
                  </a:lnTo>
                  <a:lnTo>
                    <a:pt x="962865" y="1237845"/>
                  </a:lnTo>
                  <a:lnTo>
                    <a:pt x="977078" y="1454637"/>
                  </a:lnTo>
                  <a:lnTo>
                    <a:pt x="990834" y="1691256"/>
                  </a:lnTo>
                  <a:lnTo>
                    <a:pt x="1005047" y="1897434"/>
                  </a:lnTo>
                  <a:lnTo>
                    <a:pt x="1019261" y="2045585"/>
                  </a:lnTo>
                  <a:lnTo>
                    <a:pt x="1032099" y="2071666"/>
                  </a:lnTo>
                  <a:lnTo>
                    <a:pt x="1046313" y="1942606"/>
                  </a:lnTo>
                  <a:lnTo>
                    <a:pt x="1060068" y="1778478"/>
                  </a:lnTo>
                  <a:lnTo>
                    <a:pt x="1074282" y="1746305"/>
                  </a:lnTo>
                  <a:lnTo>
                    <a:pt x="1088037" y="1871213"/>
                  </a:lnTo>
                  <a:lnTo>
                    <a:pt x="1102251" y="2025231"/>
                  </a:lnTo>
                  <a:lnTo>
                    <a:pt x="1116465" y="2074457"/>
                  </a:lnTo>
                  <a:lnTo>
                    <a:pt x="1130220" y="1968395"/>
                  </a:lnTo>
                  <a:lnTo>
                    <a:pt x="1144434" y="1735206"/>
                  </a:lnTo>
                  <a:lnTo>
                    <a:pt x="1158189" y="1446111"/>
                  </a:lnTo>
                  <a:lnTo>
                    <a:pt x="1172402" y="1171297"/>
                  </a:lnTo>
                  <a:lnTo>
                    <a:pt x="1186616" y="1012237"/>
                  </a:lnTo>
                  <a:lnTo>
                    <a:pt x="1199454" y="1015853"/>
                  </a:lnTo>
                  <a:lnTo>
                    <a:pt x="1213668" y="1115747"/>
                  </a:lnTo>
                  <a:lnTo>
                    <a:pt x="1227423" y="1186550"/>
                  </a:lnTo>
                  <a:lnTo>
                    <a:pt x="1241637" y="1141571"/>
                  </a:lnTo>
                  <a:lnTo>
                    <a:pt x="1255392" y="1004155"/>
                  </a:lnTo>
                  <a:lnTo>
                    <a:pt x="1269606" y="847183"/>
                  </a:lnTo>
                  <a:lnTo>
                    <a:pt x="1283820" y="708461"/>
                  </a:lnTo>
                  <a:lnTo>
                    <a:pt x="1297575" y="575052"/>
                  </a:lnTo>
                  <a:lnTo>
                    <a:pt x="1311789" y="455748"/>
                  </a:lnTo>
                  <a:lnTo>
                    <a:pt x="1325544" y="422121"/>
                  </a:lnTo>
                  <a:lnTo>
                    <a:pt x="1339758" y="501347"/>
                  </a:lnTo>
                  <a:lnTo>
                    <a:pt x="1353971" y="569707"/>
                  </a:lnTo>
                  <a:lnTo>
                    <a:pt x="1367268" y="511284"/>
                  </a:lnTo>
                  <a:lnTo>
                    <a:pt x="1381482" y="362388"/>
                  </a:lnTo>
                  <a:lnTo>
                    <a:pt x="1395237" y="205699"/>
                  </a:lnTo>
                  <a:lnTo>
                    <a:pt x="1409451" y="96084"/>
                  </a:lnTo>
                  <a:lnTo>
                    <a:pt x="1423206" y="74916"/>
                  </a:lnTo>
                  <a:lnTo>
                    <a:pt x="1437420" y="137687"/>
                  </a:lnTo>
                  <a:lnTo>
                    <a:pt x="1451633" y="217520"/>
                  </a:lnTo>
                  <a:lnTo>
                    <a:pt x="1465389" y="304067"/>
                  </a:lnTo>
                  <a:lnTo>
                    <a:pt x="1479602" y="407557"/>
                  </a:lnTo>
                  <a:lnTo>
                    <a:pt x="1493358" y="436984"/>
                  </a:lnTo>
                  <a:lnTo>
                    <a:pt x="1507571" y="337631"/>
                  </a:lnTo>
                  <a:lnTo>
                    <a:pt x="1521785" y="206170"/>
                  </a:lnTo>
                  <a:lnTo>
                    <a:pt x="1534623" y="164997"/>
                  </a:lnTo>
                  <a:lnTo>
                    <a:pt x="1548837" y="244663"/>
                  </a:lnTo>
                  <a:lnTo>
                    <a:pt x="1562592" y="377254"/>
                  </a:lnTo>
                  <a:lnTo>
                    <a:pt x="1576806" y="441531"/>
                  </a:lnTo>
                  <a:lnTo>
                    <a:pt x="1590561" y="388240"/>
                  </a:lnTo>
                  <a:lnTo>
                    <a:pt x="1604775" y="303507"/>
                  </a:lnTo>
                  <a:lnTo>
                    <a:pt x="1618989" y="338773"/>
                  </a:lnTo>
                  <a:lnTo>
                    <a:pt x="1632744" y="394573"/>
                  </a:lnTo>
                  <a:lnTo>
                    <a:pt x="1646957" y="360164"/>
                  </a:lnTo>
                  <a:lnTo>
                    <a:pt x="1660713" y="277499"/>
                  </a:lnTo>
                  <a:lnTo>
                    <a:pt x="1674926" y="238961"/>
                  </a:lnTo>
                  <a:lnTo>
                    <a:pt x="1689140" y="238385"/>
                  </a:lnTo>
                  <a:lnTo>
                    <a:pt x="1701978" y="216763"/>
                  </a:lnTo>
                  <a:lnTo>
                    <a:pt x="1716192" y="153063"/>
                  </a:lnTo>
                  <a:lnTo>
                    <a:pt x="1729947" y="68616"/>
                  </a:lnTo>
                  <a:lnTo>
                    <a:pt x="1744161" y="110067"/>
                  </a:lnTo>
                  <a:lnTo>
                    <a:pt x="1757916" y="192880"/>
                  </a:lnTo>
                  <a:lnTo>
                    <a:pt x="1772130" y="274647"/>
                  </a:lnTo>
                  <a:lnTo>
                    <a:pt x="1786344" y="216843"/>
                  </a:lnTo>
                  <a:lnTo>
                    <a:pt x="1800099" y="61158"/>
                  </a:lnTo>
                  <a:lnTo>
                    <a:pt x="1814313" y="0"/>
                  </a:lnTo>
                  <a:lnTo>
                    <a:pt x="1828068" y="41322"/>
                  </a:lnTo>
                  <a:lnTo>
                    <a:pt x="1842282" y="159589"/>
                  </a:lnTo>
                  <a:lnTo>
                    <a:pt x="1856495" y="238470"/>
                  </a:lnTo>
                  <a:lnTo>
                    <a:pt x="1869333" y="253828"/>
                  </a:lnTo>
                  <a:lnTo>
                    <a:pt x="1883547" y="284240"/>
                  </a:lnTo>
                  <a:lnTo>
                    <a:pt x="1897302" y="309445"/>
                  </a:lnTo>
                  <a:lnTo>
                    <a:pt x="1911516" y="264674"/>
                  </a:lnTo>
                  <a:lnTo>
                    <a:pt x="1925271" y="306926"/>
                  </a:lnTo>
                  <a:lnTo>
                    <a:pt x="1939485" y="341004"/>
                  </a:lnTo>
                  <a:lnTo>
                    <a:pt x="1953699" y="380805"/>
                  </a:lnTo>
                  <a:lnTo>
                    <a:pt x="1967454" y="524158"/>
                  </a:lnTo>
                  <a:lnTo>
                    <a:pt x="1981668" y="662751"/>
                  </a:lnTo>
                  <a:lnTo>
                    <a:pt x="1995423" y="795331"/>
                  </a:lnTo>
                  <a:lnTo>
                    <a:pt x="2009637" y="881791"/>
                  </a:lnTo>
                  <a:lnTo>
                    <a:pt x="2023850" y="971006"/>
                  </a:lnTo>
                  <a:lnTo>
                    <a:pt x="2037147" y="1104603"/>
                  </a:lnTo>
                  <a:lnTo>
                    <a:pt x="2051361" y="1214177"/>
                  </a:lnTo>
                  <a:lnTo>
                    <a:pt x="2065116" y="1320828"/>
                  </a:lnTo>
                  <a:lnTo>
                    <a:pt x="2079330" y="1452672"/>
                  </a:lnTo>
                  <a:lnTo>
                    <a:pt x="2093085" y="1572642"/>
                  </a:lnTo>
                  <a:lnTo>
                    <a:pt x="2107299" y="1671631"/>
                  </a:lnTo>
                  <a:lnTo>
                    <a:pt x="2121512" y="1766735"/>
                  </a:lnTo>
                  <a:lnTo>
                    <a:pt x="2135268" y="1870739"/>
                  </a:lnTo>
                  <a:lnTo>
                    <a:pt x="2149481" y="1983230"/>
                  </a:lnTo>
                  <a:lnTo>
                    <a:pt x="2163237" y="2067467"/>
                  </a:lnTo>
                  <a:lnTo>
                    <a:pt x="2177450" y="2094840"/>
                  </a:lnTo>
                  <a:lnTo>
                    <a:pt x="2191664" y="2103637"/>
                  </a:lnTo>
                  <a:lnTo>
                    <a:pt x="2204502" y="2127716"/>
                  </a:lnTo>
                  <a:lnTo>
                    <a:pt x="2218716" y="2171213"/>
                  </a:lnTo>
                  <a:lnTo>
                    <a:pt x="2232471" y="2256448"/>
                  </a:lnTo>
                  <a:lnTo>
                    <a:pt x="2246685" y="2348543"/>
                  </a:lnTo>
                  <a:lnTo>
                    <a:pt x="2260440" y="2373956"/>
                  </a:lnTo>
                  <a:lnTo>
                    <a:pt x="2274654" y="2393342"/>
                  </a:lnTo>
                  <a:lnTo>
                    <a:pt x="2288868" y="2426153"/>
                  </a:lnTo>
                  <a:lnTo>
                    <a:pt x="2302623" y="2434880"/>
                  </a:lnTo>
                  <a:lnTo>
                    <a:pt x="2316837" y="2437679"/>
                  </a:lnTo>
                  <a:lnTo>
                    <a:pt x="2330592" y="2439993"/>
                  </a:lnTo>
                  <a:lnTo>
                    <a:pt x="2344805" y="2456178"/>
                  </a:lnTo>
                  <a:lnTo>
                    <a:pt x="2359019" y="2502008"/>
                  </a:lnTo>
                  <a:lnTo>
                    <a:pt x="2371857" y="2579516"/>
                  </a:lnTo>
                  <a:lnTo>
                    <a:pt x="2386071" y="2654976"/>
                  </a:lnTo>
                  <a:lnTo>
                    <a:pt x="2399826" y="2690366"/>
                  </a:lnTo>
                  <a:lnTo>
                    <a:pt x="2414040" y="2719922"/>
                  </a:lnTo>
                  <a:lnTo>
                    <a:pt x="2427795" y="2778942"/>
                  </a:lnTo>
                  <a:lnTo>
                    <a:pt x="2442009" y="2825973"/>
                  </a:lnTo>
                  <a:lnTo>
                    <a:pt x="2456223" y="2884665"/>
                  </a:lnTo>
                  <a:lnTo>
                    <a:pt x="2469978" y="2976371"/>
                  </a:lnTo>
                  <a:lnTo>
                    <a:pt x="2484192" y="3026957"/>
                  </a:lnTo>
                  <a:lnTo>
                    <a:pt x="2497947" y="3018455"/>
                  </a:lnTo>
                  <a:lnTo>
                    <a:pt x="2512161" y="3021823"/>
                  </a:lnTo>
                  <a:lnTo>
                    <a:pt x="2526374" y="3051877"/>
                  </a:lnTo>
                  <a:lnTo>
                    <a:pt x="2539213" y="3065642"/>
                  </a:lnTo>
                  <a:lnTo>
                    <a:pt x="2553426" y="3062408"/>
                  </a:lnTo>
                  <a:lnTo>
                    <a:pt x="2567181" y="3052510"/>
                  </a:lnTo>
                  <a:lnTo>
                    <a:pt x="2581395" y="3008419"/>
                  </a:lnTo>
                  <a:lnTo>
                    <a:pt x="2595150" y="2969857"/>
                  </a:lnTo>
                  <a:lnTo>
                    <a:pt x="2609364" y="2937333"/>
                  </a:lnTo>
                  <a:lnTo>
                    <a:pt x="2623578" y="2869112"/>
                  </a:lnTo>
                  <a:lnTo>
                    <a:pt x="2637333" y="2792277"/>
                  </a:lnTo>
                  <a:lnTo>
                    <a:pt x="2651547" y="2732704"/>
                  </a:lnTo>
                  <a:lnTo>
                    <a:pt x="2665302" y="2727870"/>
                  </a:lnTo>
                  <a:lnTo>
                    <a:pt x="2679516" y="2704870"/>
                  </a:lnTo>
                  <a:lnTo>
                    <a:pt x="2693729" y="2608344"/>
                  </a:lnTo>
                  <a:lnTo>
                    <a:pt x="2707026" y="2501929"/>
                  </a:lnTo>
                  <a:lnTo>
                    <a:pt x="2721240" y="2453382"/>
                  </a:lnTo>
                  <a:lnTo>
                    <a:pt x="2734995" y="2478897"/>
                  </a:lnTo>
                  <a:lnTo>
                    <a:pt x="2749209" y="2537990"/>
                  </a:lnTo>
                  <a:lnTo>
                    <a:pt x="2762964" y="2557090"/>
                  </a:lnTo>
                  <a:lnTo>
                    <a:pt x="2777178" y="2551477"/>
                  </a:lnTo>
                  <a:lnTo>
                    <a:pt x="2791392" y="2542723"/>
                  </a:lnTo>
                  <a:lnTo>
                    <a:pt x="2805147" y="2482744"/>
                  </a:lnTo>
                  <a:lnTo>
                    <a:pt x="2819360" y="2435546"/>
                  </a:lnTo>
                  <a:lnTo>
                    <a:pt x="2833116" y="2473838"/>
                  </a:lnTo>
                  <a:lnTo>
                    <a:pt x="2847329" y="2579408"/>
                  </a:lnTo>
                  <a:lnTo>
                    <a:pt x="2861543" y="2702806"/>
                  </a:lnTo>
                  <a:lnTo>
                    <a:pt x="2874381" y="2790557"/>
                  </a:lnTo>
                  <a:lnTo>
                    <a:pt x="2888595" y="2804364"/>
                  </a:lnTo>
                  <a:lnTo>
                    <a:pt x="2902350" y="2759263"/>
                  </a:lnTo>
                  <a:lnTo>
                    <a:pt x="2916564" y="2701947"/>
                  </a:lnTo>
                  <a:lnTo>
                    <a:pt x="2930319" y="2665767"/>
                  </a:lnTo>
                  <a:lnTo>
                    <a:pt x="2944533" y="2670200"/>
                  </a:lnTo>
                  <a:lnTo>
                    <a:pt x="2958747" y="2725699"/>
                  </a:lnTo>
                  <a:lnTo>
                    <a:pt x="2972502" y="2800909"/>
                  </a:lnTo>
                  <a:lnTo>
                    <a:pt x="2986716" y="2864982"/>
                  </a:lnTo>
                  <a:lnTo>
                    <a:pt x="3000471" y="2862052"/>
                  </a:lnTo>
                  <a:lnTo>
                    <a:pt x="3014685" y="2780043"/>
                  </a:lnTo>
                  <a:lnTo>
                    <a:pt x="3028898" y="2701820"/>
                  </a:lnTo>
                  <a:lnTo>
                    <a:pt x="3041736" y="2695099"/>
                  </a:lnTo>
                  <a:lnTo>
                    <a:pt x="3055950" y="2696725"/>
                  </a:lnTo>
                  <a:lnTo>
                    <a:pt x="3069705" y="2627346"/>
                  </a:lnTo>
                  <a:lnTo>
                    <a:pt x="3083919" y="2543251"/>
                  </a:lnTo>
                  <a:lnTo>
                    <a:pt x="3097674" y="2500064"/>
                  </a:lnTo>
                  <a:lnTo>
                    <a:pt x="3111888" y="2517723"/>
                  </a:lnTo>
                  <a:lnTo>
                    <a:pt x="3126102" y="2531439"/>
                  </a:lnTo>
                  <a:lnTo>
                    <a:pt x="3139857" y="2526040"/>
                  </a:lnTo>
                  <a:lnTo>
                    <a:pt x="3154071" y="2532595"/>
                  </a:lnTo>
                  <a:lnTo>
                    <a:pt x="3167826" y="2549524"/>
                  </a:lnTo>
                  <a:lnTo>
                    <a:pt x="3182040" y="2582525"/>
                  </a:lnTo>
                  <a:lnTo>
                    <a:pt x="3196253" y="2600936"/>
                  </a:lnTo>
                  <a:lnTo>
                    <a:pt x="3209092" y="2578744"/>
                  </a:lnTo>
                  <a:lnTo>
                    <a:pt x="3223305" y="2571479"/>
                  </a:lnTo>
                  <a:lnTo>
                    <a:pt x="3237061" y="2648002"/>
                  </a:lnTo>
                  <a:lnTo>
                    <a:pt x="3251274" y="2740224"/>
                  </a:lnTo>
                  <a:lnTo>
                    <a:pt x="3265030" y="2772853"/>
                  </a:lnTo>
                  <a:lnTo>
                    <a:pt x="3279243" y="2732843"/>
                  </a:lnTo>
                  <a:lnTo>
                    <a:pt x="3293457" y="2700206"/>
                  </a:lnTo>
                  <a:lnTo>
                    <a:pt x="3307212" y="2714926"/>
                  </a:lnTo>
                  <a:lnTo>
                    <a:pt x="3321426" y="2708616"/>
                  </a:lnTo>
                  <a:lnTo>
                    <a:pt x="3335181" y="2674236"/>
                  </a:lnTo>
                  <a:lnTo>
                    <a:pt x="3349395" y="2635333"/>
                  </a:lnTo>
                  <a:lnTo>
                    <a:pt x="3363609" y="2614733"/>
                  </a:lnTo>
                  <a:lnTo>
                    <a:pt x="3376905" y="2630711"/>
                  </a:lnTo>
                  <a:lnTo>
                    <a:pt x="3391119" y="2627563"/>
                  </a:lnTo>
                  <a:lnTo>
                    <a:pt x="3404874" y="2527081"/>
                  </a:lnTo>
                  <a:lnTo>
                    <a:pt x="3419088" y="2402411"/>
                  </a:lnTo>
                  <a:lnTo>
                    <a:pt x="3432843" y="2360123"/>
                  </a:lnTo>
                  <a:lnTo>
                    <a:pt x="3447057" y="2360043"/>
                  </a:lnTo>
                  <a:lnTo>
                    <a:pt x="3461271" y="2335878"/>
                  </a:lnTo>
                  <a:lnTo>
                    <a:pt x="3475026" y="2324400"/>
                  </a:lnTo>
                  <a:lnTo>
                    <a:pt x="3489240" y="2345499"/>
                  </a:lnTo>
                  <a:lnTo>
                    <a:pt x="3502995" y="2383441"/>
                  </a:lnTo>
                  <a:lnTo>
                    <a:pt x="3517208" y="2428610"/>
                  </a:lnTo>
                  <a:lnTo>
                    <a:pt x="3531422" y="2435413"/>
                  </a:lnTo>
                  <a:lnTo>
                    <a:pt x="3544260" y="2363954"/>
                  </a:lnTo>
                  <a:lnTo>
                    <a:pt x="3558474" y="2281046"/>
                  </a:lnTo>
                  <a:lnTo>
                    <a:pt x="3572229" y="2284779"/>
                  </a:lnTo>
                  <a:lnTo>
                    <a:pt x="3586443" y="2332174"/>
                  </a:lnTo>
                  <a:lnTo>
                    <a:pt x="3600198" y="2345735"/>
                  </a:lnTo>
                  <a:lnTo>
                    <a:pt x="3614412" y="2364552"/>
                  </a:lnTo>
                  <a:lnTo>
                    <a:pt x="3628626" y="2406208"/>
                  </a:lnTo>
                  <a:lnTo>
                    <a:pt x="3642381" y="2410456"/>
                  </a:lnTo>
                  <a:lnTo>
                    <a:pt x="3656595" y="2366388"/>
                  </a:lnTo>
                  <a:lnTo>
                    <a:pt x="3670350" y="2288666"/>
                  </a:lnTo>
                  <a:lnTo>
                    <a:pt x="3684564" y="2232271"/>
                  </a:lnTo>
                  <a:lnTo>
                    <a:pt x="3698777" y="2243982"/>
                  </a:lnTo>
                  <a:lnTo>
                    <a:pt x="3711616" y="2265101"/>
                  </a:lnTo>
                  <a:lnTo>
                    <a:pt x="3725829" y="2248461"/>
                  </a:lnTo>
                  <a:lnTo>
                    <a:pt x="3739584" y="2175302"/>
                  </a:lnTo>
                  <a:lnTo>
                    <a:pt x="3753798" y="2075828"/>
                  </a:lnTo>
                  <a:lnTo>
                    <a:pt x="3767553" y="2009182"/>
                  </a:lnTo>
                  <a:lnTo>
                    <a:pt x="3781767" y="1944614"/>
                  </a:lnTo>
                  <a:lnTo>
                    <a:pt x="3795981" y="1890664"/>
                  </a:lnTo>
                  <a:lnTo>
                    <a:pt x="3809736" y="1862560"/>
                  </a:lnTo>
                  <a:lnTo>
                    <a:pt x="3823950" y="1804177"/>
                  </a:lnTo>
                  <a:lnTo>
                    <a:pt x="3837705" y="1742830"/>
                  </a:lnTo>
                  <a:lnTo>
                    <a:pt x="3851919" y="1696589"/>
                  </a:lnTo>
                  <a:lnTo>
                    <a:pt x="3866132" y="1630028"/>
                  </a:lnTo>
                  <a:lnTo>
                    <a:pt x="3878971" y="1572001"/>
                  </a:lnTo>
                  <a:lnTo>
                    <a:pt x="3893184" y="1564044"/>
                  </a:lnTo>
                  <a:lnTo>
                    <a:pt x="3906940" y="1598198"/>
                  </a:lnTo>
                  <a:lnTo>
                    <a:pt x="3921153" y="1605783"/>
                  </a:lnTo>
                  <a:lnTo>
                    <a:pt x="3934909" y="1544477"/>
                  </a:lnTo>
                  <a:lnTo>
                    <a:pt x="3949122" y="1431725"/>
                  </a:lnTo>
                  <a:lnTo>
                    <a:pt x="3963336" y="1344653"/>
                  </a:lnTo>
                  <a:lnTo>
                    <a:pt x="3977091" y="1330697"/>
                  </a:lnTo>
                  <a:lnTo>
                    <a:pt x="3991305" y="1354374"/>
                  </a:lnTo>
                  <a:lnTo>
                    <a:pt x="4005060" y="1337006"/>
                  </a:lnTo>
                  <a:lnTo>
                    <a:pt x="4019274" y="1322623"/>
                  </a:lnTo>
                  <a:lnTo>
                    <a:pt x="4033488" y="1352497"/>
                  </a:lnTo>
                  <a:lnTo>
                    <a:pt x="4046784" y="1357313"/>
                  </a:lnTo>
                  <a:lnTo>
                    <a:pt x="4060998" y="1316361"/>
                  </a:lnTo>
                  <a:lnTo>
                    <a:pt x="4074753" y="1259202"/>
                  </a:lnTo>
                  <a:lnTo>
                    <a:pt x="4088967" y="1237477"/>
                  </a:lnTo>
                  <a:lnTo>
                    <a:pt x="4102722" y="1280921"/>
                  </a:lnTo>
                  <a:lnTo>
                    <a:pt x="4116936" y="1368076"/>
                  </a:lnTo>
                  <a:lnTo>
                    <a:pt x="4131150" y="1388441"/>
                  </a:lnTo>
                  <a:lnTo>
                    <a:pt x="4144905" y="1330988"/>
                  </a:lnTo>
                  <a:lnTo>
                    <a:pt x="4159119" y="1306367"/>
                  </a:lnTo>
                  <a:lnTo>
                    <a:pt x="4172874" y="1362734"/>
                  </a:lnTo>
                  <a:lnTo>
                    <a:pt x="4187088" y="1399950"/>
                  </a:lnTo>
                  <a:lnTo>
                    <a:pt x="4201301" y="1367099"/>
                  </a:lnTo>
                  <a:lnTo>
                    <a:pt x="4214139" y="1347003"/>
                  </a:lnTo>
                  <a:lnTo>
                    <a:pt x="4228353" y="1374779"/>
                  </a:lnTo>
                  <a:lnTo>
                    <a:pt x="4242108" y="1405925"/>
                  </a:lnTo>
                  <a:lnTo>
                    <a:pt x="4256322" y="1406671"/>
                  </a:lnTo>
                  <a:lnTo>
                    <a:pt x="4270077" y="1376723"/>
                  </a:lnTo>
                  <a:lnTo>
                    <a:pt x="4284291" y="1330847"/>
                  </a:lnTo>
                  <a:lnTo>
                    <a:pt x="4298505" y="1301799"/>
                  </a:lnTo>
                  <a:lnTo>
                    <a:pt x="4312260" y="1267614"/>
                  </a:lnTo>
                  <a:lnTo>
                    <a:pt x="4326474" y="1254119"/>
                  </a:lnTo>
                  <a:lnTo>
                    <a:pt x="4340229" y="1262108"/>
                  </a:lnTo>
                  <a:lnTo>
                    <a:pt x="4354443" y="1228884"/>
                  </a:lnTo>
                  <a:lnTo>
                    <a:pt x="4368656" y="1206188"/>
                  </a:lnTo>
                  <a:lnTo>
                    <a:pt x="4381495" y="1185928"/>
                  </a:lnTo>
                  <a:lnTo>
                    <a:pt x="4395708" y="1123701"/>
                  </a:lnTo>
                  <a:lnTo>
                    <a:pt x="4409464" y="1082027"/>
                  </a:lnTo>
                  <a:lnTo>
                    <a:pt x="4423677" y="1067876"/>
                  </a:lnTo>
                  <a:lnTo>
                    <a:pt x="4437433" y="1000039"/>
                  </a:lnTo>
                  <a:lnTo>
                    <a:pt x="4451646" y="932864"/>
                  </a:lnTo>
                  <a:lnTo>
                    <a:pt x="4465860" y="932077"/>
                  </a:lnTo>
                  <a:lnTo>
                    <a:pt x="4479615" y="937856"/>
                  </a:lnTo>
                  <a:lnTo>
                    <a:pt x="4493829" y="894042"/>
                  </a:lnTo>
                  <a:lnTo>
                    <a:pt x="4507584" y="807705"/>
                  </a:lnTo>
                  <a:lnTo>
                    <a:pt x="4521798" y="776733"/>
                  </a:lnTo>
                  <a:lnTo>
                    <a:pt x="4536012" y="800307"/>
                  </a:lnTo>
                  <a:lnTo>
                    <a:pt x="4548850" y="842109"/>
                  </a:lnTo>
                  <a:lnTo>
                    <a:pt x="4563063" y="918683"/>
                  </a:lnTo>
                  <a:lnTo>
                    <a:pt x="4576819" y="999588"/>
                  </a:lnTo>
                  <a:lnTo>
                    <a:pt x="4591032" y="1039703"/>
                  </a:lnTo>
                  <a:lnTo>
                    <a:pt x="4604788" y="1079057"/>
                  </a:lnTo>
                  <a:lnTo>
                    <a:pt x="4619001" y="1090995"/>
                  </a:lnTo>
                  <a:lnTo>
                    <a:pt x="4633215" y="1038533"/>
                  </a:lnTo>
                  <a:lnTo>
                    <a:pt x="4646970" y="1043509"/>
                  </a:lnTo>
                  <a:lnTo>
                    <a:pt x="4661184" y="1125871"/>
                  </a:lnTo>
                  <a:lnTo>
                    <a:pt x="4674939" y="1193678"/>
                  </a:lnTo>
                  <a:lnTo>
                    <a:pt x="4689153" y="1221768"/>
                  </a:lnTo>
                  <a:lnTo>
                    <a:pt x="4703367" y="1224279"/>
                  </a:lnTo>
                  <a:lnTo>
                    <a:pt x="4716663" y="1230118"/>
                  </a:lnTo>
                  <a:lnTo>
                    <a:pt x="4730877" y="1177302"/>
                  </a:lnTo>
                  <a:lnTo>
                    <a:pt x="4744632" y="1032279"/>
                  </a:lnTo>
                  <a:lnTo>
                    <a:pt x="4758846" y="935483"/>
                  </a:lnTo>
                  <a:lnTo>
                    <a:pt x="4772601" y="940430"/>
                  </a:lnTo>
                  <a:lnTo>
                    <a:pt x="4786815" y="1006706"/>
                  </a:lnTo>
                  <a:lnTo>
                    <a:pt x="4801029" y="1076975"/>
                  </a:lnTo>
                  <a:lnTo>
                    <a:pt x="4814784" y="1088703"/>
                  </a:lnTo>
                  <a:lnTo>
                    <a:pt x="4828998" y="1078681"/>
                  </a:lnTo>
                  <a:lnTo>
                    <a:pt x="4842753" y="1106760"/>
                  </a:lnTo>
                  <a:lnTo>
                    <a:pt x="4856967" y="1149627"/>
                  </a:lnTo>
                  <a:lnTo>
                    <a:pt x="4871180" y="1181207"/>
                  </a:lnTo>
                  <a:lnTo>
                    <a:pt x="4884019" y="1168371"/>
                  </a:lnTo>
                  <a:lnTo>
                    <a:pt x="4898232" y="1139914"/>
                  </a:lnTo>
                  <a:lnTo>
                    <a:pt x="4911987" y="1186039"/>
                  </a:lnTo>
                  <a:lnTo>
                    <a:pt x="4926201" y="1251134"/>
                  </a:lnTo>
                  <a:lnTo>
                    <a:pt x="4939956" y="1292703"/>
                  </a:lnTo>
                  <a:lnTo>
                    <a:pt x="4954170" y="1320960"/>
                  </a:lnTo>
                  <a:lnTo>
                    <a:pt x="4968384" y="1327064"/>
                  </a:lnTo>
                  <a:lnTo>
                    <a:pt x="4982139" y="1339774"/>
                  </a:lnTo>
                  <a:lnTo>
                    <a:pt x="4996353" y="1368504"/>
                  </a:lnTo>
                  <a:lnTo>
                    <a:pt x="5010108" y="1413688"/>
                  </a:lnTo>
                  <a:lnTo>
                    <a:pt x="5024322" y="1472585"/>
                  </a:lnTo>
                  <a:lnTo>
                    <a:pt x="5038535" y="1526680"/>
                  </a:lnTo>
                  <a:lnTo>
                    <a:pt x="5051374" y="1585785"/>
                  </a:lnTo>
                  <a:lnTo>
                    <a:pt x="5065587" y="1673850"/>
                  </a:lnTo>
                  <a:lnTo>
                    <a:pt x="5079343" y="1767066"/>
                  </a:lnTo>
                  <a:lnTo>
                    <a:pt x="5093556" y="1878426"/>
                  </a:lnTo>
                  <a:lnTo>
                    <a:pt x="5107312" y="2001936"/>
                  </a:lnTo>
                  <a:lnTo>
                    <a:pt x="5121525" y="2112655"/>
                  </a:lnTo>
                  <a:lnTo>
                    <a:pt x="5135739" y="2219206"/>
                  </a:lnTo>
                  <a:lnTo>
                    <a:pt x="5149494" y="2324653"/>
                  </a:lnTo>
                  <a:lnTo>
                    <a:pt x="5163708" y="2446348"/>
                  </a:lnTo>
                  <a:lnTo>
                    <a:pt x="5177463" y="2596479"/>
                  </a:lnTo>
                  <a:lnTo>
                    <a:pt x="5191677" y="2681444"/>
                  </a:lnTo>
                  <a:lnTo>
                    <a:pt x="5205891" y="2617843"/>
                  </a:lnTo>
                  <a:lnTo>
                    <a:pt x="5218729" y="2514539"/>
                  </a:lnTo>
                  <a:lnTo>
                    <a:pt x="5232943" y="2508821"/>
                  </a:lnTo>
                  <a:lnTo>
                    <a:pt x="5246698" y="2589207"/>
                  </a:lnTo>
                  <a:lnTo>
                    <a:pt x="5260911" y="2649859"/>
                  </a:lnTo>
                  <a:lnTo>
                    <a:pt x="5274667" y="2648534"/>
                  </a:lnTo>
                  <a:lnTo>
                    <a:pt x="5288880" y="2632273"/>
                  </a:lnTo>
                  <a:lnTo>
                    <a:pt x="5303094" y="2640069"/>
                  </a:lnTo>
                  <a:lnTo>
                    <a:pt x="5316849" y="2673785"/>
                  </a:lnTo>
                  <a:lnTo>
                    <a:pt x="5331063" y="2676238"/>
                  </a:lnTo>
                  <a:lnTo>
                    <a:pt x="5344818" y="2616274"/>
                  </a:lnTo>
                  <a:lnTo>
                    <a:pt x="5359032" y="2615478"/>
                  </a:lnTo>
                  <a:lnTo>
                    <a:pt x="5373246" y="2753059"/>
                  </a:lnTo>
                  <a:lnTo>
                    <a:pt x="5386542" y="2920798"/>
                  </a:lnTo>
                  <a:lnTo>
                    <a:pt x="5400756" y="2991054"/>
                  </a:lnTo>
                  <a:lnTo>
                    <a:pt x="5414511" y="2985210"/>
                  </a:lnTo>
                  <a:lnTo>
                    <a:pt x="5428725" y="2973575"/>
                  </a:lnTo>
                  <a:lnTo>
                    <a:pt x="5442480" y="2983654"/>
                  </a:lnTo>
                  <a:lnTo>
                    <a:pt x="5456694" y="3035770"/>
                  </a:lnTo>
                  <a:lnTo>
                    <a:pt x="5470908" y="3104671"/>
                  </a:lnTo>
                  <a:lnTo>
                    <a:pt x="5484663" y="3129204"/>
                  </a:lnTo>
                  <a:lnTo>
                    <a:pt x="5498877" y="3142216"/>
                  </a:lnTo>
                  <a:lnTo>
                    <a:pt x="5512632" y="3194733"/>
                  </a:lnTo>
                  <a:lnTo>
                    <a:pt x="5526846" y="3267336"/>
                  </a:lnTo>
                  <a:lnTo>
                    <a:pt x="5541059" y="3306871"/>
                  </a:lnTo>
                  <a:lnTo>
                    <a:pt x="5553898" y="3307370"/>
                  </a:lnTo>
                  <a:lnTo>
                    <a:pt x="5568111" y="3313997"/>
                  </a:lnTo>
                  <a:lnTo>
                    <a:pt x="5581867" y="3316231"/>
                  </a:lnTo>
                  <a:lnTo>
                    <a:pt x="5596080" y="3315707"/>
                  </a:lnTo>
                  <a:lnTo>
                    <a:pt x="5609835" y="3310004"/>
                  </a:lnTo>
                  <a:lnTo>
                    <a:pt x="5624049" y="3247733"/>
                  </a:lnTo>
                  <a:lnTo>
                    <a:pt x="5638263" y="3144559"/>
                  </a:lnTo>
                  <a:lnTo>
                    <a:pt x="5652018" y="3068661"/>
                  </a:lnTo>
                  <a:lnTo>
                    <a:pt x="5666232" y="3008812"/>
                  </a:lnTo>
                  <a:lnTo>
                    <a:pt x="5679987" y="2936467"/>
                  </a:lnTo>
                  <a:lnTo>
                    <a:pt x="5694201" y="2814067"/>
                  </a:lnTo>
                  <a:lnTo>
                    <a:pt x="5708415" y="2664334"/>
                  </a:lnTo>
                  <a:lnTo>
                    <a:pt x="5721253" y="2569952"/>
                  </a:lnTo>
                  <a:lnTo>
                    <a:pt x="5735466" y="2545264"/>
                  </a:lnTo>
                  <a:lnTo>
                    <a:pt x="5749222" y="2556899"/>
                  </a:lnTo>
                  <a:lnTo>
                    <a:pt x="5763435" y="2566085"/>
                  </a:lnTo>
                  <a:lnTo>
                    <a:pt x="5777191" y="2610842"/>
                  </a:lnTo>
                  <a:lnTo>
                    <a:pt x="5791404" y="2710189"/>
                  </a:lnTo>
                  <a:lnTo>
                    <a:pt x="5805618" y="2794226"/>
                  </a:lnTo>
                  <a:lnTo>
                    <a:pt x="5819373" y="2822751"/>
                  </a:lnTo>
                  <a:lnTo>
                    <a:pt x="5833587" y="2834825"/>
                  </a:lnTo>
                  <a:lnTo>
                    <a:pt x="5847342" y="2815622"/>
                  </a:lnTo>
                  <a:lnTo>
                    <a:pt x="5861556" y="2795454"/>
                  </a:lnTo>
                  <a:lnTo>
                    <a:pt x="5875770" y="2852734"/>
                  </a:lnTo>
                  <a:lnTo>
                    <a:pt x="5888608" y="2943074"/>
                  </a:lnTo>
                  <a:lnTo>
                    <a:pt x="5902822" y="3026448"/>
                  </a:lnTo>
                  <a:lnTo>
                    <a:pt x="5916577" y="3055513"/>
                  </a:lnTo>
                  <a:lnTo>
                    <a:pt x="5930791" y="3022656"/>
                  </a:lnTo>
                  <a:lnTo>
                    <a:pt x="5944546" y="2958019"/>
                  </a:lnTo>
                  <a:lnTo>
                    <a:pt x="5958760" y="2881253"/>
                  </a:lnTo>
                  <a:lnTo>
                    <a:pt x="5972973" y="2845532"/>
                  </a:lnTo>
                  <a:lnTo>
                    <a:pt x="5986728" y="2878941"/>
                  </a:lnTo>
                  <a:lnTo>
                    <a:pt x="6000942" y="2932779"/>
                  </a:lnTo>
                  <a:lnTo>
                    <a:pt x="6014697" y="2981876"/>
                  </a:lnTo>
                  <a:lnTo>
                    <a:pt x="6028911" y="3016461"/>
                  </a:lnTo>
                  <a:lnTo>
                    <a:pt x="6043125" y="2995586"/>
                  </a:lnTo>
                  <a:lnTo>
                    <a:pt x="6056422" y="2927705"/>
                  </a:lnTo>
                  <a:lnTo>
                    <a:pt x="6070635" y="2825675"/>
                  </a:lnTo>
                  <a:lnTo>
                    <a:pt x="6084390" y="2726132"/>
                  </a:lnTo>
                  <a:lnTo>
                    <a:pt x="6098604" y="2677064"/>
                  </a:lnTo>
                  <a:lnTo>
                    <a:pt x="6112359" y="2677326"/>
                  </a:lnTo>
                  <a:lnTo>
                    <a:pt x="6126573" y="2677621"/>
                  </a:lnTo>
                  <a:lnTo>
                    <a:pt x="6140787" y="2649847"/>
                  </a:lnTo>
                  <a:lnTo>
                    <a:pt x="6154542" y="2593215"/>
                  </a:lnTo>
                  <a:lnTo>
                    <a:pt x="6168756" y="2508818"/>
                  </a:lnTo>
                  <a:lnTo>
                    <a:pt x="6182511" y="2422572"/>
                  </a:lnTo>
                  <a:lnTo>
                    <a:pt x="6196725" y="2342671"/>
                  </a:lnTo>
                  <a:lnTo>
                    <a:pt x="6210938" y="2302385"/>
                  </a:lnTo>
                  <a:lnTo>
                    <a:pt x="6223777" y="2322149"/>
                  </a:lnTo>
                  <a:lnTo>
                    <a:pt x="6237990" y="2339158"/>
                  </a:lnTo>
                  <a:lnTo>
                    <a:pt x="6251746" y="2333211"/>
                  </a:lnTo>
                  <a:lnTo>
                    <a:pt x="6265959" y="2291491"/>
                  </a:lnTo>
                  <a:lnTo>
                    <a:pt x="6279715" y="2197666"/>
                  </a:lnTo>
                  <a:lnTo>
                    <a:pt x="6293928" y="2126564"/>
                  </a:lnTo>
                  <a:lnTo>
                    <a:pt x="6308142" y="2113894"/>
                  </a:lnTo>
                  <a:lnTo>
                    <a:pt x="6321897" y="2114909"/>
                  </a:lnTo>
                  <a:lnTo>
                    <a:pt x="6336111" y="2116432"/>
                  </a:lnTo>
                  <a:lnTo>
                    <a:pt x="6349866" y="2121132"/>
                  </a:lnTo>
                  <a:lnTo>
                    <a:pt x="6364080" y="2130688"/>
                  </a:lnTo>
                  <a:lnTo>
                    <a:pt x="6378294" y="2136580"/>
                  </a:lnTo>
                  <a:lnTo>
                    <a:pt x="6391132" y="2107667"/>
                  </a:lnTo>
                  <a:lnTo>
                    <a:pt x="6405346" y="2068398"/>
                  </a:lnTo>
                  <a:lnTo>
                    <a:pt x="6419101" y="2081795"/>
                  </a:lnTo>
                  <a:lnTo>
                    <a:pt x="6433314" y="2174327"/>
                  </a:lnTo>
                  <a:lnTo>
                    <a:pt x="6447070" y="2288961"/>
                  </a:lnTo>
                  <a:lnTo>
                    <a:pt x="6461283" y="2346868"/>
                  </a:lnTo>
                  <a:lnTo>
                    <a:pt x="6475497" y="2339570"/>
                  </a:lnTo>
                  <a:lnTo>
                    <a:pt x="6489252" y="2315571"/>
                  </a:lnTo>
                  <a:lnTo>
                    <a:pt x="6503466" y="2330006"/>
                  </a:lnTo>
                  <a:lnTo>
                    <a:pt x="6517221" y="2353127"/>
                  </a:lnTo>
                  <a:lnTo>
                    <a:pt x="6531435" y="2361240"/>
                  </a:lnTo>
                  <a:lnTo>
                    <a:pt x="6545649" y="2357931"/>
                  </a:lnTo>
                  <a:lnTo>
                    <a:pt x="6558487" y="2346285"/>
                  </a:lnTo>
                  <a:lnTo>
                    <a:pt x="6572701" y="2342459"/>
                  </a:lnTo>
                  <a:lnTo>
                    <a:pt x="6586456" y="2311428"/>
                  </a:lnTo>
                  <a:lnTo>
                    <a:pt x="6600670" y="2240820"/>
                  </a:lnTo>
                  <a:lnTo>
                    <a:pt x="6614425" y="2166210"/>
                  </a:lnTo>
                  <a:lnTo>
                    <a:pt x="6628639" y="2118471"/>
                  </a:lnTo>
                  <a:lnTo>
                    <a:pt x="6642852" y="2120423"/>
                  </a:lnTo>
                  <a:lnTo>
                    <a:pt x="6656608" y="2153626"/>
                  </a:lnTo>
                  <a:lnTo>
                    <a:pt x="6670821" y="2145533"/>
                  </a:lnTo>
                  <a:lnTo>
                    <a:pt x="6684576" y="2128264"/>
                  </a:lnTo>
                  <a:lnTo>
                    <a:pt x="6698790" y="2128749"/>
                  </a:lnTo>
                  <a:lnTo>
                    <a:pt x="6713004" y="2126519"/>
                  </a:lnTo>
                  <a:lnTo>
                    <a:pt x="6726301" y="2136646"/>
                  </a:lnTo>
                  <a:lnTo>
                    <a:pt x="6740514" y="2117419"/>
                  </a:lnTo>
                  <a:lnTo>
                    <a:pt x="6754270" y="2068884"/>
                  </a:lnTo>
                  <a:lnTo>
                    <a:pt x="6768483" y="2039495"/>
                  </a:lnTo>
                  <a:lnTo>
                    <a:pt x="6782238" y="2023322"/>
                  </a:lnTo>
                  <a:lnTo>
                    <a:pt x="6796452" y="1973978"/>
                  </a:lnTo>
                  <a:lnTo>
                    <a:pt x="6810666" y="1932297"/>
                  </a:lnTo>
                  <a:lnTo>
                    <a:pt x="6824421" y="1927477"/>
                  </a:lnTo>
                  <a:lnTo>
                    <a:pt x="6838635" y="1895550"/>
                  </a:lnTo>
                  <a:lnTo>
                    <a:pt x="6852390" y="1853409"/>
                  </a:lnTo>
                  <a:lnTo>
                    <a:pt x="6866604" y="1863370"/>
                  </a:lnTo>
                  <a:lnTo>
                    <a:pt x="6880818" y="1873854"/>
                  </a:lnTo>
                  <a:lnTo>
                    <a:pt x="6893656" y="1832760"/>
                  </a:lnTo>
                  <a:lnTo>
                    <a:pt x="6907869" y="1813495"/>
                  </a:lnTo>
                  <a:lnTo>
                    <a:pt x="6921625" y="1824965"/>
                  </a:lnTo>
                  <a:lnTo>
                    <a:pt x="6935838" y="1815007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g25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2562911"/>
                  </a:moveTo>
                  <a:lnTo>
                    <a:pt x="14213" y="2402971"/>
                  </a:lnTo>
                  <a:lnTo>
                    <a:pt x="27510" y="2390420"/>
                  </a:lnTo>
                  <a:lnTo>
                    <a:pt x="41724" y="2456247"/>
                  </a:lnTo>
                  <a:lnTo>
                    <a:pt x="55479" y="2520539"/>
                  </a:lnTo>
                  <a:lnTo>
                    <a:pt x="69693" y="2568099"/>
                  </a:lnTo>
                  <a:lnTo>
                    <a:pt x="83448" y="2569792"/>
                  </a:lnTo>
                  <a:lnTo>
                    <a:pt x="97662" y="2569792"/>
                  </a:lnTo>
                  <a:lnTo>
                    <a:pt x="111875" y="2569792"/>
                  </a:lnTo>
                  <a:lnTo>
                    <a:pt x="125630" y="2569792"/>
                  </a:lnTo>
                  <a:lnTo>
                    <a:pt x="139844" y="2569792"/>
                  </a:lnTo>
                  <a:lnTo>
                    <a:pt x="153599" y="2569792"/>
                  </a:lnTo>
                  <a:lnTo>
                    <a:pt x="167813" y="2569792"/>
                  </a:lnTo>
                  <a:lnTo>
                    <a:pt x="182027" y="2535863"/>
                  </a:lnTo>
                  <a:lnTo>
                    <a:pt x="194865" y="2350445"/>
                  </a:lnTo>
                  <a:lnTo>
                    <a:pt x="209079" y="2125357"/>
                  </a:lnTo>
                  <a:lnTo>
                    <a:pt x="222834" y="1960223"/>
                  </a:lnTo>
                  <a:lnTo>
                    <a:pt x="237048" y="1949307"/>
                  </a:lnTo>
                  <a:lnTo>
                    <a:pt x="250803" y="2022569"/>
                  </a:lnTo>
                  <a:lnTo>
                    <a:pt x="265017" y="2024115"/>
                  </a:lnTo>
                  <a:lnTo>
                    <a:pt x="279230" y="1931659"/>
                  </a:lnTo>
                  <a:lnTo>
                    <a:pt x="292986" y="1814301"/>
                  </a:lnTo>
                  <a:lnTo>
                    <a:pt x="307199" y="1706513"/>
                  </a:lnTo>
                  <a:lnTo>
                    <a:pt x="320955" y="1647312"/>
                  </a:lnTo>
                  <a:lnTo>
                    <a:pt x="335168" y="1675777"/>
                  </a:lnTo>
                  <a:lnTo>
                    <a:pt x="349382" y="1744121"/>
                  </a:lnTo>
                  <a:lnTo>
                    <a:pt x="362220" y="1843317"/>
                  </a:lnTo>
                  <a:lnTo>
                    <a:pt x="376434" y="1959933"/>
                  </a:lnTo>
                  <a:lnTo>
                    <a:pt x="390189" y="1998261"/>
                  </a:lnTo>
                  <a:lnTo>
                    <a:pt x="404403" y="1924615"/>
                  </a:lnTo>
                  <a:lnTo>
                    <a:pt x="418158" y="1800174"/>
                  </a:lnTo>
                  <a:lnTo>
                    <a:pt x="432372" y="1677473"/>
                  </a:lnTo>
                  <a:lnTo>
                    <a:pt x="446586" y="1565295"/>
                  </a:lnTo>
                  <a:lnTo>
                    <a:pt x="460341" y="1538810"/>
                  </a:lnTo>
                  <a:lnTo>
                    <a:pt x="474554" y="1611356"/>
                  </a:lnTo>
                  <a:lnTo>
                    <a:pt x="488310" y="1674114"/>
                  </a:lnTo>
                  <a:lnTo>
                    <a:pt x="502523" y="1659758"/>
                  </a:lnTo>
                  <a:lnTo>
                    <a:pt x="516737" y="1616594"/>
                  </a:lnTo>
                  <a:lnTo>
                    <a:pt x="529575" y="1557586"/>
                  </a:lnTo>
                  <a:lnTo>
                    <a:pt x="543789" y="1525816"/>
                  </a:lnTo>
                  <a:lnTo>
                    <a:pt x="557544" y="1590654"/>
                  </a:lnTo>
                  <a:lnTo>
                    <a:pt x="571758" y="1661270"/>
                  </a:lnTo>
                  <a:lnTo>
                    <a:pt x="585513" y="1648591"/>
                  </a:lnTo>
                  <a:lnTo>
                    <a:pt x="599727" y="1634956"/>
                  </a:lnTo>
                  <a:lnTo>
                    <a:pt x="613941" y="1693477"/>
                  </a:lnTo>
                  <a:lnTo>
                    <a:pt x="627696" y="1740170"/>
                  </a:lnTo>
                  <a:lnTo>
                    <a:pt x="641910" y="1714692"/>
                  </a:lnTo>
                  <a:lnTo>
                    <a:pt x="655665" y="1677306"/>
                  </a:lnTo>
                  <a:lnTo>
                    <a:pt x="669879" y="1659347"/>
                  </a:lnTo>
                  <a:lnTo>
                    <a:pt x="684092" y="1618304"/>
                  </a:lnTo>
                  <a:lnTo>
                    <a:pt x="697389" y="1574541"/>
                  </a:lnTo>
                  <a:lnTo>
                    <a:pt x="711603" y="1537533"/>
                  </a:lnTo>
                  <a:lnTo>
                    <a:pt x="725358" y="1474713"/>
                  </a:lnTo>
                  <a:lnTo>
                    <a:pt x="739572" y="1424966"/>
                  </a:lnTo>
                  <a:lnTo>
                    <a:pt x="753327" y="1426620"/>
                  </a:lnTo>
                  <a:lnTo>
                    <a:pt x="767541" y="1429800"/>
                  </a:lnTo>
                  <a:lnTo>
                    <a:pt x="781754" y="1392506"/>
                  </a:lnTo>
                  <a:lnTo>
                    <a:pt x="795510" y="1332888"/>
                  </a:lnTo>
                  <a:lnTo>
                    <a:pt x="809723" y="1287316"/>
                  </a:lnTo>
                  <a:lnTo>
                    <a:pt x="823478" y="1233859"/>
                  </a:lnTo>
                  <a:lnTo>
                    <a:pt x="837692" y="1140146"/>
                  </a:lnTo>
                  <a:lnTo>
                    <a:pt x="851906" y="1042266"/>
                  </a:lnTo>
                  <a:lnTo>
                    <a:pt x="864744" y="1005807"/>
                  </a:lnTo>
                  <a:lnTo>
                    <a:pt x="878958" y="1062195"/>
                  </a:lnTo>
                  <a:lnTo>
                    <a:pt x="892713" y="1149640"/>
                  </a:lnTo>
                  <a:lnTo>
                    <a:pt x="906927" y="1172294"/>
                  </a:lnTo>
                  <a:lnTo>
                    <a:pt x="920682" y="1118095"/>
                  </a:lnTo>
                  <a:lnTo>
                    <a:pt x="934896" y="1071628"/>
                  </a:lnTo>
                  <a:lnTo>
                    <a:pt x="949109" y="1104786"/>
                  </a:lnTo>
                  <a:lnTo>
                    <a:pt x="962865" y="1237845"/>
                  </a:lnTo>
                  <a:lnTo>
                    <a:pt x="977078" y="1454637"/>
                  </a:lnTo>
                  <a:lnTo>
                    <a:pt x="990834" y="1691256"/>
                  </a:lnTo>
                  <a:lnTo>
                    <a:pt x="1005047" y="1897434"/>
                  </a:lnTo>
                  <a:lnTo>
                    <a:pt x="1019261" y="2045585"/>
                  </a:lnTo>
                  <a:lnTo>
                    <a:pt x="1032099" y="2071666"/>
                  </a:lnTo>
                  <a:lnTo>
                    <a:pt x="1046313" y="1942606"/>
                  </a:lnTo>
                  <a:lnTo>
                    <a:pt x="1060068" y="1778478"/>
                  </a:lnTo>
                  <a:lnTo>
                    <a:pt x="1074282" y="1746305"/>
                  </a:lnTo>
                  <a:lnTo>
                    <a:pt x="1088037" y="1871213"/>
                  </a:lnTo>
                  <a:lnTo>
                    <a:pt x="1102251" y="2025231"/>
                  </a:lnTo>
                  <a:lnTo>
                    <a:pt x="1116465" y="2074457"/>
                  </a:lnTo>
                  <a:lnTo>
                    <a:pt x="1130220" y="1968395"/>
                  </a:lnTo>
                  <a:lnTo>
                    <a:pt x="1144434" y="1735206"/>
                  </a:lnTo>
                  <a:lnTo>
                    <a:pt x="1158189" y="1446111"/>
                  </a:lnTo>
                  <a:lnTo>
                    <a:pt x="1172402" y="1171297"/>
                  </a:lnTo>
                  <a:lnTo>
                    <a:pt x="1186616" y="1012237"/>
                  </a:lnTo>
                  <a:lnTo>
                    <a:pt x="1199454" y="1015853"/>
                  </a:lnTo>
                  <a:lnTo>
                    <a:pt x="1213668" y="1115747"/>
                  </a:lnTo>
                  <a:lnTo>
                    <a:pt x="1227423" y="1186550"/>
                  </a:lnTo>
                  <a:lnTo>
                    <a:pt x="1241637" y="1141571"/>
                  </a:lnTo>
                  <a:lnTo>
                    <a:pt x="1255392" y="1004155"/>
                  </a:lnTo>
                  <a:lnTo>
                    <a:pt x="1269606" y="847183"/>
                  </a:lnTo>
                  <a:lnTo>
                    <a:pt x="1283820" y="708461"/>
                  </a:lnTo>
                  <a:lnTo>
                    <a:pt x="1297575" y="575052"/>
                  </a:lnTo>
                  <a:lnTo>
                    <a:pt x="1311789" y="455748"/>
                  </a:lnTo>
                  <a:lnTo>
                    <a:pt x="1325544" y="422121"/>
                  </a:lnTo>
                  <a:lnTo>
                    <a:pt x="1339758" y="501347"/>
                  </a:lnTo>
                  <a:lnTo>
                    <a:pt x="1353971" y="569707"/>
                  </a:lnTo>
                  <a:lnTo>
                    <a:pt x="1367268" y="511284"/>
                  </a:lnTo>
                  <a:lnTo>
                    <a:pt x="1381482" y="362388"/>
                  </a:lnTo>
                  <a:lnTo>
                    <a:pt x="1395237" y="205699"/>
                  </a:lnTo>
                  <a:lnTo>
                    <a:pt x="1409451" y="96084"/>
                  </a:lnTo>
                  <a:lnTo>
                    <a:pt x="1423206" y="74916"/>
                  </a:lnTo>
                  <a:lnTo>
                    <a:pt x="1437420" y="137687"/>
                  </a:lnTo>
                  <a:lnTo>
                    <a:pt x="1451633" y="217520"/>
                  </a:lnTo>
                  <a:lnTo>
                    <a:pt x="1465389" y="304067"/>
                  </a:lnTo>
                  <a:lnTo>
                    <a:pt x="1479602" y="407557"/>
                  </a:lnTo>
                  <a:lnTo>
                    <a:pt x="1493358" y="436984"/>
                  </a:lnTo>
                  <a:lnTo>
                    <a:pt x="1507571" y="337631"/>
                  </a:lnTo>
                  <a:lnTo>
                    <a:pt x="1521785" y="206170"/>
                  </a:lnTo>
                  <a:lnTo>
                    <a:pt x="1534623" y="164997"/>
                  </a:lnTo>
                  <a:lnTo>
                    <a:pt x="1548837" y="244663"/>
                  </a:lnTo>
                  <a:lnTo>
                    <a:pt x="1562592" y="377254"/>
                  </a:lnTo>
                  <a:lnTo>
                    <a:pt x="1576806" y="441531"/>
                  </a:lnTo>
                  <a:lnTo>
                    <a:pt x="1590561" y="388240"/>
                  </a:lnTo>
                  <a:lnTo>
                    <a:pt x="1604775" y="303507"/>
                  </a:lnTo>
                  <a:lnTo>
                    <a:pt x="1618989" y="338773"/>
                  </a:lnTo>
                  <a:lnTo>
                    <a:pt x="1632744" y="394573"/>
                  </a:lnTo>
                  <a:lnTo>
                    <a:pt x="1646957" y="360164"/>
                  </a:lnTo>
                  <a:lnTo>
                    <a:pt x="1660713" y="277499"/>
                  </a:lnTo>
                  <a:lnTo>
                    <a:pt x="1674926" y="238961"/>
                  </a:lnTo>
                  <a:lnTo>
                    <a:pt x="1689140" y="238385"/>
                  </a:lnTo>
                  <a:lnTo>
                    <a:pt x="1701978" y="216763"/>
                  </a:lnTo>
                  <a:lnTo>
                    <a:pt x="1716192" y="153063"/>
                  </a:lnTo>
                  <a:lnTo>
                    <a:pt x="1729947" y="68616"/>
                  </a:lnTo>
                  <a:lnTo>
                    <a:pt x="1744161" y="110067"/>
                  </a:lnTo>
                  <a:lnTo>
                    <a:pt x="1757916" y="192880"/>
                  </a:lnTo>
                  <a:lnTo>
                    <a:pt x="1772130" y="274647"/>
                  </a:lnTo>
                  <a:lnTo>
                    <a:pt x="1786344" y="216843"/>
                  </a:lnTo>
                  <a:lnTo>
                    <a:pt x="1800099" y="61158"/>
                  </a:lnTo>
                  <a:lnTo>
                    <a:pt x="1814313" y="0"/>
                  </a:lnTo>
                  <a:lnTo>
                    <a:pt x="1828068" y="41322"/>
                  </a:lnTo>
                  <a:lnTo>
                    <a:pt x="1842282" y="159589"/>
                  </a:lnTo>
                  <a:lnTo>
                    <a:pt x="1856495" y="238470"/>
                  </a:lnTo>
                  <a:lnTo>
                    <a:pt x="1869333" y="253828"/>
                  </a:lnTo>
                  <a:lnTo>
                    <a:pt x="1883547" y="284240"/>
                  </a:lnTo>
                  <a:lnTo>
                    <a:pt x="1897302" y="309445"/>
                  </a:lnTo>
                  <a:lnTo>
                    <a:pt x="1911516" y="264674"/>
                  </a:lnTo>
                  <a:lnTo>
                    <a:pt x="1925271" y="306926"/>
                  </a:lnTo>
                  <a:lnTo>
                    <a:pt x="1939485" y="341004"/>
                  </a:lnTo>
                  <a:lnTo>
                    <a:pt x="1953699" y="380805"/>
                  </a:lnTo>
                  <a:lnTo>
                    <a:pt x="1967454" y="524158"/>
                  </a:lnTo>
                  <a:lnTo>
                    <a:pt x="1981668" y="662751"/>
                  </a:lnTo>
                  <a:lnTo>
                    <a:pt x="1995423" y="795331"/>
                  </a:lnTo>
                  <a:lnTo>
                    <a:pt x="2009637" y="881791"/>
                  </a:lnTo>
                  <a:lnTo>
                    <a:pt x="2023850" y="971006"/>
                  </a:lnTo>
                  <a:lnTo>
                    <a:pt x="2037147" y="1104603"/>
                  </a:lnTo>
                  <a:lnTo>
                    <a:pt x="2051361" y="1214177"/>
                  </a:lnTo>
                  <a:lnTo>
                    <a:pt x="2065116" y="1320828"/>
                  </a:lnTo>
                  <a:lnTo>
                    <a:pt x="2079330" y="1452672"/>
                  </a:lnTo>
                  <a:lnTo>
                    <a:pt x="2093085" y="1572642"/>
                  </a:lnTo>
                  <a:lnTo>
                    <a:pt x="2107299" y="1671631"/>
                  </a:lnTo>
                  <a:lnTo>
                    <a:pt x="2121512" y="1766735"/>
                  </a:lnTo>
                  <a:lnTo>
                    <a:pt x="2135268" y="1870739"/>
                  </a:lnTo>
                  <a:lnTo>
                    <a:pt x="2149481" y="1983230"/>
                  </a:lnTo>
                  <a:lnTo>
                    <a:pt x="2163237" y="2067467"/>
                  </a:lnTo>
                  <a:lnTo>
                    <a:pt x="2177450" y="2094840"/>
                  </a:lnTo>
                  <a:lnTo>
                    <a:pt x="2191664" y="2103637"/>
                  </a:lnTo>
                  <a:lnTo>
                    <a:pt x="2204502" y="2127716"/>
                  </a:lnTo>
                  <a:lnTo>
                    <a:pt x="2218716" y="2171213"/>
                  </a:lnTo>
                  <a:lnTo>
                    <a:pt x="2232471" y="2256448"/>
                  </a:lnTo>
                  <a:lnTo>
                    <a:pt x="2246685" y="2348543"/>
                  </a:lnTo>
                  <a:lnTo>
                    <a:pt x="2260440" y="2373956"/>
                  </a:lnTo>
                  <a:lnTo>
                    <a:pt x="2274654" y="2393342"/>
                  </a:lnTo>
                  <a:lnTo>
                    <a:pt x="2288868" y="2426153"/>
                  </a:lnTo>
                  <a:lnTo>
                    <a:pt x="2302623" y="2434880"/>
                  </a:lnTo>
                  <a:lnTo>
                    <a:pt x="2316837" y="2437679"/>
                  </a:lnTo>
                  <a:lnTo>
                    <a:pt x="2330592" y="2439993"/>
                  </a:lnTo>
                  <a:lnTo>
                    <a:pt x="2344805" y="2456178"/>
                  </a:lnTo>
                  <a:lnTo>
                    <a:pt x="2359019" y="2502008"/>
                  </a:lnTo>
                  <a:lnTo>
                    <a:pt x="2371857" y="2569792"/>
                  </a:lnTo>
                  <a:lnTo>
                    <a:pt x="2386071" y="2569792"/>
                  </a:lnTo>
                  <a:lnTo>
                    <a:pt x="2399826" y="2569792"/>
                  </a:lnTo>
                  <a:lnTo>
                    <a:pt x="2414040" y="2569792"/>
                  </a:lnTo>
                  <a:lnTo>
                    <a:pt x="2427795" y="2569792"/>
                  </a:lnTo>
                  <a:lnTo>
                    <a:pt x="2442009" y="2569792"/>
                  </a:lnTo>
                  <a:lnTo>
                    <a:pt x="2456223" y="2569792"/>
                  </a:lnTo>
                  <a:lnTo>
                    <a:pt x="2469978" y="2569792"/>
                  </a:lnTo>
                  <a:lnTo>
                    <a:pt x="2484192" y="2569792"/>
                  </a:lnTo>
                  <a:lnTo>
                    <a:pt x="2497947" y="2569792"/>
                  </a:lnTo>
                  <a:lnTo>
                    <a:pt x="2512161" y="2569792"/>
                  </a:lnTo>
                  <a:lnTo>
                    <a:pt x="2526374" y="2569792"/>
                  </a:lnTo>
                  <a:lnTo>
                    <a:pt x="2539213" y="2569792"/>
                  </a:lnTo>
                  <a:lnTo>
                    <a:pt x="2553426" y="2569792"/>
                  </a:lnTo>
                  <a:lnTo>
                    <a:pt x="2567181" y="2569792"/>
                  </a:lnTo>
                  <a:lnTo>
                    <a:pt x="2581395" y="2569792"/>
                  </a:lnTo>
                  <a:lnTo>
                    <a:pt x="2595150" y="2569792"/>
                  </a:lnTo>
                  <a:lnTo>
                    <a:pt x="2609364" y="2569792"/>
                  </a:lnTo>
                  <a:lnTo>
                    <a:pt x="2623578" y="2569792"/>
                  </a:lnTo>
                  <a:lnTo>
                    <a:pt x="2637333" y="2569792"/>
                  </a:lnTo>
                  <a:lnTo>
                    <a:pt x="2651547" y="2569792"/>
                  </a:lnTo>
                  <a:lnTo>
                    <a:pt x="2665302" y="2569792"/>
                  </a:lnTo>
                  <a:lnTo>
                    <a:pt x="2679516" y="2569792"/>
                  </a:lnTo>
                  <a:lnTo>
                    <a:pt x="2693729" y="2569792"/>
                  </a:lnTo>
                  <a:lnTo>
                    <a:pt x="2707026" y="2501929"/>
                  </a:lnTo>
                  <a:lnTo>
                    <a:pt x="2721240" y="2453382"/>
                  </a:lnTo>
                  <a:lnTo>
                    <a:pt x="2734995" y="2478897"/>
                  </a:lnTo>
                  <a:lnTo>
                    <a:pt x="2749209" y="2537990"/>
                  </a:lnTo>
                  <a:lnTo>
                    <a:pt x="2762964" y="2557090"/>
                  </a:lnTo>
                  <a:lnTo>
                    <a:pt x="2777178" y="2551477"/>
                  </a:lnTo>
                  <a:lnTo>
                    <a:pt x="2791392" y="2542723"/>
                  </a:lnTo>
                  <a:lnTo>
                    <a:pt x="2805147" y="2482744"/>
                  </a:lnTo>
                  <a:lnTo>
                    <a:pt x="2819360" y="2435546"/>
                  </a:lnTo>
                  <a:lnTo>
                    <a:pt x="2833116" y="2473838"/>
                  </a:lnTo>
                  <a:lnTo>
                    <a:pt x="2847329" y="2569792"/>
                  </a:lnTo>
                  <a:lnTo>
                    <a:pt x="2861543" y="2569792"/>
                  </a:lnTo>
                  <a:lnTo>
                    <a:pt x="2874381" y="2569792"/>
                  </a:lnTo>
                  <a:lnTo>
                    <a:pt x="2888595" y="2569792"/>
                  </a:lnTo>
                  <a:lnTo>
                    <a:pt x="2902350" y="2569792"/>
                  </a:lnTo>
                  <a:lnTo>
                    <a:pt x="2916564" y="2569792"/>
                  </a:lnTo>
                  <a:lnTo>
                    <a:pt x="2930319" y="2569792"/>
                  </a:lnTo>
                  <a:lnTo>
                    <a:pt x="2944533" y="2569792"/>
                  </a:lnTo>
                  <a:lnTo>
                    <a:pt x="2958747" y="2569792"/>
                  </a:lnTo>
                  <a:lnTo>
                    <a:pt x="2972502" y="2569792"/>
                  </a:lnTo>
                  <a:lnTo>
                    <a:pt x="2986716" y="2569792"/>
                  </a:lnTo>
                  <a:lnTo>
                    <a:pt x="3000471" y="2569792"/>
                  </a:lnTo>
                  <a:lnTo>
                    <a:pt x="3014685" y="2569792"/>
                  </a:lnTo>
                  <a:lnTo>
                    <a:pt x="3028898" y="2569792"/>
                  </a:lnTo>
                  <a:lnTo>
                    <a:pt x="3041736" y="2569792"/>
                  </a:lnTo>
                  <a:lnTo>
                    <a:pt x="3055950" y="2569792"/>
                  </a:lnTo>
                  <a:lnTo>
                    <a:pt x="3069705" y="2569792"/>
                  </a:lnTo>
                  <a:lnTo>
                    <a:pt x="3083919" y="2543251"/>
                  </a:lnTo>
                  <a:lnTo>
                    <a:pt x="3097674" y="2500064"/>
                  </a:lnTo>
                  <a:lnTo>
                    <a:pt x="3111888" y="2517723"/>
                  </a:lnTo>
                  <a:lnTo>
                    <a:pt x="3126102" y="2531439"/>
                  </a:lnTo>
                  <a:lnTo>
                    <a:pt x="3139857" y="2526040"/>
                  </a:lnTo>
                  <a:lnTo>
                    <a:pt x="3154071" y="2532595"/>
                  </a:lnTo>
                  <a:lnTo>
                    <a:pt x="3167826" y="2549524"/>
                  </a:lnTo>
                  <a:lnTo>
                    <a:pt x="3182040" y="2569792"/>
                  </a:lnTo>
                  <a:lnTo>
                    <a:pt x="3196253" y="2569792"/>
                  </a:lnTo>
                  <a:lnTo>
                    <a:pt x="3209092" y="2569792"/>
                  </a:lnTo>
                  <a:lnTo>
                    <a:pt x="3223305" y="2569792"/>
                  </a:lnTo>
                  <a:lnTo>
                    <a:pt x="3237061" y="2569792"/>
                  </a:lnTo>
                  <a:lnTo>
                    <a:pt x="3251274" y="2569792"/>
                  </a:lnTo>
                  <a:lnTo>
                    <a:pt x="3265030" y="2569792"/>
                  </a:lnTo>
                  <a:lnTo>
                    <a:pt x="3279243" y="2569792"/>
                  </a:lnTo>
                  <a:lnTo>
                    <a:pt x="3293457" y="2569792"/>
                  </a:lnTo>
                  <a:lnTo>
                    <a:pt x="3307212" y="2569792"/>
                  </a:lnTo>
                  <a:lnTo>
                    <a:pt x="3321426" y="2569792"/>
                  </a:lnTo>
                  <a:lnTo>
                    <a:pt x="3335181" y="2569792"/>
                  </a:lnTo>
                  <a:lnTo>
                    <a:pt x="3349395" y="2569792"/>
                  </a:lnTo>
                  <a:lnTo>
                    <a:pt x="3363609" y="2569792"/>
                  </a:lnTo>
                  <a:lnTo>
                    <a:pt x="3376905" y="2569792"/>
                  </a:lnTo>
                  <a:lnTo>
                    <a:pt x="3391119" y="2569792"/>
                  </a:lnTo>
                  <a:lnTo>
                    <a:pt x="3404874" y="2527081"/>
                  </a:lnTo>
                  <a:lnTo>
                    <a:pt x="3419088" y="2402411"/>
                  </a:lnTo>
                  <a:lnTo>
                    <a:pt x="3432843" y="2360123"/>
                  </a:lnTo>
                  <a:lnTo>
                    <a:pt x="3447057" y="2360043"/>
                  </a:lnTo>
                  <a:lnTo>
                    <a:pt x="3461271" y="2335878"/>
                  </a:lnTo>
                  <a:lnTo>
                    <a:pt x="3475026" y="2324400"/>
                  </a:lnTo>
                  <a:lnTo>
                    <a:pt x="3489240" y="2345499"/>
                  </a:lnTo>
                  <a:lnTo>
                    <a:pt x="3502995" y="2383441"/>
                  </a:lnTo>
                  <a:lnTo>
                    <a:pt x="3517208" y="2428610"/>
                  </a:lnTo>
                  <a:lnTo>
                    <a:pt x="3531422" y="2435413"/>
                  </a:lnTo>
                  <a:lnTo>
                    <a:pt x="3544260" y="2363954"/>
                  </a:lnTo>
                  <a:lnTo>
                    <a:pt x="3558474" y="2281046"/>
                  </a:lnTo>
                  <a:lnTo>
                    <a:pt x="3572229" y="2284779"/>
                  </a:lnTo>
                  <a:lnTo>
                    <a:pt x="3586443" y="2332174"/>
                  </a:lnTo>
                  <a:lnTo>
                    <a:pt x="3600198" y="2345735"/>
                  </a:lnTo>
                  <a:lnTo>
                    <a:pt x="3614412" y="2364552"/>
                  </a:lnTo>
                  <a:lnTo>
                    <a:pt x="3628626" y="2406208"/>
                  </a:lnTo>
                  <a:lnTo>
                    <a:pt x="3642381" y="2410456"/>
                  </a:lnTo>
                  <a:lnTo>
                    <a:pt x="3656595" y="2366388"/>
                  </a:lnTo>
                  <a:lnTo>
                    <a:pt x="3670350" y="2288666"/>
                  </a:lnTo>
                  <a:lnTo>
                    <a:pt x="3684564" y="2232271"/>
                  </a:lnTo>
                  <a:lnTo>
                    <a:pt x="3698777" y="2243982"/>
                  </a:lnTo>
                  <a:lnTo>
                    <a:pt x="3711616" y="2265101"/>
                  </a:lnTo>
                  <a:lnTo>
                    <a:pt x="3725829" y="2248461"/>
                  </a:lnTo>
                  <a:lnTo>
                    <a:pt x="3739584" y="2175302"/>
                  </a:lnTo>
                  <a:lnTo>
                    <a:pt x="3753798" y="2075828"/>
                  </a:lnTo>
                  <a:lnTo>
                    <a:pt x="3767553" y="2009182"/>
                  </a:lnTo>
                  <a:lnTo>
                    <a:pt x="3781767" y="1944614"/>
                  </a:lnTo>
                  <a:lnTo>
                    <a:pt x="3795981" y="1890664"/>
                  </a:lnTo>
                  <a:lnTo>
                    <a:pt x="3809736" y="1862560"/>
                  </a:lnTo>
                  <a:lnTo>
                    <a:pt x="3823950" y="1804177"/>
                  </a:lnTo>
                  <a:lnTo>
                    <a:pt x="3837705" y="1742830"/>
                  </a:lnTo>
                  <a:lnTo>
                    <a:pt x="3851919" y="1696589"/>
                  </a:lnTo>
                  <a:lnTo>
                    <a:pt x="3866132" y="1630028"/>
                  </a:lnTo>
                  <a:lnTo>
                    <a:pt x="3878971" y="1572001"/>
                  </a:lnTo>
                  <a:lnTo>
                    <a:pt x="3893184" y="1564044"/>
                  </a:lnTo>
                  <a:lnTo>
                    <a:pt x="3906940" y="1598198"/>
                  </a:lnTo>
                  <a:lnTo>
                    <a:pt x="3921153" y="1605783"/>
                  </a:lnTo>
                  <a:lnTo>
                    <a:pt x="3934909" y="1544477"/>
                  </a:lnTo>
                  <a:lnTo>
                    <a:pt x="3949122" y="1431725"/>
                  </a:lnTo>
                  <a:lnTo>
                    <a:pt x="3963336" y="1344653"/>
                  </a:lnTo>
                  <a:lnTo>
                    <a:pt x="3977091" y="1330697"/>
                  </a:lnTo>
                  <a:lnTo>
                    <a:pt x="3991305" y="1354374"/>
                  </a:lnTo>
                  <a:lnTo>
                    <a:pt x="4005060" y="1337006"/>
                  </a:lnTo>
                  <a:lnTo>
                    <a:pt x="4019274" y="1322623"/>
                  </a:lnTo>
                  <a:lnTo>
                    <a:pt x="4033488" y="1352497"/>
                  </a:lnTo>
                  <a:lnTo>
                    <a:pt x="4046784" y="1357313"/>
                  </a:lnTo>
                  <a:lnTo>
                    <a:pt x="4060998" y="1316361"/>
                  </a:lnTo>
                  <a:lnTo>
                    <a:pt x="4074753" y="1259202"/>
                  </a:lnTo>
                  <a:lnTo>
                    <a:pt x="4088967" y="1237477"/>
                  </a:lnTo>
                  <a:lnTo>
                    <a:pt x="4102722" y="1280921"/>
                  </a:lnTo>
                  <a:lnTo>
                    <a:pt x="4116936" y="1368076"/>
                  </a:lnTo>
                  <a:lnTo>
                    <a:pt x="4131150" y="1388441"/>
                  </a:lnTo>
                  <a:lnTo>
                    <a:pt x="4144905" y="1330988"/>
                  </a:lnTo>
                  <a:lnTo>
                    <a:pt x="4159119" y="1306367"/>
                  </a:lnTo>
                  <a:lnTo>
                    <a:pt x="4172874" y="1362734"/>
                  </a:lnTo>
                  <a:lnTo>
                    <a:pt x="4187088" y="1399950"/>
                  </a:lnTo>
                  <a:lnTo>
                    <a:pt x="4201301" y="1367099"/>
                  </a:lnTo>
                  <a:lnTo>
                    <a:pt x="4214139" y="1347003"/>
                  </a:lnTo>
                  <a:lnTo>
                    <a:pt x="4228353" y="1374779"/>
                  </a:lnTo>
                  <a:lnTo>
                    <a:pt x="4242108" y="1405925"/>
                  </a:lnTo>
                  <a:lnTo>
                    <a:pt x="4256322" y="1406671"/>
                  </a:lnTo>
                  <a:lnTo>
                    <a:pt x="4270077" y="1376723"/>
                  </a:lnTo>
                  <a:lnTo>
                    <a:pt x="4284291" y="1330847"/>
                  </a:lnTo>
                  <a:lnTo>
                    <a:pt x="4298505" y="1301799"/>
                  </a:lnTo>
                  <a:lnTo>
                    <a:pt x="4312260" y="1267614"/>
                  </a:lnTo>
                  <a:lnTo>
                    <a:pt x="4326474" y="1254119"/>
                  </a:lnTo>
                  <a:lnTo>
                    <a:pt x="4340229" y="1262108"/>
                  </a:lnTo>
                  <a:lnTo>
                    <a:pt x="4354443" y="1228884"/>
                  </a:lnTo>
                  <a:lnTo>
                    <a:pt x="4368656" y="1206188"/>
                  </a:lnTo>
                  <a:lnTo>
                    <a:pt x="4381495" y="1185928"/>
                  </a:lnTo>
                  <a:lnTo>
                    <a:pt x="4395708" y="1123701"/>
                  </a:lnTo>
                  <a:lnTo>
                    <a:pt x="4409464" y="1082027"/>
                  </a:lnTo>
                  <a:lnTo>
                    <a:pt x="4423677" y="1067876"/>
                  </a:lnTo>
                  <a:lnTo>
                    <a:pt x="4437433" y="1000039"/>
                  </a:lnTo>
                  <a:lnTo>
                    <a:pt x="4451646" y="932864"/>
                  </a:lnTo>
                  <a:lnTo>
                    <a:pt x="4465860" y="932077"/>
                  </a:lnTo>
                  <a:lnTo>
                    <a:pt x="4479615" y="937856"/>
                  </a:lnTo>
                  <a:lnTo>
                    <a:pt x="4493829" y="894042"/>
                  </a:lnTo>
                  <a:lnTo>
                    <a:pt x="4507584" y="807705"/>
                  </a:lnTo>
                  <a:lnTo>
                    <a:pt x="4521798" y="776733"/>
                  </a:lnTo>
                  <a:lnTo>
                    <a:pt x="4536012" y="800307"/>
                  </a:lnTo>
                  <a:lnTo>
                    <a:pt x="4548850" y="842109"/>
                  </a:lnTo>
                  <a:lnTo>
                    <a:pt x="4563063" y="918683"/>
                  </a:lnTo>
                  <a:lnTo>
                    <a:pt x="4576819" y="999588"/>
                  </a:lnTo>
                  <a:lnTo>
                    <a:pt x="4591032" y="1039703"/>
                  </a:lnTo>
                  <a:lnTo>
                    <a:pt x="4604788" y="1079057"/>
                  </a:lnTo>
                  <a:lnTo>
                    <a:pt x="4619001" y="1090995"/>
                  </a:lnTo>
                  <a:lnTo>
                    <a:pt x="4633215" y="1038533"/>
                  </a:lnTo>
                  <a:lnTo>
                    <a:pt x="4646970" y="1043509"/>
                  </a:lnTo>
                  <a:lnTo>
                    <a:pt x="4661184" y="1125871"/>
                  </a:lnTo>
                  <a:lnTo>
                    <a:pt x="4674939" y="1193678"/>
                  </a:lnTo>
                  <a:lnTo>
                    <a:pt x="4689153" y="1221768"/>
                  </a:lnTo>
                  <a:lnTo>
                    <a:pt x="4703367" y="1224279"/>
                  </a:lnTo>
                  <a:lnTo>
                    <a:pt x="4716663" y="1230118"/>
                  </a:lnTo>
                  <a:lnTo>
                    <a:pt x="4730877" y="1177302"/>
                  </a:lnTo>
                  <a:lnTo>
                    <a:pt x="4744632" y="1032279"/>
                  </a:lnTo>
                  <a:lnTo>
                    <a:pt x="4758846" y="935483"/>
                  </a:lnTo>
                  <a:lnTo>
                    <a:pt x="4772601" y="940430"/>
                  </a:lnTo>
                  <a:lnTo>
                    <a:pt x="4786815" y="1006706"/>
                  </a:lnTo>
                  <a:lnTo>
                    <a:pt x="4801029" y="1076975"/>
                  </a:lnTo>
                  <a:lnTo>
                    <a:pt x="4814784" y="1088703"/>
                  </a:lnTo>
                  <a:lnTo>
                    <a:pt x="4828998" y="1078681"/>
                  </a:lnTo>
                  <a:lnTo>
                    <a:pt x="4842753" y="1106760"/>
                  </a:lnTo>
                  <a:lnTo>
                    <a:pt x="4856967" y="1149627"/>
                  </a:lnTo>
                  <a:lnTo>
                    <a:pt x="4871180" y="1181207"/>
                  </a:lnTo>
                  <a:lnTo>
                    <a:pt x="4884019" y="1168371"/>
                  </a:lnTo>
                  <a:lnTo>
                    <a:pt x="4898232" y="1139914"/>
                  </a:lnTo>
                  <a:lnTo>
                    <a:pt x="4911987" y="1186039"/>
                  </a:lnTo>
                  <a:lnTo>
                    <a:pt x="4926201" y="1251134"/>
                  </a:lnTo>
                  <a:lnTo>
                    <a:pt x="4939956" y="1292703"/>
                  </a:lnTo>
                  <a:lnTo>
                    <a:pt x="4954170" y="1320960"/>
                  </a:lnTo>
                  <a:lnTo>
                    <a:pt x="4968384" y="1327064"/>
                  </a:lnTo>
                  <a:lnTo>
                    <a:pt x="4982139" y="1339774"/>
                  </a:lnTo>
                  <a:lnTo>
                    <a:pt x="4996353" y="1368504"/>
                  </a:lnTo>
                  <a:lnTo>
                    <a:pt x="5010108" y="1413688"/>
                  </a:lnTo>
                  <a:lnTo>
                    <a:pt x="5024322" y="1472585"/>
                  </a:lnTo>
                  <a:lnTo>
                    <a:pt x="5038535" y="1526680"/>
                  </a:lnTo>
                  <a:lnTo>
                    <a:pt x="5051374" y="1585785"/>
                  </a:lnTo>
                  <a:lnTo>
                    <a:pt x="5065587" y="1673850"/>
                  </a:lnTo>
                  <a:lnTo>
                    <a:pt x="5079343" y="1767066"/>
                  </a:lnTo>
                  <a:lnTo>
                    <a:pt x="5093556" y="1878426"/>
                  </a:lnTo>
                  <a:lnTo>
                    <a:pt x="5107312" y="2001936"/>
                  </a:lnTo>
                  <a:lnTo>
                    <a:pt x="5121525" y="2112655"/>
                  </a:lnTo>
                  <a:lnTo>
                    <a:pt x="5135739" y="2219206"/>
                  </a:lnTo>
                  <a:lnTo>
                    <a:pt x="5149494" y="2324653"/>
                  </a:lnTo>
                  <a:lnTo>
                    <a:pt x="5163708" y="2446348"/>
                  </a:lnTo>
                  <a:lnTo>
                    <a:pt x="5177463" y="2569792"/>
                  </a:lnTo>
                  <a:lnTo>
                    <a:pt x="5191677" y="2569792"/>
                  </a:lnTo>
                  <a:lnTo>
                    <a:pt x="5205891" y="2569792"/>
                  </a:lnTo>
                  <a:lnTo>
                    <a:pt x="5218729" y="2514539"/>
                  </a:lnTo>
                  <a:lnTo>
                    <a:pt x="5232943" y="2508821"/>
                  </a:lnTo>
                  <a:lnTo>
                    <a:pt x="5246698" y="2569792"/>
                  </a:lnTo>
                  <a:lnTo>
                    <a:pt x="5260911" y="2569792"/>
                  </a:lnTo>
                  <a:lnTo>
                    <a:pt x="5274667" y="2569792"/>
                  </a:lnTo>
                  <a:lnTo>
                    <a:pt x="5288880" y="2569792"/>
                  </a:lnTo>
                  <a:lnTo>
                    <a:pt x="5303094" y="2569792"/>
                  </a:lnTo>
                  <a:lnTo>
                    <a:pt x="5316849" y="2569792"/>
                  </a:lnTo>
                  <a:lnTo>
                    <a:pt x="5331063" y="2569792"/>
                  </a:lnTo>
                  <a:lnTo>
                    <a:pt x="5344818" y="2569792"/>
                  </a:lnTo>
                  <a:lnTo>
                    <a:pt x="5359032" y="2569792"/>
                  </a:lnTo>
                  <a:lnTo>
                    <a:pt x="5373246" y="2569792"/>
                  </a:lnTo>
                  <a:lnTo>
                    <a:pt x="5386542" y="2569792"/>
                  </a:lnTo>
                  <a:lnTo>
                    <a:pt x="5400756" y="2569792"/>
                  </a:lnTo>
                  <a:lnTo>
                    <a:pt x="5414511" y="2569792"/>
                  </a:lnTo>
                  <a:lnTo>
                    <a:pt x="5428725" y="2569792"/>
                  </a:lnTo>
                  <a:lnTo>
                    <a:pt x="5442480" y="2569792"/>
                  </a:lnTo>
                  <a:lnTo>
                    <a:pt x="5456694" y="2569792"/>
                  </a:lnTo>
                  <a:lnTo>
                    <a:pt x="5470908" y="2569792"/>
                  </a:lnTo>
                  <a:lnTo>
                    <a:pt x="5484663" y="2569792"/>
                  </a:lnTo>
                  <a:lnTo>
                    <a:pt x="5498877" y="2569792"/>
                  </a:lnTo>
                  <a:lnTo>
                    <a:pt x="5512632" y="2569792"/>
                  </a:lnTo>
                  <a:lnTo>
                    <a:pt x="5526846" y="2569792"/>
                  </a:lnTo>
                  <a:lnTo>
                    <a:pt x="5541059" y="2569792"/>
                  </a:lnTo>
                  <a:lnTo>
                    <a:pt x="5553898" y="2569792"/>
                  </a:lnTo>
                  <a:lnTo>
                    <a:pt x="5568111" y="2569792"/>
                  </a:lnTo>
                  <a:lnTo>
                    <a:pt x="5581867" y="2569792"/>
                  </a:lnTo>
                  <a:lnTo>
                    <a:pt x="5596080" y="2569792"/>
                  </a:lnTo>
                  <a:lnTo>
                    <a:pt x="5609835" y="2569792"/>
                  </a:lnTo>
                  <a:lnTo>
                    <a:pt x="5624049" y="2569792"/>
                  </a:lnTo>
                  <a:lnTo>
                    <a:pt x="5638263" y="2569792"/>
                  </a:lnTo>
                  <a:lnTo>
                    <a:pt x="5652018" y="2569792"/>
                  </a:lnTo>
                  <a:lnTo>
                    <a:pt x="5666232" y="2569792"/>
                  </a:lnTo>
                  <a:lnTo>
                    <a:pt x="5679987" y="2569792"/>
                  </a:lnTo>
                  <a:lnTo>
                    <a:pt x="5694201" y="2569792"/>
                  </a:lnTo>
                  <a:lnTo>
                    <a:pt x="5708415" y="2569792"/>
                  </a:lnTo>
                  <a:lnTo>
                    <a:pt x="5721253" y="2569792"/>
                  </a:lnTo>
                  <a:lnTo>
                    <a:pt x="5735466" y="2545264"/>
                  </a:lnTo>
                  <a:lnTo>
                    <a:pt x="5749222" y="2556899"/>
                  </a:lnTo>
                  <a:lnTo>
                    <a:pt x="5763435" y="2566085"/>
                  </a:lnTo>
                  <a:lnTo>
                    <a:pt x="5777191" y="2569792"/>
                  </a:lnTo>
                  <a:lnTo>
                    <a:pt x="5791404" y="2569792"/>
                  </a:lnTo>
                  <a:lnTo>
                    <a:pt x="5805618" y="2569792"/>
                  </a:lnTo>
                  <a:lnTo>
                    <a:pt x="5819373" y="2569792"/>
                  </a:lnTo>
                  <a:lnTo>
                    <a:pt x="5833587" y="2569792"/>
                  </a:lnTo>
                  <a:lnTo>
                    <a:pt x="5847342" y="2569792"/>
                  </a:lnTo>
                  <a:lnTo>
                    <a:pt x="5861556" y="2569792"/>
                  </a:lnTo>
                  <a:lnTo>
                    <a:pt x="5875770" y="2569792"/>
                  </a:lnTo>
                  <a:lnTo>
                    <a:pt x="5888608" y="2569792"/>
                  </a:lnTo>
                  <a:lnTo>
                    <a:pt x="5902822" y="2569792"/>
                  </a:lnTo>
                  <a:lnTo>
                    <a:pt x="5916577" y="2569792"/>
                  </a:lnTo>
                  <a:lnTo>
                    <a:pt x="5930791" y="2569792"/>
                  </a:lnTo>
                  <a:lnTo>
                    <a:pt x="5944546" y="2569792"/>
                  </a:lnTo>
                  <a:lnTo>
                    <a:pt x="5958760" y="2569792"/>
                  </a:lnTo>
                  <a:lnTo>
                    <a:pt x="5972973" y="2569792"/>
                  </a:lnTo>
                  <a:lnTo>
                    <a:pt x="5986728" y="2569792"/>
                  </a:lnTo>
                  <a:lnTo>
                    <a:pt x="6000942" y="2569792"/>
                  </a:lnTo>
                  <a:lnTo>
                    <a:pt x="6014697" y="2569792"/>
                  </a:lnTo>
                  <a:lnTo>
                    <a:pt x="6028911" y="2569792"/>
                  </a:lnTo>
                  <a:lnTo>
                    <a:pt x="6043125" y="2569792"/>
                  </a:lnTo>
                  <a:lnTo>
                    <a:pt x="6056422" y="2569792"/>
                  </a:lnTo>
                  <a:lnTo>
                    <a:pt x="6070635" y="2569792"/>
                  </a:lnTo>
                  <a:lnTo>
                    <a:pt x="6084390" y="2569792"/>
                  </a:lnTo>
                  <a:lnTo>
                    <a:pt x="6098604" y="2569792"/>
                  </a:lnTo>
                  <a:lnTo>
                    <a:pt x="6112359" y="2569792"/>
                  </a:lnTo>
                  <a:lnTo>
                    <a:pt x="6126573" y="2569792"/>
                  </a:lnTo>
                  <a:lnTo>
                    <a:pt x="6140787" y="2569792"/>
                  </a:lnTo>
                  <a:lnTo>
                    <a:pt x="6154542" y="2569792"/>
                  </a:lnTo>
                  <a:lnTo>
                    <a:pt x="6168756" y="2508818"/>
                  </a:lnTo>
                  <a:lnTo>
                    <a:pt x="6182511" y="2422572"/>
                  </a:lnTo>
                  <a:lnTo>
                    <a:pt x="6196725" y="2342671"/>
                  </a:lnTo>
                  <a:lnTo>
                    <a:pt x="6210938" y="2302385"/>
                  </a:lnTo>
                  <a:lnTo>
                    <a:pt x="6223777" y="2322149"/>
                  </a:lnTo>
                  <a:lnTo>
                    <a:pt x="6237990" y="2339158"/>
                  </a:lnTo>
                  <a:lnTo>
                    <a:pt x="6251746" y="2333211"/>
                  </a:lnTo>
                  <a:lnTo>
                    <a:pt x="6265959" y="2291491"/>
                  </a:lnTo>
                  <a:lnTo>
                    <a:pt x="6279715" y="2197666"/>
                  </a:lnTo>
                  <a:lnTo>
                    <a:pt x="6293928" y="2126564"/>
                  </a:lnTo>
                  <a:lnTo>
                    <a:pt x="6308142" y="2113894"/>
                  </a:lnTo>
                  <a:lnTo>
                    <a:pt x="6321897" y="2114909"/>
                  </a:lnTo>
                  <a:lnTo>
                    <a:pt x="6336111" y="2116432"/>
                  </a:lnTo>
                  <a:lnTo>
                    <a:pt x="6349866" y="2121132"/>
                  </a:lnTo>
                  <a:lnTo>
                    <a:pt x="6364080" y="2130688"/>
                  </a:lnTo>
                  <a:lnTo>
                    <a:pt x="6378294" y="2136580"/>
                  </a:lnTo>
                  <a:lnTo>
                    <a:pt x="6391132" y="2107667"/>
                  </a:lnTo>
                  <a:lnTo>
                    <a:pt x="6405346" y="2068398"/>
                  </a:lnTo>
                  <a:lnTo>
                    <a:pt x="6419101" y="2081795"/>
                  </a:lnTo>
                  <a:lnTo>
                    <a:pt x="6433314" y="2174327"/>
                  </a:lnTo>
                  <a:lnTo>
                    <a:pt x="6447070" y="2288961"/>
                  </a:lnTo>
                  <a:lnTo>
                    <a:pt x="6461283" y="2346868"/>
                  </a:lnTo>
                  <a:lnTo>
                    <a:pt x="6475497" y="2339570"/>
                  </a:lnTo>
                  <a:lnTo>
                    <a:pt x="6489252" y="2315571"/>
                  </a:lnTo>
                  <a:lnTo>
                    <a:pt x="6503466" y="2330006"/>
                  </a:lnTo>
                  <a:lnTo>
                    <a:pt x="6517221" y="2353127"/>
                  </a:lnTo>
                  <a:lnTo>
                    <a:pt x="6531435" y="2361240"/>
                  </a:lnTo>
                  <a:lnTo>
                    <a:pt x="6545649" y="2357931"/>
                  </a:lnTo>
                  <a:lnTo>
                    <a:pt x="6558487" y="2346285"/>
                  </a:lnTo>
                  <a:lnTo>
                    <a:pt x="6572701" y="2342459"/>
                  </a:lnTo>
                  <a:lnTo>
                    <a:pt x="6586456" y="2311428"/>
                  </a:lnTo>
                  <a:lnTo>
                    <a:pt x="6600670" y="2240820"/>
                  </a:lnTo>
                  <a:lnTo>
                    <a:pt x="6614425" y="2166210"/>
                  </a:lnTo>
                  <a:lnTo>
                    <a:pt x="6628639" y="2118471"/>
                  </a:lnTo>
                  <a:lnTo>
                    <a:pt x="6642852" y="2120423"/>
                  </a:lnTo>
                  <a:lnTo>
                    <a:pt x="6656608" y="2153626"/>
                  </a:lnTo>
                  <a:lnTo>
                    <a:pt x="6670821" y="2145533"/>
                  </a:lnTo>
                  <a:lnTo>
                    <a:pt x="6684576" y="2128264"/>
                  </a:lnTo>
                  <a:lnTo>
                    <a:pt x="6698790" y="2128749"/>
                  </a:lnTo>
                  <a:lnTo>
                    <a:pt x="6713004" y="2126519"/>
                  </a:lnTo>
                  <a:lnTo>
                    <a:pt x="6726301" y="2136646"/>
                  </a:lnTo>
                  <a:lnTo>
                    <a:pt x="6740514" y="2117419"/>
                  </a:lnTo>
                  <a:lnTo>
                    <a:pt x="6754270" y="2068884"/>
                  </a:lnTo>
                  <a:lnTo>
                    <a:pt x="6768483" y="2039495"/>
                  </a:lnTo>
                  <a:lnTo>
                    <a:pt x="6782238" y="2023322"/>
                  </a:lnTo>
                  <a:lnTo>
                    <a:pt x="6796452" y="1973978"/>
                  </a:lnTo>
                  <a:lnTo>
                    <a:pt x="6810666" y="1932297"/>
                  </a:lnTo>
                  <a:lnTo>
                    <a:pt x="6824421" y="1927477"/>
                  </a:lnTo>
                  <a:lnTo>
                    <a:pt x="6838635" y="1895550"/>
                  </a:lnTo>
                  <a:lnTo>
                    <a:pt x="6852390" y="1853409"/>
                  </a:lnTo>
                  <a:lnTo>
                    <a:pt x="6866604" y="1863370"/>
                  </a:lnTo>
                  <a:lnTo>
                    <a:pt x="6880818" y="1873854"/>
                  </a:lnTo>
                  <a:lnTo>
                    <a:pt x="6893656" y="1832760"/>
                  </a:lnTo>
                  <a:lnTo>
                    <a:pt x="6907869" y="1813495"/>
                  </a:lnTo>
                  <a:lnTo>
                    <a:pt x="6921625" y="1824965"/>
                  </a:lnTo>
                  <a:lnTo>
                    <a:pt x="6935838" y="1815007"/>
                  </a:lnTo>
                  <a:lnTo>
                    <a:pt x="6935838" y="2569792"/>
                  </a:lnTo>
                  <a:lnTo>
                    <a:pt x="6921625" y="2569792"/>
                  </a:lnTo>
                  <a:lnTo>
                    <a:pt x="6907869" y="2569792"/>
                  </a:lnTo>
                  <a:lnTo>
                    <a:pt x="6893656" y="2569792"/>
                  </a:lnTo>
                  <a:lnTo>
                    <a:pt x="6880818" y="2569792"/>
                  </a:lnTo>
                  <a:lnTo>
                    <a:pt x="6866604" y="2569792"/>
                  </a:lnTo>
                  <a:lnTo>
                    <a:pt x="6852390" y="2569792"/>
                  </a:lnTo>
                  <a:lnTo>
                    <a:pt x="6838635" y="2569792"/>
                  </a:lnTo>
                  <a:lnTo>
                    <a:pt x="6824421" y="2569792"/>
                  </a:lnTo>
                  <a:lnTo>
                    <a:pt x="6810666" y="2569792"/>
                  </a:lnTo>
                  <a:lnTo>
                    <a:pt x="6796452" y="2569792"/>
                  </a:lnTo>
                  <a:lnTo>
                    <a:pt x="6782238" y="2569792"/>
                  </a:lnTo>
                  <a:lnTo>
                    <a:pt x="6768483" y="2569792"/>
                  </a:lnTo>
                  <a:lnTo>
                    <a:pt x="6754270" y="2569792"/>
                  </a:lnTo>
                  <a:lnTo>
                    <a:pt x="6740514" y="2569792"/>
                  </a:lnTo>
                  <a:lnTo>
                    <a:pt x="6726301" y="2569792"/>
                  </a:lnTo>
                  <a:lnTo>
                    <a:pt x="6713004" y="2569792"/>
                  </a:lnTo>
                  <a:lnTo>
                    <a:pt x="6698790" y="2569792"/>
                  </a:lnTo>
                  <a:lnTo>
                    <a:pt x="6684576" y="2569792"/>
                  </a:lnTo>
                  <a:lnTo>
                    <a:pt x="6670821" y="2569792"/>
                  </a:lnTo>
                  <a:lnTo>
                    <a:pt x="6656608" y="2569792"/>
                  </a:lnTo>
                  <a:lnTo>
                    <a:pt x="6642852" y="2569792"/>
                  </a:lnTo>
                  <a:lnTo>
                    <a:pt x="6628639" y="2569792"/>
                  </a:lnTo>
                  <a:lnTo>
                    <a:pt x="6614425" y="2569792"/>
                  </a:lnTo>
                  <a:lnTo>
                    <a:pt x="6600670" y="2569792"/>
                  </a:lnTo>
                  <a:lnTo>
                    <a:pt x="6586456" y="2569792"/>
                  </a:lnTo>
                  <a:lnTo>
                    <a:pt x="6572701" y="2569792"/>
                  </a:lnTo>
                  <a:lnTo>
                    <a:pt x="6558487" y="2569792"/>
                  </a:lnTo>
                  <a:lnTo>
                    <a:pt x="6545649" y="2569792"/>
                  </a:lnTo>
                  <a:lnTo>
                    <a:pt x="6531435" y="2569792"/>
                  </a:lnTo>
                  <a:lnTo>
                    <a:pt x="6517221" y="2569792"/>
                  </a:lnTo>
                  <a:lnTo>
                    <a:pt x="6503466" y="2569792"/>
                  </a:lnTo>
                  <a:lnTo>
                    <a:pt x="6489252" y="2569792"/>
                  </a:lnTo>
                  <a:lnTo>
                    <a:pt x="6475497" y="2569792"/>
                  </a:lnTo>
                  <a:lnTo>
                    <a:pt x="6461283" y="2569792"/>
                  </a:lnTo>
                  <a:lnTo>
                    <a:pt x="6447070" y="2569792"/>
                  </a:lnTo>
                  <a:lnTo>
                    <a:pt x="6433314" y="2569792"/>
                  </a:lnTo>
                  <a:lnTo>
                    <a:pt x="6419101" y="2569792"/>
                  </a:lnTo>
                  <a:lnTo>
                    <a:pt x="6405346" y="2569792"/>
                  </a:lnTo>
                  <a:lnTo>
                    <a:pt x="6391132" y="2569792"/>
                  </a:lnTo>
                  <a:lnTo>
                    <a:pt x="6378294" y="2569792"/>
                  </a:lnTo>
                  <a:lnTo>
                    <a:pt x="6364080" y="2569792"/>
                  </a:lnTo>
                  <a:lnTo>
                    <a:pt x="6349866" y="2569792"/>
                  </a:lnTo>
                  <a:lnTo>
                    <a:pt x="6336111" y="2569792"/>
                  </a:lnTo>
                  <a:lnTo>
                    <a:pt x="6321897" y="2569792"/>
                  </a:lnTo>
                  <a:lnTo>
                    <a:pt x="6308142" y="2569792"/>
                  </a:lnTo>
                  <a:lnTo>
                    <a:pt x="6293928" y="2569792"/>
                  </a:lnTo>
                  <a:lnTo>
                    <a:pt x="6279715" y="2569792"/>
                  </a:lnTo>
                  <a:lnTo>
                    <a:pt x="6265959" y="2569792"/>
                  </a:lnTo>
                  <a:lnTo>
                    <a:pt x="6251746" y="2569792"/>
                  </a:lnTo>
                  <a:lnTo>
                    <a:pt x="6237990" y="2569792"/>
                  </a:lnTo>
                  <a:lnTo>
                    <a:pt x="6223777" y="2569792"/>
                  </a:lnTo>
                  <a:lnTo>
                    <a:pt x="6210938" y="2569792"/>
                  </a:lnTo>
                  <a:lnTo>
                    <a:pt x="6196725" y="2569792"/>
                  </a:lnTo>
                  <a:lnTo>
                    <a:pt x="6182511" y="2569792"/>
                  </a:lnTo>
                  <a:lnTo>
                    <a:pt x="6168756" y="2569792"/>
                  </a:lnTo>
                  <a:lnTo>
                    <a:pt x="6154542" y="2593215"/>
                  </a:lnTo>
                  <a:lnTo>
                    <a:pt x="6140787" y="2649847"/>
                  </a:lnTo>
                  <a:lnTo>
                    <a:pt x="6126573" y="2677621"/>
                  </a:lnTo>
                  <a:lnTo>
                    <a:pt x="6112359" y="2677326"/>
                  </a:lnTo>
                  <a:lnTo>
                    <a:pt x="6098604" y="2677064"/>
                  </a:lnTo>
                  <a:lnTo>
                    <a:pt x="6084390" y="2726132"/>
                  </a:lnTo>
                  <a:lnTo>
                    <a:pt x="6070635" y="2825675"/>
                  </a:lnTo>
                  <a:lnTo>
                    <a:pt x="6056422" y="2927705"/>
                  </a:lnTo>
                  <a:lnTo>
                    <a:pt x="6043125" y="2995586"/>
                  </a:lnTo>
                  <a:lnTo>
                    <a:pt x="6028911" y="3016461"/>
                  </a:lnTo>
                  <a:lnTo>
                    <a:pt x="6014697" y="2981876"/>
                  </a:lnTo>
                  <a:lnTo>
                    <a:pt x="6000942" y="2932779"/>
                  </a:lnTo>
                  <a:lnTo>
                    <a:pt x="5986728" y="2878941"/>
                  </a:lnTo>
                  <a:lnTo>
                    <a:pt x="5972973" y="2845532"/>
                  </a:lnTo>
                  <a:lnTo>
                    <a:pt x="5958760" y="2881253"/>
                  </a:lnTo>
                  <a:lnTo>
                    <a:pt x="5944546" y="2958019"/>
                  </a:lnTo>
                  <a:lnTo>
                    <a:pt x="5930791" y="3022656"/>
                  </a:lnTo>
                  <a:lnTo>
                    <a:pt x="5916577" y="3055513"/>
                  </a:lnTo>
                  <a:lnTo>
                    <a:pt x="5902822" y="3026448"/>
                  </a:lnTo>
                  <a:lnTo>
                    <a:pt x="5888608" y="2943074"/>
                  </a:lnTo>
                  <a:lnTo>
                    <a:pt x="5875770" y="2852734"/>
                  </a:lnTo>
                  <a:lnTo>
                    <a:pt x="5861556" y="2795454"/>
                  </a:lnTo>
                  <a:lnTo>
                    <a:pt x="5847342" y="2815622"/>
                  </a:lnTo>
                  <a:lnTo>
                    <a:pt x="5833587" y="2834825"/>
                  </a:lnTo>
                  <a:lnTo>
                    <a:pt x="5819373" y="2822751"/>
                  </a:lnTo>
                  <a:lnTo>
                    <a:pt x="5805618" y="2794226"/>
                  </a:lnTo>
                  <a:lnTo>
                    <a:pt x="5791404" y="2710189"/>
                  </a:lnTo>
                  <a:lnTo>
                    <a:pt x="5777191" y="2610842"/>
                  </a:lnTo>
                  <a:lnTo>
                    <a:pt x="5763435" y="2569792"/>
                  </a:lnTo>
                  <a:lnTo>
                    <a:pt x="5749222" y="2569792"/>
                  </a:lnTo>
                  <a:lnTo>
                    <a:pt x="5735466" y="2569792"/>
                  </a:lnTo>
                  <a:lnTo>
                    <a:pt x="5721253" y="2569952"/>
                  </a:lnTo>
                  <a:lnTo>
                    <a:pt x="5708415" y="2664334"/>
                  </a:lnTo>
                  <a:lnTo>
                    <a:pt x="5694201" y="2814067"/>
                  </a:lnTo>
                  <a:lnTo>
                    <a:pt x="5679987" y="2936467"/>
                  </a:lnTo>
                  <a:lnTo>
                    <a:pt x="5666232" y="3008812"/>
                  </a:lnTo>
                  <a:lnTo>
                    <a:pt x="5652018" y="3068661"/>
                  </a:lnTo>
                  <a:lnTo>
                    <a:pt x="5638263" y="3144559"/>
                  </a:lnTo>
                  <a:lnTo>
                    <a:pt x="5624049" y="3247733"/>
                  </a:lnTo>
                  <a:lnTo>
                    <a:pt x="5609835" y="3310004"/>
                  </a:lnTo>
                  <a:lnTo>
                    <a:pt x="5596080" y="3315707"/>
                  </a:lnTo>
                  <a:lnTo>
                    <a:pt x="5581867" y="3316231"/>
                  </a:lnTo>
                  <a:lnTo>
                    <a:pt x="5568111" y="3313997"/>
                  </a:lnTo>
                  <a:lnTo>
                    <a:pt x="5553898" y="3307370"/>
                  </a:lnTo>
                  <a:lnTo>
                    <a:pt x="5541059" y="3306871"/>
                  </a:lnTo>
                  <a:lnTo>
                    <a:pt x="5526846" y="3267336"/>
                  </a:lnTo>
                  <a:lnTo>
                    <a:pt x="5512632" y="3194733"/>
                  </a:lnTo>
                  <a:lnTo>
                    <a:pt x="5498877" y="3142216"/>
                  </a:lnTo>
                  <a:lnTo>
                    <a:pt x="5484663" y="3129204"/>
                  </a:lnTo>
                  <a:lnTo>
                    <a:pt x="5470908" y="3104671"/>
                  </a:lnTo>
                  <a:lnTo>
                    <a:pt x="5456694" y="3035770"/>
                  </a:lnTo>
                  <a:lnTo>
                    <a:pt x="5442480" y="2983654"/>
                  </a:lnTo>
                  <a:lnTo>
                    <a:pt x="5428725" y="2973575"/>
                  </a:lnTo>
                  <a:lnTo>
                    <a:pt x="5414511" y="2985210"/>
                  </a:lnTo>
                  <a:lnTo>
                    <a:pt x="5400756" y="2991054"/>
                  </a:lnTo>
                  <a:lnTo>
                    <a:pt x="5386542" y="2920798"/>
                  </a:lnTo>
                  <a:lnTo>
                    <a:pt x="5373246" y="2753059"/>
                  </a:lnTo>
                  <a:lnTo>
                    <a:pt x="5359032" y="2615478"/>
                  </a:lnTo>
                  <a:lnTo>
                    <a:pt x="5344818" y="2616274"/>
                  </a:lnTo>
                  <a:lnTo>
                    <a:pt x="5331063" y="2676238"/>
                  </a:lnTo>
                  <a:lnTo>
                    <a:pt x="5316849" y="2673785"/>
                  </a:lnTo>
                  <a:lnTo>
                    <a:pt x="5303094" y="2640069"/>
                  </a:lnTo>
                  <a:lnTo>
                    <a:pt x="5288880" y="2632273"/>
                  </a:lnTo>
                  <a:lnTo>
                    <a:pt x="5274667" y="2648534"/>
                  </a:lnTo>
                  <a:lnTo>
                    <a:pt x="5260911" y="2649859"/>
                  </a:lnTo>
                  <a:lnTo>
                    <a:pt x="5246698" y="2589207"/>
                  </a:lnTo>
                  <a:lnTo>
                    <a:pt x="5232943" y="2569792"/>
                  </a:lnTo>
                  <a:lnTo>
                    <a:pt x="5218729" y="2569792"/>
                  </a:lnTo>
                  <a:lnTo>
                    <a:pt x="5205891" y="2617843"/>
                  </a:lnTo>
                  <a:lnTo>
                    <a:pt x="5191677" y="2681444"/>
                  </a:lnTo>
                  <a:lnTo>
                    <a:pt x="5177463" y="2596479"/>
                  </a:lnTo>
                  <a:lnTo>
                    <a:pt x="5163708" y="2569792"/>
                  </a:lnTo>
                  <a:lnTo>
                    <a:pt x="5149494" y="2569792"/>
                  </a:lnTo>
                  <a:lnTo>
                    <a:pt x="5135739" y="2569792"/>
                  </a:lnTo>
                  <a:lnTo>
                    <a:pt x="5121525" y="2569792"/>
                  </a:lnTo>
                  <a:lnTo>
                    <a:pt x="5107312" y="2569792"/>
                  </a:lnTo>
                  <a:lnTo>
                    <a:pt x="5093556" y="2569792"/>
                  </a:lnTo>
                  <a:lnTo>
                    <a:pt x="5079343" y="2569792"/>
                  </a:lnTo>
                  <a:lnTo>
                    <a:pt x="5065587" y="2569792"/>
                  </a:lnTo>
                  <a:lnTo>
                    <a:pt x="5051374" y="2569792"/>
                  </a:lnTo>
                  <a:lnTo>
                    <a:pt x="5038535" y="2569792"/>
                  </a:lnTo>
                  <a:lnTo>
                    <a:pt x="5024322" y="2569792"/>
                  </a:lnTo>
                  <a:lnTo>
                    <a:pt x="5010108" y="2569792"/>
                  </a:lnTo>
                  <a:lnTo>
                    <a:pt x="4996353" y="2569792"/>
                  </a:lnTo>
                  <a:lnTo>
                    <a:pt x="4982139" y="2569792"/>
                  </a:lnTo>
                  <a:lnTo>
                    <a:pt x="4968384" y="2569792"/>
                  </a:lnTo>
                  <a:lnTo>
                    <a:pt x="4954170" y="2569792"/>
                  </a:lnTo>
                  <a:lnTo>
                    <a:pt x="4939956" y="2569792"/>
                  </a:lnTo>
                  <a:lnTo>
                    <a:pt x="4926201" y="2569792"/>
                  </a:lnTo>
                  <a:lnTo>
                    <a:pt x="4911987" y="2569792"/>
                  </a:lnTo>
                  <a:lnTo>
                    <a:pt x="4898232" y="2569792"/>
                  </a:lnTo>
                  <a:lnTo>
                    <a:pt x="4884019" y="2569792"/>
                  </a:lnTo>
                  <a:lnTo>
                    <a:pt x="4871180" y="2569792"/>
                  </a:lnTo>
                  <a:lnTo>
                    <a:pt x="4856967" y="2569792"/>
                  </a:lnTo>
                  <a:lnTo>
                    <a:pt x="4842753" y="2569792"/>
                  </a:lnTo>
                  <a:lnTo>
                    <a:pt x="4828998" y="2569792"/>
                  </a:lnTo>
                  <a:lnTo>
                    <a:pt x="4814784" y="2569792"/>
                  </a:lnTo>
                  <a:lnTo>
                    <a:pt x="4801029" y="2569792"/>
                  </a:lnTo>
                  <a:lnTo>
                    <a:pt x="4786815" y="2569792"/>
                  </a:lnTo>
                  <a:lnTo>
                    <a:pt x="4772601" y="2569792"/>
                  </a:lnTo>
                  <a:lnTo>
                    <a:pt x="4758846" y="2569792"/>
                  </a:lnTo>
                  <a:lnTo>
                    <a:pt x="4744632" y="2569792"/>
                  </a:lnTo>
                  <a:lnTo>
                    <a:pt x="4730877" y="2569792"/>
                  </a:lnTo>
                  <a:lnTo>
                    <a:pt x="4716663" y="2569792"/>
                  </a:lnTo>
                  <a:lnTo>
                    <a:pt x="4703367" y="2569792"/>
                  </a:lnTo>
                  <a:lnTo>
                    <a:pt x="4689153" y="2569792"/>
                  </a:lnTo>
                  <a:lnTo>
                    <a:pt x="4674939" y="2569792"/>
                  </a:lnTo>
                  <a:lnTo>
                    <a:pt x="4661184" y="2569792"/>
                  </a:lnTo>
                  <a:lnTo>
                    <a:pt x="4646970" y="2569792"/>
                  </a:lnTo>
                  <a:lnTo>
                    <a:pt x="4633215" y="2569792"/>
                  </a:lnTo>
                  <a:lnTo>
                    <a:pt x="4619001" y="2569792"/>
                  </a:lnTo>
                  <a:lnTo>
                    <a:pt x="4604788" y="2569792"/>
                  </a:lnTo>
                  <a:lnTo>
                    <a:pt x="4591032" y="2569792"/>
                  </a:lnTo>
                  <a:lnTo>
                    <a:pt x="4576819" y="2569792"/>
                  </a:lnTo>
                  <a:lnTo>
                    <a:pt x="4563063" y="2569792"/>
                  </a:lnTo>
                  <a:lnTo>
                    <a:pt x="4548850" y="2569792"/>
                  </a:lnTo>
                  <a:lnTo>
                    <a:pt x="4536012" y="2569792"/>
                  </a:lnTo>
                  <a:lnTo>
                    <a:pt x="4521798" y="2569792"/>
                  </a:lnTo>
                  <a:lnTo>
                    <a:pt x="4507584" y="2569792"/>
                  </a:lnTo>
                  <a:lnTo>
                    <a:pt x="4493829" y="2569792"/>
                  </a:lnTo>
                  <a:lnTo>
                    <a:pt x="4479615" y="2569792"/>
                  </a:lnTo>
                  <a:lnTo>
                    <a:pt x="4465860" y="2569792"/>
                  </a:lnTo>
                  <a:lnTo>
                    <a:pt x="4451646" y="2569792"/>
                  </a:lnTo>
                  <a:lnTo>
                    <a:pt x="4437433" y="2569792"/>
                  </a:lnTo>
                  <a:lnTo>
                    <a:pt x="4423677" y="2569792"/>
                  </a:lnTo>
                  <a:lnTo>
                    <a:pt x="4409464" y="2569792"/>
                  </a:lnTo>
                  <a:lnTo>
                    <a:pt x="4395708" y="2569792"/>
                  </a:lnTo>
                  <a:lnTo>
                    <a:pt x="4381495" y="2569792"/>
                  </a:lnTo>
                  <a:lnTo>
                    <a:pt x="4368656" y="2569792"/>
                  </a:lnTo>
                  <a:lnTo>
                    <a:pt x="4354443" y="2569792"/>
                  </a:lnTo>
                  <a:lnTo>
                    <a:pt x="4340229" y="2569792"/>
                  </a:lnTo>
                  <a:lnTo>
                    <a:pt x="4326474" y="2569792"/>
                  </a:lnTo>
                  <a:lnTo>
                    <a:pt x="4312260" y="2569792"/>
                  </a:lnTo>
                  <a:lnTo>
                    <a:pt x="4298505" y="2569792"/>
                  </a:lnTo>
                  <a:lnTo>
                    <a:pt x="4284291" y="2569792"/>
                  </a:lnTo>
                  <a:lnTo>
                    <a:pt x="4270077" y="2569792"/>
                  </a:lnTo>
                  <a:lnTo>
                    <a:pt x="4256322" y="2569792"/>
                  </a:lnTo>
                  <a:lnTo>
                    <a:pt x="4242108" y="2569792"/>
                  </a:lnTo>
                  <a:lnTo>
                    <a:pt x="4228353" y="2569792"/>
                  </a:lnTo>
                  <a:lnTo>
                    <a:pt x="4214139" y="2569792"/>
                  </a:lnTo>
                  <a:lnTo>
                    <a:pt x="4201301" y="2569792"/>
                  </a:lnTo>
                  <a:lnTo>
                    <a:pt x="4187088" y="2569792"/>
                  </a:lnTo>
                  <a:lnTo>
                    <a:pt x="4172874" y="2569792"/>
                  </a:lnTo>
                  <a:lnTo>
                    <a:pt x="4159119" y="2569792"/>
                  </a:lnTo>
                  <a:lnTo>
                    <a:pt x="4144905" y="2569792"/>
                  </a:lnTo>
                  <a:lnTo>
                    <a:pt x="4131150" y="2569792"/>
                  </a:lnTo>
                  <a:lnTo>
                    <a:pt x="4116936" y="2569792"/>
                  </a:lnTo>
                  <a:lnTo>
                    <a:pt x="4102722" y="2569792"/>
                  </a:lnTo>
                  <a:lnTo>
                    <a:pt x="4088967" y="2569792"/>
                  </a:lnTo>
                  <a:lnTo>
                    <a:pt x="4074753" y="2569792"/>
                  </a:lnTo>
                  <a:lnTo>
                    <a:pt x="4060998" y="2569792"/>
                  </a:lnTo>
                  <a:lnTo>
                    <a:pt x="4046784" y="2569792"/>
                  </a:lnTo>
                  <a:lnTo>
                    <a:pt x="4033488" y="2569792"/>
                  </a:lnTo>
                  <a:lnTo>
                    <a:pt x="4019274" y="2569792"/>
                  </a:lnTo>
                  <a:lnTo>
                    <a:pt x="4005060" y="2569792"/>
                  </a:lnTo>
                  <a:lnTo>
                    <a:pt x="3991305" y="2569792"/>
                  </a:lnTo>
                  <a:lnTo>
                    <a:pt x="3977091" y="2569792"/>
                  </a:lnTo>
                  <a:lnTo>
                    <a:pt x="3963336" y="2569792"/>
                  </a:lnTo>
                  <a:lnTo>
                    <a:pt x="3949122" y="2569792"/>
                  </a:lnTo>
                  <a:lnTo>
                    <a:pt x="3934909" y="2569792"/>
                  </a:lnTo>
                  <a:lnTo>
                    <a:pt x="3921153" y="2569792"/>
                  </a:lnTo>
                  <a:lnTo>
                    <a:pt x="3906940" y="2569792"/>
                  </a:lnTo>
                  <a:lnTo>
                    <a:pt x="3893184" y="2569792"/>
                  </a:lnTo>
                  <a:lnTo>
                    <a:pt x="3878971" y="2569792"/>
                  </a:lnTo>
                  <a:lnTo>
                    <a:pt x="3866132" y="2569792"/>
                  </a:lnTo>
                  <a:lnTo>
                    <a:pt x="3851919" y="2569792"/>
                  </a:lnTo>
                  <a:lnTo>
                    <a:pt x="3837705" y="2569792"/>
                  </a:lnTo>
                  <a:lnTo>
                    <a:pt x="3823950" y="2569792"/>
                  </a:lnTo>
                  <a:lnTo>
                    <a:pt x="3809736" y="2569792"/>
                  </a:lnTo>
                  <a:lnTo>
                    <a:pt x="3795981" y="2569792"/>
                  </a:lnTo>
                  <a:lnTo>
                    <a:pt x="3781767" y="2569792"/>
                  </a:lnTo>
                  <a:lnTo>
                    <a:pt x="3767553" y="2569792"/>
                  </a:lnTo>
                  <a:lnTo>
                    <a:pt x="3753798" y="2569792"/>
                  </a:lnTo>
                  <a:lnTo>
                    <a:pt x="3739584" y="2569792"/>
                  </a:lnTo>
                  <a:lnTo>
                    <a:pt x="3725829" y="2569792"/>
                  </a:lnTo>
                  <a:lnTo>
                    <a:pt x="3711616" y="2569792"/>
                  </a:lnTo>
                  <a:lnTo>
                    <a:pt x="3698777" y="2569792"/>
                  </a:lnTo>
                  <a:lnTo>
                    <a:pt x="3684564" y="2569792"/>
                  </a:lnTo>
                  <a:lnTo>
                    <a:pt x="3670350" y="2569792"/>
                  </a:lnTo>
                  <a:lnTo>
                    <a:pt x="3656595" y="2569792"/>
                  </a:lnTo>
                  <a:lnTo>
                    <a:pt x="3642381" y="2569792"/>
                  </a:lnTo>
                  <a:lnTo>
                    <a:pt x="3628626" y="2569792"/>
                  </a:lnTo>
                  <a:lnTo>
                    <a:pt x="3614412" y="2569792"/>
                  </a:lnTo>
                  <a:lnTo>
                    <a:pt x="3600198" y="2569792"/>
                  </a:lnTo>
                  <a:lnTo>
                    <a:pt x="3586443" y="2569792"/>
                  </a:lnTo>
                  <a:lnTo>
                    <a:pt x="3572229" y="2569792"/>
                  </a:lnTo>
                  <a:lnTo>
                    <a:pt x="3558474" y="2569792"/>
                  </a:lnTo>
                  <a:lnTo>
                    <a:pt x="3544260" y="2569792"/>
                  </a:lnTo>
                  <a:lnTo>
                    <a:pt x="3531422" y="2569792"/>
                  </a:lnTo>
                  <a:lnTo>
                    <a:pt x="3517208" y="2569792"/>
                  </a:lnTo>
                  <a:lnTo>
                    <a:pt x="3502995" y="2569792"/>
                  </a:lnTo>
                  <a:lnTo>
                    <a:pt x="3489240" y="2569792"/>
                  </a:lnTo>
                  <a:lnTo>
                    <a:pt x="3475026" y="2569792"/>
                  </a:lnTo>
                  <a:lnTo>
                    <a:pt x="3461271" y="2569792"/>
                  </a:lnTo>
                  <a:lnTo>
                    <a:pt x="3447057" y="2569792"/>
                  </a:lnTo>
                  <a:lnTo>
                    <a:pt x="3432843" y="2569792"/>
                  </a:lnTo>
                  <a:lnTo>
                    <a:pt x="3419088" y="2569792"/>
                  </a:lnTo>
                  <a:lnTo>
                    <a:pt x="3404874" y="2569792"/>
                  </a:lnTo>
                  <a:lnTo>
                    <a:pt x="3391119" y="2627563"/>
                  </a:lnTo>
                  <a:lnTo>
                    <a:pt x="3376905" y="2630711"/>
                  </a:lnTo>
                  <a:lnTo>
                    <a:pt x="3363609" y="2614733"/>
                  </a:lnTo>
                  <a:lnTo>
                    <a:pt x="3349395" y="2635333"/>
                  </a:lnTo>
                  <a:lnTo>
                    <a:pt x="3335181" y="2674236"/>
                  </a:lnTo>
                  <a:lnTo>
                    <a:pt x="3321426" y="2708616"/>
                  </a:lnTo>
                  <a:lnTo>
                    <a:pt x="3307212" y="2714926"/>
                  </a:lnTo>
                  <a:lnTo>
                    <a:pt x="3293457" y="2700206"/>
                  </a:lnTo>
                  <a:lnTo>
                    <a:pt x="3279243" y="2732843"/>
                  </a:lnTo>
                  <a:lnTo>
                    <a:pt x="3265030" y="2772853"/>
                  </a:lnTo>
                  <a:lnTo>
                    <a:pt x="3251274" y="2740224"/>
                  </a:lnTo>
                  <a:lnTo>
                    <a:pt x="3237061" y="2648002"/>
                  </a:lnTo>
                  <a:lnTo>
                    <a:pt x="3223305" y="2571479"/>
                  </a:lnTo>
                  <a:lnTo>
                    <a:pt x="3209092" y="2578744"/>
                  </a:lnTo>
                  <a:lnTo>
                    <a:pt x="3196253" y="2600936"/>
                  </a:lnTo>
                  <a:lnTo>
                    <a:pt x="3182040" y="2582525"/>
                  </a:lnTo>
                  <a:lnTo>
                    <a:pt x="3167826" y="2569792"/>
                  </a:lnTo>
                  <a:lnTo>
                    <a:pt x="3154071" y="2569792"/>
                  </a:lnTo>
                  <a:lnTo>
                    <a:pt x="3139857" y="2569792"/>
                  </a:lnTo>
                  <a:lnTo>
                    <a:pt x="3126102" y="2569792"/>
                  </a:lnTo>
                  <a:lnTo>
                    <a:pt x="3111888" y="2569792"/>
                  </a:lnTo>
                  <a:lnTo>
                    <a:pt x="3097674" y="2569792"/>
                  </a:lnTo>
                  <a:lnTo>
                    <a:pt x="3083919" y="2569792"/>
                  </a:lnTo>
                  <a:lnTo>
                    <a:pt x="3069705" y="2627346"/>
                  </a:lnTo>
                  <a:lnTo>
                    <a:pt x="3055950" y="2696725"/>
                  </a:lnTo>
                  <a:lnTo>
                    <a:pt x="3041736" y="2695099"/>
                  </a:lnTo>
                  <a:lnTo>
                    <a:pt x="3028898" y="2701820"/>
                  </a:lnTo>
                  <a:lnTo>
                    <a:pt x="3014685" y="2780043"/>
                  </a:lnTo>
                  <a:lnTo>
                    <a:pt x="3000471" y="2862052"/>
                  </a:lnTo>
                  <a:lnTo>
                    <a:pt x="2986716" y="2864982"/>
                  </a:lnTo>
                  <a:lnTo>
                    <a:pt x="2972502" y="2800909"/>
                  </a:lnTo>
                  <a:lnTo>
                    <a:pt x="2958747" y="2725699"/>
                  </a:lnTo>
                  <a:lnTo>
                    <a:pt x="2944533" y="2670200"/>
                  </a:lnTo>
                  <a:lnTo>
                    <a:pt x="2930319" y="2665767"/>
                  </a:lnTo>
                  <a:lnTo>
                    <a:pt x="2916564" y="2701947"/>
                  </a:lnTo>
                  <a:lnTo>
                    <a:pt x="2902350" y="2759263"/>
                  </a:lnTo>
                  <a:lnTo>
                    <a:pt x="2888595" y="2804364"/>
                  </a:lnTo>
                  <a:lnTo>
                    <a:pt x="2874381" y="2790557"/>
                  </a:lnTo>
                  <a:lnTo>
                    <a:pt x="2861543" y="2702806"/>
                  </a:lnTo>
                  <a:lnTo>
                    <a:pt x="2847329" y="2579408"/>
                  </a:lnTo>
                  <a:lnTo>
                    <a:pt x="2833116" y="2569792"/>
                  </a:lnTo>
                  <a:lnTo>
                    <a:pt x="2819360" y="2569792"/>
                  </a:lnTo>
                  <a:lnTo>
                    <a:pt x="2805147" y="2569792"/>
                  </a:lnTo>
                  <a:lnTo>
                    <a:pt x="2791392" y="2569792"/>
                  </a:lnTo>
                  <a:lnTo>
                    <a:pt x="2777178" y="2569792"/>
                  </a:lnTo>
                  <a:lnTo>
                    <a:pt x="2762964" y="2569792"/>
                  </a:lnTo>
                  <a:lnTo>
                    <a:pt x="2749209" y="2569792"/>
                  </a:lnTo>
                  <a:lnTo>
                    <a:pt x="2734995" y="2569792"/>
                  </a:lnTo>
                  <a:lnTo>
                    <a:pt x="2721240" y="2569792"/>
                  </a:lnTo>
                  <a:lnTo>
                    <a:pt x="2707026" y="2569792"/>
                  </a:lnTo>
                  <a:lnTo>
                    <a:pt x="2693729" y="2608344"/>
                  </a:lnTo>
                  <a:lnTo>
                    <a:pt x="2679516" y="2704870"/>
                  </a:lnTo>
                  <a:lnTo>
                    <a:pt x="2665302" y="2727870"/>
                  </a:lnTo>
                  <a:lnTo>
                    <a:pt x="2651547" y="2732704"/>
                  </a:lnTo>
                  <a:lnTo>
                    <a:pt x="2637333" y="2792277"/>
                  </a:lnTo>
                  <a:lnTo>
                    <a:pt x="2623578" y="2869112"/>
                  </a:lnTo>
                  <a:lnTo>
                    <a:pt x="2609364" y="2937333"/>
                  </a:lnTo>
                  <a:lnTo>
                    <a:pt x="2595150" y="2969857"/>
                  </a:lnTo>
                  <a:lnTo>
                    <a:pt x="2581395" y="3008419"/>
                  </a:lnTo>
                  <a:lnTo>
                    <a:pt x="2567181" y="3052510"/>
                  </a:lnTo>
                  <a:lnTo>
                    <a:pt x="2553426" y="3062408"/>
                  </a:lnTo>
                  <a:lnTo>
                    <a:pt x="2539213" y="3065642"/>
                  </a:lnTo>
                  <a:lnTo>
                    <a:pt x="2526374" y="3051877"/>
                  </a:lnTo>
                  <a:lnTo>
                    <a:pt x="2512161" y="3021823"/>
                  </a:lnTo>
                  <a:lnTo>
                    <a:pt x="2497947" y="3018455"/>
                  </a:lnTo>
                  <a:lnTo>
                    <a:pt x="2484192" y="3026957"/>
                  </a:lnTo>
                  <a:lnTo>
                    <a:pt x="2469978" y="2976371"/>
                  </a:lnTo>
                  <a:lnTo>
                    <a:pt x="2456223" y="2884665"/>
                  </a:lnTo>
                  <a:lnTo>
                    <a:pt x="2442009" y="2825973"/>
                  </a:lnTo>
                  <a:lnTo>
                    <a:pt x="2427795" y="2778942"/>
                  </a:lnTo>
                  <a:lnTo>
                    <a:pt x="2414040" y="2719922"/>
                  </a:lnTo>
                  <a:lnTo>
                    <a:pt x="2399826" y="2690366"/>
                  </a:lnTo>
                  <a:lnTo>
                    <a:pt x="2386071" y="2654976"/>
                  </a:lnTo>
                  <a:lnTo>
                    <a:pt x="2371857" y="2579516"/>
                  </a:lnTo>
                  <a:lnTo>
                    <a:pt x="2359019" y="2569792"/>
                  </a:lnTo>
                  <a:lnTo>
                    <a:pt x="2344805" y="2569792"/>
                  </a:lnTo>
                  <a:lnTo>
                    <a:pt x="2330592" y="2569792"/>
                  </a:lnTo>
                  <a:lnTo>
                    <a:pt x="2316837" y="2569792"/>
                  </a:lnTo>
                  <a:lnTo>
                    <a:pt x="2302623" y="2569792"/>
                  </a:lnTo>
                  <a:lnTo>
                    <a:pt x="2288868" y="2569792"/>
                  </a:lnTo>
                  <a:lnTo>
                    <a:pt x="2274654" y="2569792"/>
                  </a:lnTo>
                  <a:lnTo>
                    <a:pt x="2260440" y="2569792"/>
                  </a:lnTo>
                  <a:lnTo>
                    <a:pt x="2246685" y="2569792"/>
                  </a:lnTo>
                  <a:lnTo>
                    <a:pt x="2232471" y="2569792"/>
                  </a:lnTo>
                  <a:lnTo>
                    <a:pt x="2218716" y="2569792"/>
                  </a:lnTo>
                  <a:lnTo>
                    <a:pt x="2204502" y="2569792"/>
                  </a:lnTo>
                  <a:lnTo>
                    <a:pt x="2191664" y="2569792"/>
                  </a:lnTo>
                  <a:lnTo>
                    <a:pt x="2177450" y="2569792"/>
                  </a:lnTo>
                  <a:lnTo>
                    <a:pt x="2163237" y="2569792"/>
                  </a:lnTo>
                  <a:lnTo>
                    <a:pt x="2149481" y="2569792"/>
                  </a:lnTo>
                  <a:lnTo>
                    <a:pt x="2135268" y="2569792"/>
                  </a:lnTo>
                  <a:lnTo>
                    <a:pt x="2121512" y="2569792"/>
                  </a:lnTo>
                  <a:lnTo>
                    <a:pt x="2107299" y="2569792"/>
                  </a:lnTo>
                  <a:lnTo>
                    <a:pt x="2093085" y="2569792"/>
                  </a:lnTo>
                  <a:lnTo>
                    <a:pt x="2079330" y="2569792"/>
                  </a:lnTo>
                  <a:lnTo>
                    <a:pt x="2065116" y="2569792"/>
                  </a:lnTo>
                  <a:lnTo>
                    <a:pt x="2051361" y="2569792"/>
                  </a:lnTo>
                  <a:lnTo>
                    <a:pt x="2037147" y="2569792"/>
                  </a:lnTo>
                  <a:lnTo>
                    <a:pt x="2023850" y="2569792"/>
                  </a:lnTo>
                  <a:lnTo>
                    <a:pt x="2009637" y="2569792"/>
                  </a:lnTo>
                  <a:lnTo>
                    <a:pt x="1995423" y="2569792"/>
                  </a:lnTo>
                  <a:lnTo>
                    <a:pt x="1981668" y="2569792"/>
                  </a:lnTo>
                  <a:lnTo>
                    <a:pt x="1967454" y="2569792"/>
                  </a:lnTo>
                  <a:lnTo>
                    <a:pt x="1953699" y="2569792"/>
                  </a:lnTo>
                  <a:lnTo>
                    <a:pt x="1939485" y="2569792"/>
                  </a:lnTo>
                  <a:lnTo>
                    <a:pt x="1925271" y="2569792"/>
                  </a:lnTo>
                  <a:lnTo>
                    <a:pt x="1911516" y="2569792"/>
                  </a:lnTo>
                  <a:lnTo>
                    <a:pt x="1897302" y="2569792"/>
                  </a:lnTo>
                  <a:lnTo>
                    <a:pt x="1883547" y="2569792"/>
                  </a:lnTo>
                  <a:lnTo>
                    <a:pt x="1869333" y="2569792"/>
                  </a:lnTo>
                  <a:lnTo>
                    <a:pt x="1856495" y="2569792"/>
                  </a:lnTo>
                  <a:lnTo>
                    <a:pt x="1842282" y="2569792"/>
                  </a:lnTo>
                  <a:lnTo>
                    <a:pt x="1828068" y="2569792"/>
                  </a:lnTo>
                  <a:lnTo>
                    <a:pt x="1814313" y="2569792"/>
                  </a:lnTo>
                  <a:lnTo>
                    <a:pt x="1800099" y="2569792"/>
                  </a:lnTo>
                  <a:lnTo>
                    <a:pt x="1786344" y="2569792"/>
                  </a:lnTo>
                  <a:lnTo>
                    <a:pt x="1772130" y="2569792"/>
                  </a:lnTo>
                  <a:lnTo>
                    <a:pt x="1757916" y="2569792"/>
                  </a:lnTo>
                  <a:lnTo>
                    <a:pt x="1744161" y="2569792"/>
                  </a:lnTo>
                  <a:lnTo>
                    <a:pt x="1729947" y="2569792"/>
                  </a:lnTo>
                  <a:lnTo>
                    <a:pt x="1716192" y="2569792"/>
                  </a:lnTo>
                  <a:lnTo>
                    <a:pt x="1701978" y="2569792"/>
                  </a:lnTo>
                  <a:lnTo>
                    <a:pt x="1689140" y="2569792"/>
                  </a:lnTo>
                  <a:lnTo>
                    <a:pt x="1674926" y="2569792"/>
                  </a:lnTo>
                  <a:lnTo>
                    <a:pt x="1660713" y="2569792"/>
                  </a:lnTo>
                  <a:lnTo>
                    <a:pt x="1646957" y="2569792"/>
                  </a:lnTo>
                  <a:lnTo>
                    <a:pt x="1632744" y="2569792"/>
                  </a:lnTo>
                  <a:lnTo>
                    <a:pt x="1618989" y="2569792"/>
                  </a:lnTo>
                  <a:lnTo>
                    <a:pt x="1604775" y="2569792"/>
                  </a:lnTo>
                  <a:lnTo>
                    <a:pt x="1590561" y="2569792"/>
                  </a:lnTo>
                  <a:lnTo>
                    <a:pt x="1576806" y="2569792"/>
                  </a:lnTo>
                  <a:lnTo>
                    <a:pt x="1562592" y="2569792"/>
                  </a:lnTo>
                  <a:lnTo>
                    <a:pt x="1548837" y="2569792"/>
                  </a:lnTo>
                  <a:lnTo>
                    <a:pt x="1534623" y="2569792"/>
                  </a:lnTo>
                  <a:lnTo>
                    <a:pt x="1521785" y="2569792"/>
                  </a:lnTo>
                  <a:lnTo>
                    <a:pt x="1507571" y="2569792"/>
                  </a:lnTo>
                  <a:lnTo>
                    <a:pt x="1493358" y="2569792"/>
                  </a:lnTo>
                  <a:lnTo>
                    <a:pt x="1479602" y="2569792"/>
                  </a:lnTo>
                  <a:lnTo>
                    <a:pt x="1465389" y="2569792"/>
                  </a:lnTo>
                  <a:lnTo>
                    <a:pt x="1451633" y="2569792"/>
                  </a:lnTo>
                  <a:lnTo>
                    <a:pt x="1437420" y="2569792"/>
                  </a:lnTo>
                  <a:lnTo>
                    <a:pt x="1423206" y="2569792"/>
                  </a:lnTo>
                  <a:lnTo>
                    <a:pt x="1409451" y="2569792"/>
                  </a:lnTo>
                  <a:lnTo>
                    <a:pt x="1395237" y="2569792"/>
                  </a:lnTo>
                  <a:lnTo>
                    <a:pt x="1381482" y="2569792"/>
                  </a:lnTo>
                  <a:lnTo>
                    <a:pt x="1367268" y="2569792"/>
                  </a:lnTo>
                  <a:lnTo>
                    <a:pt x="1353971" y="2569792"/>
                  </a:lnTo>
                  <a:lnTo>
                    <a:pt x="1339758" y="2569792"/>
                  </a:lnTo>
                  <a:lnTo>
                    <a:pt x="1325544" y="2569792"/>
                  </a:lnTo>
                  <a:lnTo>
                    <a:pt x="1311789" y="2569792"/>
                  </a:lnTo>
                  <a:lnTo>
                    <a:pt x="1297575" y="2569792"/>
                  </a:lnTo>
                  <a:lnTo>
                    <a:pt x="1283820" y="2569792"/>
                  </a:lnTo>
                  <a:lnTo>
                    <a:pt x="1269606" y="2569792"/>
                  </a:lnTo>
                  <a:lnTo>
                    <a:pt x="1255392" y="2569792"/>
                  </a:lnTo>
                  <a:lnTo>
                    <a:pt x="1241637" y="2569792"/>
                  </a:lnTo>
                  <a:lnTo>
                    <a:pt x="1227423" y="2569792"/>
                  </a:lnTo>
                  <a:lnTo>
                    <a:pt x="1213668" y="2569792"/>
                  </a:lnTo>
                  <a:lnTo>
                    <a:pt x="1199454" y="2569792"/>
                  </a:lnTo>
                  <a:lnTo>
                    <a:pt x="1186616" y="2569792"/>
                  </a:lnTo>
                  <a:lnTo>
                    <a:pt x="1172402" y="2569792"/>
                  </a:lnTo>
                  <a:lnTo>
                    <a:pt x="1158189" y="2569792"/>
                  </a:lnTo>
                  <a:lnTo>
                    <a:pt x="1144434" y="2569792"/>
                  </a:lnTo>
                  <a:lnTo>
                    <a:pt x="1130220" y="2569792"/>
                  </a:lnTo>
                  <a:lnTo>
                    <a:pt x="1116465" y="2569792"/>
                  </a:lnTo>
                  <a:lnTo>
                    <a:pt x="1102251" y="2569792"/>
                  </a:lnTo>
                  <a:lnTo>
                    <a:pt x="1088037" y="2569792"/>
                  </a:lnTo>
                  <a:lnTo>
                    <a:pt x="1074282" y="2569792"/>
                  </a:lnTo>
                  <a:lnTo>
                    <a:pt x="1060068" y="2569792"/>
                  </a:lnTo>
                  <a:lnTo>
                    <a:pt x="1046313" y="2569792"/>
                  </a:lnTo>
                  <a:lnTo>
                    <a:pt x="1032099" y="2569792"/>
                  </a:lnTo>
                  <a:lnTo>
                    <a:pt x="1019261" y="2569792"/>
                  </a:lnTo>
                  <a:lnTo>
                    <a:pt x="1005047" y="2569792"/>
                  </a:lnTo>
                  <a:lnTo>
                    <a:pt x="990834" y="2569792"/>
                  </a:lnTo>
                  <a:lnTo>
                    <a:pt x="977078" y="2569792"/>
                  </a:lnTo>
                  <a:lnTo>
                    <a:pt x="962865" y="2569792"/>
                  </a:lnTo>
                  <a:lnTo>
                    <a:pt x="949109" y="2569792"/>
                  </a:lnTo>
                  <a:lnTo>
                    <a:pt x="934896" y="2569792"/>
                  </a:lnTo>
                  <a:lnTo>
                    <a:pt x="920682" y="2569792"/>
                  </a:lnTo>
                  <a:lnTo>
                    <a:pt x="906927" y="2569792"/>
                  </a:lnTo>
                  <a:lnTo>
                    <a:pt x="892713" y="2569792"/>
                  </a:lnTo>
                  <a:lnTo>
                    <a:pt x="878958" y="2569792"/>
                  </a:lnTo>
                  <a:lnTo>
                    <a:pt x="864744" y="2569792"/>
                  </a:lnTo>
                  <a:lnTo>
                    <a:pt x="851906" y="2569792"/>
                  </a:lnTo>
                  <a:lnTo>
                    <a:pt x="837692" y="2569792"/>
                  </a:lnTo>
                  <a:lnTo>
                    <a:pt x="823478" y="2569792"/>
                  </a:lnTo>
                  <a:lnTo>
                    <a:pt x="809723" y="2569792"/>
                  </a:lnTo>
                  <a:lnTo>
                    <a:pt x="795510" y="2569792"/>
                  </a:lnTo>
                  <a:lnTo>
                    <a:pt x="781754" y="2569792"/>
                  </a:lnTo>
                  <a:lnTo>
                    <a:pt x="767541" y="2569792"/>
                  </a:lnTo>
                  <a:lnTo>
                    <a:pt x="753327" y="2569792"/>
                  </a:lnTo>
                  <a:lnTo>
                    <a:pt x="739572" y="2569792"/>
                  </a:lnTo>
                  <a:lnTo>
                    <a:pt x="725358" y="2569792"/>
                  </a:lnTo>
                  <a:lnTo>
                    <a:pt x="711603" y="2569792"/>
                  </a:lnTo>
                  <a:lnTo>
                    <a:pt x="697389" y="2569792"/>
                  </a:lnTo>
                  <a:lnTo>
                    <a:pt x="684092" y="2569792"/>
                  </a:lnTo>
                  <a:lnTo>
                    <a:pt x="669879" y="2569792"/>
                  </a:lnTo>
                  <a:lnTo>
                    <a:pt x="655665" y="2569792"/>
                  </a:lnTo>
                  <a:lnTo>
                    <a:pt x="641910" y="2569792"/>
                  </a:lnTo>
                  <a:lnTo>
                    <a:pt x="627696" y="2569792"/>
                  </a:lnTo>
                  <a:lnTo>
                    <a:pt x="613941" y="2569792"/>
                  </a:lnTo>
                  <a:lnTo>
                    <a:pt x="599727" y="2569792"/>
                  </a:lnTo>
                  <a:lnTo>
                    <a:pt x="585513" y="2569792"/>
                  </a:lnTo>
                  <a:lnTo>
                    <a:pt x="571758" y="2569792"/>
                  </a:lnTo>
                  <a:lnTo>
                    <a:pt x="557544" y="2569792"/>
                  </a:lnTo>
                  <a:lnTo>
                    <a:pt x="543789" y="2569792"/>
                  </a:lnTo>
                  <a:lnTo>
                    <a:pt x="529575" y="2569792"/>
                  </a:lnTo>
                  <a:lnTo>
                    <a:pt x="516737" y="2569792"/>
                  </a:lnTo>
                  <a:lnTo>
                    <a:pt x="502523" y="2569792"/>
                  </a:lnTo>
                  <a:lnTo>
                    <a:pt x="488310" y="2569792"/>
                  </a:lnTo>
                  <a:lnTo>
                    <a:pt x="474554" y="2569792"/>
                  </a:lnTo>
                  <a:lnTo>
                    <a:pt x="460341" y="2569792"/>
                  </a:lnTo>
                  <a:lnTo>
                    <a:pt x="446586" y="2569792"/>
                  </a:lnTo>
                  <a:lnTo>
                    <a:pt x="432372" y="2569792"/>
                  </a:lnTo>
                  <a:lnTo>
                    <a:pt x="418158" y="2569792"/>
                  </a:lnTo>
                  <a:lnTo>
                    <a:pt x="404403" y="2569792"/>
                  </a:lnTo>
                  <a:lnTo>
                    <a:pt x="390189" y="2569792"/>
                  </a:lnTo>
                  <a:lnTo>
                    <a:pt x="376434" y="2569792"/>
                  </a:lnTo>
                  <a:lnTo>
                    <a:pt x="362220" y="2569792"/>
                  </a:lnTo>
                  <a:lnTo>
                    <a:pt x="349382" y="2569792"/>
                  </a:lnTo>
                  <a:lnTo>
                    <a:pt x="335168" y="2569792"/>
                  </a:lnTo>
                  <a:lnTo>
                    <a:pt x="320955" y="2569792"/>
                  </a:lnTo>
                  <a:lnTo>
                    <a:pt x="307199" y="2569792"/>
                  </a:lnTo>
                  <a:lnTo>
                    <a:pt x="292986" y="2569792"/>
                  </a:lnTo>
                  <a:lnTo>
                    <a:pt x="279230" y="2569792"/>
                  </a:lnTo>
                  <a:lnTo>
                    <a:pt x="265017" y="2569792"/>
                  </a:lnTo>
                  <a:lnTo>
                    <a:pt x="250803" y="2569792"/>
                  </a:lnTo>
                  <a:lnTo>
                    <a:pt x="237048" y="2569792"/>
                  </a:lnTo>
                  <a:lnTo>
                    <a:pt x="222834" y="2569792"/>
                  </a:lnTo>
                  <a:lnTo>
                    <a:pt x="209079" y="2569792"/>
                  </a:lnTo>
                  <a:lnTo>
                    <a:pt x="194865" y="2569792"/>
                  </a:lnTo>
                  <a:lnTo>
                    <a:pt x="182027" y="2569792"/>
                  </a:lnTo>
                  <a:lnTo>
                    <a:pt x="167813" y="2663168"/>
                  </a:lnTo>
                  <a:lnTo>
                    <a:pt x="153599" y="2731681"/>
                  </a:lnTo>
                  <a:lnTo>
                    <a:pt x="139844" y="2742147"/>
                  </a:lnTo>
                  <a:lnTo>
                    <a:pt x="125630" y="2724415"/>
                  </a:lnTo>
                  <a:lnTo>
                    <a:pt x="111875" y="2682122"/>
                  </a:lnTo>
                  <a:lnTo>
                    <a:pt x="97662" y="2634091"/>
                  </a:lnTo>
                  <a:lnTo>
                    <a:pt x="83448" y="2602957"/>
                  </a:lnTo>
                  <a:lnTo>
                    <a:pt x="69693" y="2569792"/>
                  </a:lnTo>
                  <a:lnTo>
                    <a:pt x="55479" y="2569792"/>
                  </a:lnTo>
                  <a:lnTo>
                    <a:pt x="41724" y="2569792"/>
                  </a:lnTo>
                  <a:lnTo>
                    <a:pt x="27510" y="2569792"/>
                  </a:lnTo>
                  <a:lnTo>
                    <a:pt x="14213" y="2569792"/>
                  </a:lnTo>
                  <a:lnTo>
                    <a:pt x="0" y="2569792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  <a:effectLst>
              <a:glow rad="177800">
                <a:schemeClr val="accent5">
                  <a:satMod val="175000"/>
                  <a:alpha val="50000"/>
                </a:schemeClr>
              </a:glow>
            </a:effectLst>
          </p:spPr>
          <p:txBody>
            <a:bodyPr/>
            <a:lstStyle/>
            <a:p>
              <a:endParaRPr/>
            </a:p>
          </p:txBody>
        </p:sp>
        <p:sp>
          <p:nvSpPr>
            <p:cNvPr id="28" name="pl26"/>
            <p:cNvSpPr/>
            <p:nvPr/>
          </p:nvSpPr>
          <p:spPr>
            <a:xfrm>
              <a:off x="987788" y="510497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7"/>
            <p:cNvSpPr/>
            <p:nvPr/>
          </p:nvSpPr>
          <p:spPr>
            <a:xfrm>
              <a:off x="721896" y="5726152"/>
              <a:ext cx="203262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759958" y="5059728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759958" y="4393304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96390" y="3726880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696390" y="3060456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696390" y="2394032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77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510" y="984309"/>
            <a:ext cx="7886700" cy="1325563"/>
          </a:xfrm>
          <a:scene3d>
            <a:camera prst="isometricOffAxis1Left"/>
            <a:lightRig rig="threePt" dir="t"/>
          </a:scene3d>
        </p:spPr>
        <p:txBody>
          <a:bodyPr/>
          <a:lstStyle/>
          <a:p>
            <a:r>
              <a:rPr dirty="0"/>
              <a:t>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1301322" y="5565353"/>
            <a:ext cx="4572000" cy="457200"/>
          </a:xfrm>
          <a:noFill/>
          <a:scene3d>
            <a:camera prst="isometricOffAxis1Left"/>
            <a:lightRig rig="threePt" dir="t"/>
          </a:scene3d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  <a:scene3d>
            <a:camera prst="isometricOffAxis1Left"/>
            <a:lightRig rig="threePt" dir="t"/>
          </a:scene3d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17401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409775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302148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025850" y="5712152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25850" y="463588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355962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248335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687040"/>
                  </a:moveTo>
                  <a:lnTo>
                    <a:pt x="14142" y="1785140"/>
                  </a:lnTo>
                  <a:lnTo>
                    <a:pt x="27373" y="1799900"/>
                  </a:lnTo>
                  <a:lnTo>
                    <a:pt x="41515" y="1777402"/>
                  </a:lnTo>
                  <a:lnTo>
                    <a:pt x="55202" y="1739993"/>
                  </a:lnTo>
                  <a:lnTo>
                    <a:pt x="69345" y="1713888"/>
                  </a:lnTo>
                  <a:lnTo>
                    <a:pt x="83031" y="1736432"/>
                  </a:lnTo>
                  <a:lnTo>
                    <a:pt x="97174" y="1753436"/>
                  </a:lnTo>
                  <a:lnTo>
                    <a:pt x="111317" y="1717210"/>
                  </a:lnTo>
                  <a:lnTo>
                    <a:pt x="125004" y="1654577"/>
                  </a:lnTo>
                  <a:lnTo>
                    <a:pt x="139147" y="1575895"/>
                  </a:lnTo>
                  <a:lnTo>
                    <a:pt x="152833" y="1498791"/>
                  </a:lnTo>
                  <a:lnTo>
                    <a:pt x="166976" y="1437188"/>
                  </a:lnTo>
                  <a:lnTo>
                    <a:pt x="181119" y="1405102"/>
                  </a:lnTo>
                  <a:lnTo>
                    <a:pt x="193893" y="1400521"/>
                  </a:lnTo>
                  <a:lnTo>
                    <a:pt x="208036" y="1398857"/>
                  </a:lnTo>
                  <a:lnTo>
                    <a:pt x="221722" y="1388017"/>
                  </a:lnTo>
                  <a:lnTo>
                    <a:pt x="235865" y="1348718"/>
                  </a:lnTo>
                  <a:lnTo>
                    <a:pt x="249552" y="1293057"/>
                  </a:lnTo>
                  <a:lnTo>
                    <a:pt x="263695" y="1266678"/>
                  </a:lnTo>
                  <a:lnTo>
                    <a:pt x="277837" y="1238753"/>
                  </a:lnTo>
                  <a:lnTo>
                    <a:pt x="291524" y="1192852"/>
                  </a:lnTo>
                  <a:lnTo>
                    <a:pt x="305667" y="1163324"/>
                  </a:lnTo>
                  <a:lnTo>
                    <a:pt x="319353" y="1154857"/>
                  </a:lnTo>
                  <a:lnTo>
                    <a:pt x="333496" y="1152454"/>
                  </a:lnTo>
                  <a:lnTo>
                    <a:pt x="347639" y="1132008"/>
                  </a:lnTo>
                  <a:lnTo>
                    <a:pt x="360413" y="1075694"/>
                  </a:lnTo>
                  <a:lnTo>
                    <a:pt x="374556" y="999102"/>
                  </a:lnTo>
                  <a:lnTo>
                    <a:pt x="388243" y="934141"/>
                  </a:lnTo>
                  <a:lnTo>
                    <a:pt x="402385" y="901670"/>
                  </a:lnTo>
                  <a:lnTo>
                    <a:pt x="416072" y="895006"/>
                  </a:lnTo>
                  <a:lnTo>
                    <a:pt x="430215" y="876012"/>
                  </a:lnTo>
                  <a:lnTo>
                    <a:pt x="444358" y="888575"/>
                  </a:lnTo>
                  <a:lnTo>
                    <a:pt x="458044" y="921513"/>
                  </a:lnTo>
                  <a:lnTo>
                    <a:pt x="472187" y="898772"/>
                  </a:lnTo>
                  <a:lnTo>
                    <a:pt x="485874" y="831845"/>
                  </a:lnTo>
                  <a:lnTo>
                    <a:pt x="500016" y="770287"/>
                  </a:lnTo>
                  <a:lnTo>
                    <a:pt x="514159" y="769304"/>
                  </a:lnTo>
                  <a:lnTo>
                    <a:pt x="526933" y="843581"/>
                  </a:lnTo>
                  <a:lnTo>
                    <a:pt x="541076" y="932731"/>
                  </a:lnTo>
                  <a:lnTo>
                    <a:pt x="554763" y="993990"/>
                  </a:lnTo>
                  <a:lnTo>
                    <a:pt x="568906" y="1029806"/>
                  </a:lnTo>
                  <a:lnTo>
                    <a:pt x="582592" y="1038559"/>
                  </a:lnTo>
                  <a:lnTo>
                    <a:pt x="596735" y="1044325"/>
                  </a:lnTo>
                  <a:lnTo>
                    <a:pt x="610878" y="1043270"/>
                  </a:lnTo>
                  <a:lnTo>
                    <a:pt x="624564" y="1023372"/>
                  </a:lnTo>
                  <a:lnTo>
                    <a:pt x="638707" y="1024460"/>
                  </a:lnTo>
                  <a:lnTo>
                    <a:pt x="652394" y="1039251"/>
                  </a:lnTo>
                  <a:lnTo>
                    <a:pt x="666537" y="1014485"/>
                  </a:lnTo>
                  <a:lnTo>
                    <a:pt x="680679" y="932741"/>
                  </a:lnTo>
                  <a:lnTo>
                    <a:pt x="693910" y="824510"/>
                  </a:lnTo>
                  <a:lnTo>
                    <a:pt x="708053" y="749205"/>
                  </a:lnTo>
                  <a:lnTo>
                    <a:pt x="721739" y="761791"/>
                  </a:lnTo>
                  <a:lnTo>
                    <a:pt x="735882" y="846325"/>
                  </a:lnTo>
                  <a:lnTo>
                    <a:pt x="749569" y="916638"/>
                  </a:lnTo>
                  <a:lnTo>
                    <a:pt x="763711" y="950763"/>
                  </a:lnTo>
                  <a:lnTo>
                    <a:pt x="777854" y="973953"/>
                  </a:lnTo>
                  <a:lnTo>
                    <a:pt x="791541" y="1017474"/>
                  </a:lnTo>
                  <a:lnTo>
                    <a:pt x="805684" y="1065226"/>
                  </a:lnTo>
                  <a:lnTo>
                    <a:pt x="819370" y="1090090"/>
                  </a:lnTo>
                  <a:lnTo>
                    <a:pt x="833513" y="1149421"/>
                  </a:lnTo>
                  <a:lnTo>
                    <a:pt x="847656" y="1284894"/>
                  </a:lnTo>
                  <a:lnTo>
                    <a:pt x="860430" y="1480391"/>
                  </a:lnTo>
                  <a:lnTo>
                    <a:pt x="874573" y="1652801"/>
                  </a:lnTo>
                  <a:lnTo>
                    <a:pt x="888259" y="1701231"/>
                  </a:lnTo>
                  <a:lnTo>
                    <a:pt x="902402" y="1642356"/>
                  </a:lnTo>
                  <a:lnTo>
                    <a:pt x="916089" y="1605843"/>
                  </a:lnTo>
                  <a:lnTo>
                    <a:pt x="930232" y="1627839"/>
                  </a:lnTo>
                  <a:lnTo>
                    <a:pt x="944374" y="1643028"/>
                  </a:lnTo>
                  <a:lnTo>
                    <a:pt x="958061" y="1631457"/>
                  </a:lnTo>
                  <a:lnTo>
                    <a:pt x="972204" y="1661803"/>
                  </a:lnTo>
                  <a:lnTo>
                    <a:pt x="985890" y="1771185"/>
                  </a:lnTo>
                  <a:lnTo>
                    <a:pt x="1000033" y="1904915"/>
                  </a:lnTo>
                  <a:lnTo>
                    <a:pt x="1014176" y="2023446"/>
                  </a:lnTo>
                  <a:lnTo>
                    <a:pt x="1026950" y="2103295"/>
                  </a:lnTo>
                  <a:lnTo>
                    <a:pt x="1041093" y="2166634"/>
                  </a:lnTo>
                  <a:lnTo>
                    <a:pt x="1054780" y="2255543"/>
                  </a:lnTo>
                  <a:lnTo>
                    <a:pt x="1068922" y="2341666"/>
                  </a:lnTo>
                  <a:lnTo>
                    <a:pt x="1082609" y="2359002"/>
                  </a:lnTo>
                  <a:lnTo>
                    <a:pt x="1096752" y="2297406"/>
                  </a:lnTo>
                  <a:lnTo>
                    <a:pt x="1110895" y="2202204"/>
                  </a:lnTo>
                  <a:lnTo>
                    <a:pt x="1124581" y="2108267"/>
                  </a:lnTo>
                  <a:lnTo>
                    <a:pt x="1138724" y="1988608"/>
                  </a:lnTo>
                  <a:lnTo>
                    <a:pt x="1152411" y="1817967"/>
                  </a:lnTo>
                  <a:lnTo>
                    <a:pt x="1166553" y="1626500"/>
                  </a:lnTo>
                  <a:lnTo>
                    <a:pt x="1180696" y="1420007"/>
                  </a:lnTo>
                  <a:lnTo>
                    <a:pt x="1193470" y="1212742"/>
                  </a:lnTo>
                  <a:lnTo>
                    <a:pt x="1207613" y="1057861"/>
                  </a:lnTo>
                  <a:lnTo>
                    <a:pt x="1221300" y="982639"/>
                  </a:lnTo>
                  <a:lnTo>
                    <a:pt x="1235443" y="968646"/>
                  </a:lnTo>
                  <a:lnTo>
                    <a:pt x="1249129" y="966485"/>
                  </a:lnTo>
                  <a:lnTo>
                    <a:pt x="1263272" y="963719"/>
                  </a:lnTo>
                  <a:lnTo>
                    <a:pt x="1277415" y="1007462"/>
                  </a:lnTo>
                  <a:lnTo>
                    <a:pt x="1291101" y="1124417"/>
                  </a:lnTo>
                  <a:lnTo>
                    <a:pt x="1305244" y="1272077"/>
                  </a:lnTo>
                  <a:lnTo>
                    <a:pt x="1318931" y="1389335"/>
                  </a:lnTo>
                  <a:lnTo>
                    <a:pt x="1333074" y="1462452"/>
                  </a:lnTo>
                  <a:lnTo>
                    <a:pt x="1347216" y="1507446"/>
                  </a:lnTo>
                  <a:lnTo>
                    <a:pt x="1360447" y="1523156"/>
                  </a:lnTo>
                  <a:lnTo>
                    <a:pt x="1374590" y="1509267"/>
                  </a:lnTo>
                  <a:lnTo>
                    <a:pt x="1388276" y="1458593"/>
                  </a:lnTo>
                  <a:lnTo>
                    <a:pt x="1402419" y="1370169"/>
                  </a:lnTo>
                  <a:lnTo>
                    <a:pt x="1416106" y="1310143"/>
                  </a:lnTo>
                  <a:lnTo>
                    <a:pt x="1430248" y="1368576"/>
                  </a:lnTo>
                  <a:lnTo>
                    <a:pt x="1444391" y="1513486"/>
                  </a:lnTo>
                  <a:lnTo>
                    <a:pt x="1458078" y="1607767"/>
                  </a:lnTo>
                  <a:lnTo>
                    <a:pt x="1472221" y="1608640"/>
                  </a:lnTo>
                  <a:lnTo>
                    <a:pt x="1485907" y="1574351"/>
                  </a:lnTo>
                  <a:lnTo>
                    <a:pt x="1500050" y="1536826"/>
                  </a:lnTo>
                  <a:lnTo>
                    <a:pt x="1514193" y="1525847"/>
                  </a:lnTo>
                  <a:lnTo>
                    <a:pt x="1526967" y="1533287"/>
                  </a:lnTo>
                  <a:lnTo>
                    <a:pt x="1541110" y="1517626"/>
                  </a:lnTo>
                  <a:lnTo>
                    <a:pt x="1554796" y="1527978"/>
                  </a:lnTo>
                  <a:lnTo>
                    <a:pt x="1568939" y="1587739"/>
                  </a:lnTo>
                  <a:lnTo>
                    <a:pt x="1582626" y="1642891"/>
                  </a:lnTo>
                  <a:lnTo>
                    <a:pt x="1596769" y="1632597"/>
                  </a:lnTo>
                  <a:lnTo>
                    <a:pt x="1610911" y="1552413"/>
                  </a:lnTo>
                  <a:lnTo>
                    <a:pt x="1624598" y="1489727"/>
                  </a:lnTo>
                  <a:lnTo>
                    <a:pt x="1638741" y="1485655"/>
                  </a:lnTo>
                  <a:lnTo>
                    <a:pt x="1652427" y="1521842"/>
                  </a:lnTo>
                  <a:lnTo>
                    <a:pt x="1666570" y="1567761"/>
                  </a:lnTo>
                  <a:lnTo>
                    <a:pt x="1680713" y="1564923"/>
                  </a:lnTo>
                  <a:lnTo>
                    <a:pt x="1693487" y="1554915"/>
                  </a:lnTo>
                  <a:lnTo>
                    <a:pt x="1707630" y="1577320"/>
                  </a:lnTo>
                  <a:lnTo>
                    <a:pt x="1721317" y="1546610"/>
                  </a:lnTo>
                  <a:lnTo>
                    <a:pt x="1735459" y="1462759"/>
                  </a:lnTo>
                  <a:lnTo>
                    <a:pt x="1749146" y="1401813"/>
                  </a:lnTo>
                  <a:lnTo>
                    <a:pt x="1763289" y="1375912"/>
                  </a:lnTo>
                  <a:lnTo>
                    <a:pt x="1777432" y="1340566"/>
                  </a:lnTo>
                  <a:lnTo>
                    <a:pt x="1791118" y="1281721"/>
                  </a:lnTo>
                  <a:lnTo>
                    <a:pt x="1805261" y="1233396"/>
                  </a:lnTo>
                  <a:lnTo>
                    <a:pt x="1818948" y="1196652"/>
                  </a:lnTo>
                  <a:lnTo>
                    <a:pt x="1833091" y="1182419"/>
                  </a:lnTo>
                  <a:lnTo>
                    <a:pt x="1847233" y="1210504"/>
                  </a:lnTo>
                  <a:lnTo>
                    <a:pt x="1860007" y="1221301"/>
                  </a:lnTo>
                  <a:lnTo>
                    <a:pt x="1874150" y="1166095"/>
                  </a:lnTo>
                  <a:lnTo>
                    <a:pt x="1887837" y="1098632"/>
                  </a:lnTo>
                  <a:lnTo>
                    <a:pt x="1901980" y="1055566"/>
                  </a:lnTo>
                  <a:lnTo>
                    <a:pt x="1915666" y="1016432"/>
                  </a:lnTo>
                  <a:lnTo>
                    <a:pt x="1929809" y="991993"/>
                  </a:lnTo>
                  <a:lnTo>
                    <a:pt x="1943952" y="990929"/>
                  </a:lnTo>
                  <a:lnTo>
                    <a:pt x="1957639" y="965968"/>
                  </a:lnTo>
                  <a:lnTo>
                    <a:pt x="1971781" y="918260"/>
                  </a:lnTo>
                  <a:lnTo>
                    <a:pt x="1985468" y="889271"/>
                  </a:lnTo>
                  <a:lnTo>
                    <a:pt x="1999611" y="876799"/>
                  </a:lnTo>
                  <a:lnTo>
                    <a:pt x="2013754" y="861740"/>
                  </a:lnTo>
                  <a:lnTo>
                    <a:pt x="2026984" y="847490"/>
                  </a:lnTo>
                  <a:lnTo>
                    <a:pt x="2041127" y="847378"/>
                  </a:lnTo>
                  <a:lnTo>
                    <a:pt x="2054813" y="864655"/>
                  </a:lnTo>
                  <a:lnTo>
                    <a:pt x="2068956" y="901405"/>
                  </a:lnTo>
                  <a:lnTo>
                    <a:pt x="2082643" y="965936"/>
                  </a:lnTo>
                  <a:lnTo>
                    <a:pt x="2096786" y="1035260"/>
                  </a:lnTo>
                  <a:lnTo>
                    <a:pt x="2110928" y="1064181"/>
                  </a:lnTo>
                  <a:lnTo>
                    <a:pt x="2124615" y="1064842"/>
                  </a:lnTo>
                  <a:lnTo>
                    <a:pt x="2138758" y="1068751"/>
                  </a:lnTo>
                  <a:lnTo>
                    <a:pt x="2152444" y="1077900"/>
                  </a:lnTo>
                  <a:lnTo>
                    <a:pt x="2166587" y="1074863"/>
                  </a:lnTo>
                  <a:lnTo>
                    <a:pt x="2180730" y="1053975"/>
                  </a:lnTo>
                  <a:lnTo>
                    <a:pt x="2193504" y="1035926"/>
                  </a:lnTo>
                  <a:lnTo>
                    <a:pt x="2207647" y="1057392"/>
                  </a:lnTo>
                  <a:lnTo>
                    <a:pt x="2221334" y="1130620"/>
                  </a:lnTo>
                  <a:lnTo>
                    <a:pt x="2235476" y="1220758"/>
                  </a:lnTo>
                  <a:lnTo>
                    <a:pt x="2249163" y="1283379"/>
                  </a:lnTo>
                  <a:lnTo>
                    <a:pt x="2263306" y="1297060"/>
                  </a:lnTo>
                  <a:lnTo>
                    <a:pt x="2277449" y="1305242"/>
                  </a:lnTo>
                  <a:lnTo>
                    <a:pt x="2291135" y="1352230"/>
                  </a:lnTo>
                  <a:lnTo>
                    <a:pt x="2305278" y="1413839"/>
                  </a:lnTo>
                  <a:lnTo>
                    <a:pt x="2318965" y="1470807"/>
                  </a:lnTo>
                  <a:lnTo>
                    <a:pt x="2333107" y="1537113"/>
                  </a:lnTo>
                  <a:lnTo>
                    <a:pt x="2347250" y="1624608"/>
                  </a:lnTo>
                  <a:lnTo>
                    <a:pt x="2360024" y="1713031"/>
                  </a:lnTo>
                  <a:lnTo>
                    <a:pt x="2374167" y="1771501"/>
                  </a:lnTo>
                  <a:lnTo>
                    <a:pt x="2387854" y="1802564"/>
                  </a:lnTo>
                  <a:lnTo>
                    <a:pt x="2401997" y="1826872"/>
                  </a:lnTo>
                  <a:lnTo>
                    <a:pt x="2415683" y="1848481"/>
                  </a:lnTo>
                  <a:lnTo>
                    <a:pt x="2429826" y="1888469"/>
                  </a:lnTo>
                  <a:lnTo>
                    <a:pt x="2443969" y="1964208"/>
                  </a:lnTo>
                  <a:lnTo>
                    <a:pt x="2457655" y="2053575"/>
                  </a:lnTo>
                  <a:lnTo>
                    <a:pt x="2471798" y="2132130"/>
                  </a:lnTo>
                  <a:lnTo>
                    <a:pt x="2485485" y="2176517"/>
                  </a:lnTo>
                  <a:lnTo>
                    <a:pt x="2499628" y="2184619"/>
                  </a:lnTo>
                  <a:lnTo>
                    <a:pt x="2513770" y="2176775"/>
                  </a:lnTo>
                  <a:lnTo>
                    <a:pt x="2526545" y="2172987"/>
                  </a:lnTo>
                  <a:lnTo>
                    <a:pt x="2540687" y="2199301"/>
                  </a:lnTo>
                  <a:lnTo>
                    <a:pt x="2554374" y="2230054"/>
                  </a:lnTo>
                  <a:lnTo>
                    <a:pt x="2568517" y="2231946"/>
                  </a:lnTo>
                  <a:lnTo>
                    <a:pt x="2582203" y="2251026"/>
                  </a:lnTo>
                  <a:lnTo>
                    <a:pt x="2596346" y="2280384"/>
                  </a:lnTo>
                  <a:lnTo>
                    <a:pt x="2610489" y="2252087"/>
                  </a:lnTo>
                  <a:lnTo>
                    <a:pt x="2624176" y="2173326"/>
                  </a:lnTo>
                  <a:lnTo>
                    <a:pt x="2638318" y="2099461"/>
                  </a:lnTo>
                  <a:lnTo>
                    <a:pt x="2652005" y="2062471"/>
                  </a:lnTo>
                  <a:lnTo>
                    <a:pt x="2666148" y="2033817"/>
                  </a:lnTo>
                  <a:lnTo>
                    <a:pt x="2680291" y="1984360"/>
                  </a:lnTo>
                  <a:lnTo>
                    <a:pt x="2693521" y="1963857"/>
                  </a:lnTo>
                  <a:lnTo>
                    <a:pt x="2707664" y="1997237"/>
                  </a:lnTo>
                  <a:lnTo>
                    <a:pt x="2721350" y="2049456"/>
                  </a:lnTo>
                  <a:lnTo>
                    <a:pt x="2735493" y="2086261"/>
                  </a:lnTo>
                  <a:lnTo>
                    <a:pt x="2749180" y="2063599"/>
                  </a:lnTo>
                  <a:lnTo>
                    <a:pt x="2763323" y="1990915"/>
                  </a:lnTo>
                  <a:lnTo>
                    <a:pt x="2777465" y="1956162"/>
                  </a:lnTo>
                  <a:lnTo>
                    <a:pt x="2791152" y="1973292"/>
                  </a:lnTo>
                  <a:lnTo>
                    <a:pt x="2805295" y="2002321"/>
                  </a:lnTo>
                  <a:lnTo>
                    <a:pt x="2818981" y="2061628"/>
                  </a:lnTo>
                  <a:lnTo>
                    <a:pt x="2833124" y="2131015"/>
                  </a:lnTo>
                  <a:lnTo>
                    <a:pt x="2847267" y="2176547"/>
                  </a:lnTo>
                  <a:lnTo>
                    <a:pt x="2860041" y="2175084"/>
                  </a:lnTo>
                  <a:lnTo>
                    <a:pt x="2874184" y="2094915"/>
                  </a:lnTo>
                  <a:lnTo>
                    <a:pt x="2887871" y="1994249"/>
                  </a:lnTo>
                  <a:lnTo>
                    <a:pt x="2902013" y="1962859"/>
                  </a:lnTo>
                  <a:lnTo>
                    <a:pt x="2915700" y="1991482"/>
                  </a:lnTo>
                  <a:lnTo>
                    <a:pt x="2929843" y="2031707"/>
                  </a:lnTo>
                  <a:lnTo>
                    <a:pt x="2943986" y="2053036"/>
                  </a:lnTo>
                  <a:lnTo>
                    <a:pt x="2957672" y="2051443"/>
                  </a:lnTo>
                  <a:lnTo>
                    <a:pt x="2971815" y="2043082"/>
                  </a:lnTo>
                  <a:lnTo>
                    <a:pt x="2985502" y="2008699"/>
                  </a:lnTo>
                  <a:lnTo>
                    <a:pt x="2999644" y="1960073"/>
                  </a:lnTo>
                  <a:lnTo>
                    <a:pt x="3013787" y="1945970"/>
                  </a:lnTo>
                  <a:lnTo>
                    <a:pt x="3026561" y="1948541"/>
                  </a:lnTo>
                  <a:lnTo>
                    <a:pt x="3040704" y="1944784"/>
                  </a:lnTo>
                  <a:lnTo>
                    <a:pt x="3054391" y="1929575"/>
                  </a:lnTo>
                  <a:lnTo>
                    <a:pt x="3068534" y="1885524"/>
                  </a:lnTo>
                  <a:lnTo>
                    <a:pt x="3082220" y="1845113"/>
                  </a:lnTo>
                  <a:lnTo>
                    <a:pt x="3096363" y="1843418"/>
                  </a:lnTo>
                  <a:lnTo>
                    <a:pt x="3110506" y="1863360"/>
                  </a:lnTo>
                  <a:lnTo>
                    <a:pt x="3124192" y="1877787"/>
                  </a:lnTo>
                  <a:lnTo>
                    <a:pt x="3138335" y="1869218"/>
                  </a:lnTo>
                  <a:lnTo>
                    <a:pt x="3152022" y="1850819"/>
                  </a:lnTo>
                  <a:lnTo>
                    <a:pt x="3166165" y="1860193"/>
                  </a:lnTo>
                  <a:lnTo>
                    <a:pt x="3180307" y="1883845"/>
                  </a:lnTo>
                  <a:lnTo>
                    <a:pt x="3193082" y="1902298"/>
                  </a:lnTo>
                  <a:lnTo>
                    <a:pt x="3207224" y="1944942"/>
                  </a:lnTo>
                  <a:lnTo>
                    <a:pt x="3220911" y="2015227"/>
                  </a:lnTo>
                  <a:lnTo>
                    <a:pt x="3235054" y="2064255"/>
                  </a:lnTo>
                  <a:lnTo>
                    <a:pt x="3248740" y="2062843"/>
                  </a:lnTo>
                  <a:lnTo>
                    <a:pt x="3262883" y="2037654"/>
                  </a:lnTo>
                  <a:lnTo>
                    <a:pt x="3277026" y="2032232"/>
                  </a:lnTo>
                  <a:lnTo>
                    <a:pt x="3290713" y="2055657"/>
                  </a:lnTo>
                  <a:lnTo>
                    <a:pt x="3304855" y="2078371"/>
                  </a:lnTo>
                  <a:lnTo>
                    <a:pt x="3318542" y="2080451"/>
                  </a:lnTo>
                  <a:lnTo>
                    <a:pt x="3332685" y="2067654"/>
                  </a:lnTo>
                  <a:lnTo>
                    <a:pt x="3346828" y="2053338"/>
                  </a:lnTo>
                  <a:lnTo>
                    <a:pt x="3360058" y="2033119"/>
                  </a:lnTo>
                  <a:lnTo>
                    <a:pt x="3374201" y="1977293"/>
                  </a:lnTo>
                  <a:lnTo>
                    <a:pt x="3387887" y="1897785"/>
                  </a:lnTo>
                  <a:lnTo>
                    <a:pt x="3402030" y="1872791"/>
                  </a:lnTo>
                  <a:lnTo>
                    <a:pt x="3415717" y="1920072"/>
                  </a:lnTo>
                  <a:lnTo>
                    <a:pt x="3429860" y="1970562"/>
                  </a:lnTo>
                  <a:lnTo>
                    <a:pt x="3444003" y="1976058"/>
                  </a:lnTo>
                  <a:lnTo>
                    <a:pt x="3457689" y="1962718"/>
                  </a:lnTo>
                  <a:lnTo>
                    <a:pt x="3471832" y="1956640"/>
                  </a:lnTo>
                  <a:lnTo>
                    <a:pt x="3485519" y="1929654"/>
                  </a:lnTo>
                  <a:lnTo>
                    <a:pt x="3499661" y="1895411"/>
                  </a:lnTo>
                  <a:lnTo>
                    <a:pt x="3513804" y="1884861"/>
                  </a:lnTo>
                  <a:lnTo>
                    <a:pt x="3526578" y="1890800"/>
                  </a:lnTo>
                  <a:lnTo>
                    <a:pt x="3540721" y="1917780"/>
                  </a:lnTo>
                  <a:lnTo>
                    <a:pt x="3554408" y="1937179"/>
                  </a:lnTo>
                  <a:lnTo>
                    <a:pt x="3568550" y="1926169"/>
                  </a:lnTo>
                  <a:lnTo>
                    <a:pt x="3582237" y="1911699"/>
                  </a:lnTo>
                  <a:lnTo>
                    <a:pt x="3596380" y="1893015"/>
                  </a:lnTo>
                  <a:lnTo>
                    <a:pt x="3610523" y="1864131"/>
                  </a:lnTo>
                  <a:lnTo>
                    <a:pt x="3624209" y="1837703"/>
                  </a:lnTo>
                  <a:lnTo>
                    <a:pt x="3638352" y="1836978"/>
                  </a:lnTo>
                  <a:lnTo>
                    <a:pt x="3652039" y="1884277"/>
                  </a:lnTo>
                  <a:lnTo>
                    <a:pt x="3666182" y="1935537"/>
                  </a:lnTo>
                  <a:lnTo>
                    <a:pt x="3680324" y="1917396"/>
                  </a:lnTo>
                  <a:lnTo>
                    <a:pt x="3693098" y="1858889"/>
                  </a:lnTo>
                  <a:lnTo>
                    <a:pt x="3707241" y="1834854"/>
                  </a:lnTo>
                  <a:lnTo>
                    <a:pt x="3720928" y="1850514"/>
                  </a:lnTo>
                  <a:lnTo>
                    <a:pt x="3735071" y="1843549"/>
                  </a:lnTo>
                  <a:lnTo>
                    <a:pt x="3748757" y="1804503"/>
                  </a:lnTo>
                  <a:lnTo>
                    <a:pt x="3762900" y="1790555"/>
                  </a:lnTo>
                  <a:lnTo>
                    <a:pt x="3777043" y="1805689"/>
                  </a:lnTo>
                  <a:lnTo>
                    <a:pt x="3790730" y="1801560"/>
                  </a:lnTo>
                  <a:lnTo>
                    <a:pt x="3804872" y="1752328"/>
                  </a:lnTo>
                  <a:lnTo>
                    <a:pt x="3818559" y="1683440"/>
                  </a:lnTo>
                  <a:lnTo>
                    <a:pt x="3832702" y="1618829"/>
                  </a:lnTo>
                  <a:lnTo>
                    <a:pt x="3846845" y="1601996"/>
                  </a:lnTo>
                  <a:lnTo>
                    <a:pt x="3859619" y="1625193"/>
                  </a:lnTo>
                  <a:lnTo>
                    <a:pt x="3873762" y="1610578"/>
                  </a:lnTo>
                  <a:lnTo>
                    <a:pt x="3887448" y="1559015"/>
                  </a:lnTo>
                  <a:lnTo>
                    <a:pt x="3901591" y="1531326"/>
                  </a:lnTo>
                  <a:lnTo>
                    <a:pt x="3915278" y="1507787"/>
                  </a:lnTo>
                  <a:lnTo>
                    <a:pt x="3929420" y="1442113"/>
                  </a:lnTo>
                  <a:lnTo>
                    <a:pt x="3943563" y="1379919"/>
                  </a:lnTo>
                  <a:lnTo>
                    <a:pt x="3957250" y="1374286"/>
                  </a:lnTo>
                  <a:lnTo>
                    <a:pt x="3971393" y="1412521"/>
                  </a:lnTo>
                  <a:lnTo>
                    <a:pt x="3985079" y="1440126"/>
                  </a:lnTo>
                  <a:lnTo>
                    <a:pt x="3999222" y="1461402"/>
                  </a:lnTo>
                  <a:lnTo>
                    <a:pt x="4013365" y="1453366"/>
                  </a:lnTo>
                  <a:lnTo>
                    <a:pt x="4026595" y="1387603"/>
                  </a:lnTo>
                  <a:lnTo>
                    <a:pt x="4040738" y="1328288"/>
                  </a:lnTo>
                  <a:lnTo>
                    <a:pt x="4054425" y="1285455"/>
                  </a:lnTo>
                  <a:lnTo>
                    <a:pt x="4068567" y="1248249"/>
                  </a:lnTo>
                  <a:lnTo>
                    <a:pt x="4082254" y="1239869"/>
                  </a:lnTo>
                  <a:lnTo>
                    <a:pt x="4096397" y="1271838"/>
                  </a:lnTo>
                  <a:lnTo>
                    <a:pt x="4110540" y="1305756"/>
                  </a:lnTo>
                  <a:lnTo>
                    <a:pt x="4124226" y="1291693"/>
                  </a:lnTo>
                  <a:lnTo>
                    <a:pt x="4138369" y="1238221"/>
                  </a:lnTo>
                  <a:lnTo>
                    <a:pt x="4152056" y="1201805"/>
                  </a:lnTo>
                  <a:lnTo>
                    <a:pt x="4166198" y="1174996"/>
                  </a:lnTo>
                  <a:lnTo>
                    <a:pt x="4180341" y="1138416"/>
                  </a:lnTo>
                  <a:lnTo>
                    <a:pt x="4193115" y="1137488"/>
                  </a:lnTo>
                  <a:lnTo>
                    <a:pt x="4207258" y="1142430"/>
                  </a:lnTo>
                  <a:lnTo>
                    <a:pt x="4220945" y="1134807"/>
                  </a:lnTo>
                  <a:lnTo>
                    <a:pt x="4235088" y="1126423"/>
                  </a:lnTo>
                  <a:lnTo>
                    <a:pt x="4248774" y="1113255"/>
                  </a:lnTo>
                  <a:lnTo>
                    <a:pt x="4262917" y="1101430"/>
                  </a:lnTo>
                  <a:lnTo>
                    <a:pt x="4277060" y="1075300"/>
                  </a:lnTo>
                  <a:lnTo>
                    <a:pt x="4290746" y="1075764"/>
                  </a:lnTo>
                  <a:lnTo>
                    <a:pt x="4304889" y="1119256"/>
                  </a:lnTo>
                  <a:lnTo>
                    <a:pt x="4318576" y="1118131"/>
                  </a:lnTo>
                  <a:lnTo>
                    <a:pt x="4332719" y="1071157"/>
                  </a:lnTo>
                  <a:lnTo>
                    <a:pt x="4346861" y="1054953"/>
                  </a:lnTo>
                  <a:lnTo>
                    <a:pt x="4359636" y="1062289"/>
                  </a:lnTo>
                  <a:lnTo>
                    <a:pt x="4373778" y="1070788"/>
                  </a:lnTo>
                  <a:lnTo>
                    <a:pt x="4387465" y="1064463"/>
                  </a:lnTo>
                  <a:lnTo>
                    <a:pt x="4401608" y="1037368"/>
                  </a:lnTo>
                  <a:lnTo>
                    <a:pt x="4415294" y="994921"/>
                  </a:lnTo>
                  <a:lnTo>
                    <a:pt x="4429437" y="945406"/>
                  </a:lnTo>
                  <a:lnTo>
                    <a:pt x="4443580" y="915768"/>
                  </a:lnTo>
                  <a:lnTo>
                    <a:pt x="4457267" y="885253"/>
                  </a:lnTo>
                  <a:lnTo>
                    <a:pt x="4471409" y="874474"/>
                  </a:lnTo>
                  <a:lnTo>
                    <a:pt x="4485096" y="910649"/>
                  </a:lnTo>
                  <a:lnTo>
                    <a:pt x="4499239" y="941096"/>
                  </a:lnTo>
                  <a:lnTo>
                    <a:pt x="4513382" y="951108"/>
                  </a:lnTo>
                  <a:lnTo>
                    <a:pt x="4526156" y="937679"/>
                  </a:lnTo>
                  <a:lnTo>
                    <a:pt x="4540299" y="917761"/>
                  </a:lnTo>
                  <a:lnTo>
                    <a:pt x="4553985" y="928556"/>
                  </a:lnTo>
                  <a:lnTo>
                    <a:pt x="4568128" y="935279"/>
                  </a:lnTo>
                  <a:lnTo>
                    <a:pt x="4581815" y="919819"/>
                  </a:lnTo>
                  <a:lnTo>
                    <a:pt x="4595957" y="883857"/>
                  </a:lnTo>
                  <a:lnTo>
                    <a:pt x="4610100" y="847137"/>
                  </a:lnTo>
                  <a:lnTo>
                    <a:pt x="4623787" y="838711"/>
                  </a:lnTo>
                  <a:lnTo>
                    <a:pt x="4637930" y="806708"/>
                  </a:lnTo>
                  <a:lnTo>
                    <a:pt x="4651616" y="762110"/>
                  </a:lnTo>
                  <a:lnTo>
                    <a:pt x="4665759" y="748433"/>
                  </a:lnTo>
                  <a:lnTo>
                    <a:pt x="4679902" y="721725"/>
                  </a:lnTo>
                  <a:lnTo>
                    <a:pt x="4693132" y="662711"/>
                  </a:lnTo>
                  <a:lnTo>
                    <a:pt x="4707275" y="564612"/>
                  </a:lnTo>
                  <a:lnTo>
                    <a:pt x="4720962" y="444279"/>
                  </a:lnTo>
                  <a:lnTo>
                    <a:pt x="4735104" y="344870"/>
                  </a:lnTo>
                  <a:lnTo>
                    <a:pt x="4748791" y="280187"/>
                  </a:lnTo>
                  <a:lnTo>
                    <a:pt x="4762934" y="260941"/>
                  </a:lnTo>
                  <a:lnTo>
                    <a:pt x="4777077" y="254368"/>
                  </a:lnTo>
                  <a:lnTo>
                    <a:pt x="4790763" y="213811"/>
                  </a:lnTo>
                  <a:lnTo>
                    <a:pt x="4804906" y="151571"/>
                  </a:lnTo>
                  <a:lnTo>
                    <a:pt x="4818593" y="105676"/>
                  </a:lnTo>
                  <a:lnTo>
                    <a:pt x="4832735" y="76243"/>
                  </a:lnTo>
                  <a:lnTo>
                    <a:pt x="4846878" y="43103"/>
                  </a:lnTo>
                  <a:lnTo>
                    <a:pt x="4859652" y="11287"/>
                  </a:lnTo>
                  <a:lnTo>
                    <a:pt x="4873795" y="1655"/>
                  </a:lnTo>
                  <a:lnTo>
                    <a:pt x="4887482" y="0"/>
                  </a:lnTo>
                  <a:lnTo>
                    <a:pt x="4901625" y="24525"/>
                  </a:lnTo>
                  <a:lnTo>
                    <a:pt x="4915311" y="79828"/>
                  </a:lnTo>
                  <a:lnTo>
                    <a:pt x="4929454" y="124989"/>
                  </a:lnTo>
                  <a:lnTo>
                    <a:pt x="4943597" y="177836"/>
                  </a:lnTo>
                  <a:lnTo>
                    <a:pt x="4957283" y="254932"/>
                  </a:lnTo>
                  <a:lnTo>
                    <a:pt x="4971426" y="357843"/>
                  </a:lnTo>
                  <a:lnTo>
                    <a:pt x="4985113" y="461789"/>
                  </a:lnTo>
                  <a:lnTo>
                    <a:pt x="4999256" y="551396"/>
                  </a:lnTo>
                  <a:lnTo>
                    <a:pt x="5013398" y="675483"/>
                  </a:lnTo>
                  <a:lnTo>
                    <a:pt x="5026173" y="841722"/>
                  </a:lnTo>
                  <a:lnTo>
                    <a:pt x="5040315" y="995734"/>
                  </a:lnTo>
                  <a:lnTo>
                    <a:pt x="5054002" y="1156685"/>
                  </a:lnTo>
                  <a:lnTo>
                    <a:pt x="5068145" y="1337844"/>
                  </a:lnTo>
                  <a:lnTo>
                    <a:pt x="5081831" y="1493597"/>
                  </a:lnTo>
                  <a:lnTo>
                    <a:pt x="5095974" y="1651889"/>
                  </a:lnTo>
                  <a:lnTo>
                    <a:pt x="5110117" y="1808234"/>
                  </a:lnTo>
                  <a:lnTo>
                    <a:pt x="5123804" y="1897731"/>
                  </a:lnTo>
                  <a:lnTo>
                    <a:pt x="5137946" y="1951691"/>
                  </a:lnTo>
                  <a:lnTo>
                    <a:pt x="5151633" y="2031547"/>
                  </a:lnTo>
                  <a:lnTo>
                    <a:pt x="5165776" y="2100604"/>
                  </a:lnTo>
                  <a:lnTo>
                    <a:pt x="5179919" y="2114177"/>
                  </a:lnTo>
                  <a:lnTo>
                    <a:pt x="5192693" y="2117456"/>
                  </a:lnTo>
                  <a:lnTo>
                    <a:pt x="5206836" y="2163036"/>
                  </a:lnTo>
                  <a:lnTo>
                    <a:pt x="5220522" y="2208721"/>
                  </a:lnTo>
                  <a:lnTo>
                    <a:pt x="5234665" y="2243344"/>
                  </a:lnTo>
                  <a:lnTo>
                    <a:pt x="5248352" y="2306541"/>
                  </a:lnTo>
                  <a:lnTo>
                    <a:pt x="5262494" y="2337163"/>
                  </a:lnTo>
                  <a:lnTo>
                    <a:pt x="5276637" y="2355899"/>
                  </a:lnTo>
                  <a:lnTo>
                    <a:pt x="5290324" y="2461169"/>
                  </a:lnTo>
                  <a:lnTo>
                    <a:pt x="5304467" y="2598823"/>
                  </a:lnTo>
                  <a:lnTo>
                    <a:pt x="5318153" y="2676670"/>
                  </a:lnTo>
                  <a:lnTo>
                    <a:pt x="5332296" y="2729228"/>
                  </a:lnTo>
                  <a:lnTo>
                    <a:pt x="5346439" y="2831248"/>
                  </a:lnTo>
                  <a:lnTo>
                    <a:pt x="5359669" y="2954944"/>
                  </a:lnTo>
                  <a:lnTo>
                    <a:pt x="5373812" y="3044908"/>
                  </a:lnTo>
                  <a:lnTo>
                    <a:pt x="5387499" y="3106116"/>
                  </a:lnTo>
                  <a:lnTo>
                    <a:pt x="5401642" y="3131123"/>
                  </a:lnTo>
                  <a:lnTo>
                    <a:pt x="5415328" y="3120888"/>
                  </a:lnTo>
                  <a:lnTo>
                    <a:pt x="5429471" y="3121856"/>
                  </a:lnTo>
                  <a:lnTo>
                    <a:pt x="5443614" y="3119550"/>
                  </a:lnTo>
                  <a:lnTo>
                    <a:pt x="5457300" y="3114920"/>
                  </a:lnTo>
                  <a:lnTo>
                    <a:pt x="5471443" y="3165210"/>
                  </a:lnTo>
                  <a:lnTo>
                    <a:pt x="5485130" y="3259617"/>
                  </a:lnTo>
                  <a:lnTo>
                    <a:pt x="5499273" y="3316231"/>
                  </a:lnTo>
                  <a:lnTo>
                    <a:pt x="5513415" y="3249910"/>
                  </a:lnTo>
                  <a:lnTo>
                    <a:pt x="5526190" y="3113015"/>
                  </a:lnTo>
                  <a:lnTo>
                    <a:pt x="5540332" y="3011104"/>
                  </a:lnTo>
                  <a:lnTo>
                    <a:pt x="5554019" y="2917156"/>
                  </a:lnTo>
                  <a:lnTo>
                    <a:pt x="5568162" y="2801172"/>
                  </a:lnTo>
                  <a:lnTo>
                    <a:pt x="5581848" y="2702191"/>
                  </a:lnTo>
                  <a:lnTo>
                    <a:pt x="5595991" y="2644222"/>
                  </a:lnTo>
                  <a:lnTo>
                    <a:pt x="5610134" y="2577920"/>
                  </a:lnTo>
                  <a:lnTo>
                    <a:pt x="5623821" y="2431835"/>
                  </a:lnTo>
                  <a:lnTo>
                    <a:pt x="5637963" y="2221946"/>
                  </a:lnTo>
                  <a:lnTo>
                    <a:pt x="5651650" y="2035608"/>
                  </a:lnTo>
                  <a:lnTo>
                    <a:pt x="5665793" y="1939426"/>
                  </a:lnTo>
                  <a:lnTo>
                    <a:pt x="5679936" y="1937318"/>
                  </a:lnTo>
                  <a:lnTo>
                    <a:pt x="5692710" y="1965002"/>
                  </a:lnTo>
                  <a:lnTo>
                    <a:pt x="5706853" y="1965562"/>
                  </a:lnTo>
                  <a:lnTo>
                    <a:pt x="5720539" y="1983361"/>
                  </a:lnTo>
                  <a:lnTo>
                    <a:pt x="5734682" y="2071884"/>
                  </a:lnTo>
                  <a:lnTo>
                    <a:pt x="5748369" y="2197806"/>
                  </a:lnTo>
                  <a:lnTo>
                    <a:pt x="5762511" y="2308428"/>
                  </a:lnTo>
                  <a:lnTo>
                    <a:pt x="5776654" y="2399577"/>
                  </a:lnTo>
                  <a:lnTo>
                    <a:pt x="5790341" y="2485922"/>
                  </a:lnTo>
                  <a:lnTo>
                    <a:pt x="5804484" y="2545987"/>
                  </a:lnTo>
                  <a:lnTo>
                    <a:pt x="5818170" y="2575489"/>
                  </a:lnTo>
                  <a:lnTo>
                    <a:pt x="5832313" y="2585102"/>
                  </a:lnTo>
                  <a:lnTo>
                    <a:pt x="5846456" y="2575437"/>
                  </a:lnTo>
                  <a:lnTo>
                    <a:pt x="5859230" y="2539431"/>
                  </a:lnTo>
                  <a:lnTo>
                    <a:pt x="5873373" y="2479185"/>
                  </a:lnTo>
                  <a:lnTo>
                    <a:pt x="5887059" y="2439194"/>
                  </a:lnTo>
                  <a:lnTo>
                    <a:pt x="5901202" y="2407165"/>
                  </a:lnTo>
                  <a:lnTo>
                    <a:pt x="5914889" y="2358439"/>
                  </a:lnTo>
                  <a:lnTo>
                    <a:pt x="5929032" y="2285029"/>
                  </a:lnTo>
                  <a:lnTo>
                    <a:pt x="5943174" y="2224259"/>
                  </a:lnTo>
                  <a:lnTo>
                    <a:pt x="5956861" y="2208029"/>
                  </a:lnTo>
                  <a:lnTo>
                    <a:pt x="5971004" y="2210209"/>
                  </a:lnTo>
                  <a:lnTo>
                    <a:pt x="5984690" y="2199204"/>
                  </a:lnTo>
                  <a:lnTo>
                    <a:pt x="5998833" y="2172734"/>
                  </a:lnTo>
                  <a:lnTo>
                    <a:pt x="6012976" y="2163214"/>
                  </a:lnTo>
                  <a:lnTo>
                    <a:pt x="6026206" y="2154990"/>
                  </a:lnTo>
                  <a:lnTo>
                    <a:pt x="6040349" y="2133014"/>
                  </a:lnTo>
                  <a:lnTo>
                    <a:pt x="6054036" y="2089053"/>
                  </a:lnTo>
                  <a:lnTo>
                    <a:pt x="6068179" y="2021872"/>
                  </a:lnTo>
                  <a:lnTo>
                    <a:pt x="6081865" y="1934954"/>
                  </a:lnTo>
                  <a:lnTo>
                    <a:pt x="6096008" y="1866686"/>
                  </a:lnTo>
                  <a:lnTo>
                    <a:pt x="6110151" y="1803691"/>
                  </a:lnTo>
                  <a:lnTo>
                    <a:pt x="6123837" y="1727330"/>
                  </a:lnTo>
                  <a:lnTo>
                    <a:pt x="6137980" y="1682196"/>
                  </a:lnTo>
                  <a:lnTo>
                    <a:pt x="6151667" y="1660419"/>
                  </a:lnTo>
                  <a:lnTo>
                    <a:pt x="6165810" y="1620714"/>
                  </a:lnTo>
                  <a:lnTo>
                    <a:pt x="6179952" y="1550597"/>
                  </a:lnTo>
                  <a:lnTo>
                    <a:pt x="6192727" y="1500112"/>
                  </a:lnTo>
                  <a:lnTo>
                    <a:pt x="6206869" y="1489049"/>
                  </a:lnTo>
                  <a:lnTo>
                    <a:pt x="6220556" y="1486297"/>
                  </a:lnTo>
                  <a:lnTo>
                    <a:pt x="6234699" y="1479944"/>
                  </a:lnTo>
                  <a:lnTo>
                    <a:pt x="6248385" y="1473960"/>
                  </a:lnTo>
                  <a:lnTo>
                    <a:pt x="6262528" y="1479943"/>
                  </a:lnTo>
                  <a:lnTo>
                    <a:pt x="6276671" y="1518856"/>
                  </a:lnTo>
                  <a:lnTo>
                    <a:pt x="6290358" y="1577766"/>
                  </a:lnTo>
                  <a:lnTo>
                    <a:pt x="6304500" y="1601274"/>
                  </a:lnTo>
                  <a:lnTo>
                    <a:pt x="6318187" y="1564844"/>
                  </a:lnTo>
                  <a:lnTo>
                    <a:pt x="6332330" y="1546241"/>
                  </a:lnTo>
                  <a:lnTo>
                    <a:pt x="6346473" y="1570849"/>
                  </a:lnTo>
                  <a:lnTo>
                    <a:pt x="6359247" y="1600149"/>
                  </a:lnTo>
                  <a:lnTo>
                    <a:pt x="6373390" y="1646038"/>
                  </a:lnTo>
                  <a:lnTo>
                    <a:pt x="6387076" y="1708875"/>
                  </a:lnTo>
                  <a:lnTo>
                    <a:pt x="6401219" y="1763313"/>
                  </a:lnTo>
                  <a:lnTo>
                    <a:pt x="6414906" y="1814748"/>
                  </a:lnTo>
                  <a:lnTo>
                    <a:pt x="6429048" y="1855099"/>
                  </a:lnTo>
                  <a:lnTo>
                    <a:pt x="6443191" y="1869779"/>
                  </a:lnTo>
                  <a:lnTo>
                    <a:pt x="6456878" y="1853302"/>
                  </a:lnTo>
                  <a:lnTo>
                    <a:pt x="6471021" y="1816362"/>
                  </a:lnTo>
                  <a:lnTo>
                    <a:pt x="6484707" y="1817067"/>
                  </a:lnTo>
                  <a:lnTo>
                    <a:pt x="6498850" y="1861150"/>
                  </a:lnTo>
                  <a:lnTo>
                    <a:pt x="6512993" y="1910902"/>
                  </a:lnTo>
                  <a:lnTo>
                    <a:pt x="6525767" y="1941301"/>
                  </a:lnTo>
                  <a:lnTo>
                    <a:pt x="6539910" y="1941018"/>
                  </a:lnTo>
                  <a:lnTo>
                    <a:pt x="6553596" y="1923117"/>
                  </a:lnTo>
                  <a:lnTo>
                    <a:pt x="6567739" y="1908697"/>
                  </a:lnTo>
                  <a:lnTo>
                    <a:pt x="6581426" y="1898728"/>
                  </a:lnTo>
                  <a:lnTo>
                    <a:pt x="6595569" y="1872693"/>
                  </a:lnTo>
                  <a:lnTo>
                    <a:pt x="6609711" y="1831569"/>
                  </a:lnTo>
                  <a:lnTo>
                    <a:pt x="6623398" y="1821110"/>
                  </a:lnTo>
                  <a:lnTo>
                    <a:pt x="6637541" y="1848373"/>
                  </a:lnTo>
                  <a:lnTo>
                    <a:pt x="6651227" y="1871792"/>
                  </a:lnTo>
                  <a:lnTo>
                    <a:pt x="6665370" y="1848136"/>
                  </a:lnTo>
                  <a:lnTo>
                    <a:pt x="6679513" y="1784656"/>
                  </a:lnTo>
                  <a:lnTo>
                    <a:pt x="6692743" y="1736255"/>
                  </a:lnTo>
                  <a:lnTo>
                    <a:pt x="6706886" y="1726177"/>
                  </a:lnTo>
                  <a:lnTo>
                    <a:pt x="6720573" y="1726071"/>
                  </a:lnTo>
                  <a:lnTo>
                    <a:pt x="6734716" y="1727587"/>
                  </a:lnTo>
                  <a:lnTo>
                    <a:pt x="6748402" y="1736248"/>
                  </a:lnTo>
                  <a:lnTo>
                    <a:pt x="6762545" y="1743470"/>
                  </a:lnTo>
                  <a:lnTo>
                    <a:pt x="6776688" y="1753533"/>
                  </a:lnTo>
                  <a:lnTo>
                    <a:pt x="6790374" y="1743220"/>
                  </a:lnTo>
                  <a:lnTo>
                    <a:pt x="6804517" y="1726827"/>
                  </a:lnTo>
                  <a:lnTo>
                    <a:pt x="6818204" y="1720086"/>
                  </a:lnTo>
                  <a:lnTo>
                    <a:pt x="6832347" y="1719246"/>
                  </a:lnTo>
                  <a:lnTo>
                    <a:pt x="6846490" y="1720865"/>
                  </a:lnTo>
                  <a:lnTo>
                    <a:pt x="6859264" y="1691770"/>
                  </a:lnTo>
                  <a:lnTo>
                    <a:pt x="6873406" y="1645637"/>
                  </a:lnTo>
                  <a:lnTo>
                    <a:pt x="6887093" y="1630203"/>
                  </a:lnTo>
                  <a:lnTo>
                    <a:pt x="6901236" y="1598678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1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687040"/>
                  </a:moveTo>
                  <a:lnTo>
                    <a:pt x="14142" y="1785140"/>
                  </a:lnTo>
                  <a:lnTo>
                    <a:pt x="27373" y="1799900"/>
                  </a:lnTo>
                  <a:lnTo>
                    <a:pt x="41515" y="1777402"/>
                  </a:lnTo>
                  <a:lnTo>
                    <a:pt x="55202" y="1739993"/>
                  </a:lnTo>
                  <a:lnTo>
                    <a:pt x="69345" y="1713888"/>
                  </a:lnTo>
                  <a:lnTo>
                    <a:pt x="83031" y="1736432"/>
                  </a:lnTo>
                  <a:lnTo>
                    <a:pt x="97174" y="1753436"/>
                  </a:lnTo>
                  <a:lnTo>
                    <a:pt x="111317" y="1717210"/>
                  </a:lnTo>
                  <a:lnTo>
                    <a:pt x="125004" y="1654577"/>
                  </a:lnTo>
                  <a:lnTo>
                    <a:pt x="139147" y="1575895"/>
                  </a:lnTo>
                  <a:lnTo>
                    <a:pt x="152833" y="1498791"/>
                  </a:lnTo>
                  <a:lnTo>
                    <a:pt x="166976" y="1437188"/>
                  </a:lnTo>
                  <a:lnTo>
                    <a:pt x="181119" y="1405102"/>
                  </a:lnTo>
                  <a:lnTo>
                    <a:pt x="193893" y="1400521"/>
                  </a:lnTo>
                  <a:lnTo>
                    <a:pt x="208036" y="1398857"/>
                  </a:lnTo>
                  <a:lnTo>
                    <a:pt x="221722" y="1388017"/>
                  </a:lnTo>
                  <a:lnTo>
                    <a:pt x="235865" y="1348718"/>
                  </a:lnTo>
                  <a:lnTo>
                    <a:pt x="249552" y="1293057"/>
                  </a:lnTo>
                  <a:lnTo>
                    <a:pt x="263695" y="1266678"/>
                  </a:lnTo>
                  <a:lnTo>
                    <a:pt x="277837" y="1238753"/>
                  </a:lnTo>
                  <a:lnTo>
                    <a:pt x="291524" y="1192852"/>
                  </a:lnTo>
                  <a:lnTo>
                    <a:pt x="305667" y="1163324"/>
                  </a:lnTo>
                  <a:lnTo>
                    <a:pt x="319353" y="1154857"/>
                  </a:lnTo>
                  <a:lnTo>
                    <a:pt x="333496" y="1152454"/>
                  </a:lnTo>
                  <a:lnTo>
                    <a:pt x="347639" y="1132008"/>
                  </a:lnTo>
                  <a:lnTo>
                    <a:pt x="360413" y="1075694"/>
                  </a:lnTo>
                  <a:lnTo>
                    <a:pt x="374556" y="999102"/>
                  </a:lnTo>
                  <a:lnTo>
                    <a:pt x="388243" y="934141"/>
                  </a:lnTo>
                  <a:lnTo>
                    <a:pt x="402385" y="901670"/>
                  </a:lnTo>
                  <a:lnTo>
                    <a:pt x="416072" y="895006"/>
                  </a:lnTo>
                  <a:lnTo>
                    <a:pt x="430215" y="876012"/>
                  </a:lnTo>
                  <a:lnTo>
                    <a:pt x="444358" y="888575"/>
                  </a:lnTo>
                  <a:lnTo>
                    <a:pt x="458044" y="921513"/>
                  </a:lnTo>
                  <a:lnTo>
                    <a:pt x="472187" y="898772"/>
                  </a:lnTo>
                  <a:lnTo>
                    <a:pt x="485874" y="831845"/>
                  </a:lnTo>
                  <a:lnTo>
                    <a:pt x="500016" y="770287"/>
                  </a:lnTo>
                  <a:lnTo>
                    <a:pt x="514159" y="769304"/>
                  </a:lnTo>
                  <a:lnTo>
                    <a:pt x="526933" y="843581"/>
                  </a:lnTo>
                  <a:lnTo>
                    <a:pt x="541076" y="932731"/>
                  </a:lnTo>
                  <a:lnTo>
                    <a:pt x="554763" y="993990"/>
                  </a:lnTo>
                  <a:lnTo>
                    <a:pt x="568906" y="1029806"/>
                  </a:lnTo>
                  <a:lnTo>
                    <a:pt x="582592" y="1038559"/>
                  </a:lnTo>
                  <a:lnTo>
                    <a:pt x="596735" y="1044325"/>
                  </a:lnTo>
                  <a:lnTo>
                    <a:pt x="610878" y="1043270"/>
                  </a:lnTo>
                  <a:lnTo>
                    <a:pt x="624564" y="1023372"/>
                  </a:lnTo>
                  <a:lnTo>
                    <a:pt x="638707" y="1024460"/>
                  </a:lnTo>
                  <a:lnTo>
                    <a:pt x="652394" y="1039251"/>
                  </a:lnTo>
                  <a:lnTo>
                    <a:pt x="666537" y="1014485"/>
                  </a:lnTo>
                  <a:lnTo>
                    <a:pt x="680679" y="932741"/>
                  </a:lnTo>
                  <a:lnTo>
                    <a:pt x="693910" y="824510"/>
                  </a:lnTo>
                  <a:lnTo>
                    <a:pt x="708053" y="749205"/>
                  </a:lnTo>
                  <a:lnTo>
                    <a:pt x="721739" y="761791"/>
                  </a:lnTo>
                  <a:lnTo>
                    <a:pt x="735882" y="846325"/>
                  </a:lnTo>
                  <a:lnTo>
                    <a:pt x="749569" y="916638"/>
                  </a:lnTo>
                  <a:lnTo>
                    <a:pt x="763711" y="950763"/>
                  </a:lnTo>
                  <a:lnTo>
                    <a:pt x="777854" y="973953"/>
                  </a:lnTo>
                  <a:lnTo>
                    <a:pt x="791541" y="1017474"/>
                  </a:lnTo>
                  <a:lnTo>
                    <a:pt x="805684" y="1065226"/>
                  </a:lnTo>
                  <a:lnTo>
                    <a:pt x="819370" y="1090090"/>
                  </a:lnTo>
                  <a:lnTo>
                    <a:pt x="833513" y="1149421"/>
                  </a:lnTo>
                  <a:lnTo>
                    <a:pt x="847656" y="1284894"/>
                  </a:lnTo>
                  <a:lnTo>
                    <a:pt x="860430" y="1480391"/>
                  </a:lnTo>
                  <a:lnTo>
                    <a:pt x="874573" y="1652801"/>
                  </a:lnTo>
                  <a:lnTo>
                    <a:pt x="888259" y="1701231"/>
                  </a:lnTo>
                  <a:lnTo>
                    <a:pt x="902402" y="1642356"/>
                  </a:lnTo>
                  <a:lnTo>
                    <a:pt x="916089" y="1605843"/>
                  </a:lnTo>
                  <a:lnTo>
                    <a:pt x="930232" y="1627839"/>
                  </a:lnTo>
                  <a:lnTo>
                    <a:pt x="944374" y="1643028"/>
                  </a:lnTo>
                  <a:lnTo>
                    <a:pt x="958061" y="1631457"/>
                  </a:lnTo>
                  <a:lnTo>
                    <a:pt x="972204" y="1661803"/>
                  </a:lnTo>
                  <a:lnTo>
                    <a:pt x="985890" y="1771185"/>
                  </a:lnTo>
                  <a:lnTo>
                    <a:pt x="1000033" y="1904915"/>
                  </a:lnTo>
                  <a:lnTo>
                    <a:pt x="1014176" y="2023446"/>
                  </a:lnTo>
                  <a:lnTo>
                    <a:pt x="1026950" y="2100707"/>
                  </a:lnTo>
                  <a:lnTo>
                    <a:pt x="1041093" y="2100707"/>
                  </a:lnTo>
                  <a:lnTo>
                    <a:pt x="1054780" y="2100707"/>
                  </a:lnTo>
                  <a:lnTo>
                    <a:pt x="1068922" y="2100707"/>
                  </a:lnTo>
                  <a:lnTo>
                    <a:pt x="1082609" y="2100707"/>
                  </a:lnTo>
                  <a:lnTo>
                    <a:pt x="1096752" y="2100707"/>
                  </a:lnTo>
                  <a:lnTo>
                    <a:pt x="1110895" y="2100707"/>
                  </a:lnTo>
                  <a:lnTo>
                    <a:pt x="1124581" y="2100707"/>
                  </a:lnTo>
                  <a:lnTo>
                    <a:pt x="1138724" y="1988608"/>
                  </a:lnTo>
                  <a:lnTo>
                    <a:pt x="1152411" y="1817967"/>
                  </a:lnTo>
                  <a:lnTo>
                    <a:pt x="1166553" y="1626500"/>
                  </a:lnTo>
                  <a:lnTo>
                    <a:pt x="1180696" y="1420007"/>
                  </a:lnTo>
                  <a:lnTo>
                    <a:pt x="1193470" y="1212742"/>
                  </a:lnTo>
                  <a:lnTo>
                    <a:pt x="1207613" y="1057861"/>
                  </a:lnTo>
                  <a:lnTo>
                    <a:pt x="1221300" y="982639"/>
                  </a:lnTo>
                  <a:lnTo>
                    <a:pt x="1235443" y="968646"/>
                  </a:lnTo>
                  <a:lnTo>
                    <a:pt x="1249129" y="966485"/>
                  </a:lnTo>
                  <a:lnTo>
                    <a:pt x="1263272" y="963719"/>
                  </a:lnTo>
                  <a:lnTo>
                    <a:pt x="1277415" y="1007462"/>
                  </a:lnTo>
                  <a:lnTo>
                    <a:pt x="1291101" y="1124417"/>
                  </a:lnTo>
                  <a:lnTo>
                    <a:pt x="1305244" y="1272077"/>
                  </a:lnTo>
                  <a:lnTo>
                    <a:pt x="1318931" y="1389335"/>
                  </a:lnTo>
                  <a:lnTo>
                    <a:pt x="1333074" y="1462452"/>
                  </a:lnTo>
                  <a:lnTo>
                    <a:pt x="1347216" y="1507446"/>
                  </a:lnTo>
                  <a:lnTo>
                    <a:pt x="1360447" y="1523156"/>
                  </a:lnTo>
                  <a:lnTo>
                    <a:pt x="1374590" y="1509267"/>
                  </a:lnTo>
                  <a:lnTo>
                    <a:pt x="1388276" y="1458593"/>
                  </a:lnTo>
                  <a:lnTo>
                    <a:pt x="1402419" y="1370169"/>
                  </a:lnTo>
                  <a:lnTo>
                    <a:pt x="1416106" y="1310143"/>
                  </a:lnTo>
                  <a:lnTo>
                    <a:pt x="1430248" y="1368576"/>
                  </a:lnTo>
                  <a:lnTo>
                    <a:pt x="1444391" y="1513486"/>
                  </a:lnTo>
                  <a:lnTo>
                    <a:pt x="1458078" y="1607767"/>
                  </a:lnTo>
                  <a:lnTo>
                    <a:pt x="1472221" y="1608640"/>
                  </a:lnTo>
                  <a:lnTo>
                    <a:pt x="1485907" y="1574351"/>
                  </a:lnTo>
                  <a:lnTo>
                    <a:pt x="1500050" y="1536826"/>
                  </a:lnTo>
                  <a:lnTo>
                    <a:pt x="1514193" y="1525847"/>
                  </a:lnTo>
                  <a:lnTo>
                    <a:pt x="1526967" y="1533287"/>
                  </a:lnTo>
                  <a:lnTo>
                    <a:pt x="1541110" y="1517626"/>
                  </a:lnTo>
                  <a:lnTo>
                    <a:pt x="1554796" y="1527978"/>
                  </a:lnTo>
                  <a:lnTo>
                    <a:pt x="1568939" y="1587739"/>
                  </a:lnTo>
                  <a:lnTo>
                    <a:pt x="1582626" y="1642891"/>
                  </a:lnTo>
                  <a:lnTo>
                    <a:pt x="1596769" y="1632597"/>
                  </a:lnTo>
                  <a:lnTo>
                    <a:pt x="1610911" y="1552413"/>
                  </a:lnTo>
                  <a:lnTo>
                    <a:pt x="1624598" y="1489727"/>
                  </a:lnTo>
                  <a:lnTo>
                    <a:pt x="1638741" y="1485655"/>
                  </a:lnTo>
                  <a:lnTo>
                    <a:pt x="1652427" y="1521842"/>
                  </a:lnTo>
                  <a:lnTo>
                    <a:pt x="1666570" y="1567761"/>
                  </a:lnTo>
                  <a:lnTo>
                    <a:pt x="1680713" y="1564923"/>
                  </a:lnTo>
                  <a:lnTo>
                    <a:pt x="1693487" y="1554915"/>
                  </a:lnTo>
                  <a:lnTo>
                    <a:pt x="1707630" y="1577320"/>
                  </a:lnTo>
                  <a:lnTo>
                    <a:pt x="1721317" y="1546610"/>
                  </a:lnTo>
                  <a:lnTo>
                    <a:pt x="1735459" y="1462759"/>
                  </a:lnTo>
                  <a:lnTo>
                    <a:pt x="1749146" y="1401813"/>
                  </a:lnTo>
                  <a:lnTo>
                    <a:pt x="1763289" y="1375912"/>
                  </a:lnTo>
                  <a:lnTo>
                    <a:pt x="1777432" y="1340566"/>
                  </a:lnTo>
                  <a:lnTo>
                    <a:pt x="1791118" y="1281721"/>
                  </a:lnTo>
                  <a:lnTo>
                    <a:pt x="1805261" y="1233396"/>
                  </a:lnTo>
                  <a:lnTo>
                    <a:pt x="1818948" y="1196652"/>
                  </a:lnTo>
                  <a:lnTo>
                    <a:pt x="1833091" y="1182419"/>
                  </a:lnTo>
                  <a:lnTo>
                    <a:pt x="1847233" y="1210504"/>
                  </a:lnTo>
                  <a:lnTo>
                    <a:pt x="1860007" y="1221301"/>
                  </a:lnTo>
                  <a:lnTo>
                    <a:pt x="1874150" y="1166095"/>
                  </a:lnTo>
                  <a:lnTo>
                    <a:pt x="1887837" y="1098632"/>
                  </a:lnTo>
                  <a:lnTo>
                    <a:pt x="1901980" y="1055566"/>
                  </a:lnTo>
                  <a:lnTo>
                    <a:pt x="1915666" y="1016432"/>
                  </a:lnTo>
                  <a:lnTo>
                    <a:pt x="1929809" y="991993"/>
                  </a:lnTo>
                  <a:lnTo>
                    <a:pt x="1943952" y="990929"/>
                  </a:lnTo>
                  <a:lnTo>
                    <a:pt x="1957639" y="965968"/>
                  </a:lnTo>
                  <a:lnTo>
                    <a:pt x="1971781" y="918260"/>
                  </a:lnTo>
                  <a:lnTo>
                    <a:pt x="1985468" y="889271"/>
                  </a:lnTo>
                  <a:lnTo>
                    <a:pt x="1999611" y="876799"/>
                  </a:lnTo>
                  <a:lnTo>
                    <a:pt x="2013754" y="861740"/>
                  </a:lnTo>
                  <a:lnTo>
                    <a:pt x="2026984" y="847490"/>
                  </a:lnTo>
                  <a:lnTo>
                    <a:pt x="2041127" y="847378"/>
                  </a:lnTo>
                  <a:lnTo>
                    <a:pt x="2054813" y="864655"/>
                  </a:lnTo>
                  <a:lnTo>
                    <a:pt x="2068956" y="901405"/>
                  </a:lnTo>
                  <a:lnTo>
                    <a:pt x="2082643" y="965936"/>
                  </a:lnTo>
                  <a:lnTo>
                    <a:pt x="2096786" y="1035260"/>
                  </a:lnTo>
                  <a:lnTo>
                    <a:pt x="2110928" y="1064181"/>
                  </a:lnTo>
                  <a:lnTo>
                    <a:pt x="2124615" y="1064842"/>
                  </a:lnTo>
                  <a:lnTo>
                    <a:pt x="2138758" y="1068751"/>
                  </a:lnTo>
                  <a:lnTo>
                    <a:pt x="2152444" y="1077900"/>
                  </a:lnTo>
                  <a:lnTo>
                    <a:pt x="2166587" y="1074863"/>
                  </a:lnTo>
                  <a:lnTo>
                    <a:pt x="2180730" y="1053975"/>
                  </a:lnTo>
                  <a:lnTo>
                    <a:pt x="2193504" y="1035926"/>
                  </a:lnTo>
                  <a:lnTo>
                    <a:pt x="2207647" y="1057392"/>
                  </a:lnTo>
                  <a:lnTo>
                    <a:pt x="2221334" y="1130620"/>
                  </a:lnTo>
                  <a:lnTo>
                    <a:pt x="2235476" y="1220758"/>
                  </a:lnTo>
                  <a:lnTo>
                    <a:pt x="2249163" y="1283379"/>
                  </a:lnTo>
                  <a:lnTo>
                    <a:pt x="2263306" y="1297060"/>
                  </a:lnTo>
                  <a:lnTo>
                    <a:pt x="2277449" y="1305242"/>
                  </a:lnTo>
                  <a:lnTo>
                    <a:pt x="2291135" y="1352230"/>
                  </a:lnTo>
                  <a:lnTo>
                    <a:pt x="2305278" y="1413839"/>
                  </a:lnTo>
                  <a:lnTo>
                    <a:pt x="2318965" y="1470807"/>
                  </a:lnTo>
                  <a:lnTo>
                    <a:pt x="2333107" y="1537113"/>
                  </a:lnTo>
                  <a:lnTo>
                    <a:pt x="2347250" y="1624608"/>
                  </a:lnTo>
                  <a:lnTo>
                    <a:pt x="2360024" y="1713031"/>
                  </a:lnTo>
                  <a:lnTo>
                    <a:pt x="2374167" y="1771501"/>
                  </a:lnTo>
                  <a:lnTo>
                    <a:pt x="2387854" y="1802564"/>
                  </a:lnTo>
                  <a:lnTo>
                    <a:pt x="2401997" y="1826872"/>
                  </a:lnTo>
                  <a:lnTo>
                    <a:pt x="2415683" y="1848481"/>
                  </a:lnTo>
                  <a:lnTo>
                    <a:pt x="2429826" y="1888469"/>
                  </a:lnTo>
                  <a:lnTo>
                    <a:pt x="2443969" y="1964208"/>
                  </a:lnTo>
                  <a:lnTo>
                    <a:pt x="2457655" y="2053575"/>
                  </a:lnTo>
                  <a:lnTo>
                    <a:pt x="2471798" y="2100707"/>
                  </a:lnTo>
                  <a:lnTo>
                    <a:pt x="2485485" y="2100707"/>
                  </a:lnTo>
                  <a:lnTo>
                    <a:pt x="2499628" y="2100707"/>
                  </a:lnTo>
                  <a:lnTo>
                    <a:pt x="2513770" y="2100707"/>
                  </a:lnTo>
                  <a:lnTo>
                    <a:pt x="2526545" y="2100707"/>
                  </a:lnTo>
                  <a:lnTo>
                    <a:pt x="2540687" y="2100707"/>
                  </a:lnTo>
                  <a:lnTo>
                    <a:pt x="2554374" y="2100707"/>
                  </a:lnTo>
                  <a:lnTo>
                    <a:pt x="2568517" y="2100707"/>
                  </a:lnTo>
                  <a:lnTo>
                    <a:pt x="2582203" y="2100707"/>
                  </a:lnTo>
                  <a:lnTo>
                    <a:pt x="2596346" y="2100707"/>
                  </a:lnTo>
                  <a:lnTo>
                    <a:pt x="2610489" y="2100707"/>
                  </a:lnTo>
                  <a:lnTo>
                    <a:pt x="2624176" y="2100707"/>
                  </a:lnTo>
                  <a:lnTo>
                    <a:pt x="2638318" y="2099461"/>
                  </a:lnTo>
                  <a:lnTo>
                    <a:pt x="2652005" y="2062471"/>
                  </a:lnTo>
                  <a:lnTo>
                    <a:pt x="2666148" y="2033817"/>
                  </a:lnTo>
                  <a:lnTo>
                    <a:pt x="2680291" y="1984360"/>
                  </a:lnTo>
                  <a:lnTo>
                    <a:pt x="2693521" y="1963857"/>
                  </a:lnTo>
                  <a:lnTo>
                    <a:pt x="2707664" y="1997237"/>
                  </a:lnTo>
                  <a:lnTo>
                    <a:pt x="2721350" y="2049456"/>
                  </a:lnTo>
                  <a:lnTo>
                    <a:pt x="2735493" y="2086261"/>
                  </a:lnTo>
                  <a:lnTo>
                    <a:pt x="2749180" y="2063599"/>
                  </a:lnTo>
                  <a:lnTo>
                    <a:pt x="2763323" y="1990915"/>
                  </a:lnTo>
                  <a:lnTo>
                    <a:pt x="2777465" y="1956162"/>
                  </a:lnTo>
                  <a:lnTo>
                    <a:pt x="2791152" y="1973292"/>
                  </a:lnTo>
                  <a:lnTo>
                    <a:pt x="2805295" y="2002321"/>
                  </a:lnTo>
                  <a:lnTo>
                    <a:pt x="2818981" y="2061628"/>
                  </a:lnTo>
                  <a:lnTo>
                    <a:pt x="2833124" y="2100707"/>
                  </a:lnTo>
                  <a:lnTo>
                    <a:pt x="2847267" y="2100707"/>
                  </a:lnTo>
                  <a:lnTo>
                    <a:pt x="2860041" y="2100707"/>
                  </a:lnTo>
                  <a:lnTo>
                    <a:pt x="2874184" y="2094915"/>
                  </a:lnTo>
                  <a:lnTo>
                    <a:pt x="2887871" y="1994249"/>
                  </a:lnTo>
                  <a:lnTo>
                    <a:pt x="2902013" y="1962859"/>
                  </a:lnTo>
                  <a:lnTo>
                    <a:pt x="2915700" y="1991482"/>
                  </a:lnTo>
                  <a:lnTo>
                    <a:pt x="2929843" y="2031707"/>
                  </a:lnTo>
                  <a:lnTo>
                    <a:pt x="2943986" y="2053036"/>
                  </a:lnTo>
                  <a:lnTo>
                    <a:pt x="2957672" y="2051443"/>
                  </a:lnTo>
                  <a:lnTo>
                    <a:pt x="2971815" y="2043082"/>
                  </a:lnTo>
                  <a:lnTo>
                    <a:pt x="2985502" y="2008699"/>
                  </a:lnTo>
                  <a:lnTo>
                    <a:pt x="2999644" y="1960073"/>
                  </a:lnTo>
                  <a:lnTo>
                    <a:pt x="3013787" y="1945970"/>
                  </a:lnTo>
                  <a:lnTo>
                    <a:pt x="3026561" y="1948541"/>
                  </a:lnTo>
                  <a:lnTo>
                    <a:pt x="3040704" y="1944784"/>
                  </a:lnTo>
                  <a:lnTo>
                    <a:pt x="3054391" y="1929575"/>
                  </a:lnTo>
                  <a:lnTo>
                    <a:pt x="3068534" y="1885524"/>
                  </a:lnTo>
                  <a:lnTo>
                    <a:pt x="3082220" y="1845113"/>
                  </a:lnTo>
                  <a:lnTo>
                    <a:pt x="3096363" y="1843418"/>
                  </a:lnTo>
                  <a:lnTo>
                    <a:pt x="3110506" y="1863360"/>
                  </a:lnTo>
                  <a:lnTo>
                    <a:pt x="3124192" y="1877787"/>
                  </a:lnTo>
                  <a:lnTo>
                    <a:pt x="3138335" y="1869218"/>
                  </a:lnTo>
                  <a:lnTo>
                    <a:pt x="3152022" y="1850819"/>
                  </a:lnTo>
                  <a:lnTo>
                    <a:pt x="3166165" y="1860193"/>
                  </a:lnTo>
                  <a:lnTo>
                    <a:pt x="3180307" y="1883845"/>
                  </a:lnTo>
                  <a:lnTo>
                    <a:pt x="3193082" y="1902298"/>
                  </a:lnTo>
                  <a:lnTo>
                    <a:pt x="3207224" y="1944942"/>
                  </a:lnTo>
                  <a:lnTo>
                    <a:pt x="3220911" y="2015227"/>
                  </a:lnTo>
                  <a:lnTo>
                    <a:pt x="3235054" y="2064255"/>
                  </a:lnTo>
                  <a:lnTo>
                    <a:pt x="3248740" y="2062843"/>
                  </a:lnTo>
                  <a:lnTo>
                    <a:pt x="3262883" y="2037654"/>
                  </a:lnTo>
                  <a:lnTo>
                    <a:pt x="3277026" y="2032232"/>
                  </a:lnTo>
                  <a:lnTo>
                    <a:pt x="3290713" y="2055657"/>
                  </a:lnTo>
                  <a:lnTo>
                    <a:pt x="3304855" y="2078371"/>
                  </a:lnTo>
                  <a:lnTo>
                    <a:pt x="3318542" y="2080451"/>
                  </a:lnTo>
                  <a:lnTo>
                    <a:pt x="3332685" y="2067654"/>
                  </a:lnTo>
                  <a:lnTo>
                    <a:pt x="3346828" y="2053338"/>
                  </a:lnTo>
                  <a:lnTo>
                    <a:pt x="3360058" y="2033119"/>
                  </a:lnTo>
                  <a:lnTo>
                    <a:pt x="3374201" y="1977293"/>
                  </a:lnTo>
                  <a:lnTo>
                    <a:pt x="3387887" y="1897785"/>
                  </a:lnTo>
                  <a:lnTo>
                    <a:pt x="3402030" y="1872791"/>
                  </a:lnTo>
                  <a:lnTo>
                    <a:pt x="3415717" y="1920072"/>
                  </a:lnTo>
                  <a:lnTo>
                    <a:pt x="3429860" y="1970562"/>
                  </a:lnTo>
                  <a:lnTo>
                    <a:pt x="3444003" y="1976058"/>
                  </a:lnTo>
                  <a:lnTo>
                    <a:pt x="3457689" y="1962718"/>
                  </a:lnTo>
                  <a:lnTo>
                    <a:pt x="3471832" y="1956640"/>
                  </a:lnTo>
                  <a:lnTo>
                    <a:pt x="3485519" y="1929654"/>
                  </a:lnTo>
                  <a:lnTo>
                    <a:pt x="3499661" y="1895411"/>
                  </a:lnTo>
                  <a:lnTo>
                    <a:pt x="3513804" y="1884861"/>
                  </a:lnTo>
                  <a:lnTo>
                    <a:pt x="3526578" y="1890800"/>
                  </a:lnTo>
                  <a:lnTo>
                    <a:pt x="3540721" y="1917780"/>
                  </a:lnTo>
                  <a:lnTo>
                    <a:pt x="3554408" y="1937179"/>
                  </a:lnTo>
                  <a:lnTo>
                    <a:pt x="3568550" y="1926169"/>
                  </a:lnTo>
                  <a:lnTo>
                    <a:pt x="3582237" y="1911699"/>
                  </a:lnTo>
                  <a:lnTo>
                    <a:pt x="3596380" y="1893015"/>
                  </a:lnTo>
                  <a:lnTo>
                    <a:pt x="3610523" y="1864131"/>
                  </a:lnTo>
                  <a:lnTo>
                    <a:pt x="3624209" y="1837703"/>
                  </a:lnTo>
                  <a:lnTo>
                    <a:pt x="3638352" y="1836978"/>
                  </a:lnTo>
                  <a:lnTo>
                    <a:pt x="3652039" y="1884277"/>
                  </a:lnTo>
                  <a:lnTo>
                    <a:pt x="3666182" y="1935537"/>
                  </a:lnTo>
                  <a:lnTo>
                    <a:pt x="3680324" y="1917396"/>
                  </a:lnTo>
                  <a:lnTo>
                    <a:pt x="3693098" y="1858889"/>
                  </a:lnTo>
                  <a:lnTo>
                    <a:pt x="3707241" y="1834854"/>
                  </a:lnTo>
                  <a:lnTo>
                    <a:pt x="3720928" y="1850514"/>
                  </a:lnTo>
                  <a:lnTo>
                    <a:pt x="3735071" y="1843549"/>
                  </a:lnTo>
                  <a:lnTo>
                    <a:pt x="3748757" y="1804503"/>
                  </a:lnTo>
                  <a:lnTo>
                    <a:pt x="3762900" y="1790555"/>
                  </a:lnTo>
                  <a:lnTo>
                    <a:pt x="3777043" y="1805689"/>
                  </a:lnTo>
                  <a:lnTo>
                    <a:pt x="3790730" y="1801560"/>
                  </a:lnTo>
                  <a:lnTo>
                    <a:pt x="3804872" y="1752328"/>
                  </a:lnTo>
                  <a:lnTo>
                    <a:pt x="3818559" y="1683440"/>
                  </a:lnTo>
                  <a:lnTo>
                    <a:pt x="3832702" y="1618829"/>
                  </a:lnTo>
                  <a:lnTo>
                    <a:pt x="3846845" y="1601996"/>
                  </a:lnTo>
                  <a:lnTo>
                    <a:pt x="3859619" y="1625193"/>
                  </a:lnTo>
                  <a:lnTo>
                    <a:pt x="3873762" y="1610578"/>
                  </a:lnTo>
                  <a:lnTo>
                    <a:pt x="3887448" y="1559015"/>
                  </a:lnTo>
                  <a:lnTo>
                    <a:pt x="3901591" y="1531326"/>
                  </a:lnTo>
                  <a:lnTo>
                    <a:pt x="3915278" y="1507787"/>
                  </a:lnTo>
                  <a:lnTo>
                    <a:pt x="3929420" y="1442113"/>
                  </a:lnTo>
                  <a:lnTo>
                    <a:pt x="3943563" y="1379919"/>
                  </a:lnTo>
                  <a:lnTo>
                    <a:pt x="3957250" y="1374286"/>
                  </a:lnTo>
                  <a:lnTo>
                    <a:pt x="3971393" y="1412521"/>
                  </a:lnTo>
                  <a:lnTo>
                    <a:pt x="3985079" y="1440126"/>
                  </a:lnTo>
                  <a:lnTo>
                    <a:pt x="3999222" y="1461402"/>
                  </a:lnTo>
                  <a:lnTo>
                    <a:pt x="4013365" y="1453366"/>
                  </a:lnTo>
                  <a:lnTo>
                    <a:pt x="4026595" y="1387603"/>
                  </a:lnTo>
                  <a:lnTo>
                    <a:pt x="4040738" y="1328288"/>
                  </a:lnTo>
                  <a:lnTo>
                    <a:pt x="4054425" y="1285455"/>
                  </a:lnTo>
                  <a:lnTo>
                    <a:pt x="4068567" y="1248249"/>
                  </a:lnTo>
                  <a:lnTo>
                    <a:pt x="4082254" y="1239869"/>
                  </a:lnTo>
                  <a:lnTo>
                    <a:pt x="4096397" y="1271838"/>
                  </a:lnTo>
                  <a:lnTo>
                    <a:pt x="4110540" y="1305756"/>
                  </a:lnTo>
                  <a:lnTo>
                    <a:pt x="4124226" y="1291693"/>
                  </a:lnTo>
                  <a:lnTo>
                    <a:pt x="4138369" y="1238221"/>
                  </a:lnTo>
                  <a:lnTo>
                    <a:pt x="4152056" y="1201805"/>
                  </a:lnTo>
                  <a:lnTo>
                    <a:pt x="4166198" y="1174996"/>
                  </a:lnTo>
                  <a:lnTo>
                    <a:pt x="4180341" y="1138416"/>
                  </a:lnTo>
                  <a:lnTo>
                    <a:pt x="4193115" y="1137488"/>
                  </a:lnTo>
                  <a:lnTo>
                    <a:pt x="4207258" y="1142430"/>
                  </a:lnTo>
                  <a:lnTo>
                    <a:pt x="4220945" y="1134807"/>
                  </a:lnTo>
                  <a:lnTo>
                    <a:pt x="4235088" y="1126423"/>
                  </a:lnTo>
                  <a:lnTo>
                    <a:pt x="4248774" y="1113255"/>
                  </a:lnTo>
                  <a:lnTo>
                    <a:pt x="4262917" y="1101430"/>
                  </a:lnTo>
                  <a:lnTo>
                    <a:pt x="4277060" y="1075300"/>
                  </a:lnTo>
                  <a:lnTo>
                    <a:pt x="4290746" y="1075764"/>
                  </a:lnTo>
                  <a:lnTo>
                    <a:pt x="4304889" y="1119256"/>
                  </a:lnTo>
                  <a:lnTo>
                    <a:pt x="4318576" y="1118131"/>
                  </a:lnTo>
                  <a:lnTo>
                    <a:pt x="4332719" y="1071157"/>
                  </a:lnTo>
                  <a:lnTo>
                    <a:pt x="4346861" y="1054953"/>
                  </a:lnTo>
                  <a:lnTo>
                    <a:pt x="4359636" y="1062289"/>
                  </a:lnTo>
                  <a:lnTo>
                    <a:pt x="4373778" y="1070788"/>
                  </a:lnTo>
                  <a:lnTo>
                    <a:pt x="4387465" y="1064463"/>
                  </a:lnTo>
                  <a:lnTo>
                    <a:pt x="4401608" y="1037368"/>
                  </a:lnTo>
                  <a:lnTo>
                    <a:pt x="4415294" y="994921"/>
                  </a:lnTo>
                  <a:lnTo>
                    <a:pt x="4429437" y="945406"/>
                  </a:lnTo>
                  <a:lnTo>
                    <a:pt x="4443580" y="915768"/>
                  </a:lnTo>
                  <a:lnTo>
                    <a:pt x="4457267" y="885253"/>
                  </a:lnTo>
                  <a:lnTo>
                    <a:pt x="4471409" y="874474"/>
                  </a:lnTo>
                  <a:lnTo>
                    <a:pt x="4485096" y="910649"/>
                  </a:lnTo>
                  <a:lnTo>
                    <a:pt x="4499239" y="941096"/>
                  </a:lnTo>
                  <a:lnTo>
                    <a:pt x="4513382" y="951108"/>
                  </a:lnTo>
                  <a:lnTo>
                    <a:pt x="4526156" y="937679"/>
                  </a:lnTo>
                  <a:lnTo>
                    <a:pt x="4540299" y="917761"/>
                  </a:lnTo>
                  <a:lnTo>
                    <a:pt x="4553985" y="928556"/>
                  </a:lnTo>
                  <a:lnTo>
                    <a:pt x="4568128" y="935279"/>
                  </a:lnTo>
                  <a:lnTo>
                    <a:pt x="4581815" y="919819"/>
                  </a:lnTo>
                  <a:lnTo>
                    <a:pt x="4595957" y="883857"/>
                  </a:lnTo>
                  <a:lnTo>
                    <a:pt x="4610100" y="847137"/>
                  </a:lnTo>
                  <a:lnTo>
                    <a:pt x="4623787" y="838711"/>
                  </a:lnTo>
                  <a:lnTo>
                    <a:pt x="4637930" y="806708"/>
                  </a:lnTo>
                  <a:lnTo>
                    <a:pt x="4651616" y="762110"/>
                  </a:lnTo>
                  <a:lnTo>
                    <a:pt x="4665759" y="748433"/>
                  </a:lnTo>
                  <a:lnTo>
                    <a:pt x="4679902" y="721725"/>
                  </a:lnTo>
                  <a:lnTo>
                    <a:pt x="4693132" y="662711"/>
                  </a:lnTo>
                  <a:lnTo>
                    <a:pt x="4707275" y="564612"/>
                  </a:lnTo>
                  <a:lnTo>
                    <a:pt x="4720962" y="444279"/>
                  </a:lnTo>
                  <a:lnTo>
                    <a:pt x="4735104" y="344870"/>
                  </a:lnTo>
                  <a:lnTo>
                    <a:pt x="4748791" y="280187"/>
                  </a:lnTo>
                  <a:lnTo>
                    <a:pt x="4762934" y="260941"/>
                  </a:lnTo>
                  <a:lnTo>
                    <a:pt x="4777077" y="254368"/>
                  </a:lnTo>
                  <a:lnTo>
                    <a:pt x="4790763" y="213811"/>
                  </a:lnTo>
                  <a:lnTo>
                    <a:pt x="4804906" y="151571"/>
                  </a:lnTo>
                  <a:lnTo>
                    <a:pt x="4818593" y="105676"/>
                  </a:lnTo>
                  <a:lnTo>
                    <a:pt x="4832735" y="76243"/>
                  </a:lnTo>
                  <a:lnTo>
                    <a:pt x="4846878" y="43103"/>
                  </a:lnTo>
                  <a:lnTo>
                    <a:pt x="4859652" y="11287"/>
                  </a:lnTo>
                  <a:lnTo>
                    <a:pt x="4873795" y="1655"/>
                  </a:lnTo>
                  <a:lnTo>
                    <a:pt x="4887482" y="0"/>
                  </a:lnTo>
                  <a:lnTo>
                    <a:pt x="4901625" y="24525"/>
                  </a:lnTo>
                  <a:lnTo>
                    <a:pt x="4915311" y="79828"/>
                  </a:lnTo>
                  <a:lnTo>
                    <a:pt x="4929454" y="124989"/>
                  </a:lnTo>
                  <a:lnTo>
                    <a:pt x="4943597" y="177836"/>
                  </a:lnTo>
                  <a:lnTo>
                    <a:pt x="4957283" y="254932"/>
                  </a:lnTo>
                  <a:lnTo>
                    <a:pt x="4971426" y="357843"/>
                  </a:lnTo>
                  <a:lnTo>
                    <a:pt x="4985113" y="461789"/>
                  </a:lnTo>
                  <a:lnTo>
                    <a:pt x="4999256" y="551396"/>
                  </a:lnTo>
                  <a:lnTo>
                    <a:pt x="5013398" y="675483"/>
                  </a:lnTo>
                  <a:lnTo>
                    <a:pt x="5026173" y="841722"/>
                  </a:lnTo>
                  <a:lnTo>
                    <a:pt x="5040315" y="995734"/>
                  </a:lnTo>
                  <a:lnTo>
                    <a:pt x="5054002" y="1156685"/>
                  </a:lnTo>
                  <a:lnTo>
                    <a:pt x="5068145" y="1337844"/>
                  </a:lnTo>
                  <a:lnTo>
                    <a:pt x="5081831" y="1493597"/>
                  </a:lnTo>
                  <a:lnTo>
                    <a:pt x="5095974" y="1651889"/>
                  </a:lnTo>
                  <a:lnTo>
                    <a:pt x="5110117" y="1808234"/>
                  </a:lnTo>
                  <a:lnTo>
                    <a:pt x="5123804" y="1897731"/>
                  </a:lnTo>
                  <a:lnTo>
                    <a:pt x="5137946" y="1951691"/>
                  </a:lnTo>
                  <a:lnTo>
                    <a:pt x="5151633" y="2031547"/>
                  </a:lnTo>
                  <a:lnTo>
                    <a:pt x="5165776" y="2100604"/>
                  </a:lnTo>
                  <a:lnTo>
                    <a:pt x="5179919" y="2100707"/>
                  </a:lnTo>
                  <a:lnTo>
                    <a:pt x="5192693" y="2100707"/>
                  </a:lnTo>
                  <a:lnTo>
                    <a:pt x="5206836" y="2100707"/>
                  </a:lnTo>
                  <a:lnTo>
                    <a:pt x="5220522" y="2100707"/>
                  </a:lnTo>
                  <a:lnTo>
                    <a:pt x="5234665" y="2100707"/>
                  </a:lnTo>
                  <a:lnTo>
                    <a:pt x="5248352" y="2100707"/>
                  </a:lnTo>
                  <a:lnTo>
                    <a:pt x="5262494" y="2100707"/>
                  </a:lnTo>
                  <a:lnTo>
                    <a:pt x="5276637" y="2100707"/>
                  </a:lnTo>
                  <a:lnTo>
                    <a:pt x="5290324" y="2100707"/>
                  </a:lnTo>
                  <a:lnTo>
                    <a:pt x="5304467" y="2100707"/>
                  </a:lnTo>
                  <a:lnTo>
                    <a:pt x="5318153" y="2100707"/>
                  </a:lnTo>
                  <a:lnTo>
                    <a:pt x="5332296" y="2100707"/>
                  </a:lnTo>
                  <a:lnTo>
                    <a:pt x="5346439" y="2100707"/>
                  </a:lnTo>
                  <a:lnTo>
                    <a:pt x="5359669" y="2100707"/>
                  </a:lnTo>
                  <a:lnTo>
                    <a:pt x="5373812" y="2100707"/>
                  </a:lnTo>
                  <a:lnTo>
                    <a:pt x="5387499" y="2100707"/>
                  </a:lnTo>
                  <a:lnTo>
                    <a:pt x="5401642" y="2100707"/>
                  </a:lnTo>
                  <a:lnTo>
                    <a:pt x="5415328" y="2100707"/>
                  </a:lnTo>
                  <a:lnTo>
                    <a:pt x="5429471" y="2100707"/>
                  </a:lnTo>
                  <a:lnTo>
                    <a:pt x="5443614" y="2100707"/>
                  </a:lnTo>
                  <a:lnTo>
                    <a:pt x="5457300" y="2100707"/>
                  </a:lnTo>
                  <a:lnTo>
                    <a:pt x="5471443" y="2100707"/>
                  </a:lnTo>
                  <a:lnTo>
                    <a:pt x="5485130" y="2100707"/>
                  </a:lnTo>
                  <a:lnTo>
                    <a:pt x="5499273" y="2100707"/>
                  </a:lnTo>
                  <a:lnTo>
                    <a:pt x="5513415" y="2100707"/>
                  </a:lnTo>
                  <a:lnTo>
                    <a:pt x="5526190" y="2100707"/>
                  </a:lnTo>
                  <a:lnTo>
                    <a:pt x="5540332" y="2100707"/>
                  </a:lnTo>
                  <a:lnTo>
                    <a:pt x="5554019" y="2100707"/>
                  </a:lnTo>
                  <a:lnTo>
                    <a:pt x="5568162" y="2100707"/>
                  </a:lnTo>
                  <a:lnTo>
                    <a:pt x="5581848" y="2100707"/>
                  </a:lnTo>
                  <a:lnTo>
                    <a:pt x="5595991" y="2100707"/>
                  </a:lnTo>
                  <a:lnTo>
                    <a:pt x="5610134" y="2100707"/>
                  </a:lnTo>
                  <a:lnTo>
                    <a:pt x="5623821" y="2100707"/>
                  </a:lnTo>
                  <a:lnTo>
                    <a:pt x="5637963" y="2100707"/>
                  </a:lnTo>
                  <a:lnTo>
                    <a:pt x="5651650" y="2035608"/>
                  </a:lnTo>
                  <a:lnTo>
                    <a:pt x="5665793" y="1939426"/>
                  </a:lnTo>
                  <a:lnTo>
                    <a:pt x="5679936" y="1937318"/>
                  </a:lnTo>
                  <a:lnTo>
                    <a:pt x="5692710" y="1965002"/>
                  </a:lnTo>
                  <a:lnTo>
                    <a:pt x="5706853" y="1965562"/>
                  </a:lnTo>
                  <a:lnTo>
                    <a:pt x="5720539" y="1983361"/>
                  </a:lnTo>
                  <a:lnTo>
                    <a:pt x="5734682" y="2071884"/>
                  </a:lnTo>
                  <a:lnTo>
                    <a:pt x="5748369" y="2100707"/>
                  </a:lnTo>
                  <a:lnTo>
                    <a:pt x="5762511" y="2100707"/>
                  </a:lnTo>
                  <a:lnTo>
                    <a:pt x="5776654" y="2100707"/>
                  </a:lnTo>
                  <a:lnTo>
                    <a:pt x="5790341" y="2100707"/>
                  </a:lnTo>
                  <a:lnTo>
                    <a:pt x="5804484" y="2100707"/>
                  </a:lnTo>
                  <a:lnTo>
                    <a:pt x="5818170" y="2100707"/>
                  </a:lnTo>
                  <a:lnTo>
                    <a:pt x="5832313" y="2100707"/>
                  </a:lnTo>
                  <a:lnTo>
                    <a:pt x="5846456" y="2100707"/>
                  </a:lnTo>
                  <a:lnTo>
                    <a:pt x="5859230" y="2100707"/>
                  </a:lnTo>
                  <a:lnTo>
                    <a:pt x="5873373" y="2100707"/>
                  </a:lnTo>
                  <a:lnTo>
                    <a:pt x="5887059" y="2100707"/>
                  </a:lnTo>
                  <a:lnTo>
                    <a:pt x="5901202" y="2100707"/>
                  </a:lnTo>
                  <a:lnTo>
                    <a:pt x="5914889" y="2100707"/>
                  </a:lnTo>
                  <a:lnTo>
                    <a:pt x="5929032" y="2100707"/>
                  </a:lnTo>
                  <a:lnTo>
                    <a:pt x="5943174" y="2100707"/>
                  </a:lnTo>
                  <a:lnTo>
                    <a:pt x="5956861" y="2100707"/>
                  </a:lnTo>
                  <a:lnTo>
                    <a:pt x="5971004" y="2100707"/>
                  </a:lnTo>
                  <a:lnTo>
                    <a:pt x="5984690" y="2100707"/>
                  </a:lnTo>
                  <a:lnTo>
                    <a:pt x="5998833" y="2100707"/>
                  </a:lnTo>
                  <a:lnTo>
                    <a:pt x="6012976" y="2100707"/>
                  </a:lnTo>
                  <a:lnTo>
                    <a:pt x="6026206" y="2100707"/>
                  </a:lnTo>
                  <a:lnTo>
                    <a:pt x="6040349" y="2100707"/>
                  </a:lnTo>
                  <a:lnTo>
                    <a:pt x="6054036" y="2089053"/>
                  </a:lnTo>
                  <a:lnTo>
                    <a:pt x="6068179" y="2021872"/>
                  </a:lnTo>
                  <a:lnTo>
                    <a:pt x="6081865" y="1934954"/>
                  </a:lnTo>
                  <a:lnTo>
                    <a:pt x="6096008" y="1866686"/>
                  </a:lnTo>
                  <a:lnTo>
                    <a:pt x="6110151" y="1803691"/>
                  </a:lnTo>
                  <a:lnTo>
                    <a:pt x="6123837" y="1727330"/>
                  </a:lnTo>
                  <a:lnTo>
                    <a:pt x="6137980" y="1682196"/>
                  </a:lnTo>
                  <a:lnTo>
                    <a:pt x="6151667" y="1660419"/>
                  </a:lnTo>
                  <a:lnTo>
                    <a:pt x="6165810" y="1620714"/>
                  </a:lnTo>
                  <a:lnTo>
                    <a:pt x="6179952" y="1550597"/>
                  </a:lnTo>
                  <a:lnTo>
                    <a:pt x="6192727" y="1500112"/>
                  </a:lnTo>
                  <a:lnTo>
                    <a:pt x="6206869" y="1489049"/>
                  </a:lnTo>
                  <a:lnTo>
                    <a:pt x="6220556" y="1486297"/>
                  </a:lnTo>
                  <a:lnTo>
                    <a:pt x="6234699" y="1479944"/>
                  </a:lnTo>
                  <a:lnTo>
                    <a:pt x="6248385" y="1473960"/>
                  </a:lnTo>
                  <a:lnTo>
                    <a:pt x="6262528" y="1479943"/>
                  </a:lnTo>
                  <a:lnTo>
                    <a:pt x="6276671" y="1518856"/>
                  </a:lnTo>
                  <a:lnTo>
                    <a:pt x="6290358" y="1577766"/>
                  </a:lnTo>
                  <a:lnTo>
                    <a:pt x="6304500" y="1601274"/>
                  </a:lnTo>
                  <a:lnTo>
                    <a:pt x="6318187" y="1564844"/>
                  </a:lnTo>
                  <a:lnTo>
                    <a:pt x="6332330" y="1546241"/>
                  </a:lnTo>
                  <a:lnTo>
                    <a:pt x="6346473" y="1570849"/>
                  </a:lnTo>
                  <a:lnTo>
                    <a:pt x="6359247" y="1600149"/>
                  </a:lnTo>
                  <a:lnTo>
                    <a:pt x="6373390" y="1646038"/>
                  </a:lnTo>
                  <a:lnTo>
                    <a:pt x="6387076" y="1708875"/>
                  </a:lnTo>
                  <a:lnTo>
                    <a:pt x="6401219" y="1763313"/>
                  </a:lnTo>
                  <a:lnTo>
                    <a:pt x="6414906" y="1814748"/>
                  </a:lnTo>
                  <a:lnTo>
                    <a:pt x="6429048" y="1855099"/>
                  </a:lnTo>
                  <a:lnTo>
                    <a:pt x="6443191" y="1869779"/>
                  </a:lnTo>
                  <a:lnTo>
                    <a:pt x="6456878" y="1853302"/>
                  </a:lnTo>
                  <a:lnTo>
                    <a:pt x="6471021" y="1816362"/>
                  </a:lnTo>
                  <a:lnTo>
                    <a:pt x="6484707" y="1817067"/>
                  </a:lnTo>
                  <a:lnTo>
                    <a:pt x="6498850" y="1861150"/>
                  </a:lnTo>
                  <a:lnTo>
                    <a:pt x="6512993" y="1910902"/>
                  </a:lnTo>
                  <a:lnTo>
                    <a:pt x="6525767" y="1941301"/>
                  </a:lnTo>
                  <a:lnTo>
                    <a:pt x="6539910" y="1941018"/>
                  </a:lnTo>
                  <a:lnTo>
                    <a:pt x="6553596" y="1923117"/>
                  </a:lnTo>
                  <a:lnTo>
                    <a:pt x="6567739" y="1908697"/>
                  </a:lnTo>
                  <a:lnTo>
                    <a:pt x="6581426" y="1898728"/>
                  </a:lnTo>
                  <a:lnTo>
                    <a:pt x="6595569" y="1872693"/>
                  </a:lnTo>
                  <a:lnTo>
                    <a:pt x="6609711" y="1831569"/>
                  </a:lnTo>
                  <a:lnTo>
                    <a:pt x="6623398" y="1821110"/>
                  </a:lnTo>
                  <a:lnTo>
                    <a:pt x="6637541" y="1848373"/>
                  </a:lnTo>
                  <a:lnTo>
                    <a:pt x="6651227" y="1871792"/>
                  </a:lnTo>
                  <a:lnTo>
                    <a:pt x="6665370" y="1848136"/>
                  </a:lnTo>
                  <a:lnTo>
                    <a:pt x="6679513" y="1784656"/>
                  </a:lnTo>
                  <a:lnTo>
                    <a:pt x="6692743" y="1736255"/>
                  </a:lnTo>
                  <a:lnTo>
                    <a:pt x="6706886" y="1726177"/>
                  </a:lnTo>
                  <a:lnTo>
                    <a:pt x="6720573" y="1726071"/>
                  </a:lnTo>
                  <a:lnTo>
                    <a:pt x="6734716" y="1727587"/>
                  </a:lnTo>
                  <a:lnTo>
                    <a:pt x="6748402" y="1736248"/>
                  </a:lnTo>
                  <a:lnTo>
                    <a:pt x="6762545" y="1743470"/>
                  </a:lnTo>
                  <a:lnTo>
                    <a:pt x="6776688" y="1753533"/>
                  </a:lnTo>
                  <a:lnTo>
                    <a:pt x="6790374" y="1743220"/>
                  </a:lnTo>
                  <a:lnTo>
                    <a:pt x="6804517" y="1726827"/>
                  </a:lnTo>
                  <a:lnTo>
                    <a:pt x="6818204" y="1720086"/>
                  </a:lnTo>
                  <a:lnTo>
                    <a:pt x="6832347" y="1719246"/>
                  </a:lnTo>
                  <a:lnTo>
                    <a:pt x="6846490" y="1720865"/>
                  </a:lnTo>
                  <a:lnTo>
                    <a:pt x="6859264" y="1691770"/>
                  </a:lnTo>
                  <a:lnTo>
                    <a:pt x="6873406" y="1645637"/>
                  </a:lnTo>
                  <a:lnTo>
                    <a:pt x="6887093" y="1630203"/>
                  </a:lnTo>
                  <a:lnTo>
                    <a:pt x="6901236" y="1598678"/>
                  </a:lnTo>
                  <a:lnTo>
                    <a:pt x="6901236" y="2100707"/>
                  </a:lnTo>
                  <a:lnTo>
                    <a:pt x="6887093" y="2100707"/>
                  </a:lnTo>
                  <a:lnTo>
                    <a:pt x="6873406" y="2100707"/>
                  </a:lnTo>
                  <a:lnTo>
                    <a:pt x="6859264" y="2100707"/>
                  </a:lnTo>
                  <a:lnTo>
                    <a:pt x="6846490" y="2100707"/>
                  </a:lnTo>
                  <a:lnTo>
                    <a:pt x="6832347" y="2100707"/>
                  </a:lnTo>
                  <a:lnTo>
                    <a:pt x="6818204" y="2100707"/>
                  </a:lnTo>
                  <a:lnTo>
                    <a:pt x="6804517" y="2100707"/>
                  </a:lnTo>
                  <a:lnTo>
                    <a:pt x="6790374" y="2100707"/>
                  </a:lnTo>
                  <a:lnTo>
                    <a:pt x="6776688" y="2100707"/>
                  </a:lnTo>
                  <a:lnTo>
                    <a:pt x="6762545" y="2100707"/>
                  </a:lnTo>
                  <a:lnTo>
                    <a:pt x="6748402" y="2100707"/>
                  </a:lnTo>
                  <a:lnTo>
                    <a:pt x="6734716" y="2100707"/>
                  </a:lnTo>
                  <a:lnTo>
                    <a:pt x="6720573" y="2100707"/>
                  </a:lnTo>
                  <a:lnTo>
                    <a:pt x="6706886" y="2100707"/>
                  </a:lnTo>
                  <a:lnTo>
                    <a:pt x="6692743" y="2100707"/>
                  </a:lnTo>
                  <a:lnTo>
                    <a:pt x="6679513" y="2100707"/>
                  </a:lnTo>
                  <a:lnTo>
                    <a:pt x="6665370" y="2100707"/>
                  </a:lnTo>
                  <a:lnTo>
                    <a:pt x="6651227" y="2100707"/>
                  </a:lnTo>
                  <a:lnTo>
                    <a:pt x="6637541" y="2100707"/>
                  </a:lnTo>
                  <a:lnTo>
                    <a:pt x="6623398" y="2100707"/>
                  </a:lnTo>
                  <a:lnTo>
                    <a:pt x="6609711" y="2100707"/>
                  </a:lnTo>
                  <a:lnTo>
                    <a:pt x="6595569" y="2100707"/>
                  </a:lnTo>
                  <a:lnTo>
                    <a:pt x="6581426" y="2100707"/>
                  </a:lnTo>
                  <a:lnTo>
                    <a:pt x="6567739" y="2100707"/>
                  </a:lnTo>
                  <a:lnTo>
                    <a:pt x="6553596" y="2100707"/>
                  </a:lnTo>
                  <a:lnTo>
                    <a:pt x="6539910" y="2100707"/>
                  </a:lnTo>
                  <a:lnTo>
                    <a:pt x="6525767" y="2100707"/>
                  </a:lnTo>
                  <a:lnTo>
                    <a:pt x="6512993" y="2100707"/>
                  </a:lnTo>
                  <a:lnTo>
                    <a:pt x="6498850" y="2100707"/>
                  </a:lnTo>
                  <a:lnTo>
                    <a:pt x="6484707" y="2100707"/>
                  </a:lnTo>
                  <a:lnTo>
                    <a:pt x="6471021" y="2100707"/>
                  </a:lnTo>
                  <a:lnTo>
                    <a:pt x="6456878" y="2100707"/>
                  </a:lnTo>
                  <a:lnTo>
                    <a:pt x="6443191" y="2100707"/>
                  </a:lnTo>
                  <a:lnTo>
                    <a:pt x="6429048" y="2100707"/>
                  </a:lnTo>
                  <a:lnTo>
                    <a:pt x="6414906" y="2100707"/>
                  </a:lnTo>
                  <a:lnTo>
                    <a:pt x="6401219" y="2100707"/>
                  </a:lnTo>
                  <a:lnTo>
                    <a:pt x="6387076" y="2100707"/>
                  </a:lnTo>
                  <a:lnTo>
                    <a:pt x="6373390" y="2100707"/>
                  </a:lnTo>
                  <a:lnTo>
                    <a:pt x="6359247" y="2100707"/>
                  </a:lnTo>
                  <a:lnTo>
                    <a:pt x="6346473" y="2100707"/>
                  </a:lnTo>
                  <a:lnTo>
                    <a:pt x="6332330" y="2100707"/>
                  </a:lnTo>
                  <a:lnTo>
                    <a:pt x="6318187" y="2100707"/>
                  </a:lnTo>
                  <a:lnTo>
                    <a:pt x="6304500" y="2100707"/>
                  </a:lnTo>
                  <a:lnTo>
                    <a:pt x="6290358" y="2100707"/>
                  </a:lnTo>
                  <a:lnTo>
                    <a:pt x="6276671" y="2100707"/>
                  </a:lnTo>
                  <a:lnTo>
                    <a:pt x="6262528" y="2100707"/>
                  </a:lnTo>
                  <a:lnTo>
                    <a:pt x="6248385" y="2100707"/>
                  </a:lnTo>
                  <a:lnTo>
                    <a:pt x="6234699" y="2100707"/>
                  </a:lnTo>
                  <a:lnTo>
                    <a:pt x="6220556" y="2100707"/>
                  </a:lnTo>
                  <a:lnTo>
                    <a:pt x="6206869" y="2100707"/>
                  </a:lnTo>
                  <a:lnTo>
                    <a:pt x="6192727" y="2100707"/>
                  </a:lnTo>
                  <a:lnTo>
                    <a:pt x="6179952" y="2100707"/>
                  </a:lnTo>
                  <a:lnTo>
                    <a:pt x="6165810" y="2100707"/>
                  </a:lnTo>
                  <a:lnTo>
                    <a:pt x="6151667" y="2100707"/>
                  </a:lnTo>
                  <a:lnTo>
                    <a:pt x="6137980" y="2100707"/>
                  </a:lnTo>
                  <a:lnTo>
                    <a:pt x="6123837" y="2100707"/>
                  </a:lnTo>
                  <a:lnTo>
                    <a:pt x="6110151" y="2100707"/>
                  </a:lnTo>
                  <a:lnTo>
                    <a:pt x="6096008" y="2100707"/>
                  </a:lnTo>
                  <a:lnTo>
                    <a:pt x="6081865" y="2100707"/>
                  </a:lnTo>
                  <a:lnTo>
                    <a:pt x="6068179" y="2100707"/>
                  </a:lnTo>
                  <a:lnTo>
                    <a:pt x="6054036" y="2100707"/>
                  </a:lnTo>
                  <a:lnTo>
                    <a:pt x="6040349" y="2133014"/>
                  </a:lnTo>
                  <a:lnTo>
                    <a:pt x="6026206" y="2154990"/>
                  </a:lnTo>
                  <a:lnTo>
                    <a:pt x="6012976" y="2163214"/>
                  </a:lnTo>
                  <a:lnTo>
                    <a:pt x="5998833" y="2172734"/>
                  </a:lnTo>
                  <a:lnTo>
                    <a:pt x="5984690" y="2199204"/>
                  </a:lnTo>
                  <a:lnTo>
                    <a:pt x="5971004" y="2210209"/>
                  </a:lnTo>
                  <a:lnTo>
                    <a:pt x="5956861" y="2208029"/>
                  </a:lnTo>
                  <a:lnTo>
                    <a:pt x="5943174" y="2224259"/>
                  </a:lnTo>
                  <a:lnTo>
                    <a:pt x="5929032" y="2285029"/>
                  </a:lnTo>
                  <a:lnTo>
                    <a:pt x="5914889" y="2358439"/>
                  </a:lnTo>
                  <a:lnTo>
                    <a:pt x="5901202" y="2407165"/>
                  </a:lnTo>
                  <a:lnTo>
                    <a:pt x="5887059" y="2439194"/>
                  </a:lnTo>
                  <a:lnTo>
                    <a:pt x="5873373" y="2479185"/>
                  </a:lnTo>
                  <a:lnTo>
                    <a:pt x="5859230" y="2539431"/>
                  </a:lnTo>
                  <a:lnTo>
                    <a:pt x="5846456" y="2575437"/>
                  </a:lnTo>
                  <a:lnTo>
                    <a:pt x="5832313" y="2585102"/>
                  </a:lnTo>
                  <a:lnTo>
                    <a:pt x="5818170" y="2575489"/>
                  </a:lnTo>
                  <a:lnTo>
                    <a:pt x="5804484" y="2545987"/>
                  </a:lnTo>
                  <a:lnTo>
                    <a:pt x="5790341" y="2485922"/>
                  </a:lnTo>
                  <a:lnTo>
                    <a:pt x="5776654" y="2399577"/>
                  </a:lnTo>
                  <a:lnTo>
                    <a:pt x="5762511" y="2308428"/>
                  </a:lnTo>
                  <a:lnTo>
                    <a:pt x="5748369" y="2197806"/>
                  </a:lnTo>
                  <a:lnTo>
                    <a:pt x="5734682" y="2100707"/>
                  </a:lnTo>
                  <a:lnTo>
                    <a:pt x="5720539" y="2100707"/>
                  </a:lnTo>
                  <a:lnTo>
                    <a:pt x="5706853" y="2100707"/>
                  </a:lnTo>
                  <a:lnTo>
                    <a:pt x="5692710" y="2100707"/>
                  </a:lnTo>
                  <a:lnTo>
                    <a:pt x="5679936" y="2100707"/>
                  </a:lnTo>
                  <a:lnTo>
                    <a:pt x="5665793" y="2100707"/>
                  </a:lnTo>
                  <a:lnTo>
                    <a:pt x="5651650" y="2100707"/>
                  </a:lnTo>
                  <a:lnTo>
                    <a:pt x="5637963" y="2221946"/>
                  </a:lnTo>
                  <a:lnTo>
                    <a:pt x="5623821" y="2431835"/>
                  </a:lnTo>
                  <a:lnTo>
                    <a:pt x="5610134" y="2577920"/>
                  </a:lnTo>
                  <a:lnTo>
                    <a:pt x="5595991" y="2644222"/>
                  </a:lnTo>
                  <a:lnTo>
                    <a:pt x="5581848" y="2702191"/>
                  </a:lnTo>
                  <a:lnTo>
                    <a:pt x="5568162" y="2801172"/>
                  </a:lnTo>
                  <a:lnTo>
                    <a:pt x="5554019" y="2917156"/>
                  </a:lnTo>
                  <a:lnTo>
                    <a:pt x="5540332" y="3011104"/>
                  </a:lnTo>
                  <a:lnTo>
                    <a:pt x="5526190" y="3113015"/>
                  </a:lnTo>
                  <a:lnTo>
                    <a:pt x="5513415" y="3249910"/>
                  </a:lnTo>
                  <a:lnTo>
                    <a:pt x="5499273" y="3316231"/>
                  </a:lnTo>
                  <a:lnTo>
                    <a:pt x="5485130" y="3259617"/>
                  </a:lnTo>
                  <a:lnTo>
                    <a:pt x="5471443" y="3165210"/>
                  </a:lnTo>
                  <a:lnTo>
                    <a:pt x="5457300" y="3114920"/>
                  </a:lnTo>
                  <a:lnTo>
                    <a:pt x="5443614" y="3119550"/>
                  </a:lnTo>
                  <a:lnTo>
                    <a:pt x="5429471" y="3121856"/>
                  </a:lnTo>
                  <a:lnTo>
                    <a:pt x="5415328" y="3120888"/>
                  </a:lnTo>
                  <a:lnTo>
                    <a:pt x="5401642" y="3131123"/>
                  </a:lnTo>
                  <a:lnTo>
                    <a:pt x="5387499" y="3106116"/>
                  </a:lnTo>
                  <a:lnTo>
                    <a:pt x="5373812" y="3044908"/>
                  </a:lnTo>
                  <a:lnTo>
                    <a:pt x="5359669" y="2954944"/>
                  </a:lnTo>
                  <a:lnTo>
                    <a:pt x="5346439" y="2831248"/>
                  </a:lnTo>
                  <a:lnTo>
                    <a:pt x="5332296" y="2729228"/>
                  </a:lnTo>
                  <a:lnTo>
                    <a:pt x="5318153" y="2676670"/>
                  </a:lnTo>
                  <a:lnTo>
                    <a:pt x="5304467" y="2598823"/>
                  </a:lnTo>
                  <a:lnTo>
                    <a:pt x="5290324" y="2461169"/>
                  </a:lnTo>
                  <a:lnTo>
                    <a:pt x="5276637" y="2355899"/>
                  </a:lnTo>
                  <a:lnTo>
                    <a:pt x="5262494" y="2337163"/>
                  </a:lnTo>
                  <a:lnTo>
                    <a:pt x="5248352" y="2306541"/>
                  </a:lnTo>
                  <a:lnTo>
                    <a:pt x="5234665" y="2243344"/>
                  </a:lnTo>
                  <a:lnTo>
                    <a:pt x="5220522" y="2208721"/>
                  </a:lnTo>
                  <a:lnTo>
                    <a:pt x="5206836" y="2163036"/>
                  </a:lnTo>
                  <a:lnTo>
                    <a:pt x="5192693" y="2117456"/>
                  </a:lnTo>
                  <a:lnTo>
                    <a:pt x="5179919" y="2114177"/>
                  </a:lnTo>
                  <a:lnTo>
                    <a:pt x="5165776" y="2100707"/>
                  </a:lnTo>
                  <a:lnTo>
                    <a:pt x="5151633" y="2100707"/>
                  </a:lnTo>
                  <a:lnTo>
                    <a:pt x="5137946" y="2100707"/>
                  </a:lnTo>
                  <a:lnTo>
                    <a:pt x="5123804" y="2100707"/>
                  </a:lnTo>
                  <a:lnTo>
                    <a:pt x="5110117" y="2100707"/>
                  </a:lnTo>
                  <a:lnTo>
                    <a:pt x="5095974" y="2100707"/>
                  </a:lnTo>
                  <a:lnTo>
                    <a:pt x="5081831" y="2100707"/>
                  </a:lnTo>
                  <a:lnTo>
                    <a:pt x="5068145" y="2100707"/>
                  </a:lnTo>
                  <a:lnTo>
                    <a:pt x="5054002" y="2100707"/>
                  </a:lnTo>
                  <a:lnTo>
                    <a:pt x="5040315" y="2100707"/>
                  </a:lnTo>
                  <a:lnTo>
                    <a:pt x="5026173" y="2100707"/>
                  </a:lnTo>
                  <a:lnTo>
                    <a:pt x="5013398" y="2100707"/>
                  </a:lnTo>
                  <a:lnTo>
                    <a:pt x="4999256" y="2100707"/>
                  </a:lnTo>
                  <a:lnTo>
                    <a:pt x="4985113" y="2100707"/>
                  </a:lnTo>
                  <a:lnTo>
                    <a:pt x="4971426" y="2100707"/>
                  </a:lnTo>
                  <a:lnTo>
                    <a:pt x="4957283" y="2100707"/>
                  </a:lnTo>
                  <a:lnTo>
                    <a:pt x="4943597" y="2100707"/>
                  </a:lnTo>
                  <a:lnTo>
                    <a:pt x="4929454" y="2100707"/>
                  </a:lnTo>
                  <a:lnTo>
                    <a:pt x="4915311" y="2100707"/>
                  </a:lnTo>
                  <a:lnTo>
                    <a:pt x="4901625" y="2100707"/>
                  </a:lnTo>
                  <a:lnTo>
                    <a:pt x="4887482" y="2100707"/>
                  </a:lnTo>
                  <a:lnTo>
                    <a:pt x="4873795" y="2100707"/>
                  </a:lnTo>
                  <a:lnTo>
                    <a:pt x="4859652" y="2100707"/>
                  </a:lnTo>
                  <a:lnTo>
                    <a:pt x="4846878" y="2100707"/>
                  </a:lnTo>
                  <a:lnTo>
                    <a:pt x="4832735" y="2100707"/>
                  </a:lnTo>
                  <a:lnTo>
                    <a:pt x="4818593" y="2100707"/>
                  </a:lnTo>
                  <a:lnTo>
                    <a:pt x="4804906" y="2100707"/>
                  </a:lnTo>
                  <a:lnTo>
                    <a:pt x="4790763" y="2100707"/>
                  </a:lnTo>
                  <a:lnTo>
                    <a:pt x="4777077" y="2100707"/>
                  </a:lnTo>
                  <a:lnTo>
                    <a:pt x="4762934" y="2100707"/>
                  </a:lnTo>
                  <a:lnTo>
                    <a:pt x="4748791" y="2100707"/>
                  </a:lnTo>
                  <a:lnTo>
                    <a:pt x="4735104" y="2100707"/>
                  </a:lnTo>
                  <a:lnTo>
                    <a:pt x="4720962" y="2100707"/>
                  </a:lnTo>
                  <a:lnTo>
                    <a:pt x="4707275" y="2100707"/>
                  </a:lnTo>
                  <a:lnTo>
                    <a:pt x="4693132" y="2100707"/>
                  </a:lnTo>
                  <a:lnTo>
                    <a:pt x="4679902" y="2100707"/>
                  </a:lnTo>
                  <a:lnTo>
                    <a:pt x="4665759" y="2100707"/>
                  </a:lnTo>
                  <a:lnTo>
                    <a:pt x="4651616" y="2100707"/>
                  </a:lnTo>
                  <a:lnTo>
                    <a:pt x="4637930" y="2100707"/>
                  </a:lnTo>
                  <a:lnTo>
                    <a:pt x="4623787" y="2100707"/>
                  </a:lnTo>
                  <a:lnTo>
                    <a:pt x="4610100" y="2100707"/>
                  </a:lnTo>
                  <a:lnTo>
                    <a:pt x="4595957" y="2100707"/>
                  </a:lnTo>
                  <a:lnTo>
                    <a:pt x="4581815" y="2100707"/>
                  </a:lnTo>
                  <a:lnTo>
                    <a:pt x="4568128" y="2100707"/>
                  </a:lnTo>
                  <a:lnTo>
                    <a:pt x="4553985" y="2100707"/>
                  </a:lnTo>
                  <a:lnTo>
                    <a:pt x="4540299" y="2100707"/>
                  </a:lnTo>
                  <a:lnTo>
                    <a:pt x="4526156" y="2100707"/>
                  </a:lnTo>
                  <a:lnTo>
                    <a:pt x="4513382" y="2100707"/>
                  </a:lnTo>
                  <a:lnTo>
                    <a:pt x="4499239" y="2100707"/>
                  </a:lnTo>
                  <a:lnTo>
                    <a:pt x="4485096" y="2100707"/>
                  </a:lnTo>
                  <a:lnTo>
                    <a:pt x="4471409" y="2100707"/>
                  </a:lnTo>
                  <a:lnTo>
                    <a:pt x="4457267" y="2100707"/>
                  </a:lnTo>
                  <a:lnTo>
                    <a:pt x="4443580" y="2100707"/>
                  </a:lnTo>
                  <a:lnTo>
                    <a:pt x="4429437" y="2100707"/>
                  </a:lnTo>
                  <a:lnTo>
                    <a:pt x="4415294" y="2100707"/>
                  </a:lnTo>
                  <a:lnTo>
                    <a:pt x="4401608" y="2100707"/>
                  </a:lnTo>
                  <a:lnTo>
                    <a:pt x="4387465" y="2100707"/>
                  </a:lnTo>
                  <a:lnTo>
                    <a:pt x="4373778" y="2100707"/>
                  </a:lnTo>
                  <a:lnTo>
                    <a:pt x="4359636" y="2100707"/>
                  </a:lnTo>
                  <a:lnTo>
                    <a:pt x="4346861" y="2100707"/>
                  </a:lnTo>
                  <a:lnTo>
                    <a:pt x="4332719" y="2100707"/>
                  </a:lnTo>
                  <a:lnTo>
                    <a:pt x="4318576" y="2100707"/>
                  </a:lnTo>
                  <a:lnTo>
                    <a:pt x="4304889" y="2100707"/>
                  </a:lnTo>
                  <a:lnTo>
                    <a:pt x="4290746" y="2100707"/>
                  </a:lnTo>
                  <a:lnTo>
                    <a:pt x="4277060" y="2100707"/>
                  </a:lnTo>
                  <a:lnTo>
                    <a:pt x="4262917" y="2100707"/>
                  </a:lnTo>
                  <a:lnTo>
                    <a:pt x="4248774" y="2100707"/>
                  </a:lnTo>
                  <a:lnTo>
                    <a:pt x="4235088" y="2100707"/>
                  </a:lnTo>
                  <a:lnTo>
                    <a:pt x="4220945" y="2100707"/>
                  </a:lnTo>
                  <a:lnTo>
                    <a:pt x="4207258" y="2100707"/>
                  </a:lnTo>
                  <a:lnTo>
                    <a:pt x="4193115" y="2100707"/>
                  </a:lnTo>
                  <a:lnTo>
                    <a:pt x="4180341" y="2100707"/>
                  </a:lnTo>
                  <a:lnTo>
                    <a:pt x="4166198" y="2100707"/>
                  </a:lnTo>
                  <a:lnTo>
                    <a:pt x="4152056" y="2100707"/>
                  </a:lnTo>
                  <a:lnTo>
                    <a:pt x="4138369" y="2100707"/>
                  </a:lnTo>
                  <a:lnTo>
                    <a:pt x="4124226" y="2100707"/>
                  </a:lnTo>
                  <a:lnTo>
                    <a:pt x="4110540" y="2100707"/>
                  </a:lnTo>
                  <a:lnTo>
                    <a:pt x="4096397" y="2100707"/>
                  </a:lnTo>
                  <a:lnTo>
                    <a:pt x="4082254" y="2100707"/>
                  </a:lnTo>
                  <a:lnTo>
                    <a:pt x="4068567" y="2100707"/>
                  </a:lnTo>
                  <a:lnTo>
                    <a:pt x="4054425" y="2100707"/>
                  </a:lnTo>
                  <a:lnTo>
                    <a:pt x="4040738" y="2100707"/>
                  </a:lnTo>
                  <a:lnTo>
                    <a:pt x="4026595" y="2100707"/>
                  </a:lnTo>
                  <a:lnTo>
                    <a:pt x="4013365" y="2100707"/>
                  </a:lnTo>
                  <a:lnTo>
                    <a:pt x="3999222" y="2100707"/>
                  </a:lnTo>
                  <a:lnTo>
                    <a:pt x="3985079" y="2100707"/>
                  </a:lnTo>
                  <a:lnTo>
                    <a:pt x="3971393" y="2100707"/>
                  </a:lnTo>
                  <a:lnTo>
                    <a:pt x="3957250" y="2100707"/>
                  </a:lnTo>
                  <a:lnTo>
                    <a:pt x="3943563" y="2100707"/>
                  </a:lnTo>
                  <a:lnTo>
                    <a:pt x="3929420" y="2100707"/>
                  </a:lnTo>
                  <a:lnTo>
                    <a:pt x="3915278" y="2100707"/>
                  </a:lnTo>
                  <a:lnTo>
                    <a:pt x="3901591" y="2100707"/>
                  </a:lnTo>
                  <a:lnTo>
                    <a:pt x="3887448" y="2100707"/>
                  </a:lnTo>
                  <a:lnTo>
                    <a:pt x="3873762" y="2100707"/>
                  </a:lnTo>
                  <a:lnTo>
                    <a:pt x="3859619" y="2100707"/>
                  </a:lnTo>
                  <a:lnTo>
                    <a:pt x="3846845" y="2100707"/>
                  </a:lnTo>
                  <a:lnTo>
                    <a:pt x="3832702" y="2100707"/>
                  </a:lnTo>
                  <a:lnTo>
                    <a:pt x="3818559" y="2100707"/>
                  </a:lnTo>
                  <a:lnTo>
                    <a:pt x="3804872" y="2100707"/>
                  </a:lnTo>
                  <a:lnTo>
                    <a:pt x="3790730" y="2100707"/>
                  </a:lnTo>
                  <a:lnTo>
                    <a:pt x="3777043" y="2100707"/>
                  </a:lnTo>
                  <a:lnTo>
                    <a:pt x="3762900" y="2100707"/>
                  </a:lnTo>
                  <a:lnTo>
                    <a:pt x="3748757" y="2100707"/>
                  </a:lnTo>
                  <a:lnTo>
                    <a:pt x="3735071" y="2100707"/>
                  </a:lnTo>
                  <a:lnTo>
                    <a:pt x="3720928" y="2100707"/>
                  </a:lnTo>
                  <a:lnTo>
                    <a:pt x="3707241" y="2100707"/>
                  </a:lnTo>
                  <a:lnTo>
                    <a:pt x="3693098" y="2100707"/>
                  </a:lnTo>
                  <a:lnTo>
                    <a:pt x="3680324" y="2100707"/>
                  </a:lnTo>
                  <a:lnTo>
                    <a:pt x="3666182" y="2100707"/>
                  </a:lnTo>
                  <a:lnTo>
                    <a:pt x="3652039" y="2100707"/>
                  </a:lnTo>
                  <a:lnTo>
                    <a:pt x="3638352" y="2100707"/>
                  </a:lnTo>
                  <a:lnTo>
                    <a:pt x="3624209" y="2100707"/>
                  </a:lnTo>
                  <a:lnTo>
                    <a:pt x="3610523" y="2100707"/>
                  </a:lnTo>
                  <a:lnTo>
                    <a:pt x="3596380" y="2100707"/>
                  </a:lnTo>
                  <a:lnTo>
                    <a:pt x="3582237" y="2100707"/>
                  </a:lnTo>
                  <a:lnTo>
                    <a:pt x="3568550" y="2100707"/>
                  </a:lnTo>
                  <a:lnTo>
                    <a:pt x="3554408" y="2100707"/>
                  </a:lnTo>
                  <a:lnTo>
                    <a:pt x="3540721" y="2100707"/>
                  </a:lnTo>
                  <a:lnTo>
                    <a:pt x="3526578" y="2100707"/>
                  </a:lnTo>
                  <a:lnTo>
                    <a:pt x="3513804" y="2100707"/>
                  </a:lnTo>
                  <a:lnTo>
                    <a:pt x="3499661" y="2100707"/>
                  </a:lnTo>
                  <a:lnTo>
                    <a:pt x="3485519" y="2100707"/>
                  </a:lnTo>
                  <a:lnTo>
                    <a:pt x="3471832" y="2100707"/>
                  </a:lnTo>
                  <a:lnTo>
                    <a:pt x="3457689" y="2100707"/>
                  </a:lnTo>
                  <a:lnTo>
                    <a:pt x="3444003" y="2100707"/>
                  </a:lnTo>
                  <a:lnTo>
                    <a:pt x="3429860" y="2100707"/>
                  </a:lnTo>
                  <a:lnTo>
                    <a:pt x="3415717" y="2100707"/>
                  </a:lnTo>
                  <a:lnTo>
                    <a:pt x="3402030" y="2100707"/>
                  </a:lnTo>
                  <a:lnTo>
                    <a:pt x="3387887" y="2100707"/>
                  </a:lnTo>
                  <a:lnTo>
                    <a:pt x="3374201" y="2100707"/>
                  </a:lnTo>
                  <a:lnTo>
                    <a:pt x="3360058" y="2100707"/>
                  </a:lnTo>
                  <a:lnTo>
                    <a:pt x="3346828" y="2100707"/>
                  </a:lnTo>
                  <a:lnTo>
                    <a:pt x="3332685" y="2100707"/>
                  </a:lnTo>
                  <a:lnTo>
                    <a:pt x="3318542" y="2100707"/>
                  </a:lnTo>
                  <a:lnTo>
                    <a:pt x="3304855" y="2100707"/>
                  </a:lnTo>
                  <a:lnTo>
                    <a:pt x="3290713" y="2100707"/>
                  </a:lnTo>
                  <a:lnTo>
                    <a:pt x="3277026" y="2100707"/>
                  </a:lnTo>
                  <a:lnTo>
                    <a:pt x="3262883" y="2100707"/>
                  </a:lnTo>
                  <a:lnTo>
                    <a:pt x="3248740" y="2100707"/>
                  </a:lnTo>
                  <a:lnTo>
                    <a:pt x="3235054" y="2100707"/>
                  </a:lnTo>
                  <a:lnTo>
                    <a:pt x="3220911" y="2100707"/>
                  </a:lnTo>
                  <a:lnTo>
                    <a:pt x="3207224" y="2100707"/>
                  </a:lnTo>
                  <a:lnTo>
                    <a:pt x="3193082" y="2100707"/>
                  </a:lnTo>
                  <a:lnTo>
                    <a:pt x="3180307" y="2100707"/>
                  </a:lnTo>
                  <a:lnTo>
                    <a:pt x="3166165" y="2100707"/>
                  </a:lnTo>
                  <a:lnTo>
                    <a:pt x="3152022" y="2100707"/>
                  </a:lnTo>
                  <a:lnTo>
                    <a:pt x="3138335" y="2100707"/>
                  </a:lnTo>
                  <a:lnTo>
                    <a:pt x="3124192" y="2100707"/>
                  </a:lnTo>
                  <a:lnTo>
                    <a:pt x="3110506" y="2100707"/>
                  </a:lnTo>
                  <a:lnTo>
                    <a:pt x="3096363" y="2100707"/>
                  </a:lnTo>
                  <a:lnTo>
                    <a:pt x="3082220" y="2100707"/>
                  </a:lnTo>
                  <a:lnTo>
                    <a:pt x="3068534" y="2100707"/>
                  </a:lnTo>
                  <a:lnTo>
                    <a:pt x="3054391" y="2100707"/>
                  </a:lnTo>
                  <a:lnTo>
                    <a:pt x="3040704" y="2100707"/>
                  </a:lnTo>
                  <a:lnTo>
                    <a:pt x="3026561" y="2100707"/>
                  </a:lnTo>
                  <a:lnTo>
                    <a:pt x="3013787" y="2100707"/>
                  </a:lnTo>
                  <a:lnTo>
                    <a:pt x="2999644" y="2100707"/>
                  </a:lnTo>
                  <a:lnTo>
                    <a:pt x="2985502" y="2100707"/>
                  </a:lnTo>
                  <a:lnTo>
                    <a:pt x="2971815" y="2100707"/>
                  </a:lnTo>
                  <a:lnTo>
                    <a:pt x="2957672" y="2100707"/>
                  </a:lnTo>
                  <a:lnTo>
                    <a:pt x="2943986" y="2100707"/>
                  </a:lnTo>
                  <a:lnTo>
                    <a:pt x="2929843" y="2100707"/>
                  </a:lnTo>
                  <a:lnTo>
                    <a:pt x="2915700" y="2100707"/>
                  </a:lnTo>
                  <a:lnTo>
                    <a:pt x="2902013" y="2100707"/>
                  </a:lnTo>
                  <a:lnTo>
                    <a:pt x="2887871" y="2100707"/>
                  </a:lnTo>
                  <a:lnTo>
                    <a:pt x="2874184" y="2100707"/>
                  </a:lnTo>
                  <a:lnTo>
                    <a:pt x="2860041" y="2175084"/>
                  </a:lnTo>
                  <a:lnTo>
                    <a:pt x="2847267" y="2176547"/>
                  </a:lnTo>
                  <a:lnTo>
                    <a:pt x="2833124" y="2131015"/>
                  </a:lnTo>
                  <a:lnTo>
                    <a:pt x="2818981" y="2100707"/>
                  </a:lnTo>
                  <a:lnTo>
                    <a:pt x="2805295" y="2100707"/>
                  </a:lnTo>
                  <a:lnTo>
                    <a:pt x="2791152" y="2100707"/>
                  </a:lnTo>
                  <a:lnTo>
                    <a:pt x="2777465" y="2100707"/>
                  </a:lnTo>
                  <a:lnTo>
                    <a:pt x="2763323" y="2100707"/>
                  </a:lnTo>
                  <a:lnTo>
                    <a:pt x="2749180" y="2100707"/>
                  </a:lnTo>
                  <a:lnTo>
                    <a:pt x="2735493" y="2100707"/>
                  </a:lnTo>
                  <a:lnTo>
                    <a:pt x="2721350" y="2100707"/>
                  </a:lnTo>
                  <a:lnTo>
                    <a:pt x="2707664" y="2100707"/>
                  </a:lnTo>
                  <a:lnTo>
                    <a:pt x="2693521" y="2100707"/>
                  </a:lnTo>
                  <a:lnTo>
                    <a:pt x="2680291" y="2100707"/>
                  </a:lnTo>
                  <a:lnTo>
                    <a:pt x="2666148" y="2100707"/>
                  </a:lnTo>
                  <a:lnTo>
                    <a:pt x="2652005" y="2100707"/>
                  </a:lnTo>
                  <a:lnTo>
                    <a:pt x="2638318" y="2100707"/>
                  </a:lnTo>
                  <a:lnTo>
                    <a:pt x="2624176" y="2173326"/>
                  </a:lnTo>
                  <a:lnTo>
                    <a:pt x="2610489" y="2252087"/>
                  </a:lnTo>
                  <a:lnTo>
                    <a:pt x="2596346" y="2280384"/>
                  </a:lnTo>
                  <a:lnTo>
                    <a:pt x="2582203" y="2251026"/>
                  </a:lnTo>
                  <a:lnTo>
                    <a:pt x="2568517" y="2231946"/>
                  </a:lnTo>
                  <a:lnTo>
                    <a:pt x="2554374" y="2230054"/>
                  </a:lnTo>
                  <a:lnTo>
                    <a:pt x="2540687" y="2199301"/>
                  </a:lnTo>
                  <a:lnTo>
                    <a:pt x="2526545" y="2172987"/>
                  </a:lnTo>
                  <a:lnTo>
                    <a:pt x="2513770" y="2176775"/>
                  </a:lnTo>
                  <a:lnTo>
                    <a:pt x="2499628" y="2184619"/>
                  </a:lnTo>
                  <a:lnTo>
                    <a:pt x="2485485" y="2176517"/>
                  </a:lnTo>
                  <a:lnTo>
                    <a:pt x="2471798" y="2132130"/>
                  </a:lnTo>
                  <a:lnTo>
                    <a:pt x="2457655" y="2100707"/>
                  </a:lnTo>
                  <a:lnTo>
                    <a:pt x="2443969" y="2100707"/>
                  </a:lnTo>
                  <a:lnTo>
                    <a:pt x="2429826" y="2100707"/>
                  </a:lnTo>
                  <a:lnTo>
                    <a:pt x="2415683" y="2100707"/>
                  </a:lnTo>
                  <a:lnTo>
                    <a:pt x="2401997" y="2100707"/>
                  </a:lnTo>
                  <a:lnTo>
                    <a:pt x="2387854" y="2100707"/>
                  </a:lnTo>
                  <a:lnTo>
                    <a:pt x="2374167" y="2100707"/>
                  </a:lnTo>
                  <a:lnTo>
                    <a:pt x="2360024" y="2100707"/>
                  </a:lnTo>
                  <a:lnTo>
                    <a:pt x="2347250" y="2100707"/>
                  </a:lnTo>
                  <a:lnTo>
                    <a:pt x="2333107" y="2100707"/>
                  </a:lnTo>
                  <a:lnTo>
                    <a:pt x="2318965" y="2100707"/>
                  </a:lnTo>
                  <a:lnTo>
                    <a:pt x="2305278" y="2100707"/>
                  </a:lnTo>
                  <a:lnTo>
                    <a:pt x="2291135" y="2100707"/>
                  </a:lnTo>
                  <a:lnTo>
                    <a:pt x="2277449" y="2100707"/>
                  </a:lnTo>
                  <a:lnTo>
                    <a:pt x="2263306" y="2100707"/>
                  </a:lnTo>
                  <a:lnTo>
                    <a:pt x="2249163" y="2100707"/>
                  </a:lnTo>
                  <a:lnTo>
                    <a:pt x="2235476" y="2100707"/>
                  </a:lnTo>
                  <a:lnTo>
                    <a:pt x="2221334" y="2100707"/>
                  </a:lnTo>
                  <a:lnTo>
                    <a:pt x="2207647" y="2100707"/>
                  </a:lnTo>
                  <a:lnTo>
                    <a:pt x="2193504" y="2100707"/>
                  </a:lnTo>
                  <a:lnTo>
                    <a:pt x="2180730" y="2100707"/>
                  </a:lnTo>
                  <a:lnTo>
                    <a:pt x="2166587" y="2100707"/>
                  </a:lnTo>
                  <a:lnTo>
                    <a:pt x="2152444" y="2100707"/>
                  </a:lnTo>
                  <a:lnTo>
                    <a:pt x="2138758" y="2100707"/>
                  </a:lnTo>
                  <a:lnTo>
                    <a:pt x="2124615" y="2100707"/>
                  </a:lnTo>
                  <a:lnTo>
                    <a:pt x="2110928" y="2100707"/>
                  </a:lnTo>
                  <a:lnTo>
                    <a:pt x="2096786" y="2100707"/>
                  </a:lnTo>
                  <a:lnTo>
                    <a:pt x="2082643" y="2100707"/>
                  </a:lnTo>
                  <a:lnTo>
                    <a:pt x="2068956" y="2100707"/>
                  </a:lnTo>
                  <a:lnTo>
                    <a:pt x="2054813" y="2100707"/>
                  </a:lnTo>
                  <a:lnTo>
                    <a:pt x="2041127" y="2100707"/>
                  </a:lnTo>
                  <a:lnTo>
                    <a:pt x="2026984" y="2100707"/>
                  </a:lnTo>
                  <a:lnTo>
                    <a:pt x="2013754" y="2100707"/>
                  </a:lnTo>
                  <a:lnTo>
                    <a:pt x="1999611" y="2100707"/>
                  </a:lnTo>
                  <a:lnTo>
                    <a:pt x="1985468" y="2100707"/>
                  </a:lnTo>
                  <a:lnTo>
                    <a:pt x="1971781" y="2100707"/>
                  </a:lnTo>
                  <a:lnTo>
                    <a:pt x="1957639" y="2100707"/>
                  </a:lnTo>
                  <a:lnTo>
                    <a:pt x="1943952" y="2100707"/>
                  </a:lnTo>
                  <a:lnTo>
                    <a:pt x="1929809" y="2100707"/>
                  </a:lnTo>
                  <a:lnTo>
                    <a:pt x="1915666" y="2100707"/>
                  </a:lnTo>
                  <a:lnTo>
                    <a:pt x="1901980" y="2100707"/>
                  </a:lnTo>
                  <a:lnTo>
                    <a:pt x="1887837" y="2100707"/>
                  </a:lnTo>
                  <a:lnTo>
                    <a:pt x="1874150" y="2100707"/>
                  </a:lnTo>
                  <a:lnTo>
                    <a:pt x="1860007" y="2100707"/>
                  </a:lnTo>
                  <a:lnTo>
                    <a:pt x="1847233" y="2100707"/>
                  </a:lnTo>
                  <a:lnTo>
                    <a:pt x="1833091" y="2100707"/>
                  </a:lnTo>
                  <a:lnTo>
                    <a:pt x="1818948" y="2100707"/>
                  </a:lnTo>
                  <a:lnTo>
                    <a:pt x="1805261" y="2100707"/>
                  </a:lnTo>
                  <a:lnTo>
                    <a:pt x="1791118" y="2100707"/>
                  </a:lnTo>
                  <a:lnTo>
                    <a:pt x="1777432" y="2100707"/>
                  </a:lnTo>
                  <a:lnTo>
                    <a:pt x="1763289" y="2100707"/>
                  </a:lnTo>
                  <a:lnTo>
                    <a:pt x="1749146" y="2100707"/>
                  </a:lnTo>
                  <a:lnTo>
                    <a:pt x="1735459" y="2100707"/>
                  </a:lnTo>
                  <a:lnTo>
                    <a:pt x="1721317" y="2100707"/>
                  </a:lnTo>
                  <a:lnTo>
                    <a:pt x="1707630" y="2100707"/>
                  </a:lnTo>
                  <a:lnTo>
                    <a:pt x="1693487" y="2100707"/>
                  </a:lnTo>
                  <a:lnTo>
                    <a:pt x="1680713" y="2100707"/>
                  </a:lnTo>
                  <a:lnTo>
                    <a:pt x="1666570" y="2100707"/>
                  </a:lnTo>
                  <a:lnTo>
                    <a:pt x="1652427" y="2100707"/>
                  </a:lnTo>
                  <a:lnTo>
                    <a:pt x="1638741" y="2100707"/>
                  </a:lnTo>
                  <a:lnTo>
                    <a:pt x="1624598" y="2100707"/>
                  </a:lnTo>
                  <a:lnTo>
                    <a:pt x="1610911" y="2100707"/>
                  </a:lnTo>
                  <a:lnTo>
                    <a:pt x="1596769" y="2100707"/>
                  </a:lnTo>
                  <a:lnTo>
                    <a:pt x="1582626" y="2100707"/>
                  </a:lnTo>
                  <a:lnTo>
                    <a:pt x="1568939" y="2100707"/>
                  </a:lnTo>
                  <a:lnTo>
                    <a:pt x="1554796" y="2100707"/>
                  </a:lnTo>
                  <a:lnTo>
                    <a:pt x="1541110" y="2100707"/>
                  </a:lnTo>
                  <a:lnTo>
                    <a:pt x="1526967" y="2100707"/>
                  </a:lnTo>
                  <a:lnTo>
                    <a:pt x="1514193" y="2100707"/>
                  </a:lnTo>
                  <a:lnTo>
                    <a:pt x="1500050" y="2100707"/>
                  </a:lnTo>
                  <a:lnTo>
                    <a:pt x="1485907" y="2100707"/>
                  </a:lnTo>
                  <a:lnTo>
                    <a:pt x="1472221" y="2100707"/>
                  </a:lnTo>
                  <a:lnTo>
                    <a:pt x="1458078" y="2100707"/>
                  </a:lnTo>
                  <a:lnTo>
                    <a:pt x="1444391" y="2100707"/>
                  </a:lnTo>
                  <a:lnTo>
                    <a:pt x="1430248" y="2100707"/>
                  </a:lnTo>
                  <a:lnTo>
                    <a:pt x="1416106" y="2100707"/>
                  </a:lnTo>
                  <a:lnTo>
                    <a:pt x="1402419" y="2100707"/>
                  </a:lnTo>
                  <a:lnTo>
                    <a:pt x="1388276" y="2100707"/>
                  </a:lnTo>
                  <a:lnTo>
                    <a:pt x="1374590" y="2100707"/>
                  </a:lnTo>
                  <a:lnTo>
                    <a:pt x="1360447" y="2100707"/>
                  </a:lnTo>
                  <a:lnTo>
                    <a:pt x="1347216" y="2100707"/>
                  </a:lnTo>
                  <a:lnTo>
                    <a:pt x="1333074" y="2100707"/>
                  </a:lnTo>
                  <a:lnTo>
                    <a:pt x="1318931" y="2100707"/>
                  </a:lnTo>
                  <a:lnTo>
                    <a:pt x="1305244" y="2100707"/>
                  </a:lnTo>
                  <a:lnTo>
                    <a:pt x="1291101" y="2100707"/>
                  </a:lnTo>
                  <a:lnTo>
                    <a:pt x="1277415" y="2100707"/>
                  </a:lnTo>
                  <a:lnTo>
                    <a:pt x="1263272" y="2100707"/>
                  </a:lnTo>
                  <a:lnTo>
                    <a:pt x="1249129" y="2100707"/>
                  </a:lnTo>
                  <a:lnTo>
                    <a:pt x="1235443" y="2100707"/>
                  </a:lnTo>
                  <a:lnTo>
                    <a:pt x="1221300" y="2100707"/>
                  </a:lnTo>
                  <a:lnTo>
                    <a:pt x="1207613" y="2100707"/>
                  </a:lnTo>
                  <a:lnTo>
                    <a:pt x="1193470" y="2100707"/>
                  </a:lnTo>
                  <a:lnTo>
                    <a:pt x="1180696" y="2100707"/>
                  </a:lnTo>
                  <a:lnTo>
                    <a:pt x="1166553" y="2100707"/>
                  </a:lnTo>
                  <a:lnTo>
                    <a:pt x="1152411" y="2100707"/>
                  </a:lnTo>
                  <a:lnTo>
                    <a:pt x="1138724" y="2100707"/>
                  </a:lnTo>
                  <a:lnTo>
                    <a:pt x="1124581" y="2108267"/>
                  </a:lnTo>
                  <a:lnTo>
                    <a:pt x="1110895" y="2202204"/>
                  </a:lnTo>
                  <a:lnTo>
                    <a:pt x="1096752" y="2297406"/>
                  </a:lnTo>
                  <a:lnTo>
                    <a:pt x="1082609" y="2359002"/>
                  </a:lnTo>
                  <a:lnTo>
                    <a:pt x="1068922" y="2341666"/>
                  </a:lnTo>
                  <a:lnTo>
                    <a:pt x="1054780" y="2255543"/>
                  </a:lnTo>
                  <a:lnTo>
                    <a:pt x="1041093" y="2166634"/>
                  </a:lnTo>
                  <a:lnTo>
                    <a:pt x="1026950" y="2103295"/>
                  </a:lnTo>
                  <a:lnTo>
                    <a:pt x="1014176" y="2100707"/>
                  </a:lnTo>
                  <a:lnTo>
                    <a:pt x="1000033" y="2100707"/>
                  </a:lnTo>
                  <a:lnTo>
                    <a:pt x="985890" y="2100707"/>
                  </a:lnTo>
                  <a:lnTo>
                    <a:pt x="972204" y="2100707"/>
                  </a:lnTo>
                  <a:lnTo>
                    <a:pt x="958061" y="2100707"/>
                  </a:lnTo>
                  <a:lnTo>
                    <a:pt x="944374" y="2100707"/>
                  </a:lnTo>
                  <a:lnTo>
                    <a:pt x="930232" y="2100707"/>
                  </a:lnTo>
                  <a:lnTo>
                    <a:pt x="916089" y="2100707"/>
                  </a:lnTo>
                  <a:lnTo>
                    <a:pt x="902402" y="2100707"/>
                  </a:lnTo>
                  <a:lnTo>
                    <a:pt x="888259" y="2100707"/>
                  </a:lnTo>
                  <a:lnTo>
                    <a:pt x="874573" y="2100707"/>
                  </a:lnTo>
                  <a:lnTo>
                    <a:pt x="860430" y="2100707"/>
                  </a:lnTo>
                  <a:lnTo>
                    <a:pt x="847656" y="2100707"/>
                  </a:lnTo>
                  <a:lnTo>
                    <a:pt x="833513" y="2100707"/>
                  </a:lnTo>
                  <a:lnTo>
                    <a:pt x="819370" y="2100707"/>
                  </a:lnTo>
                  <a:lnTo>
                    <a:pt x="805684" y="2100707"/>
                  </a:lnTo>
                  <a:lnTo>
                    <a:pt x="791541" y="2100707"/>
                  </a:lnTo>
                  <a:lnTo>
                    <a:pt x="777854" y="2100707"/>
                  </a:lnTo>
                  <a:lnTo>
                    <a:pt x="763711" y="2100707"/>
                  </a:lnTo>
                  <a:lnTo>
                    <a:pt x="749569" y="2100707"/>
                  </a:lnTo>
                  <a:lnTo>
                    <a:pt x="735882" y="2100707"/>
                  </a:lnTo>
                  <a:lnTo>
                    <a:pt x="721739" y="2100707"/>
                  </a:lnTo>
                  <a:lnTo>
                    <a:pt x="708053" y="2100707"/>
                  </a:lnTo>
                  <a:lnTo>
                    <a:pt x="693910" y="2100707"/>
                  </a:lnTo>
                  <a:lnTo>
                    <a:pt x="680679" y="2100707"/>
                  </a:lnTo>
                  <a:lnTo>
                    <a:pt x="666537" y="2100707"/>
                  </a:lnTo>
                  <a:lnTo>
                    <a:pt x="652394" y="2100707"/>
                  </a:lnTo>
                  <a:lnTo>
                    <a:pt x="638707" y="2100707"/>
                  </a:lnTo>
                  <a:lnTo>
                    <a:pt x="624564" y="2100707"/>
                  </a:lnTo>
                  <a:lnTo>
                    <a:pt x="610878" y="2100707"/>
                  </a:lnTo>
                  <a:lnTo>
                    <a:pt x="596735" y="2100707"/>
                  </a:lnTo>
                  <a:lnTo>
                    <a:pt x="582592" y="2100707"/>
                  </a:lnTo>
                  <a:lnTo>
                    <a:pt x="568906" y="2100707"/>
                  </a:lnTo>
                  <a:lnTo>
                    <a:pt x="554763" y="2100707"/>
                  </a:lnTo>
                  <a:lnTo>
                    <a:pt x="541076" y="2100707"/>
                  </a:lnTo>
                  <a:lnTo>
                    <a:pt x="526933" y="2100707"/>
                  </a:lnTo>
                  <a:lnTo>
                    <a:pt x="514159" y="2100707"/>
                  </a:lnTo>
                  <a:lnTo>
                    <a:pt x="500016" y="2100707"/>
                  </a:lnTo>
                  <a:lnTo>
                    <a:pt x="485874" y="2100707"/>
                  </a:lnTo>
                  <a:lnTo>
                    <a:pt x="472187" y="2100707"/>
                  </a:lnTo>
                  <a:lnTo>
                    <a:pt x="458044" y="2100707"/>
                  </a:lnTo>
                  <a:lnTo>
                    <a:pt x="444358" y="2100707"/>
                  </a:lnTo>
                  <a:lnTo>
                    <a:pt x="430215" y="2100707"/>
                  </a:lnTo>
                  <a:lnTo>
                    <a:pt x="416072" y="2100707"/>
                  </a:lnTo>
                  <a:lnTo>
                    <a:pt x="402385" y="2100707"/>
                  </a:lnTo>
                  <a:lnTo>
                    <a:pt x="388243" y="2100707"/>
                  </a:lnTo>
                  <a:lnTo>
                    <a:pt x="374556" y="2100707"/>
                  </a:lnTo>
                  <a:lnTo>
                    <a:pt x="360413" y="2100707"/>
                  </a:lnTo>
                  <a:lnTo>
                    <a:pt x="347639" y="2100707"/>
                  </a:lnTo>
                  <a:lnTo>
                    <a:pt x="333496" y="2100707"/>
                  </a:lnTo>
                  <a:lnTo>
                    <a:pt x="319353" y="2100707"/>
                  </a:lnTo>
                  <a:lnTo>
                    <a:pt x="305667" y="2100707"/>
                  </a:lnTo>
                  <a:lnTo>
                    <a:pt x="291524" y="2100707"/>
                  </a:lnTo>
                  <a:lnTo>
                    <a:pt x="277837" y="2100707"/>
                  </a:lnTo>
                  <a:lnTo>
                    <a:pt x="263695" y="2100707"/>
                  </a:lnTo>
                  <a:lnTo>
                    <a:pt x="249552" y="2100707"/>
                  </a:lnTo>
                  <a:lnTo>
                    <a:pt x="235865" y="2100707"/>
                  </a:lnTo>
                  <a:lnTo>
                    <a:pt x="221722" y="2100707"/>
                  </a:lnTo>
                  <a:lnTo>
                    <a:pt x="208036" y="2100707"/>
                  </a:lnTo>
                  <a:lnTo>
                    <a:pt x="193893" y="2100707"/>
                  </a:lnTo>
                  <a:lnTo>
                    <a:pt x="181119" y="2100707"/>
                  </a:lnTo>
                  <a:lnTo>
                    <a:pt x="166976" y="2100707"/>
                  </a:lnTo>
                  <a:lnTo>
                    <a:pt x="152833" y="2100707"/>
                  </a:lnTo>
                  <a:lnTo>
                    <a:pt x="139147" y="2100707"/>
                  </a:lnTo>
                  <a:lnTo>
                    <a:pt x="125004" y="2100707"/>
                  </a:lnTo>
                  <a:lnTo>
                    <a:pt x="111317" y="2100707"/>
                  </a:lnTo>
                  <a:lnTo>
                    <a:pt x="97174" y="2100707"/>
                  </a:lnTo>
                  <a:lnTo>
                    <a:pt x="83031" y="2100707"/>
                  </a:lnTo>
                  <a:lnTo>
                    <a:pt x="69345" y="2100707"/>
                  </a:lnTo>
                  <a:lnTo>
                    <a:pt x="55202" y="2100707"/>
                  </a:lnTo>
                  <a:lnTo>
                    <a:pt x="41515" y="2100707"/>
                  </a:lnTo>
                  <a:lnTo>
                    <a:pt x="27373" y="2100707"/>
                  </a:lnTo>
                  <a:lnTo>
                    <a:pt x="14142" y="2100707"/>
                  </a:lnTo>
                  <a:lnTo>
                    <a:pt x="0" y="2100707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025850" y="463588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696390" y="5666909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98021" y="4590643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34453" y="3514377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34453" y="2438110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91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689547" y="599607"/>
            <a:ext cx="8229600" cy="4572000"/>
            <a:chOff x="457200" y="1828800"/>
            <a:chExt cx="8229600" cy="4572000"/>
          </a:xfrm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4925" cap="rnd">
              <a:solidFill>
                <a:srgbClr val="FFFFFF"/>
              </a:solidFill>
              <a:prstDash val="solid"/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85742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34925" cap="flat">
              <a:solidFill>
                <a:srgbClr val="FFFFFF"/>
              </a:solidFill>
              <a:prstDash val="solid"/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71810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34925" cap="flat">
              <a:solidFill>
                <a:srgbClr val="FFFFFF"/>
              </a:solidFill>
              <a:prstDash val="solid"/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357878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34925" cap="flat">
              <a:solidFill>
                <a:srgbClr val="FFFFFF"/>
              </a:solidFill>
              <a:prstDash val="solid"/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87788" y="243945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34925" cap="flat">
              <a:solidFill>
                <a:srgbClr val="FFFFFF"/>
              </a:solidFill>
              <a:prstDash val="solid"/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4925" cap="flat">
              <a:solidFill>
                <a:srgbClr val="FFFFFF"/>
              </a:solidFill>
              <a:prstDash val="solid"/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4925" cap="flat">
              <a:solidFill>
                <a:srgbClr val="FFFFFF"/>
              </a:solidFill>
              <a:prstDash val="solid"/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4925" cap="flat">
              <a:solidFill>
                <a:srgbClr val="FFFFFF"/>
              </a:solidFill>
              <a:prstDash val="solid"/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4925" cap="flat">
              <a:solidFill>
                <a:srgbClr val="FFFFFF"/>
              </a:solidFill>
              <a:prstDash val="solid"/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4925" cap="flat">
              <a:solidFill>
                <a:srgbClr val="FFFFFF"/>
              </a:solidFill>
              <a:prstDash val="solid"/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528776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34925" cap="flat">
              <a:solidFill>
                <a:srgbClr val="FFFFFF"/>
              </a:solidFill>
              <a:prstDash val="solid"/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414844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34925" cap="flat">
              <a:solidFill>
                <a:srgbClr val="FFFFFF"/>
              </a:solidFill>
              <a:prstDash val="solid"/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300912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34925" cap="flat">
              <a:solidFill>
                <a:srgbClr val="FFFFFF"/>
              </a:solidFill>
              <a:prstDash val="solid"/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4925" cap="flat">
              <a:solidFill>
                <a:srgbClr val="FFFFFF"/>
              </a:solidFill>
              <a:prstDash val="solid"/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4925" cap="flat">
              <a:solidFill>
                <a:srgbClr val="FFFFFF"/>
              </a:solidFill>
              <a:prstDash val="solid"/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4925" cap="flat">
              <a:solidFill>
                <a:srgbClr val="FFFFFF"/>
              </a:solidFill>
              <a:prstDash val="solid"/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4925" cap="flat">
              <a:solidFill>
                <a:srgbClr val="FFFFFF"/>
              </a:solidFill>
              <a:prstDash val="solid"/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136385"/>
                  </a:moveTo>
                  <a:lnTo>
                    <a:pt x="14213" y="1132691"/>
                  </a:lnTo>
                  <a:lnTo>
                    <a:pt x="27510" y="1119045"/>
                  </a:lnTo>
                  <a:lnTo>
                    <a:pt x="41724" y="1134575"/>
                  </a:lnTo>
                  <a:lnTo>
                    <a:pt x="55479" y="1186052"/>
                  </a:lnTo>
                  <a:lnTo>
                    <a:pt x="69693" y="1263982"/>
                  </a:lnTo>
                  <a:lnTo>
                    <a:pt x="83448" y="1351590"/>
                  </a:lnTo>
                  <a:lnTo>
                    <a:pt x="97662" y="1422431"/>
                  </a:lnTo>
                  <a:lnTo>
                    <a:pt x="111875" y="1465667"/>
                  </a:lnTo>
                  <a:lnTo>
                    <a:pt x="125630" y="1486477"/>
                  </a:lnTo>
                  <a:lnTo>
                    <a:pt x="139844" y="1483612"/>
                  </a:lnTo>
                  <a:lnTo>
                    <a:pt x="153599" y="1451190"/>
                  </a:lnTo>
                  <a:lnTo>
                    <a:pt x="167813" y="1394593"/>
                  </a:lnTo>
                  <a:lnTo>
                    <a:pt x="182027" y="1320147"/>
                  </a:lnTo>
                  <a:lnTo>
                    <a:pt x="194865" y="1199878"/>
                  </a:lnTo>
                  <a:lnTo>
                    <a:pt x="209079" y="1030998"/>
                  </a:lnTo>
                  <a:lnTo>
                    <a:pt x="222834" y="873606"/>
                  </a:lnTo>
                  <a:lnTo>
                    <a:pt x="237048" y="758013"/>
                  </a:lnTo>
                  <a:lnTo>
                    <a:pt x="250803" y="660844"/>
                  </a:lnTo>
                  <a:lnTo>
                    <a:pt x="265017" y="591458"/>
                  </a:lnTo>
                  <a:lnTo>
                    <a:pt x="279230" y="568785"/>
                  </a:lnTo>
                  <a:lnTo>
                    <a:pt x="292986" y="577463"/>
                  </a:lnTo>
                  <a:lnTo>
                    <a:pt x="307199" y="593824"/>
                  </a:lnTo>
                  <a:lnTo>
                    <a:pt x="320955" y="628507"/>
                  </a:lnTo>
                  <a:lnTo>
                    <a:pt x="335168" y="697157"/>
                  </a:lnTo>
                  <a:lnTo>
                    <a:pt x="349382" y="766067"/>
                  </a:lnTo>
                  <a:lnTo>
                    <a:pt x="362220" y="800119"/>
                  </a:lnTo>
                  <a:lnTo>
                    <a:pt x="376434" y="787017"/>
                  </a:lnTo>
                  <a:lnTo>
                    <a:pt x="390189" y="703242"/>
                  </a:lnTo>
                  <a:lnTo>
                    <a:pt x="404403" y="579305"/>
                  </a:lnTo>
                  <a:lnTo>
                    <a:pt x="418158" y="502586"/>
                  </a:lnTo>
                  <a:lnTo>
                    <a:pt x="432372" y="488964"/>
                  </a:lnTo>
                  <a:lnTo>
                    <a:pt x="446586" y="489881"/>
                  </a:lnTo>
                  <a:lnTo>
                    <a:pt x="460341" y="454125"/>
                  </a:lnTo>
                  <a:lnTo>
                    <a:pt x="474554" y="353941"/>
                  </a:lnTo>
                  <a:lnTo>
                    <a:pt x="488310" y="211942"/>
                  </a:lnTo>
                  <a:lnTo>
                    <a:pt x="502523" y="74730"/>
                  </a:lnTo>
                  <a:lnTo>
                    <a:pt x="516737" y="0"/>
                  </a:lnTo>
                  <a:lnTo>
                    <a:pt x="529575" y="32844"/>
                  </a:lnTo>
                  <a:lnTo>
                    <a:pt x="543789" y="171491"/>
                  </a:lnTo>
                  <a:lnTo>
                    <a:pt x="557544" y="382654"/>
                  </a:lnTo>
                  <a:lnTo>
                    <a:pt x="571758" y="597091"/>
                  </a:lnTo>
                  <a:lnTo>
                    <a:pt x="585513" y="743964"/>
                  </a:lnTo>
                  <a:lnTo>
                    <a:pt x="599727" y="817802"/>
                  </a:lnTo>
                  <a:lnTo>
                    <a:pt x="613941" y="848296"/>
                  </a:lnTo>
                  <a:lnTo>
                    <a:pt x="627696" y="868250"/>
                  </a:lnTo>
                  <a:lnTo>
                    <a:pt x="641910" y="926329"/>
                  </a:lnTo>
                  <a:lnTo>
                    <a:pt x="655665" y="1049971"/>
                  </a:lnTo>
                  <a:lnTo>
                    <a:pt x="669879" y="1175594"/>
                  </a:lnTo>
                  <a:lnTo>
                    <a:pt x="684092" y="1219167"/>
                  </a:lnTo>
                  <a:lnTo>
                    <a:pt x="697389" y="1222856"/>
                  </a:lnTo>
                  <a:lnTo>
                    <a:pt x="711603" y="1283124"/>
                  </a:lnTo>
                  <a:lnTo>
                    <a:pt x="725358" y="1418029"/>
                  </a:lnTo>
                  <a:lnTo>
                    <a:pt x="739572" y="1568127"/>
                  </a:lnTo>
                  <a:lnTo>
                    <a:pt x="753327" y="1655798"/>
                  </a:lnTo>
                  <a:lnTo>
                    <a:pt x="767541" y="1692739"/>
                  </a:lnTo>
                  <a:lnTo>
                    <a:pt x="781754" y="1766437"/>
                  </a:lnTo>
                  <a:lnTo>
                    <a:pt x="795510" y="1908961"/>
                  </a:lnTo>
                  <a:lnTo>
                    <a:pt x="809723" y="2064597"/>
                  </a:lnTo>
                  <a:lnTo>
                    <a:pt x="823478" y="2149146"/>
                  </a:lnTo>
                  <a:lnTo>
                    <a:pt x="837692" y="2166933"/>
                  </a:lnTo>
                  <a:lnTo>
                    <a:pt x="851906" y="2185779"/>
                  </a:lnTo>
                  <a:lnTo>
                    <a:pt x="864744" y="2215051"/>
                  </a:lnTo>
                  <a:lnTo>
                    <a:pt x="878958" y="2236946"/>
                  </a:lnTo>
                  <a:lnTo>
                    <a:pt x="892713" y="2279332"/>
                  </a:lnTo>
                  <a:lnTo>
                    <a:pt x="906927" y="2372017"/>
                  </a:lnTo>
                  <a:lnTo>
                    <a:pt x="920682" y="2544416"/>
                  </a:lnTo>
                  <a:lnTo>
                    <a:pt x="934896" y="2760018"/>
                  </a:lnTo>
                  <a:lnTo>
                    <a:pt x="949109" y="2914705"/>
                  </a:lnTo>
                  <a:lnTo>
                    <a:pt x="962865" y="2975842"/>
                  </a:lnTo>
                  <a:lnTo>
                    <a:pt x="977078" y="2975467"/>
                  </a:lnTo>
                  <a:lnTo>
                    <a:pt x="990834" y="2971600"/>
                  </a:lnTo>
                  <a:lnTo>
                    <a:pt x="1005047" y="2995038"/>
                  </a:lnTo>
                  <a:lnTo>
                    <a:pt x="1019261" y="3040148"/>
                  </a:lnTo>
                  <a:lnTo>
                    <a:pt x="1032099" y="3092704"/>
                  </a:lnTo>
                  <a:lnTo>
                    <a:pt x="1046313" y="3120032"/>
                  </a:lnTo>
                  <a:lnTo>
                    <a:pt x="1060068" y="3094008"/>
                  </a:lnTo>
                  <a:lnTo>
                    <a:pt x="1074282" y="3049564"/>
                  </a:lnTo>
                  <a:lnTo>
                    <a:pt x="1088037" y="3022180"/>
                  </a:lnTo>
                  <a:lnTo>
                    <a:pt x="1102251" y="2998226"/>
                  </a:lnTo>
                  <a:lnTo>
                    <a:pt x="1116465" y="2979104"/>
                  </a:lnTo>
                  <a:lnTo>
                    <a:pt x="1130220" y="2971550"/>
                  </a:lnTo>
                  <a:lnTo>
                    <a:pt x="1144434" y="2971297"/>
                  </a:lnTo>
                  <a:lnTo>
                    <a:pt x="1158189" y="2970983"/>
                  </a:lnTo>
                  <a:lnTo>
                    <a:pt x="1172402" y="2989499"/>
                  </a:lnTo>
                  <a:lnTo>
                    <a:pt x="1186616" y="3060345"/>
                  </a:lnTo>
                  <a:lnTo>
                    <a:pt x="1199454" y="3166179"/>
                  </a:lnTo>
                  <a:lnTo>
                    <a:pt x="1213668" y="3263425"/>
                  </a:lnTo>
                  <a:lnTo>
                    <a:pt x="1227423" y="3316231"/>
                  </a:lnTo>
                  <a:lnTo>
                    <a:pt x="1241637" y="3280523"/>
                  </a:lnTo>
                  <a:lnTo>
                    <a:pt x="1255392" y="3136459"/>
                  </a:lnTo>
                  <a:lnTo>
                    <a:pt x="1269606" y="2917087"/>
                  </a:lnTo>
                  <a:lnTo>
                    <a:pt x="1283820" y="2682059"/>
                  </a:lnTo>
                  <a:lnTo>
                    <a:pt x="1297575" y="2473385"/>
                  </a:lnTo>
                  <a:lnTo>
                    <a:pt x="1311789" y="2303372"/>
                  </a:lnTo>
                  <a:lnTo>
                    <a:pt x="1325544" y="2164292"/>
                  </a:lnTo>
                  <a:lnTo>
                    <a:pt x="1339758" y="2031869"/>
                  </a:lnTo>
                  <a:lnTo>
                    <a:pt x="1353971" y="1880583"/>
                  </a:lnTo>
                  <a:lnTo>
                    <a:pt x="1367268" y="1711228"/>
                  </a:lnTo>
                  <a:lnTo>
                    <a:pt x="1381482" y="1539972"/>
                  </a:lnTo>
                  <a:lnTo>
                    <a:pt x="1395237" y="1386441"/>
                  </a:lnTo>
                  <a:lnTo>
                    <a:pt x="1409451" y="1299892"/>
                  </a:lnTo>
                  <a:lnTo>
                    <a:pt x="1423206" y="1332470"/>
                  </a:lnTo>
                  <a:lnTo>
                    <a:pt x="1437420" y="1489622"/>
                  </a:lnTo>
                  <a:lnTo>
                    <a:pt x="1451633" y="1722496"/>
                  </a:lnTo>
                  <a:lnTo>
                    <a:pt x="1465389" y="1964312"/>
                  </a:lnTo>
                  <a:lnTo>
                    <a:pt x="1479602" y="2172887"/>
                  </a:lnTo>
                  <a:lnTo>
                    <a:pt x="1493358" y="2329894"/>
                  </a:lnTo>
                  <a:lnTo>
                    <a:pt x="1507571" y="2434206"/>
                  </a:lnTo>
                  <a:lnTo>
                    <a:pt x="1521785" y="2482196"/>
                  </a:lnTo>
                  <a:lnTo>
                    <a:pt x="1534623" y="2472854"/>
                  </a:lnTo>
                  <a:lnTo>
                    <a:pt x="1548837" y="2436341"/>
                  </a:lnTo>
                  <a:lnTo>
                    <a:pt x="1562592" y="2395900"/>
                  </a:lnTo>
                  <a:lnTo>
                    <a:pt x="1576806" y="2361678"/>
                  </a:lnTo>
                  <a:lnTo>
                    <a:pt x="1590561" y="2325333"/>
                  </a:lnTo>
                  <a:lnTo>
                    <a:pt x="1604775" y="2253553"/>
                  </a:lnTo>
                  <a:lnTo>
                    <a:pt x="1618989" y="2142537"/>
                  </a:lnTo>
                  <a:lnTo>
                    <a:pt x="1632744" y="2026897"/>
                  </a:lnTo>
                  <a:lnTo>
                    <a:pt x="1646957" y="1935713"/>
                  </a:lnTo>
                  <a:lnTo>
                    <a:pt x="1660713" y="1889207"/>
                  </a:lnTo>
                  <a:lnTo>
                    <a:pt x="1674926" y="1887266"/>
                  </a:lnTo>
                  <a:lnTo>
                    <a:pt x="1689140" y="1914585"/>
                  </a:lnTo>
                  <a:lnTo>
                    <a:pt x="1701978" y="1958886"/>
                  </a:lnTo>
                  <a:lnTo>
                    <a:pt x="1716192" y="2003739"/>
                  </a:lnTo>
                  <a:lnTo>
                    <a:pt x="1729947" y="2033522"/>
                  </a:lnTo>
                  <a:lnTo>
                    <a:pt x="1744161" y="2024999"/>
                  </a:lnTo>
                  <a:lnTo>
                    <a:pt x="1757916" y="1990727"/>
                  </a:lnTo>
                  <a:lnTo>
                    <a:pt x="1772130" y="1961600"/>
                  </a:lnTo>
                  <a:lnTo>
                    <a:pt x="1786344" y="1907515"/>
                  </a:lnTo>
                  <a:lnTo>
                    <a:pt x="1800099" y="1813892"/>
                  </a:lnTo>
                  <a:lnTo>
                    <a:pt x="1814313" y="1723966"/>
                  </a:lnTo>
                  <a:lnTo>
                    <a:pt x="1828068" y="1629938"/>
                  </a:lnTo>
                  <a:lnTo>
                    <a:pt x="1842282" y="1512518"/>
                  </a:lnTo>
                  <a:lnTo>
                    <a:pt x="1856495" y="1409704"/>
                  </a:lnTo>
                  <a:lnTo>
                    <a:pt x="1869333" y="1357658"/>
                  </a:lnTo>
                  <a:lnTo>
                    <a:pt x="1883547" y="1343087"/>
                  </a:lnTo>
                  <a:lnTo>
                    <a:pt x="1897302" y="1350076"/>
                  </a:lnTo>
                  <a:lnTo>
                    <a:pt x="1911516" y="1381887"/>
                  </a:lnTo>
                  <a:lnTo>
                    <a:pt x="1925271" y="1396527"/>
                  </a:lnTo>
                  <a:lnTo>
                    <a:pt x="1939485" y="1357765"/>
                  </a:lnTo>
                  <a:lnTo>
                    <a:pt x="1953699" y="1295538"/>
                  </a:lnTo>
                  <a:lnTo>
                    <a:pt x="1967454" y="1232066"/>
                  </a:lnTo>
                  <a:lnTo>
                    <a:pt x="1981668" y="1149627"/>
                  </a:lnTo>
                  <a:lnTo>
                    <a:pt x="1995423" y="1072883"/>
                  </a:lnTo>
                  <a:lnTo>
                    <a:pt x="2009637" y="1031733"/>
                  </a:lnTo>
                  <a:lnTo>
                    <a:pt x="2023850" y="986288"/>
                  </a:lnTo>
                  <a:lnTo>
                    <a:pt x="2037147" y="904494"/>
                  </a:lnTo>
                  <a:lnTo>
                    <a:pt x="2051361" y="811395"/>
                  </a:lnTo>
                  <a:lnTo>
                    <a:pt x="2065116" y="751480"/>
                  </a:lnTo>
                  <a:lnTo>
                    <a:pt x="2079330" y="721066"/>
                  </a:lnTo>
                  <a:lnTo>
                    <a:pt x="2093085" y="710871"/>
                  </a:lnTo>
                  <a:lnTo>
                    <a:pt x="2107299" y="724614"/>
                  </a:lnTo>
                  <a:lnTo>
                    <a:pt x="2121512" y="738424"/>
                  </a:lnTo>
                  <a:lnTo>
                    <a:pt x="2135268" y="757133"/>
                  </a:lnTo>
                  <a:lnTo>
                    <a:pt x="2149481" y="798930"/>
                  </a:lnTo>
                  <a:lnTo>
                    <a:pt x="2163237" y="845985"/>
                  </a:lnTo>
                  <a:lnTo>
                    <a:pt x="2177450" y="887430"/>
                  </a:lnTo>
                  <a:lnTo>
                    <a:pt x="2191664" y="952450"/>
                  </a:lnTo>
                  <a:lnTo>
                    <a:pt x="2204502" y="1056968"/>
                  </a:lnTo>
                  <a:lnTo>
                    <a:pt x="2218716" y="1175231"/>
                  </a:lnTo>
                  <a:lnTo>
                    <a:pt x="2232471" y="1287907"/>
                  </a:lnTo>
                  <a:lnTo>
                    <a:pt x="2246685" y="1398663"/>
                  </a:lnTo>
                  <a:lnTo>
                    <a:pt x="2260440" y="1506094"/>
                  </a:lnTo>
                  <a:lnTo>
                    <a:pt x="2274654" y="1588043"/>
                  </a:lnTo>
                  <a:lnTo>
                    <a:pt x="2288868" y="1653721"/>
                  </a:lnTo>
                  <a:lnTo>
                    <a:pt x="2302623" y="1734735"/>
                  </a:lnTo>
                  <a:lnTo>
                    <a:pt x="2316837" y="1821735"/>
                  </a:lnTo>
                  <a:lnTo>
                    <a:pt x="2330592" y="1892727"/>
                  </a:lnTo>
                  <a:lnTo>
                    <a:pt x="2344805" y="1944512"/>
                  </a:lnTo>
                  <a:lnTo>
                    <a:pt x="2359019" y="1995708"/>
                  </a:lnTo>
                  <a:lnTo>
                    <a:pt x="2371857" y="2068906"/>
                  </a:lnTo>
                  <a:lnTo>
                    <a:pt x="2386071" y="2169715"/>
                  </a:lnTo>
                  <a:lnTo>
                    <a:pt x="2399826" y="2267364"/>
                  </a:lnTo>
                  <a:lnTo>
                    <a:pt x="2414040" y="2339388"/>
                  </a:lnTo>
                  <a:lnTo>
                    <a:pt x="2427795" y="2390493"/>
                  </a:lnTo>
                  <a:lnTo>
                    <a:pt x="2442009" y="2437617"/>
                  </a:lnTo>
                  <a:lnTo>
                    <a:pt x="2456223" y="2497553"/>
                  </a:lnTo>
                  <a:lnTo>
                    <a:pt x="2469978" y="2550916"/>
                  </a:lnTo>
                  <a:lnTo>
                    <a:pt x="2484192" y="2613101"/>
                  </a:lnTo>
                  <a:lnTo>
                    <a:pt x="2497947" y="2726886"/>
                  </a:lnTo>
                  <a:lnTo>
                    <a:pt x="2512161" y="2871537"/>
                  </a:lnTo>
                  <a:lnTo>
                    <a:pt x="2526374" y="2979918"/>
                  </a:lnTo>
                  <a:lnTo>
                    <a:pt x="2539213" y="3008598"/>
                  </a:lnTo>
                  <a:lnTo>
                    <a:pt x="2553426" y="2968490"/>
                  </a:lnTo>
                  <a:lnTo>
                    <a:pt x="2567181" y="2908272"/>
                  </a:lnTo>
                  <a:lnTo>
                    <a:pt x="2581395" y="2881159"/>
                  </a:lnTo>
                  <a:lnTo>
                    <a:pt x="2595150" y="2894645"/>
                  </a:lnTo>
                  <a:lnTo>
                    <a:pt x="2609364" y="2934646"/>
                  </a:lnTo>
                  <a:lnTo>
                    <a:pt x="2623578" y="2981073"/>
                  </a:lnTo>
                  <a:lnTo>
                    <a:pt x="2637333" y="2997801"/>
                  </a:lnTo>
                  <a:lnTo>
                    <a:pt x="2651547" y="2944082"/>
                  </a:lnTo>
                  <a:lnTo>
                    <a:pt x="2665302" y="2811554"/>
                  </a:lnTo>
                  <a:lnTo>
                    <a:pt x="2679516" y="2660107"/>
                  </a:lnTo>
                  <a:lnTo>
                    <a:pt x="2693729" y="2557814"/>
                  </a:lnTo>
                  <a:lnTo>
                    <a:pt x="2707026" y="2510463"/>
                  </a:lnTo>
                  <a:lnTo>
                    <a:pt x="2721240" y="2506164"/>
                  </a:lnTo>
                  <a:lnTo>
                    <a:pt x="2734995" y="2537346"/>
                  </a:lnTo>
                  <a:lnTo>
                    <a:pt x="2749209" y="2567281"/>
                  </a:lnTo>
                  <a:lnTo>
                    <a:pt x="2762964" y="2578305"/>
                  </a:lnTo>
                  <a:lnTo>
                    <a:pt x="2777178" y="2571031"/>
                  </a:lnTo>
                  <a:lnTo>
                    <a:pt x="2791392" y="2571269"/>
                  </a:lnTo>
                  <a:lnTo>
                    <a:pt x="2805147" y="2637970"/>
                  </a:lnTo>
                  <a:lnTo>
                    <a:pt x="2819360" y="2784913"/>
                  </a:lnTo>
                  <a:lnTo>
                    <a:pt x="2833116" y="2957269"/>
                  </a:lnTo>
                  <a:lnTo>
                    <a:pt x="2847329" y="3091917"/>
                  </a:lnTo>
                  <a:lnTo>
                    <a:pt x="2861543" y="3161056"/>
                  </a:lnTo>
                  <a:lnTo>
                    <a:pt x="2874381" y="3188703"/>
                  </a:lnTo>
                  <a:lnTo>
                    <a:pt x="2888595" y="3203606"/>
                  </a:lnTo>
                  <a:lnTo>
                    <a:pt x="2902350" y="3212353"/>
                  </a:lnTo>
                  <a:lnTo>
                    <a:pt x="2916564" y="3209326"/>
                  </a:lnTo>
                  <a:lnTo>
                    <a:pt x="2930319" y="3194264"/>
                  </a:lnTo>
                  <a:lnTo>
                    <a:pt x="2944533" y="3199818"/>
                  </a:lnTo>
                  <a:lnTo>
                    <a:pt x="2958747" y="3231033"/>
                  </a:lnTo>
                  <a:lnTo>
                    <a:pt x="2972502" y="3238777"/>
                  </a:lnTo>
                  <a:lnTo>
                    <a:pt x="2986716" y="3177485"/>
                  </a:lnTo>
                  <a:lnTo>
                    <a:pt x="3000471" y="3088607"/>
                  </a:lnTo>
                  <a:lnTo>
                    <a:pt x="3014685" y="3035318"/>
                  </a:lnTo>
                  <a:lnTo>
                    <a:pt x="3028898" y="3025212"/>
                  </a:lnTo>
                  <a:lnTo>
                    <a:pt x="3041736" y="3046697"/>
                  </a:lnTo>
                  <a:lnTo>
                    <a:pt x="3055950" y="3054358"/>
                  </a:lnTo>
                  <a:lnTo>
                    <a:pt x="3069705" y="2999221"/>
                  </a:lnTo>
                  <a:lnTo>
                    <a:pt x="3083919" y="2917995"/>
                  </a:lnTo>
                  <a:lnTo>
                    <a:pt x="3097674" y="2875297"/>
                  </a:lnTo>
                  <a:lnTo>
                    <a:pt x="3111888" y="2880078"/>
                  </a:lnTo>
                  <a:lnTo>
                    <a:pt x="3126102" y="2916472"/>
                  </a:lnTo>
                  <a:lnTo>
                    <a:pt x="3139857" y="2972106"/>
                  </a:lnTo>
                  <a:lnTo>
                    <a:pt x="3154071" y="3061019"/>
                  </a:lnTo>
                  <a:lnTo>
                    <a:pt x="3167826" y="3140267"/>
                  </a:lnTo>
                  <a:lnTo>
                    <a:pt x="3182040" y="3172452"/>
                  </a:lnTo>
                  <a:lnTo>
                    <a:pt x="3196253" y="3179576"/>
                  </a:lnTo>
                  <a:lnTo>
                    <a:pt x="3209092" y="3158356"/>
                  </a:lnTo>
                  <a:lnTo>
                    <a:pt x="3223305" y="3118186"/>
                  </a:lnTo>
                  <a:lnTo>
                    <a:pt x="3237061" y="3080696"/>
                  </a:lnTo>
                  <a:lnTo>
                    <a:pt x="3251274" y="3048366"/>
                  </a:lnTo>
                  <a:lnTo>
                    <a:pt x="3265030" y="3004489"/>
                  </a:lnTo>
                  <a:lnTo>
                    <a:pt x="3279243" y="2924775"/>
                  </a:lnTo>
                  <a:lnTo>
                    <a:pt x="3293457" y="2808762"/>
                  </a:lnTo>
                  <a:lnTo>
                    <a:pt x="3307212" y="2676226"/>
                  </a:lnTo>
                  <a:lnTo>
                    <a:pt x="3321426" y="2547902"/>
                  </a:lnTo>
                  <a:lnTo>
                    <a:pt x="3335181" y="2463651"/>
                  </a:lnTo>
                  <a:lnTo>
                    <a:pt x="3349395" y="2432388"/>
                  </a:lnTo>
                  <a:lnTo>
                    <a:pt x="3363609" y="2413303"/>
                  </a:lnTo>
                  <a:lnTo>
                    <a:pt x="3376905" y="2385077"/>
                  </a:lnTo>
                  <a:lnTo>
                    <a:pt x="3391119" y="2365378"/>
                  </a:lnTo>
                  <a:lnTo>
                    <a:pt x="3404874" y="2377902"/>
                  </a:lnTo>
                  <a:lnTo>
                    <a:pt x="3419088" y="2400115"/>
                  </a:lnTo>
                  <a:lnTo>
                    <a:pt x="3432843" y="2411809"/>
                  </a:lnTo>
                  <a:lnTo>
                    <a:pt x="3447057" y="2418002"/>
                  </a:lnTo>
                  <a:lnTo>
                    <a:pt x="3461271" y="2425234"/>
                  </a:lnTo>
                  <a:lnTo>
                    <a:pt x="3475026" y="2430590"/>
                  </a:lnTo>
                  <a:lnTo>
                    <a:pt x="3489240" y="2418605"/>
                  </a:lnTo>
                  <a:lnTo>
                    <a:pt x="3502995" y="2415579"/>
                  </a:lnTo>
                  <a:lnTo>
                    <a:pt x="3517208" y="2442624"/>
                  </a:lnTo>
                  <a:lnTo>
                    <a:pt x="3531422" y="2493915"/>
                  </a:lnTo>
                  <a:lnTo>
                    <a:pt x="3544260" y="2566450"/>
                  </a:lnTo>
                  <a:lnTo>
                    <a:pt x="3558474" y="2647031"/>
                  </a:lnTo>
                  <a:lnTo>
                    <a:pt x="3572229" y="2717772"/>
                  </a:lnTo>
                  <a:lnTo>
                    <a:pt x="3586443" y="2772251"/>
                  </a:lnTo>
                  <a:lnTo>
                    <a:pt x="3600198" y="2809476"/>
                  </a:lnTo>
                  <a:lnTo>
                    <a:pt x="3614412" y="2824352"/>
                  </a:lnTo>
                  <a:lnTo>
                    <a:pt x="3628626" y="2796411"/>
                  </a:lnTo>
                  <a:lnTo>
                    <a:pt x="3642381" y="2721387"/>
                  </a:lnTo>
                  <a:lnTo>
                    <a:pt x="3656595" y="2619499"/>
                  </a:lnTo>
                  <a:lnTo>
                    <a:pt x="3670350" y="2516216"/>
                  </a:lnTo>
                  <a:lnTo>
                    <a:pt x="3684564" y="2436887"/>
                  </a:lnTo>
                  <a:lnTo>
                    <a:pt x="3698777" y="2376166"/>
                  </a:lnTo>
                  <a:lnTo>
                    <a:pt x="3711616" y="2308258"/>
                  </a:lnTo>
                  <a:lnTo>
                    <a:pt x="3725829" y="2228387"/>
                  </a:lnTo>
                  <a:lnTo>
                    <a:pt x="3739584" y="2147173"/>
                  </a:lnTo>
                  <a:lnTo>
                    <a:pt x="3753798" y="2073685"/>
                  </a:lnTo>
                  <a:lnTo>
                    <a:pt x="3767553" y="2011378"/>
                  </a:lnTo>
                  <a:lnTo>
                    <a:pt x="3781767" y="1944701"/>
                  </a:lnTo>
                  <a:lnTo>
                    <a:pt x="3795981" y="1859732"/>
                  </a:lnTo>
                  <a:lnTo>
                    <a:pt x="3809736" y="1783138"/>
                  </a:lnTo>
                  <a:lnTo>
                    <a:pt x="3823950" y="1773959"/>
                  </a:lnTo>
                  <a:lnTo>
                    <a:pt x="3837705" y="1785294"/>
                  </a:lnTo>
                  <a:lnTo>
                    <a:pt x="3851919" y="1739642"/>
                  </a:lnTo>
                  <a:lnTo>
                    <a:pt x="3866132" y="1638967"/>
                  </a:lnTo>
                  <a:lnTo>
                    <a:pt x="3878971" y="1523008"/>
                  </a:lnTo>
                  <a:lnTo>
                    <a:pt x="3893184" y="1442167"/>
                  </a:lnTo>
                  <a:lnTo>
                    <a:pt x="3906940" y="1408191"/>
                  </a:lnTo>
                  <a:lnTo>
                    <a:pt x="3921153" y="1371774"/>
                  </a:lnTo>
                  <a:lnTo>
                    <a:pt x="3934909" y="1312652"/>
                  </a:lnTo>
                  <a:lnTo>
                    <a:pt x="3949122" y="1298673"/>
                  </a:lnTo>
                  <a:lnTo>
                    <a:pt x="3963336" y="1353258"/>
                  </a:lnTo>
                  <a:lnTo>
                    <a:pt x="3977091" y="1417510"/>
                  </a:lnTo>
                  <a:lnTo>
                    <a:pt x="3991305" y="1425341"/>
                  </a:lnTo>
                  <a:lnTo>
                    <a:pt x="4005060" y="1381962"/>
                  </a:lnTo>
                  <a:lnTo>
                    <a:pt x="4019274" y="1332049"/>
                  </a:lnTo>
                  <a:lnTo>
                    <a:pt x="4033488" y="1287827"/>
                  </a:lnTo>
                  <a:lnTo>
                    <a:pt x="4046784" y="1241719"/>
                  </a:lnTo>
                  <a:lnTo>
                    <a:pt x="4060998" y="1168209"/>
                  </a:lnTo>
                  <a:lnTo>
                    <a:pt x="4074753" y="1065556"/>
                  </a:lnTo>
                  <a:lnTo>
                    <a:pt x="4088967" y="986455"/>
                  </a:lnTo>
                  <a:lnTo>
                    <a:pt x="4102722" y="959453"/>
                  </a:lnTo>
                  <a:lnTo>
                    <a:pt x="4116936" y="951406"/>
                  </a:lnTo>
                  <a:lnTo>
                    <a:pt x="4131150" y="964248"/>
                  </a:lnTo>
                  <a:lnTo>
                    <a:pt x="4144905" y="1004733"/>
                  </a:lnTo>
                  <a:lnTo>
                    <a:pt x="4159119" y="1041110"/>
                  </a:lnTo>
                  <a:lnTo>
                    <a:pt x="4172874" y="1034226"/>
                  </a:lnTo>
                  <a:lnTo>
                    <a:pt x="4187088" y="955192"/>
                  </a:lnTo>
                  <a:lnTo>
                    <a:pt x="4201301" y="856521"/>
                  </a:lnTo>
                  <a:lnTo>
                    <a:pt x="4214139" y="794063"/>
                  </a:lnTo>
                  <a:lnTo>
                    <a:pt x="4228353" y="777300"/>
                  </a:lnTo>
                  <a:lnTo>
                    <a:pt x="4242108" y="785656"/>
                  </a:lnTo>
                  <a:lnTo>
                    <a:pt x="4256322" y="767254"/>
                  </a:lnTo>
                  <a:lnTo>
                    <a:pt x="4270077" y="703222"/>
                  </a:lnTo>
                  <a:lnTo>
                    <a:pt x="4284291" y="631204"/>
                  </a:lnTo>
                  <a:lnTo>
                    <a:pt x="4298505" y="573333"/>
                  </a:lnTo>
                  <a:lnTo>
                    <a:pt x="4312260" y="532754"/>
                  </a:lnTo>
                  <a:lnTo>
                    <a:pt x="4326474" y="520163"/>
                  </a:lnTo>
                  <a:lnTo>
                    <a:pt x="4340229" y="558235"/>
                  </a:lnTo>
                  <a:lnTo>
                    <a:pt x="4354443" y="657045"/>
                  </a:lnTo>
                  <a:lnTo>
                    <a:pt x="4368656" y="765217"/>
                  </a:lnTo>
                  <a:lnTo>
                    <a:pt x="4381495" y="831383"/>
                  </a:lnTo>
                  <a:lnTo>
                    <a:pt x="4395708" y="839336"/>
                  </a:lnTo>
                  <a:lnTo>
                    <a:pt x="4409464" y="818323"/>
                  </a:lnTo>
                  <a:lnTo>
                    <a:pt x="4423677" y="814474"/>
                  </a:lnTo>
                  <a:lnTo>
                    <a:pt x="4437433" y="818410"/>
                  </a:lnTo>
                  <a:lnTo>
                    <a:pt x="4451646" y="798059"/>
                  </a:lnTo>
                  <a:lnTo>
                    <a:pt x="4465860" y="753044"/>
                  </a:lnTo>
                  <a:lnTo>
                    <a:pt x="4479615" y="705221"/>
                  </a:lnTo>
                  <a:lnTo>
                    <a:pt x="4493829" y="686876"/>
                  </a:lnTo>
                  <a:lnTo>
                    <a:pt x="4507584" y="689651"/>
                  </a:lnTo>
                  <a:lnTo>
                    <a:pt x="4521798" y="713017"/>
                  </a:lnTo>
                  <a:lnTo>
                    <a:pt x="4536012" y="784191"/>
                  </a:lnTo>
                  <a:lnTo>
                    <a:pt x="4548850" y="868752"/>
                  </a:lnTo>
                  <a:lnTo>
                    <a:pt x="4563063" y="902616"/>
                  </a:lnTo>
                  <a:lnTo>
                    <a:pt x="4576819" y="877695"/>
                  </a:lnTo>
                  <a:lnTo>
                    <a:pt x="4591032" y="837925"/>
                  </a:lnTo>
                  <a:lnTo>
                    <a:pt x="4604788" y="823389"/>
                  </a:lnTo>
                  <a:lnTo>
                    <a:pt x="4619001" y="836291"/>
                  </a:lnTo>
                  <a:lnTo>
                    <a:pt x="4633215" y="866811"/>
                  </a:lnTo>
                  <a:lnTo>
                    <a:pt x="4646970" y="885831"/>
                  </a:lnTo>
                  <a:lnTo>
                    <a:pt x="4661184" y="852078"/>
                  </a:lnTo>
                  <a:lnTo>
                    <a:pt x="4674939" y="766396"/>
                  </a:lnTo>
                  <a:lnTo>
                    <a:pt x="4689153" y="632538"/>
                  </a:lnTo>
                  <a:lnTo>
                    <a:pt x="4703367" y="448342"/>
                  </a:lnTo>
                  <a:lnTo>
                    <a:pt x="4716663" y="273796"/>
                  </a:lnTo>
                  <a:lnTo>
                    <a:pt x="4730877" y="200790"/>
                  </a:lnTo>
                  <a:lnTo>
                    <a:pt x="4744632" y="245261"/>
                  </a:lnTo>
                  <a:lnTo>
                    <a:pt x="4758846" y="343095"/>
                  </a:lnTo>
                  <a:lnTo>
                    <a:pt x="4772601" y="424118"/>
                  </a:lnTo>
                  <a:lnTo>
                    <a:pt x="4786815" y="437973"/>
                  </a:lnTo>
                  <a:lnTo>
                    <a:pt x="4801029" y="359061"/>
                  </a:lnTo>
                  <a:lnTo>
                    <a:pt x="4814784" y="242096"/>
                  </a:lnTo>
                  <a:lnTo>
                    <a:pt x="4828998" y="170576"/>
                  </a:lnTo>
                  <a:lnTo>
                    <a:pt x="4842753" y="182579"/>
                  </a:lnTo>
                  <a:lnTo>
                    <a:pt x="4856967" y="238458"/>
                  </a:lnTo>
                  <a:lnTo>
                    <a:pt x="4871180" y="269597"/>
                  </a:lnTo>
                  <a:lnTo>
                    <a:pt x="4884019" y="289455"/>
                  </a:lnTo>
                  <a:lnTo>
                    <a:pt x="4898232" y="303070"/>
                  </a:lnTo>
                  <a:lnTo>
                    <a:pt x="4911987" y="284052"/>
                  </a:lnTo>
                  <a:lnTo>
                    <a:pt x="4926201" y="277989"/>
                  </a:lnTo>
                  <a:lnTo>
                    <a:pt x="4939956" y="333785"/>
                  </a:lnTo>
                  <a:lnTo>
                    <a:pt x="4954170" y="460012"/>
                  </a:lnTo>
                  <a:lnTo>
                    <a:pt x="4968384" y="661058"/>
                  </a:lnTo>
                  <a:lnTo>
                    <a:pt x="4982139" y="902113"/>
                  </a:lnTo>
                  <a:lnTo>
                    <a:pt x="4996353" y="1124913"/>
                  </a:lnTo>
                  <a:lnTo>
                    <a:pt x="5010108" y="1315955"/>
                  </a:lnTo>
                  <a:lnTo>
                    <a:pt x="5024322" y="1506472"/>
                  </a:lnTo>
                  <a:lnTo>
                    <a:pt x="5038535" y="1728549"/>
                  </a:lnTo>
                  <a:lnTo>
                    <a:pt x="5051374" y="1961770"/>
                  </a:lnTo>
                  <a:lnTo>
                    <a:pt x="5065587" y="2178823"/>
                  </a:lnTo>
                  <a:lnTo>
                    <a:pt x="5079343" y="2365480"/>
                  </a:lnTo>
                  <a:lnTo>
                    <a:pt x="5093556" y="2474815"/>
                  </a:lnTo>
                  <a:lnTo>
                    <a:pt x="5107312" y="2504768"/>
                  </a:lnTo>
                  <a:lnTo>
                    <a:pt x="5121525" y="2512418"/>
                  </a:lnTo>
                  <a:lnTo>
                    <a:pt x="5135739" y="2529302"/>
                  </a:lnTo>
                  <a:lnTo>
                    <a:pt x="5149494" y="2555078"/>
                  </a:lnTo>
                  <a:lnTo>
                    <a:pt x="5163708" y="2597307"/>
                  </a:lnTo>
                  <a:lnTo>
                    <a:pt x="5177463" y="2636261"/>
                  </a:lnTo>
                  <a:lnTo>
                    <a:pt x="5191677" y="2645744"/>
                  </a:lnTo>
                  <a:lnTo>
                    <a:pt x="5205891" y="2629653"/>
                  </a:lnTo>
                  <a:lnTo>
                    <a:pt x="5218729" y="2586532"/>
                  </a:lnTo>
                  <a:lnTo>
                    <a:pt x="5232943" y="2530972"/>
                  </a:lnTo>
                  <a:lnTo>
                    <a:pt x="5246698" y="2479694"/>
                  </a:lnTo>
                  <a:lnTo>
                    <a:pt x="5260911" y="2475445"/>
                  </a:lnTo>
                  <a:lnTo>
                    <a:pt x="5274667" y="2537588"/>
                  </a:lnTo>
                  <a:lnTo>
                    <a:pt x="5288880" y="2619340"/>
                  </a:lnTo>
                  <a:lnTo>
                    <a:pt x="5303094" y="2703313"/>
                  </a:lnTo>
                  <a:lnTo>
                    <a:pt x="5316849" y="2791333"/>
                  </a:lnTo>
                  <a:lnTo>
                    <a:pt x="5331063" y="2873436"/>
                  </a:lnTo>
                  <a:lnTo>
                    <a:pt x="5344818" y="2939823"/>
                  </a:lnTo>
                  <a:lnTo>
                    <a:pt x="5359032" y="3004626"/>
                  </a:lnTo>
                  <a:lnTo>
                    <a:pt x="5373246" y="3075421"/>
                  </a:lnTo>
                  <a:lnTo>
                    <a:pt x="5386542" y="3145566"/>
                  </a:lnTo>
                  <a:lnTo>
                    <a:pt x="5400756" y="3213168"/>
                  </a:lnTo>
                  <a:lnTo>
                    <a:pt x="5414511" y="3265099"/>
                  </a:lnTo>
                  <a:lnTo>
                    <a:pt x="5428725" y="3280629"/>
                  </a:lnTo>
                  <a:lnTo>
                    <a:pt x="5442480" y="3250990"/>
                  </a:lnTo>
                  <a:lnTo>
                    <a:pt x="5456694" y="3196872"/>
                  </a:lnTo>
                  <a:lnTo>
                    <a:pt x="5470908" y="3164124"/>
                  </a:lnTo>
                  <a:lnTo>
                    <a:pt x="5484663" y="3176423"/>
                  </a:lnTo>
                  <a:lnTo>
                    <a:pt x="5498877" y="3194647"/>
                  </a:lnTo>
                  <a:lnTo>
                    <a:pt x="5512632" y="3210345"/>
                  </a:lnTo>
                  <a:lnTo>
                    <a:pt x="5526846" y="3236696"/>
                  </a:lnTo>
                  <a:lnTo>
                    <a:pt x="5541059" y="3259682"/>
                  </a:lnTo>
                  <a:lnTo>
                    <a:pt x="5553898" y="3280848"/>
                  </a:lnTo>
                  <a:lnTo>
                    <a:pt x="5568111" y="3286570"/>
                  </a:lnTo>
                  <a:lnTo>
                    <a:pt x="5581867" y="3276309"/>
                  </a:lnTo>
                  <a:lnTo>
                    <a:pt x="5596080" y="3239263"/>
                  </a:lnTo>
                  <a:lnTo>
                    <a:pt x="5609835" y="3179631"/>
                  </a:lnTo>
                  <a:lnTo>
                    <a:pt x="5624049" y="3113142"/>
                  </a:lnTo>
                  <a:lnTo>
                    <a:pt x="5638263" y="2985483"/>
                  </a:lnTo>
                  <a:lnTo>
                    <a:pt x="5652018" y="2794139"/>
                  </a:lnTo>
                  <a:lnTo>
                    <a:pt x="5666232" y="2617775"/>
                  </a:lnTo>
                  <a:lnTo>
                    <a:pt x="5679987" y="2495644"/>
                  </a:lnTo>
                  <a:lnTo>
                    <a:pt x="5694201" y="2414035"/>
                  </a:lnTo>
                  <a:lnTo>
                    <a:pt x="5708415" y="2369165"/>
                  </a:lnTo>
                  <a:lnTo>
                    <a:pt x="5721253" y="2351716"/>
                  </a:lnTo>
                  <a:lnTo>
                    <a:pt x="5735466" y="2342415"/>
                  </a:lnTo>
                  <a:lnTo>
                    <a:pt x="5749222" y="2350350"/>
                  </a:lnTo>
                  <a:lnTo>
                    <a:pt x="5763435" y="2385664"/>
                  </a:lnTo>
                  <a:lnTo>
                    <a:pt x="5777191" y="2428664"/>
                  </a:lnTo>
                  <a:lnTo>
                    <a:pt x="5791404" y="2485426"/>
                  </a:lnTo>
                  <a:lnTo>
                    <a:pt x="5805618" y="2590459"/>
                  </a:lnTo>
                  <a:lnTo>
                    <a:pt x="5819373" y="2701568"/>
                  </a:lnTo>
                  <a:lnTo>
                    <a:pt x="5833587" y="2749838"/>
                  </a:lnTo>
                  <a:lnTo>
                    <a:pt x="5847342" y="2734714"/>
                  </a:lnTo>
                  <a:lnTo>
                    <a:pt x="5861556" y="2683041"/>
                  </a:lnTo>
                  <a:lnTo>
                    <a:pt x="5875770" y="2598925"/>
                  </a:lnTo>
                  <a:lnTo>
                    <a:pt x="5888608" y="2480571"/>
                  </a:lnTo>
                  <a:lnTo>
                    <a:pt x="5902822" y="2365225"/>
                  </a:lnTo>
                  <a:lnTo>
                    <a:pt x="5916577" y="2302253"/>
                  </a:lnTo>
                  <a:lnTo>
                    <a:pt x="5930791" y="2317372"/>
                  </a:lnTo>
                  <a:lnTo>
                    <a:pt x="5944546" y="2400378"/>
                  </a:lnTo>
                  <a:lnTo>
                    <a:pt x="5958760" y="2485020"/>
                  </a:lnTo>
                  <a:lnTo>
                    <a:pt x="5972973" y="2502790"/>
                  </a:lnTo>
                  <a:lnTo>
                    <a:pt x="5986728" y="2454770"/>
                  </a:lnTo>
                  <a:lnTo>
                    <a:pt x="6000942" y="2383604"/>
                  </a:lnTo>
                  <a:lnTo>
                    <a:pt x="6014697" y="2300710"/>
                  </a:lnTo>
                  <a:lnTo>
                    <a:pt x="6028911" y="2228535"/>
                  </a:lnTo>
                  <a:lnTo>
                    <a:pt x="6043125" y="2208654"/>
                  </a:lnTo>
                  <a:lnTo>
                    <a:pt x="6056422" y="2249205"/>
                  </a:lnTo>
                  <a:lnTo>
                    <a:pt x="6070635" y="2307229"/>
                  </a:lnTo>
                  <a:lnTo>
                    <a:pt x="6084390" y="2308171"/>
                  </a:lnTo>
                  <a:lnTo>
                    <a:pt x="6098604" y="2222802"/>
                  </a:lnTo>
                  <a:lnTo>
                    <a:pt x="6112359" y="2065003"/>
                  </a:lnTo>
                  <a:lnTo>
                    <a:pt x="6126573" y="1886579"/>
                  </a:lnTo>
                  <a:lnTo>
                    <a:pt x="6140787" y="1758012"/>
                  </a:lnTo>
                  <a:lnTo>
                    <a:pt x="6154542" y="1694913"/>
                  </a:lnTo>
                  <a:lnTo>
                    <a:pt x="6168756" y="1675015"/>
                  </a:lnTo>
                  <a:lnTo>
                    <a:pt x="6182511" y="1670483"/>
                  </a:lnTo>
                  <a:lnTo>
                    <a:pt x="6196725" y="1639251"/>
                  </a:lnTo>
                  <a:lnTo>
                    <a:pt x="6210938" y="1563500"/>
                  </a:lnTo>
                  <a:lnTo>
                    <a:pt x="6223777" y="1464324"/>
                  </a:lnTo>
                  <a:lnTo>
                    <a:pt x="6237990" y="1370031"/>
                  </a:lnTo>
                  <a:lnTo>
                    <a:pt x="6251746" y="1309042"/>
                  </a:lnTo>
                  <a:lnTo>
                    <a:pt x="6265959" y="1286886"/>
                  </a:lnTo>
                  <a:lnTo>
                    <a:pt x="6279715" y="1309533"/>
                  </a:lnTo>
                  <a:lnTo>
                    <a:pt x="6293928" y="1366581"/>
                  </a:lnTo>
                  <a:lnTo>
                    <a:pt x="6308142" y="1408312"/>
                  </a:lnTo>
                  <a:lnTo>
                    <a:pt x="6321897" y="1432700"/>
                  </a:lnTo>
                  <a:lnTo>
                    <a:pt x="6336111" y="1459661"/>
                  </a:lnTo>
                  <a:lnTo>
                    <a:pt x="6349866" y="1514797"/>
                  </a:lnTo>
                  <a:lnTo>
                    <a:pt x="6364080" y="1613870"/>
                  </a:lnTo>
                  <a:lnTo>
                    <a:pt x="6378294" y="1735737"/>
                  </a:lnTo>
                  <a:lnTo>
                    <a:pt x="6391132" y="1849863"/>
                  </a:lnTo>
                  <a:lnTo>
                    <a:pt x="6405346" y="1926289"/>
                  </a:lnTo>
                  <a:lnTo>
                    <a:pt x="6419101" y="1978268"/>
                  </a:lnTo>
                  <a:lnTo>
                    <a:pt x="6433314" y="2049924"/>
                  </a:lnTo>
                  <a:lnTo>
                    <a:pt x="6447070" y="2139057"/>
                  </a:lnTo>
                  <a:lnTo>
                    <a:pt x="6461283" y="2205609"/>
                  </a:lnTo>
                  <a:lnTo>
                    <a:pt x="6475497" y="2231304"/>
                  </a:lnTo>
                  <a:lnTo>
                    <a:pt x="6489252" y="2231257"/>
                  </a:lnTo>
                  <a:lnTo>
                    <a:pt x="6503466" y="2229567"/>
                  </a:lnTo>
                  <a:lnTo>
                    <a:pt x="6517221" y="2212942"/>
                  </a:lnTo>
                  <a:lnTo>
                    <a:pt x="6531435" y="2177124"/>
                  </a:lnTo>
                  <a:lnTo>
                    <a:pt x="6545649" y="2139406"/>
                  </a:lnTo>
                  <a:lnTo>
                    <a:pt x="6558487" y="2117670"/>
                  </a:lnTo>
                  <a:lnTo>
                    <a:pt x="6572701" y="2122493"/>
                  </a:lnTo>
                  <a:lnTo>
                    <a:pt x="6586456" y="2125730"/>
                  </a:lnTo>
                  <a:lnTo>
                    <a:pt x="6600670" y="2111212"/>
                  </a:lnTo>
                  <a:lnTo>
                    <a:pt x="6614425" y="2075378"/>
                  </a:lnTo>
                  <a:lnTo>
                    <a:pt x="6628639" y="2018485"/>
                  </a:lnTo>
                  <a:lnTo>
                    <a:pt x="6642852" y="1973312"/>
                  </a:lnTo>
                  <a:lnTo>
                    <a:pt x="6656608" y="1943037"/>
                  </a:lnTo>
                  <a:lnTo>
                    <a:pt x="6670821" y="1909148"/>
                  </a:lnTo>
                  <a:lnTo>
                    <a:pt x="6684576" y="1885538"/>
                  </a:lnTo>
                  <a:lnTo>
                    <a:pt x="6698790" y="1884840"/>
                  </a:lnTo>
                  <a:lnTo>
                    <a:pt x="6713004" y="1892837"/>
                  </a:lnTo>
                  <a:lnTo>
                    <a:pt x="6726301" y="1900375"/>
                  </a:lnTo>
                  <a:lnTo>
                    <a:pt x="6740514" y="1918901"/>
                  </a:lnTo>
                  <a:lnTo>
                    <a:pt x="6754270" y="1957628"/>
                  </a:lnTo>
                  <a:lnTo>
                    <a:pt x="6768483" y="2013489"/>
                  </a:lnTo>
                  <a:lnTo>
                    <a:pt x="6782238" y="2086183"/>
                  </a:lnTo>
                  <a:lnTo>
                    <a:pt x="6796452" y="2169895"/>
                  </a:lnTo>
                  <a:lnTo>
                    <a:pt x="6810666" y="2253007"/>
                  </a:lnTo>
                  <a:lnTo>
                    <a:pt x="6824421" y="2310057"/>
                  </a:lnTo>
                  <a:lnTo>
                    <a:pt x="6838635" y="2324239"/>
                  </a:lnTo>
                  <a:lnTo>
                    <a:pt x="6852390" y="2295771"/>
                  </a:lnTo>
                  <a:lnTo>
                    <a:pt x="6866604" y="2229351"/>
                  </a:lnTo>
                  <a:lnTo>
                    <a:pt x="6880818" y="2168356"/>
                  </a:lnTo>
                  <a:lnTo>
                    <a:pt x="6893656" y="2137073"/>
                  </a:lnTo>
                  <a:lnTo>
                    <a:pt x="6907869" y="2106855"/>
                  </a:lnTo>
                  <a:lnTo>
                    <a:pt x="6921625" y="2057228"/>
                  </a:lnTo>
                  <a:lnTo>
                    <a:pt x="6935838" y="1991802"/>
                  </a:lnTo>
                </a:path>
              </a:pathLst>
            </a:custGeom>
            <a:ln w="34925" cap="flat">
              <a:solidFill>
                <a:srgbClr val="FFFFFF"/>
              </a:solidFill>
              <a:prstDash val="solid"/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23" name="pg21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136385"/>
                  </a:moveTo>
                  <a:lnTo>
                    <a:pt x="14213" y="1132691"/>
                  </a:lnTo>
                  <a:lnTo>
                    <a:pt x="27510" y="1119045"/>
                  </a:lnTo>
                  <a:lnTo>
                    <a:pt x="41724" y="1134575"/>
                  </a:lnTo>
                  <a:lnTo>
                    <a:pt x="55479" y="1186052"/>
                  </a:lnTo>
                  <a:lnTo>
                    <a:pt x="69693" y="1263982"/>
                  </a:lnTo>
                  <a:lnTo>
                    <a:pt x="83448" y="1351590"/>
                  </a:lnTo>
                  <a:lnTo>
                    <a:pt x="97662" y="1422431"/>
                  </a:lnTo>
                  <a:lnTo>
                    <a:pt x="111875" y="1465667"/>
                  </a:lnTo>
                  <a:lnTo>
                    <a:pt x="125630" y="1486477"/>
                  </a:lnTo>
                  <a:lnTo>
                    <a:pt x="139844" y="1483612"/>
                  </a:lnTo>
                  <a:lnTo>
                    <a:pt x="153599" y="1451190"/>
                  </a:lnTo>
                  <a:lnTo>
                    <a:pt x="167813" y="1394593"/>
                  </a:lnTo>
                  <a:lnTo>
                    <a:pt x="182027" y="1320147"/>
                  </a:lnTo>
                  <a:lnTo>
                    <a:pt x="194865" y="1199878"/>
                  </a:lnTo>
                  <a:lnTo>
                    <a:pt x="209079" y="1030998"/>
                  </a:lnTo>
                  <a:lnTo>
                    <a:pt x="222834" y="873606"/>
                  </a:lnTo>
                  <a:lnTo>
                    <a:pt x="237048" y="758013"/>
                  </a:lnTo>
                  <a:lnTo>
                    <a:pt x="250803" y="660844"/>
                  </a:lnTo>
                  <a:lnTo>
                    <a:pt x="265017" y="591458"/>
                  </a:lnTo>
                  <a:lnTo>
                    <a:pt x="279230" y="568785"/>
                  </a:lnTo>
                  <a:lnTo>
                    <a:pt x="292986" y="577463"/>
                  </a:lnTo>
                  <a:lnTo>
                    <a:pt x="307199" y="593824"/>
                  </a:lnTo>
                  <a:lnTo>
                    <a:pt x="320955" y="628507"/>
                  </a:lnTo>
                  <a:lnTo>
                    <a:pt x="335168" y="697157"/>
                  </a:lnTo>
                  <a:lnTo>
                    <a:pt x="349382" y="766067"/>
                  </a:lnTo>
                  <a:lnTo>
                    <a:pt x="362220" y="800119"/>
                  </a:lnTo>
                  <a:lnTo>
                    <a:pt x="376434" y="787017"/>
                  </a:lnTo>
                  <a:lnTo>
                    <a:pt x="390189" y="703242"/>
                  </a:lnTo>
                  <a:lnTo>
                    <a:pt x="404403" y="579305"/>
                  </a:lnTo>
                  <a:lnTo>
                    <a:pt x="418158" y="502586"/>
                  </a:lnTo>
                  <a:lnTo>
                    <a:pt x="432372" y="488964"/>
                  </a:lnTo>
                  <a:lnTo>
                    <a:pt x="446586" y="489881"/>
                  </a:lnTo>
                  <a:lnTo>
                    <a:pt x="460341" y="454125"/>
                  </a:lnTo>
                  <a:lnTo>
                    <a:pt x="474554" y="353941"/>
                  </a:lnTo>
                  <a:lnTo>
                    <a:pt x="488310" y="211942"/>
                  </a:lnTo>
                  <a:lnTo>
                    <a:pt x="502523" y="74730"/>
                  </a:lnTo>
                  <a:lnTo>
                    <a:pt x="516737" y="0"/>
                  </a:lnTo>
                  <a:lnTo>
                    <a:pt x="529575" y="32844"/>
                  </a:lnTo>
                  <a:lnTo>
                    <a:pt x="543789" y="171491"/>
                  </a:lnTo>
                  <a:lnTo>
                    <a:pt x="557544" y="382654"/>
                  </a:lnTo>
                  <a:lnTo>
                    <a:pt x="571758" y="597091"/>
                  </a:lnTo>
                  <a:lnTo>
                    <a:pt x="585513" y="743964"/>
                  </a:lnTo>
                  <a:lnTo>
                    <a:pt x="599727" y="817802"/>
                  </a:lnTo>
                  <a:lnTo>
                    <a:pt x="613941" y="848296"/>
                  </a:lnTo>
                  <a:lnTo>
                    <a:pt x="627696" y="868250"/>
                  </a:lnTo>
                  <a:lnTo>
                    <a:pt x="641910" y="926329"/>
                  </a:lnTo>
                  <a:lnTo>
                    <a:pt x="655665" y="1049971"/>
                  </a:lnTo>
                  <a:lnTo>
                    <a:pt x="669879" y="1175594"/>
                  </a:lnTo>
                  <a:lnTo>
                    <a:pt x="684092" y="1219167"/>
                  </a:lnTo>
                  <a:lnTo>
                    <a:pt x="697389" y="1222856"/>
                  </a:lnTo>
                  <a:lnTo>
                    <a:pt x="711603" y="1283124"/>
                  </a:lnTo>
                  <a:lnTo>
                    <a:pt x="725358" y="1418029"/>
                  </a:lnTo>
                  <a:lnTo>
                    <a:pt x="739572" y="1568127"/>
                  </a:lnTo>
                  <a:lnTo>
                    <a:pt x="753327" y="1655798"/>
                  </a:lnTo>
                  <a:lnTo>
                    <a:pt x="767541" y="1692739"/>
                  </a:lnTo>
                  <a:lnTo>
                    <a:pt x="781754" y="1766437"/>
                  </a:lnTo>
                  <a:lnTo>
                    <a:pt x="795510" y="1908961"/>
                  </a:lnTo>
                  <a:lnTo>
                    <a:pt x="809723" y="2064597"/>
                  </a:lnTo>
                  <a:lnTo>
                    <a:pt x="823478" y="2149146"/>
                  </a:lnTo>
                  <a:lnTo>
                    <a:pt x="837692" y="2166933"/>
                  </a:lnTo>
                  <a:lnTo>
                    <a:pt x="851906" y="2185779"/>
                  </a:lnTo>
                  <a:lnTo>
                    <a:pt x="864744" y="2215051"/>
                  </a:lnTo>
                  <a:lnTo>
                    <a:pt x="878958" y="2236946"/>
                  </a:lnTo>
                  <a:lnTo>
                    <a:pt x="892713" y="2279332"/>
                  </a:lnTo>
                  <a:lnTo>
                    <a:pt x="906927" y="2372017"/>
                  </a:lnTo>
                  <a:lnTo>
                    <a:pt x="920682" y="2544416"/>
                  </a:lnTo>
                  <a:lnTo>
                    <a:pt x="934896" y="2752582"/>
                  </a:lnTo>
                  <a:lnTo>
                    <a:pt x="949109" y="2752582"/>
                  </a:lnTo>
                  <a:lnTo>
                    <a:pt x="962865" y="2752582"/>
                  </a:lnTo>
                  <a:lnTo>
                    <a:pt x="977078" y="2752582"/>
                  </a:lnTo>
                  <a:lnTo>
                    <a:pt x="990834" y="2752582"/>
                  </a:lnTo>
                  <a:lnTo>
                    <a:pt x="1005047" y="2752582"/>
                  </a:lnTo>
                  <a:lnTo>
                    <a:pt x="1019261" y="2752582"/>
                  </a:lnTo>
                  <a:lnTo>
                    <a:pt x="1032099" y="2752582"/>
                  </a:lnTo>
                  <a:lnTo>
                    <a:pt x="1046313" y="2752582"/>
                  </a:lnTo>
                  <a:lnTo>
                    <a:pt x="1060068" y="2752582"/>
                  </a:lnTo>
                  <a:lnTo>
                    <a:pt x="1074282" y="2752582"/>
                  </a:lnTo>
                  <a:lnTo>
                    <a:pt x="1088037" y="2752582"/>
                  </a:lnTo>
                  <a:lnTo>
                    <a:pt x="1102251" y="2752582"/>
                  </a:lnTo>
                  <a:lnTo>
                    <a:pt x="1116465" y="2752582"/>
                  </a:lnTo>
                  <a:lnTo>
                    <a:pt x="1130220" y="2752582"/>
                  </a:lnTo>
                  <a:lnTo>
                    <a:pt x="1144434" y="2752582"/>
                  </a:lnTo>
                  <a:lnTo>
                    <a:pt x="1158189" y="2752582"/>
                  </a:lnTo>
                  <a:lnTo>
                    <a:pt x="1172402" y="2752582"/>
                  </a:lnTo>
                  <a:lnTo>
                    <a:pt x="1186616" y="2752582"/>
                  </a:lnTo>
                  <a:lnTo>
                    <a:pt x="1199454" y="2752582"/>
                  </a:lnTo>
                  <a:lnTo>
                    <a:pt x="1213668" y="2752582"/>
                  </a:lnTo>
                  <a:lnTo>
                    <a:pt x="1227423" y="2752582"/>
                  </a:lnTo>
                  <a:lnTo>
                    <a:pt x="1241637" y="2752582"/>
                  </a:lnTo>
                  <a:lnTo>
                    <a:pt x="1255392" y="2752582"/>
                  </a:lnTo>
                  <a:lnTo>
                    <a:pt x="1269606" y="2752582"/>
                  </a:lnTo>
                  <a:lnTo>
                    <a:pt x="1283820" y="2682059"/>
                  </a:lnTo>
                  <a:lnTo>
                    <a:pt x="1297575" y="2473385"/>
                  </a:lnTo>
                  <a:lnTo>
                    <a:pt x="1311789" y="2303372"/>
                  </a:lnTo>
                  <a:lnTo>
                    <a:pt x="1325544" y="2164292"/>
                  </a:lnTo>
                  <a:lnTo>
                    <a:pt x="1339758" y="2031869"/>
                  </a:lnTo>
                  <a:lnTo>
                    <a:pt x="1353971" y="1880583"/>
                  </a:lnTo>
                  <a:lnTo>
                    <a:pt x="1367268" y="1711228"/>
                  </a:lnTo>
                  <a:lnTo>
                    <a:pt x="1381482" y="1539972"/>
                  </a:lnTo>
                  <a:lnTo>
                    <a:pt x="1395237" y="1386441"/>
                  </a:lnTo>
                  <a:lnTo>
                    <a:pt x="1409451" y="1299892"/>
                  </a:lnTo>
                  <a:lnTo>
                    <a:pt x="1423206" y="1332470"/>
                  </a:lnTo>
                  <a:lnTo>
                    <a:pt x="1437420" y="1489622"/>
                  </a:lnTo>
                  <a:lnTo>
                    <a:pt x="1451633" y="1722496"/>
                  </a:lnTo>
                  <a:lnTo>
                    <a:pt x="1465389" y="1964312"/>
                  </a:lnTo>
                  <a:lnTo>
                    <a:pt x="1479602" y="2172887"/>
                  </a:lnTo>
                  <a:lnTo>
                    <a:pt x="1493358" y="2329894"/>
                  </a:lnTo>
                  <a:lnTo>
                    <a:pt x="1507571" y="2434206"/>
                  </a:lnTo>
                  <a:lnTo>
                    <a:pt x="1521785" y="2482196"/>
                  </a:lnTo>
                  <a:lnTo>
                    <a:pt x="1534623" y="2472854"/>
                  </a:lnTo>
                  <a:lnTo>
                    <a:pt x="1548837" y="2436341"/>
                  </a:lnTo>
                  <a:lnTo>
                    <a:pt x="1562592" y="2395900"/>
                  </a:lnTo>
                  <a:lnTo>
                    <a:pt x="1576806" y="2361678"/>
                  </a:lnTo>
                  <a:lnTo>
                    <a:pt x="1590561" y="2325333"/>
                  </a:lnTo>
                  <a:lnTo>
                    <a:pt x="1604775" y="2253553"/>
                  </a:lnTo>
                  <a:lnTo>
                    <a:pt x="1618989" y="2142537"/>
                  </a:lnTo>
                  <a:lnTo>
                    <a:pt x="1632744" y="2026897"/>
                  </a:lnTo>
                  <a:lnTo>
                    <a:pt x="1646957" y="1935713"/>
                  </a:lnTo>
                  <a:lnTo>
                    <a:pt x="1660713" y="1889207"/>
                  </a:lnTo>
                  <a:lnTo>
                    <a:pt x="1674926" y="1887266"/>
                  </a:lnTo>
                  <a:lnTo>
                    <a:pt x="1689140" y="1914585"/>
                  </a:lnTo>
                  <a:lnTo>
                    <a:pt x="1701978" y="1958886"/>
                  </a:lnTo>
                  <a:lnTo>
                    <a:pt x="1716192" y="2003739"/>
                  </a:lnTo>
                  <a:lnTo>
                    <a:pt x="1729947" y="2033522"/>
                  </a:lnTo>
                  <a:lnTo>
                    <a:pt x="1744161" y="2024999"/>
                  </a:lnTo>
                  <a:lnTo>
                    <a:pt x="1757916" y="1990727"/>
                  </a:lnTo>
                  <a:lnTo>
                    <a:pt x="1772130" y="1961600"/>
                  </a:lnTo>
                  <a:lnTo>
                    <a:pt x="1786344" y="1907515"/>
                  </a:lnTo>
                  <a:lnTo>
                    <a:pt x="1800099" y="1813892"/>
                  </a:lnTo>
                  <a:lnTo>
                    <a:pt x="1814313" y="1723966"/>
                  </a:lnTo>
                  <a:lnTo>
                    <a:pt x="1828068" y="1629938"/>
                  </a:lnTo>
                  <a:lnTo>
                    <a:pt x="1842282" y="1512518"/>
                  </a:lnTo>
                  <a:lnTo>
                    <a:pt x="1856495" y="1409704"/>
                  </a:lnTo>
                  <a:lnTo>
                    <a:pt x="1869333" y="1357658"/>
                  </a:lnTo>
                  <a:lnTo>
                    <a:pt x="1883547" y="1343087"/>
                  </a:lnTo>
                  <a:lnTo>
                    <a:pt x="1897302" y="1350076"/>
                  </a:lnTo>
                  <a:lnTo>
                    <a:pt x="1911516" y="1381887"/>
                  </a:lnTo>
                  <a:lnTo>
                    <a:pt x="1925271" y="1396527"/>
                  </a:lnTo>
                  <a:lnTo>
                    <a:pt x="1939485" y="1357765"/>
                  </a:lnTo>
                  <a:lnTo>
                    <a:pt x="1953699" y="1295538"/>
                  </a:lnTo>
                  <a:lnTo>
                    <a:pt x="1967454" y="1232066"/>
                  </a:lnTo>
                  <a:lnTo>
                    <a:pt x="1981668" y="1149627"/>
                  </a:lnTo>
                  <a:lnTo>
                    <a:pt x="1995423" y="1072883"/>
                  </a:lnTo>
                  <a:lnTo>
                    <a:pt x="2009637" y="1031733"/>
                  </a:lnTo>
                  <a:lnTo>
                    <a:pt x="2023850" y="986288"/>
                  </a:lnTo>
                  <a:lnTo>
                    <a:pt x="2037147" y="904494"/>
                  </a:lnTo>
                  <a:lnTo>
                    <a:pt x="2051361" y="811395"/>
                  </a:lnTo>
                  <a:lnTo>
                    <a:pt x="2065116" y="751480"/>
                  </a:lnTo>
                  <a:lnTo>
                    <a:pt x="2079330" y="721066"/>
                  </a:lnTo>
                  <a:lnTo>
                    <a:pt x="2093085" y="710871"/>
                  </a:lnTo>
                  <a:lnTo>
                    <a:pt x="2107299" y="724614"/>
                  </a:lnTo>
                  <a:lnTo>
                    <a:pt x="2121512" y="738424"/>
                  </a:lnTo>
                  <a:lnTo>
                    <a:pt x="2135268" y="757133"/>
                  </a:lnTo>
                  <a:lnTo>
                    <a:pt x="2149481" y="798930"/>
                  </a:lnTo>
                  <a:lnTo>
                    <a:pt x="2163237" y="845985"/>
                  </a:lnTo>
                  <a:lnTo>
                    <a:pt x="2177450" y="887430"/>
                  </a:lnTo>
                  <a:lnTo>
                    <a:pt x="2191664" y="952450"/>
                  </a:lnTo>
                  <a:lnTo>
                    <a:pt x="2204502" y="1056968"/>
                  </a:lnTo>
                  <a:lnTo>
                    <a:pt x="2218716" y="1175231"/>
                  </a:lnTo>
                  <a:lnTo>
                    <a:pt x="2232471" y="1287907"/>
                  </a:lnTo>
                  <a:lnTo>
                    <a:pt x="2246685" y="1398663"/>
                  </a:lnTo>
                  <a:lnTo>
                    <a:pt x="2260440" y="1506094"/>
                  </a:lnTo>
                  <a:lnTo>
                    <a:pt x="2274654" y="1588043"/>
                  </a:lnTo>
                  <a:lnTo>
                    <a:pt x="2288868" y="1653721"/>
                  </a:lnTo>
                  <a:lnTo>
                    <a:pt x="2302623" y="1734735"/>
                  </a:lnTo>
                  <a:lnTo>
                    <a:pt x="2316837" y="1821735"/>
                  </a:lnTo>
                  <a:lnTo>
                    <a:pt x="2330592" y="1892727"/>
                  </a:lnTo>
                  <a:lnTo>
                    <a:pt x="2344805" y="1944512"/>
                  </a:lnTo>
                  <a:lnTo>
                    <a:pt x="2359019" y="1995708"/>
                  </a:lnTo>
                  <a:lnTo>
                    <a:pt x="2371857" y="2068906"/>
                  </a:lnTo>
                  <a:lnTo>
                    <a:pt x="2386071" y="2169715"/>
                  </a:lnTo>
                  <a:lnTo>
                    <a:pt x="2399826" y="2267364"/>
                  </a:lnTo>
                  <a:lnTo>
                    <a:pt x="2414040" y="2339388"/>
                  </a:lnTo>
                  <a:lnTo>
                    <a:pt x="2427795" y="2390493"/>
                  </a:lnTo>
                  <a:lnTo>
                    <a:pt x="2442009" y="2437617"/>
                  </a:lnTo>
                  <a:lnTo>
                    <a:pt x="2456223" y="2497553"/>
                  </a:lnTo>
                  <a:lnTo>
                    <a:pt x="2469978" y="2550916"/>
                  </a:lnTo>
                  <a:lnTo>
                    <a:pt x="2484192" y="2613101"/>
                  </a:lnTo>
                  <a:lnTo>
                    <a:pt x="2497947" y="2726886"/>
                  </a:lnTo>
                  <a:lnTo>
                    <a:pt x="2512161" y="2752582"/>
                  </a:lnTo>
                  <a:lnTo>
                    <a:pt x="2526374" y="2752582"/>
                  </a:lnTo>
                  <a:lnTo>
                    <a:pt x="2539213" y="2752582"/>
                  </a:lnTo>
                  <a:lnTo>
                    <a:pt x="2553426" y="2752582"/>
                  </a:lnTo>
                  <a:lnTo>
                    <a:pt x="2567181" y="2752582"/>
                  </a:lnTo>
                  <a:lnTo>
                    <a:pt x="2581395" y="2752582"/>
                  </a:lnTo>
                  <a:lnTo>
                    <a:pt x="2595150" y="2752582"/>
                  </a:lnTo>
                  <a:lnTo>
                    <a:pt x="2609364" y="2752582"/>
                  </a:lnTo>
                  <a:lnTo>
                    <a:pt x="2623578" y="2752582"/>
                  </a:lnTo>
                  <a:lnTo>
                    <a:pt x="2637333" y="2752582"/>
                  </a:lnTo>
                  <a:lnTo>
                    <a:pt x="2651547" y="2752582"/>
                  </a:lnTo>
                  <a:lnTo>
                    <a:pt x="2665302" y="2752582"/>
                  </a:lnTo>
                  <a:lnTo>
                    <a:pt x="2679516" y="2660107"/>
                  </a:lnTo>
                  <a:lnTo>
                    <a:pt x="2693729" y="2557814"/>
                  </a:lnTo>
                  <a:lnTo>
                    <a:pt x="2707026" y="2510463"/>
                  </a:lnTo>
                  <a:lnTo>
                    <a:pt x="2721240" y="2506164"/>
                  </a:lnTo>
                  <a:lnTo>
                    <a:pt x="2734995" y="2537346"/>
                  </a:lnTo>
                  <a:lnTo>
                    <a:pt x="2749209" y="2567281"/>
                  </a:lnTo>
                  <a:lnTo>
                    <a:pt x="2762964" y="2578305"/>
                  </a:lnTo>
                  <a:lnTo>
                    <a:pt x="2777178" y="2571031"/>
                  </a:lnTo>
                  <a:lnTo>
                    <a:pt x="2791392" y="2571269"/>
                  </a:lnTo>
                  <a:lnTo>
                    <a:pt x="2805147" y="2637970"/>
                  </a:lnTo>
                  <a:lnTo>
                    <a:pt x="2819360" y="2752582"/>
                  </a:lnTo>
                  <a:lnTo>
                    <a:pt x="2833116" y="2752582"/>
                  </a:lnTo>
                  <a:lnTo>
                    <a:pt x="2847329" y="2752582"/>
                  </a:lnTo>
                  <a:lnTo>
                    <a:pt x="2861543" y="2752582"/>
                  </a:lnTo>
                  <a:lnTo>
                    <a:pt x="2874381" y="2752582"/>
                  </a:lnTo>
                  <a:lnTo>
                    <a:pt x="2888595" y="2752582"/>
                  </a:lnTo>
                  <a:lnTo>
                    <a:pt x="2902350" y="2752582"/>
                  </a:lnTo>
                  <a:lnTo>
                    <a:pt x="2916564" y="2752582"/>
                  </a:lnTo>
                  <a:lnTo>
                    <a:pt x="2930319" y="2752582"/>
                  </a:lnTo>
                  <a:lnTo>
                    <a:pt x="2944533" y="2752582"/>
                  </a:lnTo>
                  <a:lnTo>
                    <a:pt x="2958747" y="2752582"/>
                  </a:lnTo>
                  <a:lnTo>
                    <a:pt x="2972502" y="2752582"/>
                  </a:lnTo>
                  <a:lnTo>
                    <a:pt x="2986716" y="2752582"/>
                  </a:lnTo>
                  <a:lnTo>
                    <a:pt x="3000471" y="2752582"/>
                  </a:lnTo>
                  <a:lnTo>
                    <a:pt x="3014685" y="2752582"/>
                  </a:lnTo>
                  <a:lnTo>
                    <a:pt x="3028898" y="2752582"/>
                  </a:lnTo>
                  <a:lnTo>
                    <a:pt x="3041736" y="2752582"/>
                  </a:lnTo>
                  <a:lnTo>
                    <a:pt x="3055950" y="2752582"/>
                  </a:lnTo>
                  <a:lnTo>
                    <a:pt x="3069705" y="2752582"/>
                  </a:lnTo>
                  <a:lnTo>
                    <a:pt x="3083919" y="2752582"/>
                  </a:lnTo>
                  <a:lnTo>
                    <a:pt x="3097674" y="2752582"/>
                  </a:lnTo>
                  <a:lnTo>
                    <a:pt x="3111888" y="2752582"/>
                  </a:lnTo>
                  <a:lnTo>
                    <a:pt x="3126102" y="2752582"/>
                  </a:lnTo>
                  <a:lnTo>
                    <a:pt x="3139857" y="2752582"/>
                  </a:lnTo>
                  <a:lnTo>
                    <a:pt x="3154071" y="2752582"/>
                  </a:lnTo>
                  <a:lnTo>
                    <a:pt x="3167826" y="2752582"/>
                  </a:lnTo>
                  <a:lnTo>
                    <a:pt x="3182040" y="2752582"/>
                  </a:lnTo>
                  <a:lnTo>
                    <a:pt x="3196253" y="2752582"/>
                  </a:lnTo>
                  <a:lnTo>
                    <a:pt x="3209092" y="2752582"/>
                  </a:lnTo>
                  <a:lnTo>
                    <a:pt x="3223305" y="2752582"/>
                  </a:lnTo>
                  <a:lnTo>
                    <a:pt x="3237061" y="2752582"/>
                  </a:lnTo>
                  <a:lnTo>
                    <a:pt x="3251274" y="2752582"/>
                  </a:lnTo>
                  <a:lnTo>
                    <a:pt x="3265030" y="2752582"/>
                  </a:lnTo>
                  <a:lnTo>
                    <a:pt x="3279243" y="2752582"/>
                  </a:lnTo>
                  <a:lnTo>
                    <a:pt x="3293457" y="2752582"/>
                  </a:lnTo>
                  <a:lnTo>
                    <a:pt x="3307212" y="2676226"/>
                  </a:lnTo>
                  <a:lnTo>
                    <a:pt x="3321426" y="2547902"/>
                  </a:lnTo>
                  <a:lnTo>
                    <a:pt x="3335181" y="2463651"/>
                  </a:lnTo>
                  <a:lnTo>
                    <a:pt x="3349395" y="2432388"/>
                  </a:lnTo>
                  <a:lnTo>
                    <a:pt x="3363609" y="2413303"/>
                  </a:lnTo>
                  <a:lnTo>
                    <a:pt x="3376905" y="2385077"/>
                  </a:lnTo>
                  <a:lnTo>
                    <a:pt x="3391119" y="2365378"/>
                  </a:lnTo>
                  <a:lnTo>
                    <a:pt x="3404874" y="2377902"/>
                  </a:lnTo>
                  <a:lnTo>
                    <a:pt x="3419088" y="2400115"/>
                  </a:lnTo>
                  <a:lnTo>
                    <a:pt x="3432843" y="2411809"/>
                  </a:lnTo>
                  <a:lnTo>
                    <a:pt x="3447057" y="2418002"/>
                  </a:lnTo>
                  <a:lnTo>
                    <a:pt x="3461271" y="2425234"/>
                  </a:lnTo>
                  <a:lnTo>
                    <a:pt x="3475026" y="2430590"/>
                  </a:lnTo>
                  <a:lnTo>
                    <a:pt x="3489240" y="2418605"/>
                  </a:lnTo>
                  <a:lnTo>
                    <a:pt x="3502995" y="2415579"/>
                  </a:lnTo>
                  <a:lnTo>
                    <a:pt x="3517208" y="2442624"/>
                  </a:lnTo>
                  <a:lnTo>
                    <a:pt x="3531422" y="2493915"/>
                  </a:lnTo>
                  <a:lnTo>
                    <a:pt x="3544260" y="2566450"/>
                  </a:lnTo>
                  <a:lnTo>
                    <a:pt x="3558474" y="2647031"/>
                  </a:lnTo>
                  <a:lnTo>
                    <a:pt x="3572229" y="2717772"/>
                  </a:lnTo>
                  <a:lnTo>
                    <a:pt x="3586443" y="2752582"/>
                  </a:lnTo>
                  <a:lnTo>
                    <a:pt x="3600198" y="2752582"/>
                  </a:lnTo>
                  <a:lnTo>
                    <a:pt x="3614412" y="2752582"/>
                  </a:lnTo>
                  <a:lnTo>
                    <a:pt x="3628626" y="2752582"/>
                  </a:lnTo>
                  <a:lnTo>
                    <a:pt x="3642381" y="2721387"/>
                  </a:lnTo>
                  <a:lnTo>
                    <a:pt x="3656595" y="2619499"/>
                  </a:lnTo>
                  <a:lnTo>
                    <a:pt x="3670350" y="2516216"/>
                  </a:lnTo>
                  <a:lnTo>
                    <a:pt x="3684564" y="2436887"/>
                  </a:lnTo>
                  <a:lnTo>
                    <a:pt x="3698777" y="2376166"/>
                  </a:lnTo>
                  <a:lnTo>
                    <a:pt x="3711616" y="2308258"/>
                  </a:lnTo>
                  <a:lnTo>
                    <a:pt x="3725829" y="2228387"/>
                  </a:lnTo>
                  <a:lnTo>
                    <a:pt x="3739584" y="2147173"/>
                  </a:lnTo>
                  <a:lnTo>
                    <a:pt x="3753798" y="2073685"/>
                  </a:lnTo>
                  <a:lnTo>
                    <a:pt x="3767553" y="2011378"/>
                  </a:lnTo>
                  <a:lnTo>
                    <a:pt x="3781767" y="1944701"/>
                  </a:lnTo>
                  <a:lnTo>
                    <a:pt x="3795981" y="1859732"/>
                  </a:lnTo>
                  <a:lnTo>
                    <a:pt x="3809736" y="1783138"/>
                  </a:lnTo>
                  <a:lnTo>
                    <a:pt x="3823950" y="1773959"/>
                  </a:lnTo>
                  <a:lnTo>
                    <a:pt x="3837705" y="1785294"/>
                  </a:lnTo>
                  <a:lnTo>
                    <a:pt x="3851919" y="1739642"/>
                  </a:lnTo>
                  <a:lnTo>
                    <a:pt x="3866132" y="1638967"/>
                  </a:lnTo>
                  <a:lnTo>
                    <a:pt x="3878971" y="1523008"/>
                  </a:lnTo>
                  <a:lnTo>
                    <a:pt x="3893184" y="1442167"/>
                  </a:lnTo>
                  <a:lnTo>
                    <a:pt x="3906940" y="1408191"/>
                  </a:lnTo>
                  <a:lnTo>
                    <a:pt x="3921153" y="1371774"/>
                  </a:lnTo>
                  <a:lnTo>
                    <a:pt x="3934909" y="1312652"/>
                  </a:lnTo>
                  <a:lnTo>
                    <a:pt x="3949122" y="1298673"/>
                  </a:lnTo>
                  <a:lnTo>
                    <a:pt x="3963336" y="1353258"/>
                  </a:lnTo>
                  <a:lnTo>
                    <a:pt x="3977091" y="1417510"/>
                  </a:lnTo>
                  <a:lnTo>
                    <a:pt x="3991305" y="1425341"/>
                  </a:lnTo>
                  <a:lnTo>
                    <a:pt x="4005060" y="1381962"/>
                  </a:lnTo>
                  <a:lnTo>
                    <a:pt x="4019274" y="1332049"/>
                  </a:lnTo>
                  <a:lnTo>
                    <a:pt x="4033488" y="1287827"/>
                  </a:lnTo>
                  <a:lnTo>
                    <a:pt x="4046784" y="1241719"/>
                  </a:lnTo>
                  <a:lnTo>
                    <a:pt x="4060998" y="1168209"/>
                  </a:lnTo>
                  <a:lnTo>
                    <a:pt x="4074753" y="1065556"/>
                  </a:lnTo>
                  <a:lnTo>
                    <a:pt x="4088967" y="986455"/>
                  </a:lnTo>
                  <a:lnTo>
                    <a:pt x="4102722" y="959453"/>
                  </a:lnTo>
                  <a:lnTo>
                    <a:pt x="4116936" y="951406"/>
                  </a:lnTo>
                  <a:lnTo>
                    <a:pt x="4131150" y="964248"/>
                  </a:lnTo>
                  <a:lnTo>
                    <a:pt x="4144905" y="1004733"/>
                  </a:lnTo>
                  <a:lnTo>
                    <a:pt x="4159119" y="1041110"/>
                  </a:lnTo>
                  <a:lnTo>
                    <a:pt x="4172874" y="1034226"/>
                  </a:lnTo>
                  <a:lnTo>
                    <a:pt x="4187088" y="955192"/>
                  </a:lnTo>
                  <a:lnTo>
                    <a:pt x="4201301" y="856521"/>
                  </a:lnTo>
                  <a:lnTo>
                    <a:pt x="4214139" y="794063"/>
                  </a:lnTo>
                  <a:lnTo>
                    <a:pt x="4228353" y="777300"/>
                  </a:lnTo>
                  <a:lnTo>
                    <a:pt x="4242108" y="785656"/>
                  </a:lnTo>
                  <a:lnTo>
                    <a:pt x="4256322" y="767254"/>
                  </a:lnTo>
                  <a:lnTo>
                    <a:pt x="4270077" y="703222"/>
                  </a:lnTo>
                  <a:lnTo>
                    <a:pt x="4284291" y="631204"/>
                  </a:lnTo>
                  <a:lnTo>
                    <a:pt x="4298505" y="573333"/>
                  </a:lnTo>
                  <a:lnTo>
                    <a:pt x="4312260" y="532754"/>
                  </a:lnTo>
                  <a:lnTo>
                    <a:pt x="4326474" y="520163"/>
                  </a:lnTo>
                  <a:lnTo>
                    <a:pt x="4340229" y="558235"/>
                  </a:lnTo>
                  <a:lnTo>
                    <a:pt x="4354443" y="657045"/>
                  </a:lnTo>
                  <a:lnTo>
                    <a:pt x="4368656" y="765217"/>
                  </a:lnTo>
                  <a:lnTo>
                    <a:pt x="4381495" y="831383"/>
                  </a:lnTo>
                  <a:lnTo>
                    <a:pt x="4395708" y="839336"/>
                  </a:lnTo>
                  <a:lnTo>
                    <a:pt x="4409464" y="818323"/>
                  </a:lnTo>
                  <a:lnTo>
                    <a:pt x="4423677" y="814474"/>
                  </a:lnTo>
                  <a:lnTo>
                    <a:pt x="4437433" y="818410"/>
                  </a:lnTo>
                  <a:lnTo>
                    <a:pt x="4451646" y="798059"/>
                  </a:lnTo>
                  <a:lnTo>
                    <a:pt x="4465860" y="753044"/>
                  </a:lnTo>
                  <a:lnTo>
                    <a:pt x="4479615" y="705221"/>
                  </a:lnTo>
                  <a:lnTo>
                    <a:pt x="4493829" y="686876"/>
                  </a:lnTo>
                  <a:lnTo>
                    <a:pt x="4507584" y="689651"/>
                  </a:lnTo>
                  <a:lnTo>
                    <a:pt x="4521798" y="713017"/>
                  </a:lnTo>
                  <a:lnTo>
                    <a:pt x="4536012" y="784191"/>
                  </a:lnTo>
                  <a:lnTo>
                    <a:pt x="4548850" y="868752"/>
                  </a:lnTo>
                  <a:lnTo>
                    <a:pt x="4563063" y="902616"/>
                  </a:lnTo>
                  <a:lnTo>
                    <a:pt x="4576819" y="877695"/>
                  </a:lnTo>
                  <a:lnTo>
                    <a:pt x="4591032" y="837925"/>
                  </a:lnTo>
                  <a:lnTo>
                    <a:pt x="4604788" y="823389"/>
                  </a:lnTo>
                  <a:lnTo>
                    <a:pt x="4619001" y="836291"/>
                  </a:lnTo>
                  <a:lnTo>
                    <a:pt x="4633215" y="866811"/>
                  </a:lnTo>
                  <a:lnTo>
                    <a:pt x="4646970" y="885831"/>
                  </a:lnTo>
                  <a:lnTo>
                    <a:pt x="4661184" y="852078"/>
                  </a:lnTo>
                  <a:lnTo>
                    <a:pt x="4674939" y="766396"/>
                  </a:lnTo>
                  <a:lnTo>
                    <a:pt x="4689153" y="632538"/>
                  </a:lnTo>
                  <a:lnTo>
                    <a:pt x="4703367" y="448342"/>
                  </a:lnTo>
                  <a:lnTo>
                    <a:pt x="4716663" y="273796"/>
                  </a:lnTo>
                  <a:lnTo>
                    <a:pt x="4730877" y="200790"/>
                  </a:lnTo>
                  <a:lnTo>
                    <a:pt x="4744632" y="245261"/>
                  </a:lnTo>
                  <a:lnTo>
                    <a:pt x="4758846" y="343095"/>
                  </a:lnTo>
                  <a:lnTo>
                    <a:pt x="4772601" y="424118"/>
                  </a:lnTo>
                  <a:lnTo>
                    <a:pt x="4786815" y="437973"/>
                  </a:lnTo>
                  <a:lnTo>
                    <a:pt x="4801029" y="359061"/>
                  </a:lnTo>
                  <a:lnTo>
                    <a:pt x="4814784" y="242096"/>
                  </a:lnTo>
                  <a:lnTo>
                    <a:pt x="4828998" y="170576"/>
                  </a:lnTo>
                  <a:lnTo>
                    <a:pt x="4842753" y="182579"/>
                  </a:lnTo>
                  <a:lnTo>
                    <a:pt x="4856967" y="238458"/>
                  </a:lnTo>
                  <a:lnTo>
                    <a:pt x="4871180" y="269597"/>
                  </a:lnTo>
                  <a:lnTo>
                    <a:pt x="4884019" y="289455"/>
                  </a:lnTo>
                  <a:lnTo>
                    <a:pt x="4898232" y="303070"/>
                  </a:lnTo>
                  <a:lnTo>
                    <a:pt x="4911987" y="284052"/>
                  </a:lnTo>
                  <a:lnTo>
                    <a:pt x="4926201" y="277989"/>
                  </a:lnTo>
                  <a:lnTo>
                    <a:pt x="4939956" y="333785"/>
                  </a:lnTo>
                  <a:lnTo>
                    <a:pt x="4954170" y="460012"/>
                  </a:lnTo>
                  <a:lnTo>
                    <a:pt x="4968384" y="661058"/>
                  </a:lnTo>
                  <a:lnTo>
                    <a:pt x="4982139" y="902113"/>
                  </a:lnTo>
                  <a:lnTo>
                    <a:pt x="4996353" y="1124913"/>
                  </a:lnTo>
                  <a:lnTo>
                    <a:pt x="5010108" y="1315955"/>
                  </a:lnTo>
                  <a:lnTo>
                    <a:pt x="5024322" y="1506472"/>
                  </a:lnTo>
                  <a:lnTo>
                    <a:pt x="5038535" y="1728549"/>
                  </a:lnTo>
                  <a:lnTo>
                    <a:pt x="5051374" y="1961770"/>
                  </a:lnTo>
                  <a:lnTo>
                    <a:pt x="5065587" y="2178823"/>
                  </a:lnTo>
                  <a:lnTo>
                    <a:pt x="5079343" y="2365480"/>
                  </a:lnTo>
                  <a:lnTo>
                    <a:pt x="5093556" y="2474815"/>
                  </a:lnTo>
                  <a:lnTo>
                    <a:pt x="5107312" y="2504768"/>
                  </a:lnTo>
                  <a:lnTo>
                    <a:pt x="5121525" y="2512418"/>
                  </a:lnTo>
                  <a:lnTo>
                    <a:pt x="5135739" y="2529302"/>
                  </a:lnTo>
                  <a:lnTo>
                    <a:pt x="5149494" y="2555078"/>
                  </a:lnTo>
                  <a:lnTo>
                    <a:pt x="5163708" y="2597307"/>
                  </a:lnTo>
                  <a:lnTo>
                    <a:pt x="5177463" y="2636261"/>
                  </a:lnTo>
                  <a:lnTo>
                    <a:pt x="5191677" y="2645744"/>
                  </a:lnTo>
                  <a:lnTo>
                    <a:pt x="5205891" y="2629653"/>
                  </a:lnTo>
                  <a:lnTo>
                    <a:pt x="5218729" y="2586532"/>
                  </a:lnTo>
                  <a:lnTo>
                    <a:pt x="5232943" y="2530972"/>
                  </a:lnTo>
                  <a:lnTo>
                    <a:pt x="5246698" y="2479694"/>
                  </a:lnTo>
                  <a:lnTo>
                    <a:pt x="5260911" y="2475445"/>
                  </a:lnTo>
                  <a:lnTo>
                    <a:pt x="5274667" y="2537588"/>
                  </a:lnTo>
                  <a:lnTo>
                    <a:pt x="5288880" y="2619340"/>
                  </a:lnTo>
                  <a:lnTo>
                    <a:pt x="5303094" y="2703313"/>
                  </a:lnTo>
                  <a:lnTo>
                    <a:pt x="5316849" y="2752582"/>
                  </a:lnTo>
                  <a:lnTo>
                    <a:pt x="5331063" y="2752582"/>
                  </a:lnTo>
                  <a:lnTo>
                    <a:pt x="5344818" y="2752582"/>
                  </a:lnTo>
                  <a:lnTo>
                    <a:pt x="5359032" y="2752582"/>
                  </a:lnTo>
                  <a:lnTo>
                    <a:pt x="5373246" y="2752582"/>
                  </a:lnTo>
                  <a:lnTo>
                    <a:pt x="5386542" y="2752582"/>
                  </a:lnTo>
                  <a:lnTo>
                    <a:pt x="5400756" y="2752582"/>
                  </a:lnTo>
                  <a:lnTo>
                    <a:pt x="5414511" y="2752582"/>
                  </a:lnTo>
                  <a:lnTo>
                    <a:pt x="5428725" y="2752582"/>
                  </a:lnTo>
                  <a:lnTo>
                    <a:pt x="5442480" y="2752582"/>
                  </a:lnTo>
                  <a:lnTo>
                    <a:pt x="5456694" y="2752582"/>
                  </a:lnTo>
                  <a:lnTo>
                    <a:pt x="5470908" y="2752582"/>
                  </a:lnTo>
                  <a:lnTo>
                    <a:pt x="5484663" y="2752582"/>
                  </a:lnTo>
                  <a:lnTo>
                    <a:pt x="5498877" y="2752582"/>
                  </a:lnTo>
                  <a:lnTo>
                    <a:pt x="5512632" y="2752582"/>
                  </a:lnTo>
                  <a:lnTo>
                    <a:pt x="5526846" y="2752582"/>
                  </a:lnTo>
                  <a:lnTo>
                    <a:pt x="5541059" y="2752582"/>
                  </a:lnTo>
                  <a:lnTo>
                    <a:pt x="5553898" y="2752582"/>
                  </a:lnTo>
                  <a:lnTo>
                    <a:pt x="5568111" y="2752582"/>
                  </a:lnTo>
                  <a:lnTo>
                    <a:pt x="5581867" y="2752582"/>
                  </a:lnTo>
                  <a:lnTo>
                    <a:pt x="5596080" y="2752582"/>
                  </a:lnTo>
                  <a:lnTo>
                    <a:pt x="5609835" y="2752582"/>
                  </a:lnTo>
                  <a:lnTo>
                    <a:pt x="5624049" y="2752582"/>
                  </a:lnTo>
                  <a:lnTo>
                    <a:pt x="5638263" y="2752582"/>
                  </a:lnTo>
                  <a:lnTo>
                    <a:pt x="5652018" y="2752582"/>
                  </a:lnTo>
                  <a:lnTo>
                    <a:pt x="5666232" y="2617775"/>
                  </a:lnTo>
                  <a:lnTo>
                    <a:pt x="5679987" y="2495644"/>
                  </a:lnTo>
                  <a:lnTo>
                    <a:pt x="5694201" y="2414035"/>
                  </a:lnTo>
                  <a:lnTo>
                    <a:pt x="5708415" y="2369165"/>
                  </a:lnTo>
                  <a:lnTo>
                    <a:pt x="5721253" y="2351716"/>
                  </a:lnTo>
                  <a:lnTo>
                    <a:pt x="5735466" y="2342415"/>
                  </a:lnTo>
                  <a:lnTo>
                    <a:pt x="5749222" y="2350350"/>
                  </a:lnTo>
                  <a:lnTo>
                    <a:pt x="5763435" y="2385664"/>
                  </a:lnTo>
                  <a:lnTo>
                    <a:pt x="5777191" y="2428664"/>
                  </a:lnTo>
                  <a:lnTo>
                    <a:pt x="5791404" y="2485426"/>
                  </a:lnTo>
                  <a:lnTo>
                    <a:pt x="5805618" y="2590459"/>
                  </a:lnTo>
                  <a:lnTo>
                    <a:pt x="5819373" y="2701568"/>
                  </a:lnTo>
                  <a:lnTo>
                    <a:pt x="5833587" y="2749838"/>
                  </a:lnTo>
                  <a:lnTo>
                    <a:pt x="5847342" y="2734714"/>
                  </a:lnTo>
                  <a:lnTo>
                    <a:pt x="5861556" y="2683041"/>
                  </a:lnTo>
                  <a:lnTo>
                    <a:pt x="5875770" y="2598925"/>
                  </a:lnTo>
                  <a:lnTo>
                    <a:pt x="5888608" y="2480571"/>
                  </a:lnTo>
                  <a:lnTo>
                    <a:pt x="5902822" y="2365225"/>
                  </a:lnTo>
                  <a:lnTo>
                    <a:pt x="5916577" y="2302253"/>
                  </a:lnTo>
                  <a:lnTo>
                    <a:pt x="5930791" y="2317372"/>
                  </a:lnTo>
                  <a:lnTo>
                    <a:pt x="5944546" y="2400378"/>
                  </a:lnTo>
                  <a:lnTo>
                    <a:pt x="5958760" y="2485020"/>
                  </a:lnTo>
                  <a:lnTo>
                    <a:pt x="5972973" y="2502790"/>
                  </a:lnTo>
                  <a:lnTo>
                    <a:pt x="5986728" y="2454770"/>
                  </a:lnTo>
                  <a:lnTo>
                    <a:pt x="6000942" y="2383604"/>
                  </a:lnTo>
                  <a:lnTo>
                    <a:pt x="6014697" y="2300710"/>
                  </a:lnTo>
                  <a:lnTo>
                    <a:pt x="6028911" y="2228535"/>
                  </a:lnTo>
                  <a:lnTo>
                    <a:pt x="6043125" y="2208654"/>
                  </a:lnTo>
                  <a:lnTo>
                    <a:pt x="6056422" y="2249205"/>
                  </a:lnTo>
                  <a:lnTo>
                    <a:pt x="6070635" y="2307229"/>
                  </a:lnTo>
                  <a:lnTo>
                    <a:pt x="6084390" y="2308171"/>
                  </a:lnTo>
                  <a:lnTo>
                    <a:pt x="6098604" y="2222802"/>
                  </a:lnTo>
                  <a:lnTo>
                    <a:pt x="6112359" y="2065003"/>
                  </a:lnTo>
                  <a:lnTo>
                    <a:pt x="6126573" y="1886579"/>
                  </a:lnTo>
                  <a:lnTo>
                    <a:pt x="6140787" y="1758012"/>
                  </a:lnTo>
                  <a:lnTo>
                    <a:pt x="6154542" y="1694913"/>
                  </a:lnTo>
                  <a:lnTo>
                    <a:pt x="6168756" y="1675015"/>
                  </a:lnTo>
                  <a:lnTo>
                    <a:pt x="6182511" y="1670483"/>
                  </a:lnTo>
                  <a:lnTo>
                    <a:pt x="6196725" y="1639251"/>
                  </a:lnTo>
                  <a:lnTo>
                    <a:pt x="6210938" y="1563500"/>
                  </a:lnTo>
                  <a:lnTo>
                    <a:pt x="6223777" y="1464324"/>
                  </a:lnTo>
                  <a:lnTo>
                    <a:pt x="6237990" y="1370031"/>
                  </a:lnTo>
                  <a:lnTo>
                    <a:pt x="6251746" y="1309042"/>
                  </a:lnTo>
                  <a:lnTo>
                    <a:pt x="6265959" y="1286886"/>
                  </a:lnTo>
                  <a:lnTo>
                    <a:pt x="6279715" y="1309533"/>
                  </a:lnTo>
                  <a:lnTo>
                    <a:pt x="6293928" y="1366581"/>
                  </a:lnTo>
                  <a:lnTo>
                    <a:pt x="6308142" y="1408312"/>
                  </a:lnTo>
                  <a:lnTo>
                    <a:pt x="6321897" y="1432700"/>
                  </a:lnTo>
                  <a:lnTo>
                    <a:pt x="6336111" y="1459661"/>
                  </a:lnTo>
                  <a:lnTo>
                    <a:pt x="6349866" y="1514797"/>
                  </a:lnTo>
                  <a:lnTo>
                    <a:pt x="6364080" y="1613870"/>
                  </a:lnTo>
                  <a:lnTo>
                    <a:pt x="6378294" y="1735737"/>
                  </a:lnTo>
                  <a:lnTo>
                    <a:pt x="6391132" y="1849863"/>
                  </a:lnTo>
                  <a:lnTo>
                    <a:pt x="6405346" y="1926289"/>
                  </a:lnTo>
                  <a:lnTo>
                    <a:pt x="6419101" y="1978268"/>
                  </a:lnTo>
                  <a:lnTo>
                    <a:pt x="6433314" y="2049924"/>
                  </a:lnTo>
                  <a:lnTo>
                    <a:pt x="6447070" y="2139057"/>
                  </a:lnTo>
                  <a:lnTo>
                    <a:pt x="6461283" y="2205609"/>
                  </a:lnTo>
                  <a:lnTo>
                    <a:pt x="6475497" y="2231304"/>
                  </a:lnTo>
                  <a:lnTo>
                    <a:pt x="6489252" y="2231257"/>
                  </a:lnTo>
                  <a:lnTo>
                    <a:pt x="6503466" y="2229567"/>
                  </a:lnTo>
                  <a:lnTo>
                    <a:pt x="6517221" y="2212942"/>
                  </a:lnTo>
                  <a:lnTo>
                    <a:pt x="6531435" y="2177124"/>
                  </a:lnTo>
                  <a:lnTo>
                    <a:pt x="6545649" y="2139406"/>
                  </a:lnTo>
                  <a:lnTo>
                    <a:pt x="6558487" y="2117670"/>
                  </a:lnTo>
                  <a:lnTo>
                    <a:pt x="6572701" y="2122493"/>
                  </a:lnTo>
                  <a:lnTo>
                    <a:pt x="6586456" y="2125730"/>
                  </a:lnTo>
                  <a:lnTo>
                    <a:pt x="6600670" y="2111212"/>
                  </a:lnTo>
                  <a:lnTo>
                    <a:pt x="6614425" y="2075378"/>
                  </a:lnTo>
                  <a:lnTo>
                    <a:pt x="6628639" y="2018485"/>
                  </a:lnTo>
                  <a:lnTo>
                    <a:pt x="6642852" y="1973312"/>
                  </a:lnTo>
                  <a:lnTo>
                    <a:pt x="6656608" y="1943037"/>
                  </a:lnTo>
                  <a:lnTo>
                    <a:pt x="6670821" y="1909148"/>
                  </a:lnTo>
                  <a:lnTo>
                    <a:pt x="6684576" y="1885538"/>
                  </a:lnTo>
                  <a:lnTo>
                    <a:pt x="6698790" y="1884840"/>
                  </a:lnTo>
                  <a:lnTo>
                    <a:pt x="6713004" y="1892837"/>
                  </a:lnTo>
                  <a:lnTo>
                    <a:pt x="6726301" y="1900375"/>
                  </a:lnTo>
                  <a:lnTo>
                    <a:pt x="6740514" y="1918901"/>
                  </a:lnTo>
                  <a:lnTo>
                    <a:pt x="6754270" y="1957628"/>
                  </a:lnTo>
                  <a:lnTo>
                    <a:pt x="6768483" y="2013489"/>
                  </a:lnTo>
                  <a:lnTo>
                    <a:pt x="6782238" y="2086183"/>
                  </a:lnTo>
                  <a:lnTo>
                    <a:pt x="6796452" y="2169895"/>
                  </a:lnTo>
                  <a:lnTo>
                    <a:pt x="6810666" y="2253007"/>
                  </a:lnTo>
                  <a:lnTo>
                    <a:pt x="6824421" y="2310057"/>
                  </a:lnTo>
                  <a:lnTo>
                    <a:pt x="6838635" y="2324239"/>
                  </a:lnTo>
                  <a:lnTo>
                    <a:pt x="6852390" y="2295771"/>
                  </a:lnTo>
                  <a:lnTo>
                    <a:pt x="6866604" y="2229351"/>
                  </a:lnTo>
                  <a:lnTo>
                    <a:pt x="6880818" y="2168356"/>
                  </a:lnTo>
                  <a:lnTo>
                    <a:pt x="6893656" y="2137073"/>
                  </a:lnTo>
                  <a:lnTo>
                    <a:pt x="6907869" y="2106855"/>
                  </a:lnTo>
                  <a:lnTo>
                    <a:pt x="6921625" y="2057228"/>
                  </a:lnTo>
                  <a:lnTo>
                    <a:pt x="6935838" y="1991802"/>
                  </a:lnTo>
                  <a:lnTo>
                    <a:pt x="6935838" y="2752582"/>
                  </a:lnTo>
                  <a:lnTo>
                    <a:pt x="6921625" y="2752582"/>
                  </a:lnTo>
                  <a:lnTo>
                    <a:pt x="6907869" y="2752582"/>
                  </a:lnTo>
                  <a:lnTo>
                    <a:pt x="6893656" y="2752582"/>
                  </a:lnTo>
                  <a:lnTo>
                    <a:pt x="6880818" y="2752582"/>
                  </a:lnTo>
                  <a:lnTo>
                    <a:pt x="6866604" y="2752582"/>
                  </a:lnTo>
                  <a:lnTo>
                    <a:pt x="6852390" y="2752582"/>
                  </a:lnTo>
                  <a:lnTo>
                    <a:pt x="6838635" y="2752582"/>
                  </a:lnTo>
                  <a:lnTo>
                    <a:pt x="6824421" y="2752582"/>
                  </a:lnTo>
                  <a:lnTo>
                    <a:pt x="6810666" y="2752582"/>
                  </a:lnTo>
                  <a:lnTo>
                    <a:pt x="6796452" y="2752582"/>
                  </a:lnTo>
                  <a:lnTo>
                    <a:pt x="6782238" y="2752582"/>
                  </a:lnTo>
                  <a:lnTo>
                    <a:pt x="6768483" y="2752582"/>
                  </a:lnTo>
                  <a:lnTo>
                    <a:pt x="6754270" y="2752582"/>
                  </a:lnTo>
                  <a:lnTo>
                    <a:pt x="6740514" y="2752582"/>
                  </a:lnTo>
                  <a:lnTo>
                    <a:pt x="6726301" y="2752582"/>
                  </a:lnTo>
                  <a:lnTo>
                    <a:pt x="6713004" y="2752582"/>
                  </a:lnTo>
                  <a:lnTo>
                    <a:pt x="6698790" y="2752582"/>
                  </a:lnTo>
                  <a:lnTo>
                    <a:pt x="6684576" y="2752582"/>
                  </a:lnTo>
                  <a:lnTo>
                    <a:pt x="6670821" y="2752582"/>
                  </a:lnTo>
                  <a:lnTo>
                    <a:pt x="6656608" y="2752582"/>
                  </a:lnTo>
                  <a:lnTo>
                    <a:pt x="6642852" y="2752582"/>
                  </a:lnTo>
                  <a:lnTo>
                    <a:pt x="6628639" y="2752582"/>
                  </a:lnTo>
                  <a:lnTo>
                    <a:pt x="6614425" y="2752582"/>
                  </a:lnTo>
                  <a:lnTo>
                    <a:pt x="6600670" y="2752582"/>
                  </a:lnTo>
                  <a:lnTo>
                    <a:pt x="6586456" y="2752582"/>
                  </a:lnTo>
                  <a:lnTo>
                    <a:pt x="6572701" y="2752582"/>
                  </a:lnTo>
                  <a:lnTo>
                    <a:pt x="6558487" y="2752582"/>
                  </a:lnTo>
                  <a:lnTo>
                    <a:pt x="6545649" y="2752582"/>
                  </a:lnTo>
                  <a:lnTo>
                    <a:pt x="6531435" y="2752582"/>
                  </a:lnTo>
                  <a:lnTo>
                    <a:pt x="6517221" y="2752582"/>
                  </a:lnTo>
                  <a:lnTo>
                    <a:pt x="6503466" y="2752582"/>
                  </a:lnTo>
                  <a:lnTo>
                    <a:pt x="6489252" y="2752582"/>
                  </a:lnTo>
                  <a:lnTo>
                    <a:pt x="6475497" y="2752582"/>
                  </a:lnTo>
                  <a:lnTo>
                    <a:pt x="6461283" y="2752582"/>
                  </a:lnTo>
                  <a:lnTo>
                    <a:pt x="6447070" y="2752582"/>
                  </a:lnTo>
                  <a:lnTo>
                    <a:pt x="6433314" y="2752582"/>
                  </a:lnTo>
                  <a:lnTo>
                    <a:pt x="6419101" y="2752582"/>
                  </a:lnTo>
                  <a:lnTo>
                    <a:pt x="6405346" y="2752582"/>
                  </a:lnTo>
                  <a:lnTo>
                    <a:pt x="6391132" y="2752582"/>
                  </a:lnTo>
                  <a:lnTo>
                    <a:pt x="6378294" y="2752582"/>
                  </a:lnTo>
                  <a:lnTo>
                    <a:pt x="6364080" y="2752582"/>
                  </a:lnTo>
                  <a:lnTo>
                    <a:pt x="6349866" y="2752582"/>
                  </a:lnTo>
                  <a:lnTo>
                    <a:pt x="6336111" y="2752582"/>
                  </a:lnTo>
                  <a:lnTo>
                    <a:pt x="6321897" y="2752582"/>
                  </a:lnTo>
                  <a:lnTo>
                    <a:pt x="6308142" y="2752582"/>
                  </a:lnTo>
                  <a:lnTo>
                    <a:pt x="6293928" y="2752582"/>
                  </a:lnTo>
                  <a:lnTo>
                    <a:pt x="6279715" y="2752582"/>
                  </a:lnTo>
                  <a:lnTo>
                    <a:pt x="6265959" y="2752582"/>
                  </a:lnTo>
                  <a:lnTo>
                    <a:pt x="6251746" y="2752582"/>
                  </a:lnTo>
                  <a:lnTo>
                    <a:pt x="6237990" y="2752582"/>
                  </a:lnTo>
                  <a:lnTo>
                    <a:pt x="6223777" y="2752582"/>
                  </a:lnTo>
                  <a:lnTo>
                    <a:pt x="6210938" y="2752582"/>
                  </a:lnTo>
                  <a:lnTo>
                    <a:pt x="6196725" y="2752582"/>
                  </a:lnTo>
                  <a:lnTo>
                    <a:pt x="6182511" y="2752582"/>
                  </a:lnTo>
                  <a:lnTo>
                    <a:pt x="6168756" y="2752582"/>
                  </a:lnTo>
                  <a:lnTo>
                    <a:pt x="6154542" y="2752582"/>
                  </a:lnTo>
                  <a:lnTo>
                    <a:pt x="6140787" y="2752582"/>
                  </a:lnTo>
                  <a:lnTo>
                    <a:pt x="6126573" y="2752582"/>
                  </a:lnTo>
                  <a:lnTo>
                    <a:pt x="6112359" y="2752582"/>
                  </a:lnTo>
                  <a:lnTo>
                    <a:pt x="6098604" y="2752582"/>
                  </a:lnTo>
                  <a:lnTo>
                    <a:pt x="6084390" y="2752582"/>
                  </a:lnTo>
                  <a:lnTo>
                    <a:pt x="6070635" y="2752582"/>
                  </a:lnTo>
                  <a:lnTo>
                    <a:pt x="6056422" y="2752582"/>
                  </a:lnTo>
                  <a:lnTo>
                    <a:pt x="6043125" y="2752582"/>
                  </a:lnTo>
                  <a:lnTo>
                    <a:pt x="6028911" y="2752582"/>
                  </a:lnTo>
                  <a:lnTo>
                    <a:pt x="6014697" y="2752582"/>
                  </a:lnTo>
                  <a:lnTo>
                    <a:pt x="6000942" y="2752582"/>
                  </a:lnTo>
                  <a:lnTo>
                    <a:pt x="5986728" y="2752582"/>
                  </a:lnTo>
                  <a:lnTo>
                    <a:pt x="5972973" y="2752582"/>
                  </a:lnTo>
                  <a:lnTo>
                    <a:pt x="5958760" y="2752582"/>
                  </a:lnTo>
                  <a:lnTo>
                    <a:pt x="5944546" y="2752582"/>
                  </a:lnTo>
                  <a:lnTo>
                    <a:pt x="5930791" y="2752582"/>
                  </a:lnTo>
                  <a:lnTo>
                    <a:pt x="5916577" y="2752582"/>
                  </a:lnTo>
                  <a:lnTo>
                    <a:pt x="5902822" y="2752582"/>
                  </a:lnTo>
                  <a:lnTo>
                    <a:pt x="5888608" y="2752582"/>
                  </a:lnTo>
                  <a:lnTo>
                    <a:pt x="5875770" y="2752582"/>
                  </a:lnTo>
                  <a:lnTo>
                    <a:pt x="5861556" y="2752582"/>
                  </a:lnTo>
                  <a:lnTo>
                    <a:pt x="5847342" y="2752582"/>
                  </a:lnTo>
                  <a:lnTo>
                    <a:pt x="5833587" y="2752582"/>
                  </a:lnTo>
                  <a:lnTo>
                    <a:pt x="5819373" y="2752582"/>
                  </a:lnTo>
                  <a:lnTo>
                    <a:pt x="5805618" y="2752582"/>
                  </a:lnTo>
                  <a:lnTo>
                    <a:pt x="5791404" y="2752582"/>
                  </a:lnTo>
                  <a:lnTo>
                    <a:pt x="5777191" y="2752582"/>
                  </a:lnTo>
                  <a:lnTo>
                    <a:pt x="5763435" y="2752582"/>
                  </a:lnTo>
                  <a:lnTo>
                    <a:pt x="5749222" y="2752582"/>
                  </a:lnTo>
                  <a:lnTo>
                    <a:pt x="5735466" y="2752582"/>
                  </a:lnTo>
                  <a:lnTo>
                    <a:pt x="5721253" y="2752582"/>
                  </a:lnTo>
                  <a:lnTo>
                    <a:pt x="5708415" y="2752582"/>
                  </a:lnTo>
                  <a:lnTo>
                    <a:pt x="5694201" y="2752582"/>
                  </a:lnTo>
                  <a:lnTo>
                    <a:pt x="5679987" y="2752582"/>
                  </a:lnTo>
                  <a:lnTo>
                    <a:pt x="5666232" y="2752582"/>
                  </a:lnTo>
                  <a:lnTo>
                    <a:pt x="5652018" y="2794139"/>
                  </a:lnTo>
                  <a:lnTo>
                    <a:pt x="5638263" y="2985483"/>
                  </a:lnTo>
                  <a:lnTo>
                    <a:pt x="5624049" y="3113142"/>
                  </a:lnTo>
                  <a:lnTo>
                    <a:pt x="5609835" y="3179631"/>
                  </a:lnTo>
                  <a:lnTo>
                    <a:pt x="5596080" y="3239263"/>
                  </a:lnTo>
                  <a:lnTo>
                    <a:pt x="5581867" y="3276309"/>
                  </a:lnTo>
                  <a:lnTo>
                    <a:pt x="5568111" y="3286570"/>
                  </a:lnTo>
                  <a:lnTo>
                    <a:pt x="5553898" y="3280848"/>
                  </a:lnTo>
                  <a:lnTo>
                    <a:pt x="5541059" y="3259682"/>
                  </a:lnTo>
                  <a:lnTo>
                    <a:pt x="5526846" y="3236696"/>
                  </a:lnTo>
                  <a:lnTo>
                    <a:pt x="5512632" y="3210345"/>
                  </a:lnTo>
                  <a:lnTo>
                    <a:pt x="5498877" y="3194647"/>
                  </a:lnTo>
                  <a:lnTo>
                    <a:pt x="5484663" y="3176423"/>
                  </a:lnTo>
                  <a:lnTo>
                    <a:pt x="5470908" y="3164124"/>
                  </a:lnTo>
                  <a:lnTo>
                    <a:pt x="5456694" y="3196872"/>
                  </a:lnTo>
                  <a:lnTo>
                    <a:pt x="5442480" y="3250990"/>
                  </a:lnTo>
                  <a:lnTo>
                    <a:pt x="5428725" y="3280629"/>
                  </a:lnTo>
                  <a:lnTo>
                    <a:pt x="5414511" y="3265099"/>
                  </a:lnTo>
                  <a:lnTo>
                    <a:pt x="5400756" y="3213168"/>
                  </a:lnTo>
                  <a:lnTo>
                    <a:pt x="5386542" y="3145566"/>
                  </a:lnTo>
                  <a:lnTo>
                    <a:pt x="5373246" y="3075421"/>
                  </a:lnTo>
                  <a:lnTo>
                    <a:pt x="5359032" y="3004626"/>
                  </a:lnTo>
                  <a:lnTo>
                    <a:pt x="5344818" y="2939823"/>
                  </a:lnTo>
                  <a:lnTo>
                    <a:pt x="5331063" y="2873436"/>
                  </a:lnTo>
                  <a:lnTo>
                    <a:pt x="5316849" y="2791333"/>
                  </a:lnTo>
                  <a:lnTo>
                    <a:pt x="5303094" y="2752582"/>
                  </a:lnTo>
                  <a:lnTo>
                    <a:pt x="5288880" y="2752582"/>
                  </a:lnTo>
                  <a:lnTo>
                    <a:pt x="5274667" y="2752582"/>
                  </a:lnTo>
                  <a:lnTo>
                    <a:pt x="5260911" y="2752582"/>
                  </a:lnTo>
                  <a:lnTo>
                    <a:pt x="5246698" y="2752582"/>
                  </a:lnTo>
                  <a:lnTo>
                    <a:pt x="5232943" y="2752582"/>
                  </a:lnTo>
                  <a:lnTo>
                    <a:pt x="5218729" y="2752582"/>
                  </a:lnTo>
                  <a:lnTo>
                    <a:pt x="5205891" y="2752582"/>
                  </a:lnTo>
                  <a:lnTo>
                    <a:pt x="5191677" y="2752582"/>
                  </a:lnTo>
                  <a:lnTo>
                    <a:pt x="5177463" y="2752582"/>
                  </a:lnTo>
                  <a:lnTo>
                    <a:pt x="5163708" y="2752582"/>
                  </a:lnTo>
                  <a:lnTo>
                    <a:pt x="5149494" y="2752582"/>
                  </a:lnTo>
                  <a:lnTo>
                    <a:pt x="5135739" y="2752582"/>
                  </a:lnTo>
                  <a:lnTo>
                    <a:pt x="5121525" y="2752582"/>
                  </a:lnTo>
                  <a:lnTo>
                    <a:pt x="5107312" y="2752582"/>
                  </a:lnTo>
                  <a:lnTo>
                    <a:pt x="5093556" y="2752582"/>
                  </a:lnTo>
                  <a:lnTo>
                    <a:pt x="5079343" y="2752582"/>
                  </a:lnTo>
                  <a:lnTo>
                    <a:pt x="5065587" y="2752582"/>
                  </a:lnTo>
                  <a:lnTo>
                    <a:pt x="5051374" y="2752582"/>
                  </a:lnTo>
                  <a:lnTo>
                    <a:pt x="5038535" y="2752582"/>
                  </a:lnTo>
                  <a:lnTo>
                    <a:pt x="5024322" y="2752582"/>
                  </a:lnTo>
                  <a:lnTo>
                    <a:pt x="5010108" y="2752582"/>
                  </a:lnTo>
                  <a:lnTo>
                    <a:pt x="4996353" y="2752582"/>
                  </a:lnTo>
                  <a:lnTo>
                    <a:pt x="4982139" y="2752582"/>
                  </a:lnTo>
                  <a:lnTo>
                    <a:pt x="4968384" y="2752582"/>
                  </a:lnTo>
                  <a:lnTo>
                    <a:pt x="4954170" y="2752582"/>
                  </a:lnTo>
                  <a:lnTo>
                    <a:pt x="4939956" y="2752582"/>
                  </a:lnTo>
                  <a:lnTo>
                    <a:pt x="4926201" y="2752582"/>
                  </a:lnTo>
                  <a:lnTo>
                    <a:pt x="4911987" y="2752582"/>
                  </a:lnTo>
                  <a:lnTo>
                    <a:pt x="4898232" y="2752582"/>
                  </a:lnTo>
                  <a:lnTo>
                    <a:pt x="4884019" y="2752582"/>
                  </a:lnTo>
                  <a:lnTo>
                    <a:pt x="4871180" y="2752582"/>
                  </a:lnTo>
                  <a:lnTo>
                    <a:pt x="4856967" y="2752582"/>
                  </a:lnTo>
                  <a:lnTo>
                    <a:pt x="4842753" y="2752582"/>
                  </a:lnTo>
                  <a:lnTo>
                    <a:pt x="4828998" y="2752582"/>
                  </a:lnTo>
                  <a:lnTo>
                    <a:pt x="4814784" y="2752582"/>
                  </a:lnTo>
                  <a:lnTo>
                    <a:pt x="4801029" y="2752582"/>
                  </a:lnTo>
                  <a:lnTo>
                    <a:pt x="4786815" y="2752582"/>
                  </a:lnTo>
                  <a:lnTo>
                    <a:pt x="4772601" y="2752582"/>
                  </a:lnTo>
                  <a:lnTo>
                    <a:pt x="4758846" y="2752582"/>
                  </a:lnTo>
                  <a:lnTo>
                    <a:pt x="4744632" y="2752582"/>
                  </a:lnTo>
                  <a:lnTo>
                    <a:pt x="4730877" y="2752582"/>
                  </a:lnTo>
                  <a:lnTo>
                    <a:pt x="4716663" y="2752582"/>
                  </a:lnTo>
                  <a:lnTo>
                    <a:pt x="4703367" y="2752582"/>
                  </a:lnTo>
                  <a:lnTo>
                    <a:pt x="4689153" y="2752582"/>
                  </a:lnTo>
                  <a:lnTo>
                    <a:pt x="4674939" y="2752582"/>
                  </a:lnTo>
                  <a:lnTo>
                    <a:pt x="4661184" y="2752582"/>
                  </a:lnTo>
                  <a:lnTo>
                    <a:pt x="4646970" y="2752582"/>
                  </a:lnTo>
                  <a:lnTo>
                    <a:pt x="4633215" y="2752582"/>
                  </a:lnTo>
                  <a:lnTo>
                    <a:pt x="4619001" y="2752582"/>
                  </a:lnTo>
                  <a:lnTo>
                    <a:pt x="4604788" y="2752582"/>
                  </a:lnTo>
                  <a:lnTo>
                    <a:pt x="4591032" y="2752582"/>
                  </a:lnTo>
                  <a:lnTo>
                    <a:pt x="4576819" y="2752582"/>
                  </a:lnTo>
                  <a:lnTo>
                    <a:pt x="4563063" y="2752582"/>
                  </a:lnTo>
                  <a:lnTo>
                    <a:pt x="4548850" y="2752582"/>
                  </a:lnTo>
                  <a:lnTo>
                    <a:pt x="4536012" y="2752582"/>
                  </a:lnTo>
                  <a:lnTo>
                    <a:pt x="4521798" y="2752582"/>
                  </a:lnTo>
                  <a:lnTo>
                    <a:pt x="4507584" y="2752582"/>
                  </a:lnTo>
                  <a:lnTo>
                    <a:pt x="4493829" y="2752582"/>
                  </a:lnTo>
                  <a:lnTo>
                    <a:pt x="4479615" y="2752582"/>
                  </a:lnTo>
                  <a:lnTo>
                    <a:pt x="4465860" y="2752582"/>
                  </a:lnTo>
                  <a:lnTo>
                    <a:pt x="4451646" y="2752582"/>
                  </a:lnTo>
                  <a:lnTo>
                    <a:pt x="4437433" y="2752582"/>
                  </a:lnTo>
                  <a:lnTo>
                    <a:pt x="4423677" y="2752582"/>
                  </a:lnTo>
                  <a:lnTo>
                    <a:pt x="4409464" y="2752582"/>
                  </a:lnTo>
                  <a:lnTo>
                    <a:pt x="4395708" y="2752582"/>
                  </a:lnTo>
                  <a:lnTo>
                    <a:pt x="4381495" y="2752582"/>
                  </a:lnTo>
                  <a:lnTo>
                    <a:pt x="4368656" y="2752582"/>
                  </a:lnTo>
                  <a:lnTo>
                    <a:pt x="4354443" y="2752582"/>
                  </a:lnTo>
                  <a:lnTo>
                    <a:pt x="4340229" y="2752582"/>
                  </a:lnTo>
                  <a:lnTo>
                    <a:pt x="4326474" y="2752582"/>
                  </a:lnTo>
                  <a:lnTo>
                    <a:pt x="4312260" y="2752582"/>
                  </a:lnTo>
                  <a:lnTo>
                    <a:pt x="4298505" y="2752582"/>
                  </a:lnTo>
                  <a:lnTo>
                    <a:pt x="4284291" y="2752582"/>
                  </a:lnTo>
                  <a:lnTo>
                    <a:pt x="4270077" y="2752582"/>
                  </a:lnTo>
                  <a:lnTo>
                    <a:pt x="4256322" y="2752582"/>
                  </a:lnTo>
                  <a:lnTo>
                    <a:pt x="4242108" y="2752582"/>
                  </a:lnTo>
                  <a:lnTo>
                    <a:pt x="4228353" y="2752582"/>
                  </a:lnTo>
                  <a:lnTo>
                    <a:pt x="4214139" y="2752582"/>
                  </a:lnTo>
                  <a:lnTo>
                    <a:pt x="4201301" y="2752582"/>
                  </a:lnTo>
                  <a:lnTo>
                    <a:pt x="4187088" y="2752582"/>
                  </a:lnTo>
                  <a:lnTo>
                    <a:pt x="4172874" y="2752582"/>
                  </a:lnTo>
                  <a:lnTo>
                    <a:pt x="4159119" y="2752582"/>
                  </a:lnTo>
                  <a:lnTo>
                    <a:pt x="4144905" y="2752582"/>
                  </a:lnTo>
                  <a:lnTo>
                    <a:pt x="4131150" y="2752582"/>
                  </a:lnTo>
                  <a:lnTo>
                    <a:pt x="4116936" y="2752582"/>
                  </a:lnTo>
                  <a:lnTo>
                    <a:pt x="4102722" y="2752582"/>
                  </a:lnTo>
                  <a:lnTo>
                    <a:pt x="4088967" y="2752582"/>
                  </a:lnTo>
                  <a:lnTo>
                    <a:pt x="4074753" y="2752582"/>
                  </a:lnTo>
                  <a:lnTo>
                    <a:pt x="4060998" y="2752582"/>
                  </a:lnTo>
                  <a:lnTo>
                    <a:pt x="4046784" y="2752582"/>
                  </a:lnTo>
                  <a:lnTo>
                    <a:pt x="4033488" y="2752582"/>
                  </a:lnTo>
                  <a:lnTo>
                    <a:pt x="4019274" y="2752582"/>
                  </a:lnTo>
                  <a:lnTo>
                    <a:pt x="4005060" y="2752582"/>
                  </a:lnTo>
                  <a:lnTo>
                    <a:pt x="3991305" y="2752582"/>
                  </a:lnTo>
                  <a:lnTo>
                    <a:pt x="3977091" y="2752582"/>
                  </a:lnTo>
                  <a:lnTo>
                    <a:pt x="3963336" y="2752582"/>
                  </a:lnTo>
                  <a:lnTo>
                    <a:pt x="3949122" y="2752582"/>
                  </a:lnTo>
                  <a:lnTo>
                    <a:pt x="3934909" y="2752582"/>
                  </a:lnTo>
                  <a:lnTo>
                    <a:pt x="3921153" y="2752582"/>
                  </a:lnTo>
                  <a:lnTo>
                    <a:pt x="3906940" y="2752582"/>
                  </a:lnTo>
                  <a:lnTo>
                    <a:pt x="3893184" y="2752582"/>
                  </a:lnTo>
                  <a:lnTo>
                    <a:pt x="3878971" y="2752582"/>
                  </a:lnTo>
                  <a:lnTo>
                    <a:pt x="3866132" y="2752582"/>
                  </a:lnTo>
                  <a:lnTo>
                    <a:pt x="3851919" y="2752582"/>
                  </a:lnTo>
                  <a:lnTo>
                    <a:pt x="3837705" y="2752582"/>
                  </a:lnTo>
                  <a:lnTo>
                    <a:pt x="3823950" y="2752582"/>
                  </a:lnTo>
                  <a:lnTo>
                    <a:pt x="3809736" y="2752582"/>
                  </a:lnTo>
                  <a:lnTo>
                    <a:pt x="3795981" y="2752582"/>
                  </a:lnTo>
                  <a:lnTo>
                    <a:pt x="3781767" y="2752582"/>
                  </a:lnTo>
                  <a:lnTo>
                    <a:pt x="3767553" y="2752582"/>
                  </a:lnTo>
                  <a:lnTo>
                    <a:pt x="3753798" y="2752582"/>
                  </a:lnTo>
                  <a:lnTo>
                    <a:pt x="3739584" y="2752582"/>
                  </a:lnTo>
                  <a:lnTo>
                    <a:pt x="3725829" y="2752582"/>
                  </a:lnTo>
                  <a:lnTo>
                    <a:pt x="3711616" y="2752582"/>
                  </a:lnTo>
                  <a:lnTo>
                    <a:pt x="3698777" y="2752582"/>
                  </a:lnTo>
                  <a:lnTo>
                    <a:pt x="3684564" y="2752582"/>
                  </a:lnTo>
                  <a:lnTo>
                    <a:pt x="3670350" y="2752582"/>
                  </a:lnTo>
                  <a:lnTo>
                    <a:pt x="3656595" y="2752582"/>
                  </a:lnTo>
                  <a:lnTo>
                    <a:pt x="3642381" y="2752582"/>
                  </a:lnTo>
                  <a:lnTo>
                    <a:pt x="3628626" y="2796411"/>
                  </a:lnTo>
                  <a:lnTo>
                    <a:pt x="3614412" y="2824352"/>
                  </a:lnTo>
                  <a:lnTo>
                    <a:pt x="3600198" y="2809476"/>
                  </a:lnTo>
                  <a:lnTo>
                    <a:pt x="3586443" y="2772251"/>
                  </a:lnTo>
                  <a:lnTo>
                    <a:pt x="3572229" y="2752582"/>
                  </a:lnTo>
                  <a:lnTo>
                    <a:pt x="3558474" y="2752582"/>
                  </a:lnTo>
                  <a:lnTo>
                    <a:pt x="3544260" y="2752582"/>
                  </a:lnTo>
                  <a:lnTo>
                    <a:pt x="3531422" y="2752582"/>
                  </a:lnTo>
                  <a:lnTo>
                    <a:pt x="3517208" y="2752582"/>
                  </a:lnTo>
                  <a:lnTo>
                    <a:pt x="3502995" y="2752582"/>
                  </a:lnTo>
                  <a:lnTo>
                    <a:pt x="3489240" y="2752582"/>
                  </a:lnTo>
                  <a:lnTo>
                    <a:pt x="3475026" y="2752582"/>
                  </a:lnTo>
                  <a:lnTo>
                    <a:pt x="3461271" y="2752582"/>
                  </a:lnTo>
                  <a:lnTo>
                    <a:pt x="3447057" y="2752582"/>
                  </a:lnTo>
                  <a:lnTo>
                    <a:pt x="3432843" y="2752582"/>
                  </a:lnTo>
                  <a:lnTo>
                    <a:pt x="3419088" y="2752582"/>
                  </a:lnTo>
                  <a:lnTo>
                    <a:pt x="3404874" y="2752582"/>
                  </a:lnTo>
                  <a:lnTo>
                    <a:pt x="3391119" y="2752582"/>
                  </a:lnTo>
                  <a:lnTo>
                    <a:pt x="3376905" y="2752582"/>
                  </a:lnTo>
                  <a:lnTo>
                    <a:pt x="3363609" y="2752582"/>
                  </a:lnTo>
                  <a:lnTo>
                    <a:pt x="3349395" y="2752582"/>
                  </a:lnTo>
                  <a:lnTo>
                    <a:pt x="3335181" y="2752582"/>
                  </a:lnTo>
                  <a:lnTo>
                    <a:pt x="3321426" y="2752582"/>
                  </a:lnTo>
                  <a:lnTo>
                    <a:pt x="3307212" y="2752582"/>
                  </a:lnTo>
                  <a:lnTo>
                    <a:pt x="3293457" y="2808762"/>
                  </a:lnTo>
                  <a:lnTo>
                    <a:pt x="3279243" y="2924775"/>
                  </a:lnTo>
                  <a:lnTo>
                    <a:pt x="3265030" y="3004489"/>
                  </a:lnTo>
                  <a:lnTo>
                    <a:pt x="3251274" y="3048366"/>
                  </a:lnTo>
                  <a:lnTo>
                    <a:pt x="3237061" y="3080696"/>
                  </a:lnTo>
                  <a:lnTo>
                    <a:pt x="3223305" y="3118186"/>
                  </a:lnTo>
                  <a:lnTo>
                    <a:pt x="3209092" y="3158356"/>
                  </a:lnTo>
                  <a:lnTo>
                    <a:pt x="3196253" y="3179576"/>
                  </a:lnTo>
                  <a:lnTo>
                    <a:pt x="3182040" y="3172452"/>
                  </a:lnTo>
                  <a:lnTo>
                    <a:pt x="3167826" y="3140267"/>
                  </a:lnTo>
                  <a:lnTo>
                    <a:pt x="3154071" y="3061019"/>
                  </a:lnTo>
                  <a:lnTo>
                    <a:pt x="3139857" y="2972106"/>
                  </a:lnTo>
                  <a:lnTo>
                    <a:pt x="3126102" y="2916472"/>
                  </a:lnTo>
                  <a:lnTo>
                    <a:pt x="3111888" y="2880078"/>
                  </a:lnTo>
                  <a:lnTo>
                    <a:pt x="3097674" y="2875297"/>
                  </a:lnTo>
                  <a:lnTo>
                    <a:pt x="3083919" y="2917995"/>
                  </a:lnTo>
                  <a:lnTo>
                    <a:pt x="3069705" y="2999221"/>
                  </a:lnTo>
                  <a:lnTo>
                    <a:pt x="3055950" y="3054358"/>
                  </a:lnTo>
                  <a:lnTo>
                    <a:pt x="3041736" y="3046697"/>
                  </a:lnTo>
                  <a:lnTo>
                    <a:pt x="3028898" y="3025212"/>
                  </a:lnTo>
                  <a:lnTo>
                    <a:pt x="3014685" y="3035318"/>
                  </a:lnTo>
                  <a:lnTo>
                    <a:pt x="3000471" y="3088607"/>
                  </a:lnTo>
                  <a:lnTo>
                    <a:pt x="2986716" y="3177485"/>
                  </a:lnTo>
                  <a:lnTo>
                    <a:pt x="2972502" y="3238777"/>
                  </a:lnTo>
                  <a:lnTo>
                    <a:pt x="2958747" y="3231033"/>
                  </a:lnTo>
                  <a:lnTo>
                    <a:pt x="2944533" y="3199818"/>
                  </a:lnTo>
                  <a:lnTo>
                    <a:pt x="2930319" y="3194264"/>
                  </a:lnTo>
                  <a:lnTo>
                    <a:pt x="2916564" y="3209326"/>
                  </a:lnTo>
                  <a:lnTo>
                    <a:pt x="2902350" y="3212353"/>
                  </a:lnTo>
                  <a:lnTo>
                    <a:pt x="2888595" y="3203606"/>
                  </a:lnTo>
                  <a:lnTo>
                    <a:pt x="2874381" y="3188703"/>
                  </a:lnTo>
                  <a:lnTo>
                    <a:pt x="2861543" y="3161056"/>
                  </a:lnTo>
                  <a:lnTo>
                    <a:pt x="2847329" y="3091917"/>
                  </a:lnTo>
                  <a:lnTo>
                    <a:pt x="2833116" y="2957269"/>
                  </a:lnTo>
                  <a:lnTo>
                    <a:pt x="2819360" y="2784913"/>
                  </a:lnTo>
                  <a:lnTo>
                    <a:pt x="2805147" y="2752582"/>
                  </a:lnTo>
                  <a:lnTo>
                    <a:pt x="2791392" y="2752582"/>
                  </a:lnTo>
                  <a:lnTo>
                    <a:pt x="2777178" y="2752582"/>
                  </a:lnTo>
                  <a:lnTo>
                    <a:pt x="2762964" y="2752582"/>
                  </a:lnTo>
                  <a:lnTo>
                    <a:pt x="2749209" y="2752582"/>
                  </a:lnTo>
                  <a:lnTo>
                    <a:pt x="2734995" y="2752582"/>
                  </a:lnTo>
                  <a:lnTo>
                    <a:pt x="2721240" y="2752582"/>
                  </a:lnTo>
                  <a:lnTo>
                    <a:pt x="2707026" y="2752582"/>
                  </a:lnTo>
                  <a:lnTo>
                    <a:pt x="2693729" y="2752582"/>
                  </a:lnTo>
                  <a:lnTo>
                    <a:pt x="2679516" y="2752582"/>
                  </a:lnTo>
                  <a:lnTo>
                    <a:pt x="2665302" y="2811554"/>
                  </a:lnTo>
                  <a:lnTo>
                    <a:pt x="2651547" y="2944082"/>
                  </a:lnTo>
                  <a:lnTo>
                    <a:pt x="2637333" y="2997801"/>
                  </a:lnTo>
                  <a:lnTo>
                    <a:pt x="2623578" y="2981073"/>
                  </a:lnTo>
                  <a:lnTo>
                    <a:pt x="2609364" y="2934646"/>
                  </a:lnTo>
                  <a:lnTo>
                    <a:pt x="2595150" y="2894645"/>
                  </a:lnTo>
                  <a:lnTo>
                    <a:pt x="2581395" y="2881159"/>
                  </a:lnTo>
                  <a:lnTo>
                    <a:pt x="2567181" y="2908272"/>
                  </a:lnTo>
                  <a:lnTo>
                    <a:pt x="2553426" y="2968490"/>
                  </a:lnTo>
                  <a:lnTo>
                    <a:pt x="2539213" y="3008598"/>
                  </a:lnTo>
                  <a:lnTo>
                    <a:pt x="2526374" y="2979918"/>
                  </a:lnTo>
                  <a:lnTo>
                    <a:pt x="2512161" y="2871537"/>
                  </a:lnTo>
                  <a:lnTo>
                    <a:pt x="2497947" y="2752582"/>
                  </a:lnTo>
                  <a:lnTo>
                    <a:pt x="2484192" y="2752582"/>
                  </a:lnTo>
                  <a:lnTo>
                    <a:pt x="2469978" y="2752582"/>
                  </a:lnTo>
                  <a:lnTo>
                    <a:pt x="2456223" y="2752582"/>
                  </a:lnTo>
                  <a:lnTo>
                    <a:pt x="2442009" y="2752582"/>
                  </a:lnTo>
                  <a:lnTo>
                    <a:pt x="2427795" y="2752582"/>
                  </a:lnTo>
                  <a:lnTo>
                    <a:pt x="2414040" y="2752582"/>
                  </a:lnTo>
                  <a:lnTo>
                    <a:pt x="2399826" y="2752582"/>
                  </a:lnTo>
                  <a:lnTo>
                    <a:pt x="2386071" y="2752582"/>
                  </a:lnTo>
                  <a:lnTo>
                    <a:pt x="2371857" y="2752582"/>
                  </a:lnTo>
                  <a:lnTo>
                    <a:pt x="2359019" y="2752582"/>
                  </a:lnTo>
                  <a:lnTo>
                    <a:pt x="2344805" y="2752582"/>
                  </a:lnTo>
                  <a:lnTo>
                    <a:pt x="2330592" y="2752582"/>
                  </a:lnTo>
                  <a:lnTo>
                    <a:pt x="2316837" y="2752582"/>
                  </a:lnTo>
                  <a:lnTo>
                    <a:pt x="2302623" y="2752582"/>
                  </a:lnTo>
                  <a:lnTo>
                    <a:pt x="2288868" y="2752582"/>
                  </a:lnTo>
                  <a:lnTo>
                    <a:pt x="2274654" y="2752582"/>
                  </a:lnTo>
                  <a:lnTo>
                    <a:pt x="2260440" y="2752582"/>
                  </a:lnTo>
                  <a:lnTo>
                    <a:pt x="2246685" y="2752582"/>
                  </a:lnTo>
                  <a:lnTo>
                    <a:pt x="2232471" y="2752582"/>
                  </a:lnTo>
                  <a:lnTo>
                    <a:pt x="2218716" y="2752582"/>
                  </a:lnTo>
                  <a:lnTo>
                    <a:pt x="2204502" y="2752582"/>
                  </a:lnTo>
                  <a:lnTo>
                    <a:pt x="2191664" y="2752582"/>
                  </a:lnTo>
                  <a:lnTo>
                    <a:pt x="2177450" y="2752582"/>
                  </a:lnTo>
                  <a:lnTo>
                    <a:pt x="2163237" y="2752582"/>
                  </a:lnTo>
                  <a:lnTo>
                    <a:pt x="2149481" y="2752582"/>
                  </a:lnTo>
                  <a:lnTo>
                    <a:pt x="2135268" y="2752582"/>
                  </a:lnTo>
                  <a:lnTo>
                    <a:pt x="2121512" y="2752582"/>
                  </a:lnTo>
                  <a:lnTo>
                    <a:pt x="2107299" y="2752582"/>
                  </a:lnTo>
                  <a:lnTo>
                    <a:pt x="2093085" y="2752582"/>
                  </a:lnTo>
                  <a:lnTo>
                    <a:pt x="2079330" y="2752582"/>
                  </a:lnTo>
                  <a:lnTo>
                    <a:pt x="2065116" y="2752582"/>
                  </a:lnTo>
                  <a:lnTo>
                    <a:pt x="2051361" y="2752582"/>
                  </a:lnTo>
                  <a:lnTo>
                    <a:pt x="2037147" y="2752582"/>
                  </a:lnTo>
                  <a:lnTo>
                    <a:pt x="2023850" y="2752582"/>
                  </a:lnTo>
                  <a:lnTo>
                    <a:pt x="2009637" y="2752582"/>
                  </a:lnTo>
                  <a:lnTo>
                    <a:pt x="1995423" y="2752582"/>
                  </a:lnTo>
                  <a:lnTo>
                    <a:pt x="1981668" y="2752582"/>
                  </a:lnTo>
                  <a:lnTo>
                    <a:pt x="1967454" y="2752582"/>
                  </a:lnTo>
                  <a:lnTo>
                    <a:pt x="1953699" y="2752582"/>
                  </a:lnTo>
                  <a:lnTo>
                    <a:pt x="1939485" y="2752582"/>
                  </a:lnTo>
                  <a:lnTo>
                    <a:pt x="1925271" y="2752582"/>
                  </a:lnTo>
                  <a:lnTo>
                    <a:pt x="1911516" y="2752582"/>
                  </a:lnTo>
                  <a:lnTo>
                    <a:pt x="1897302" y="2752582"/>
                  </a:lnTo>
                  <a:lnTo>
                    <a:pt x="1883547" y="2752582"/>
                  </a:lnTo>
                  <a:lnTo>
                    <a:pt x="1869333" y="2752582"/>
                  </a:lnTo>
                  <a:lnTo>
                    <a:pt x="1856495" y="2752582"/>
                  </a:lnTo>
                  <a:lnTo>
                    <a:pt x="1842282" y="2752582"/>
                  </a:lnTo>
                  <a:lnTo>
                    <a:pt x="1828068" y="2752582"/>
                  </a:lnTo>
                  <a:lnTo>
                    <a:pt x="1814313" y="2752582"/>
                  </a:lnTo>
                  <a:lnTo>
                    <a:pt x="1800099" y="2752582"/>
                  </a:lnTo>
                  <a:lnTo>
                    <a:pt x="1786344" y="2752582"/>
                  </a:lnTo>
                  <a:lnTo>
                    <a:pt x="1772130" y="2752582"/>
                  </a:lnTo>
                  <a:lnTo>
                    <a:pt x="1757916" y="2752582"/>
                  </a:lnTo>
                  <a:lnTo>
                    <a:pt x="1744161" y="2752582"/>
                  </a:lnTo>
                  <a:lnTo>
                    <a:pt x="1729947" y="2752582"/>
                  </a:lnTo>
                  <a:lnTo>
                    <a:pt x="1716192" y="2752582"/>
                  </a:lnTo>
                  <a:lnTo>
                    <a:pt x="1701978" y="2752582"/>
                  </a:lnTo>
                  <a:lnTo>
                    <a:pt x="1689140" y="2752582"/>
                  </a:lnTo>
                  <a:lnTo>
                    <a:pt x="1674926" y="2752582"/>
                  </a:lnTo>
                  <a:lnTo>
                    <a:pt x="1660713" y="2752582"/>
                  </a:lnTo>
                  <a:lnTo>
                    <a:pt x="1646957" y="2752582"/>
                  </a:lnTo>
                  <a:lnTo>
                    <a:pt x="1632744" y="2752582"/>
                  </a:lnTo>
                  <a:lnTo>
                    <a:pt x="1618989" y="2752582"/>
                  </a:lnTo>
                  <a:lnTo>
                    <a:pt x="1604775" y="2752582"/>
                  </a:lnTo>
                  <a:lnTo>
                    <a:pt x="1590561" y="2752582"/>
                  </a:lnTo>
                  <a:lnTo>
                    <a:pt x="1576806" y="2752582"/>
                  </a:lnTo>
                  <a:lnTo>
                    <a:pt x="1562592" y="2752582"/>
                  </a:lnTo>
                  <a:lnTo>
                    <a:pt x="1548837" y="2752582"/>
                  </a:lnTo>
                  <a:lnTo>
                    <a:pt x="1534623" y="2752582"/>
                  </a:lnTo>
                  <a:lnTo>
                    <a:pt x="1521785" y="2752582"/>
                  </a:lnTo>
                  <a:lnTo>
                    <a:pt x="1507571" y="2752582"/>
                  </a:lnTo>
                  <a:lnTo>
                    <a:pt x="1493358" y="2752582"/>
                  </a:lnTo>
                  <a:lnTo>
                    <a:pt x="1479602" y="2752582"/>
                  </a:lnTo>
                  <a:lnTo>
                    <a:pt x="1465389" y="2752582"/>
                  </a:lnTo>
                  <a:lnTo>
                    <a:pt x="1451633" y="2752582"/>
                  </a:lnTo>
                  <a:lnTo>
                    <a:pt x="1437420" y="2752582"/>
                  </a:lnTo>
                  <a:lnTo>
                    <a:pt x="1423206" y="2752582"/>
                  </a:lnTo>
                  <a:lnTo>
                    <a:pt x="1409451" y="2752582"/>
                  </a:lnTo>
                  <a:lnTo>
                    <a:pt x="1395237" y="2752582"/>
                  </a:lnTo>
                  <a:lnTo>
                    <a:pt x="1381482" y="2752582"/>
                  </a:lnTo>
                  <a:lnTo>
                    <a:pt x="1367268" y="2752582"/>
                  </a:lnTo>
                  <a:lnTo>
                    <a:pt x="1353971" y="2752582"/>
                  </a:lnTo>
                  <a:lnTo>
                    <a:pt x="1339758" y="2752582"/>
                  </a:lnTo>
                  <a:lnTo>
                    <a:pt x="1325544" y="2752582"/>
                  </a:lnTo>
                  <a:lnTo>
                    <a:pt x="1311789" y="2752582"/>
                  </a:lnTo>
                  <a:lnTo>
                    <a:pt x="1297575" y="2752582"/>
                  </a:lnTo>
                  <a:lnTo>
                    <a:pt x="1283820" y="2752582"/>
                  </a:lnTo>
                  <a:lnTo>
                    <a:pt x="1269606" y="2917087"/>
                  </a:lnTo>
                  <a:lnTo>
                    <a:pt x="1255392" y="3136459"/>
                  </a:lnTo>
                  <a:lnTo>
                    <a:pt x="1241637" y="3280523"/>
                  </a:lnTo>
                  <a:lnTo>
                    <a:pt x="1227423" y="3316231"/>
                  </a:lnTo>
                  <a:lnTo>
                    <a:pt x="1213668" y="3263425"/>
                  </a:lnTo>
                  <a:lnTo>
                    <a:pt x="1199454" y="3166179"/>
                  </a:lnTo>
                  <a:lnTo>
                    <a:pt x="1186616" y="3060345"/>
                  </a:lnTo>
                  <a:lnTo>
                    <a:pt x="1172402" y="2989499"/>
                  </a:lnTo>
                  <a:lnTo>
                    <a:pt x="1158189" y="2970983"/>
                  </a:lnTo>
                  <a:lnTo>
                    <a:pt x="1144434" y="2971297"/>
                  </a:lnTo>
                  <a:lnTo>
                    <a:pt x="1130220" y="2971550"/>
                  </a:lnTo>
                  <a:lnTo>
                    <a:pt x="1116465" y="2979104"/>
                  </a:lnTo>
                  <a:lnTo>
                    <a:pt x="1102251" y="2998226"/>
                  </a:lnTo>
                  <a:lnTo>
                    <a:pt x="1088037" y="3022180"/>
                  </a:lnTo>
                  <a:lnTo>
                    <a:pt x="1074282" y="3049564"/>
                  </a:lnTo>
                  <a:lnTo>
                    <a:pt x="1060068" y="3094008"/>
                  </a:lnTo>
                  <a:lnTo>
                    <a:pt x="1046313" y="3120032"/>
                  </a:lnTo>
                  <a:lnTo>
                    <a:pt x="1032099" y="3092704"/>
                  </a:lnTo>
                  <a:lnTo>
                    <a:pt x="1019261" y="3040148"/>
                  </a:lnTo>
                  <a:lnTo>
                    <a:pt x="1005047" y="2995038"/>
                  </a:lnTo>
                  <a:lnTo>
                    <a:pt x="990834" y="2971600"/>
                  </a:lnTo>
                  <a:lnTo>
                    <a:pt x="977078" y="2975467"/>
                  </a:lnTo>
                  <a:lnTo>
                    <a:pt x="962865" y="2975842"/>
                  </a:lnTo>
                  <a:lnTo>
                    <a:pt x="949109" y="2914705"/>
                  </a:lnTo>
                  <a:lnTo>
                    <a:pt x="934896" y="2760018"/>
                  </a:lnTo>
                  <a:lnTo>
                    <a:pt x="920682" y="2752582"/>
                  </a:lnTo>
                  <a:lnTo>
                    <a:pt x="906927" y="2752582"/>
                  </a:lnTo>
                  <a:lnTo>
                    <a:pt x="892713" y="2752582"/>
                  </a:lnTo>
                  <a:lnTo>
                    <a:pt x="878958" y="2752582"/>
                  </a:lnTo>
                  <a:lnTo>
                    <a:pt x="864744" y="2752582"/>
                  </a:lnTo>
                  <a:lnTo>
                    <a:pt x="851906" y="2752582"/>
                  </a:lnTo>
                  <a:lnTo>
                    <a:pt x="837692" y="2752582"/>
                  </a:lnTo>
                  <a:lnTo>
                    <a:pt x="823478" y="2752582"/>
                  </a:lnTo>
                  <a:lnTo>
                    <a:pt x="809723" y="2752582"/>
                  </a:lnTo>
                  <a:lnTo>
                    <a:pt x="795510" y="2752582"/>
                  </a:lnTo>
                  <a:lnTo>
                    <a:pt x="781754" y="2752582"/>
                  </a:lnTo>
                  <a:lnTo>
                    <a:pt x="767541" y="2752582"/>
                  </a:lnTo>
                  <a:lnTo>
                    <a:pt x="753327" y="2752582"/>
                  </a:lnTo>
                  <a:lnTo>
                    <a:pt x="739572" y="2752582"/>
                  </a:lnTo>
                  <a:lnTo>
                    <a:pt x="725358" y="2752582"/>
                  </a:lnTo>
                  <a:lnTo>
                    <a:pt x="711603" y="2752582"/>
                  </a:lnTo>
                  <a:lnTo>
                    <a:pt x="697389" y="2752582"/>
                  </a:lnTo>
                  <a:lnTo>
                    <a:pt x="684092" y="2752582"/>
                  </a:lnTo>
                  <a:lnTo>
                    <a:pt x="669879" y="2752582"/>
                  </a:lnTo>
                  <a:lnTo>
                    <a:pt x="655665" y="2752582"/>
                  </a:lnTo>
                  <a:lnTo>
                    <a:pt x="641910" y="2752582"/>
                  </a:lnTo>
                  <a:lnTo>
                    <a:pt x="627696" y="2752582"/>
                  </a:lnTo>
                  <a:lnTo>
                    <a:pt x="613941" y="2752582"/>
                  </a:lnTo>
                  <a:lnTo>
                    <a:pt x="599727" y="2752582"/>
                  </a:lnTo>
                  <a:lnTo>
                    <a:pt x="585513" y="2752582"/>
                  </a:lnTo>
                  <a:lnTo>
                    <a:pt x="571758" y="2752582"/>
                  </a:lnTo>
                  <a:lnTo>
                    <a:pt x="557544" y="2752582"/>
                  </a:lnTo>
                  <a:lnTo>
                    <a:pt x="543789" y="2752582"/>
                  </a:lnTo>
                  <a:lnTo>
                    <a:pt x="529575" y="2752582"/>
                  </a:lnTo>
                  <a:lnTo>
                    <a:pt x="516737" y="2752582"/>
                  </a:lnTo>
                  <a:lnTo>
                    <a:pt x="502523" y="2752582"/>
                  </a:lnTo>
                  <a:lnTo>
                    <a:pt x="488310" y="2752582"/>
                  </a:lnTo>
                  <a:lnTo>
                    <a:pt x="474554" y="2752582"/>
                  </a:lnTo>
                  <a:lnTo>
                    <a:pt x="460341" y="2752582"/>
                  </a:lnTo>
                  <a:lnTo>
                    <a:pt x="446586" y="2752582"/>
                  </a:lnTo>
                  <a:lnTo>
                    <a:pt x="432372" y="2752582"/>
                  </a:lnTo>
                  <a:lnTo>
                    <a:pt x="418158" y="2752582"/>
                  </a:lnTo>
                  <a:lnTo>
                    <a:pt x="404403" y="2752582"/>
                  </a:lnTo>
                  <a:lnTo>
                    <a:pt x="390189" y="2752582"/>
                  </a:lnTo>
                  <a:lnTo>
                    <a:pt x="376434" y="2752582"/>
                  </a:lnTo>
                  <a:lnTo>
                    <a:pt x="362220" y="2752582"/>
                  </a:lnTo>
                  <a:lnTo>
                    <a:pt x="349382" y="2752582"/>
                  </a:lnTo>
                  <a:lnTo>
                    <a:pt x="335168" y="2752582"/>
                  </a:lnTo>
                  <a:lnTo>
                    <a:pt x="320955" y="2752582"/>
                  </a:lnTo>
                  <a:lnTo>
                    <a:pt x="307199" y="2752582"/>
                  </a:lnTo>
                  <a:lnTo>
                    <a:pt x="292986" y="2752582"/>
                  </a:lnTo>
                  <a:lnTo>
                    <a:pt x="279230" y="2752582"/>
                  </a:lnTo>
                  <a:lnTo>
                    <a:pt x="265017" y="2752582"/>
                  </a:lnTo>
                  <a:lnTo>
                    <a:pt x="250803" y="2752582"/>
                  </a:lnTo>
                  <a:lnTo>
                    <a:pt x="237048" y="2752582"/>
                  </a:lnTo>
                  <a:lnTo>
                    <a:pt x="222834" y="2752582"/>
                  </a:lnTo>
                  <a:lnTo>
                    <a:pt x="209079" y="2752582"/>
                  </a:lnTo>
                  <a:lnTo>
                    <a:pt x="194865" y="2752582"/>
                  </a:lnTo>
                  <a:lnTo>
                    <a:pt x="182027" y="2752582"/>
                  </a:lnTo>
                  <a:lnTo>
                    <a:pt x="167813" y="2752582"/>
                  </a:lnTo>
                  <a:lnTo>
                    <a:pt x="153599" y="2752582"/>
                  </a:lnTo>
                  <a:lnTo>
                    <a:pt x="139844" y="2752582"/>
                  </a:lnTo>
                  <a:lnTo>
                    <a:pt x="125630" y="2752582"/>
                  </a:lnTo>
                  <a:lnTo>
                    <a:pt x="111875" y="2752582"/>
                  </a:lnTo>
                  <a:lnTo>
                    <a:pt x="97662" y="2752582"/>
                  </a:lnTo>
                  <a:lnTo>
                    <a:pt x="83448" y="2752582"/>
                  </a:lnTo>
                  <a:lnTo>
                    <a:pt x="69693" y="2752582"/>
                  </a:lnTo>
                  <a:lnTo>
                    <a:pt x="55479" y="2752582"/>
                  </a:lnTo>
                  <a:lnTo>
                    <a:pt x="41724" y="2752582"/>
                  </a:lnTo>
                  <a:lnTo>
                    <a:pt x="27510" y="2752582"/>
                  </a:lnTo>
                  <a:lnTo>
                    <a:pt x="14213" y="2752582"/>
                  </a:lnTo>
                  <a:lnTo>
                    <a:pt x="0" y="2752582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987788" y="528776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34925" cap="flat">
              <a:solidFill>
                <a:srgbClr val="FFFFFF"/>
              </a:solidFill>
              <a:prstDash val="solid"/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759958" y="5242518"/>
              <a:ext cx="165199" cy="86121"/>
            </a:xfrm>
            <a:prstGeom prst="rect">
              <a:avLst/>
            </a:prstGeom>
            <a:noFill/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696390" y="4103197"/>
              <a:ext cx="228767" cy="86121"/>
            </a:xfrm>
            <a:prstGeom prst="rect">
              <a:avLst/>
            </a:prstGeom>
            <a:noFill/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696390" y="2963876"/>
              <a:ext cx="228767" cy="86121"/>
            </a:xfrm>
            <a:prstGeom prst="rect">
              <a:avLst/>
            </a:prstGeom>
            <a:noFill/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61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93733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529776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465819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025850" y="401861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025850" y="337904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025850" y="2739471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561755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1025850" y="497797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1025850" y="433840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025850" y="369883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1025850" y="3059257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025850" y="241968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913332"/>
                  </a:moveTo>
                  <a:lnTo>
                    <a:pt x="14142" y="849809"/>
                  </a:lnTo>
                  <a:lnTo>
                    <a:pt x="27373" y="829264"/>
                  </a:lnTo>
                  <a:lnTo>
                    <a:pt x="41515" y="855353"/>
                  </a:lnTo>
                  <a:lnTo>
                    <a:pt x="55202" y="884669"/>
                  </a:lnTo>
                  <a:lnTo>
                    <a:pt x="69345" y="847990"/>
                  </a:lnTo>
                  <a:lnTo>
                    <a:pt x="83031" y="788722"/>
                  </a:lnTo>
                  <a:lnTo>
                    <a:pt x="97174" y="772883"/>
                  </a:lnTo>
                  <a:lnTo>
                    <a:pt x="111317" y="773764"/>
                  </a:lnTo>
                  <a:lnTo>
                    <a:pt x="125004" y="758623"/>
                  </a:lnTo>
                  <a:lnTo>
                    <a:pt x="139147" y="689384"/>
                  </a:lnTo>
                  <a:lnTo>
                    <a:pt x="152833" y="612503"/>
                  </a:lnTo>
                  <a:lnTo>
                    <a:pt x="166976" y="558801"/>
                  </a:lnTo>
                  <a:lnTo>
                    <a:pt x="181119" y="481357"/>
                  </a:lnTo>
                  <a:lnTo>
                    <a:pt x="193893" y="391517"/>
                  </a:lnTo>
                  <a:lnTo>
                    <a:pt x="208036" y="316337"/>
                  </a:lnTo>
                  <a:lnTo>
                    <a:pt x="221722" y="208295"/>
                  </a:lnTo>
                  <a:lnTo>
                    <a:pt x="235865" y="104037"/>
                  </a:lnTo>
                  <a:lnTo>
                    <a:pt x="249552" y="61942"/>
                  </a:lnTo>
                  <a:lnTo>
                    <a:pt x="263695" y="17313"/>
                  </a:lnTo>
                  <a:lnTo>
                    <a:pt x="277837" y="0"/>
                  </a:lnTo>
                  <a:lnTo>
                    <a:pt x="291524" y="26580"/>
                  </a:lnTo>
                  <a:lnTo>
                    <a:pt x="305667" y="77686"/>
                  </a:lnTo>
                  <a:lnTo>
                    <a:pt x="319353" y="136783"/>
                  </a:lnTo>
                  <a:lnTo>
                    <a:pt x="333496" y="185638"/>
                  </a:lnTo>
                  <a:lnTo>
                    <a:pt x="347639" y="274424"/>
                  </a:lnTo>
                  <a:lnTo>
                    <a:pt x="360413" y="402380"/>
                  </a:lnTo>
                  <a:lnTo>
                    <a:pt x="374556" y="499655"/>
                  </a:lnTo>
                  <a:lnTo>
                    <a:pt x="388243" y="572506"/>
                  </a:lnTo>
                  <a:lnTo>
                    <a:pt x="402385" y="654686"/>
                  </a:lnTo>
                  <a:lnTo>
                    <a:pt x="416072" y="719187"/>
                  </a:lnTo>
                  <a:lnTo>
                    <a:pt x="430215" y="781604"/>
                  </a:lnTo>
                  <a:lnTo>
                    <a:pt x="444358" y="806216"/>
                  </a:lnTo>
                  <a:lnTo>
                    <a:pt x="458044" y="782638"/>
                  </a:lnTo>
                  <a:lnTo>
                    <a:pt x="472187" y="784666"/>
                  </a:lnTo>
                  <a:lnTo>
                    <a:pt x="485874" y="809350"/>
                  </a:lnTo>
                  <a:lnTo>
                    <a:pt x="500016" y="835052"/>
                  </a:lnTo>
                  <a:lnTo>
                    <a:pt x="514159" y="830142"/>
                  </a:lnTo>
                  <a:lnTo>
                    <a:pt x="526933" y="787444"/>
                  </a:lnTo>
                  <a:lnTo>
                    <a:pt x="541076" y="744254"/>
                  </a:lnTo>
                  <a:lnTo>
                    <a:pt x="554763" y="717020"/>
                  </a:lnTo>
                  <a:lnTo>
                    <a:pt x="568906" y="696537"/>
                  </a:lnTo>
                  <a:lnTo>
                    <a:pt x="582592" y="682450"/>
                  </a:lnTo>
                  <a:lnTo>
                    <a:pt x="596735" y="646672"/>
                  </a:lnTo>
                  <a:lnTo>
                    <a:pt x="610878" y="609993"/>
                  </a:lnTo>
                  <a:lnTo>
                    <a:pt x="624564" y="628459"/>
                  </a:lnTo>
                  <a:lnTo>
                    <a:pt x="638707" y="640189"/>
                  </a:lnTo>
                  <a:lnTo>
                    <a:pt x="652394" y="626065"/>
                  </a:lnTo>
                  <a:lnTo>
                    <a:pt x="666537" y="620449"/>
                  </a:lnTo>
                  <a:lnTo>
                    <a:pt x="680679" y="626469"/>
                  </a:lnTo>
                  <a:lnTo>
                    <a:pt x="693910" y="647843"/>
                  </a:lnTo>
                  <a:lnTo>
                    <a:pt x="708053" y="704570"/>
                  </a:lnTo>
                  <a:lnTo>
                    <a:pt x="721739" y="799701"/>
                  </a:lnTo>
                  <a:lnTo>
                    <a:pt x="735882" y="866926"/>
                  </a:lnTo>
                  <a:lnTo>
                    <a:pt x="749569" y="878202"/>
                  </a:lnTo>
                  <a:lnTo>
                    <a:pt x="763711" y="906470"/>
                  </a:lnTo>
                  <a:lnTo>
                    <a:pt x="777854" y="976662"/>
                  </a:lnTo>
                  <a:lnTo>
                    <a:pt x="791541" y="1056604"/>
                  </a:lnTo>
                  <a:lnTo>
                    <a:pt x="805684" y="1144104"/>
                  </a:lnTo>
                  <a:lnTo>
                    <a:pt x="819370" y="1171195"/>
                  </a:lnTo>
                  <a:lnTo>
                    <a:pt x="833513" y="1145599"/>
                  </a:lnTo>
                  <a:lnTo>
                    <a:pt x="847656" y="1152017"/>
                  </a:lnTo>
                  <a:lnTo>
                    <a:pt x="860430" y="1193684"/>
                  </a:lnTo>
                  <a:lnTo>
                    <a:pt x="874573" y="1226792"/>
                  </a:lnTo>
                  <a:lnTo>
                    <a:pt x="888259" y="1203493"/>
                  </a:lnTo>
                  <a:lnTo>
                    <a:pt x="902402" y="1164601"/>
                  </a:lnTo>
                  <a:lnTo>
                    <a:pt x="916089" y="1187792"/>
                  </a:lnTo>
                  <a:lnTo>
                    <a:pt x="930232" y="1250372"/>
                  </a:lnTo>
                  <a:lnTo>
                    <a:pt x="944374" y="1275045"/>
                  </a:lnTo>
                  <a:lnTo>
                    <a:pt x="958061" y="1260710"/>
                  </a:lnTo>
                  <a:lnTo>
                    <a:pt x="972204" y="1255832"/>
                  </a:lnTo>
                  <a:lnTo>
                    <a:pt x="985890" y="1318849"/>
                  </a:lnTo>
                  <a:lnTo>
                    <a:pt x="1000033" y="1413677"/>
                  </a:lnTo>
                  <a:lnTo>
                    <a:pt x="1014176" y="1469577"/>
                  </a:lnTo>
                  <a:lnTo>
                    <a:pt x="1026950" y="1492549"/>
                  </a:lnTo>
                  <a:lnTo>
                    <a:pt x="1041093" y="1505455"/>
                  </a:lnTo>
                  <a:lnTo>
                    <a:pt x="1054780" y="1569660"/>
                  </a:lnTo>
                  <a:lnTo>
                    <a:pt x="1068922" y="1701687"/>
                  </a:lnTo>
                  <a:lnTo>
                    <a:pt x="1082609" y="1820987"/>
                  </a:lnTo>
                  <a:lnTo>
                    <a:pt x="1096752" y="1878285"/>
                  </a:lnTo>
                  <a:lnTo>
                    <a:pt x="1110895" y="1901646"/>
                  </a:lnTo>
                  <a:lnTo>
                    <a:pt x="1124581" y="1904801"/>
                  </a:lnTo>
                  <a:lnTo>
                    <a:pt x="1138724" y="1865592"/>
                  </a:lnTo>
                  <a:lnTo>
                    <a:pt x="1152411" y="1810641"/>
                  </a:lnTo>
                  <a:lnTo>
                    <a:pt x="1166553" y="1789745"/>
                  </a:lnTo>
                  <a:lnTo>
                    <a:pt x="1180696" y="1796587"/>
                  </a:lnTo>
                  <a:lnTo>
                    <a:pt x="1193470" y="1808627"/>
                  </a:lnTo>
                  <a:lnTo>
                    <a:pt x="1207613" y="1814333"/>
                  </a:lnTo>
                  <a:lnTo>
                    <a:pt x="1221300" y="1796457"/>
                  </a:lnTo>
                  <a:lnTo>
                    <a:pt x="1235443" y="1733756"/>
                  </a:lnTo>
                  <a:lnTo>
                    <a:pt x="1249129" y="1649162"/>
                  </a:lnTo>
                  <a:lnTo>
                    <a:pt x="1263272" y="1609222"/>
                  </a:lnTo>
                  <a:lnTo>
                    <a:pt x="1277415" y="1617206"/>
                  </a:lnTo>
                  <a:lnTo>
                    <a:pt x="1291101" y="1633272"/>
                  </a:lnTo>
                  <a:lnTo>
                    <a:pt x="1305244" y="1657297"/>
                  </a:lnTo>
                  <a:lnTo>
                    <a:pt x="1318931" y="1675424"/>
                  </a:lnTo>
                  <a:lnTo>
                    <a:pt x="1333074" y="1666438"/>
                  </a:lnTo>
                  <a:lnTo>
                    <a:pt x="1347216" y="1649286"/>
                  </a:lnTo>
                  <a:lnTo>
                    <a:pt x="1360447" y="1637631"/>
                  </a:lnTo>
                  <a:lnTo>
                    <a:pt x="1374590" y="1632197"/>
                  </a:lnTo>
                  <a:lnTo>
                    <a:pt x="1388276" y="1632103"/>
                  </a:lnTo>
                  <a:lnTo>
                    <a:pt x="1402419" y="1639906"/>
                  </a:lnTo>
                  <a:lnTo>
                    <a:pt x="1416106" y="1653407"/>
                  </a:lnTo>
                  <a:lnTo>
                    <a:pt x="1430248" y="1645321"/>
                  </a:lnTo>
                  <a:lnTo>
                    <a:pt x="1444391" y="1617097"/>
                  </a:lnTo>
                  <a:lnTo>
                    <a:pt x="1458078" y="1597094"/>
                  </a:lnTo>
                  <a:lnTo>
                    <a:pt x="1472221" y="1589756"/>
                  </a:lnTo>
                  <a:lnTo>
                    <a:pt x="1485907" y="1587242"/>
                  </a:lnTo>
                  <a:lnTo>
                    <a:pt x="1500050" y="1584208"/>
                  </a:lnTo>
                  <a:lnTo>
                    <a:pt x="1514193" y="1574349"/>
                  </a:lnTo>
                  <a:lnTo>
                    <a:pt x="1526967" y="1566523"/>
                  </a:lnTo>
                  <a:lnTo>
                    <a:pt x="1541110" y="1575840"/>
                  </a:lnTo>
                  <a:lnTo>
                    <a:pt x="1554796" y="1573761"/>
                  </a:lnTo>
                  <a:lnTo>
                    <a:pt x="1568939" y="1531640"/>
                  </a:lnTo>
                  <a:lnTo>
                    <a:pt x="1582626" y="1482037"/>
                  </a:lnTo>
                  <a:lnTo>
                    <a:pt x="1596769" y="1454334"/>
                  </a:lnTo>
                  <a:lnTo>
                    <a:pt x="1610911" y="1448425"/>
                  </a:lnTo>
                  <a:lnTo>
                    <a:pt x="1624598" y="1458987"/>
                  </a:lnTo>
                  <a:lnTo>
                    <a:pt x="1638741" y="1466367"/>
                  </a:lnTo>
                  <a:lnTo>
                    <a:pt x="1652427" y="1467640"/>
                  </a:lnTo>
                  <a:lnTo>
                    <a:pt x="1666570" y="1474934"/>
                  </a:lnTo>
                  <a:lnTo>
                    <a:pt x="1680713" y="1467700"/>
                  </a:lnTo>
                  <a:lnTo>
                    <a:pt x="1693487" y="1446505"/>
                  </a:lnTo>
                  <a:lnTo>
                    <a:pt x="1707630" y="1421515"/>
                  </a:lnTo>
                  <a:lnTo>
                    <a:pt x="1721317" y="1395697"/>
                  </a:lnTo>
                  <a:lnTo>
                    <a:pt x="1735459" y="1382408"/>
                  </a:lnTo>
                  <a:lnTo>
                    <a:pt x="1749146" y="1385888"/>
                  </a:lnTo>
                  <a:lnTo>
                    <a:pt x="1763289" y="1396556"/>
                  </a:lnTo>
                  <a:lnTo>
                    <a:pt x="1777432" y="1407382"/>
                  </a:lnTo>
                  <a:lnTo>
                    <a:pt x="1791118" y="1378085"/>
                  </a:lnTo>
                  <a:lnTo>
                    <a:pt x="1805261" y="1326858"/>
                  </a:lnTo>
                  <a:lnTo>
                    <a:pt x="1818948" y="1304125"/>
                  </a:lnTo>
                  <a:lnTo>
                    <a:pt x="1833091" y="1280262"/>
                  </a:lnTo>
                  <a:lnTo>
                    <a:pt x="1847233" y="1276736"/>
                  </a:lnTo>
                  <a:lnTo>
                    <a:pt x="1860007" y="1272828"/>
                  </a:lnTo>
                  <a:lnTo>
                    <a:pt x="1874150" y="1250120"/>
                  </a:lnTo>
                  <a:lnTo>
                    <a:pt x="1887837" y="1238678"/>
                  </a:lnTo>
                  <a:lnTo>
                    <a:pt x="1901980" y="1236530"/>
                  </a:lnTo>
                  <a:lnTo>
                    <a:pt x="1915666" y="1236902"/>
                  </a:lnTo>
                  <a:lnTo>
                    <a:pt x="1929809" y="1216948"/>
                  </a:lnTo>
                  <a:lnTo>
                    <a:pt x="1943952" y="1168123"/>
                  </a:lnTo>
                  <a:lnTo>
                    <a:pt x="1957639" y="1147491"/>
                  </a:lnTo>
                  <a:lnTo>
                    <a:pt x="1971781" y="1151084"/>
                  </a:lnTo>
                  <a:lnTo>
                    <a:pt x="1985468" y="1129724"/>
                  </a:lnTo>
                  <a:lnTo>
                    <a:pt x="1999611" y="1108586"/>
                  </a:lnTo>
                  <a:lnTo>
                    <a:pt x="2013754" y="1084275"/>
                  </a:lnTo>
                  <a:lnTo>
                    <a:pt x="2026984" y="1057937"/>
                  </a:lnTo>
                  <a:lnTo>
                    <a:pt x="2041127" y="1030341"/>
                  </a:lnTo>
                  <a:lnTo>
                    <a:pt x="2054813" y="990323"/>
                  </a:lnTo>
                  <a:lnTo>
                    <a:pt x="2068956" y="945977"/>
                  </a:lnTo>
                  <a:lnTo>
                    <a:pt x="2082643" y="886051"/>
                  </a:lnTo>
                  <a:lnTo>
                    <a:pt x="2096786" y="830506"/>
                  </a:lnTo>
                  <a:lnTo>
                    <a:pt x="2110928" y="782820"/>
                  </a:lnTo>
                  <a:lnTo>
                    <a:pt x="2124615" y="719531"/>
                  </a:lnTo>
                  <a:lnTo>
                    <a:pt x="2138758" y="652741"/>
                  </a:lnTo>
                  <a:lnTo>
                    <a:pt x="2152444" y="601260"/>
                  </a:lnTo>
                  <a:lnTo>
                    <a:pt x="2166587" y="566012"/>
                  </a:lnTo>
                  <a:lnTo>
                    <a:pt x="2180730" y="530705"/>
                  </a:lnTo>
                  <a:lnTo>
                    <a:pt x="2193504" y="481031"/>
                  </a:lnTo>
                  <a:lnTo>
                    <a:pt x="2207647" y="432773"/>
                  </a:lnTo>
                  <a:lnTo>
                    <a:pt x="2221334" y="406552"/>
                  </a:lnTo>
                  <a:lnTo>
                    <a:pt x="2235476" y="414061"/>
                  </a:lnTo>
                  <a:lnTo>
                    <a:pt x="2249163" y="423183"/>
                  </a:lnTo>
                  <a:lnTo>
                    <a:pt x="2263306" y="433815"/>
                  </a:lnTo>
                  <a:lnTo>
                    <a:pt x="2277449" y="487579"/>
                  </a:lnTo>
                  <a:lnTo>
                    <a:pt x="2291135" y="550565"/>
                  </a:lnTo>
                  <a:lnTo>
                    <a:pt x="2305278" y="606344"/>
                  </a:lnTo>
                  <a:lnTo>
                    <a:pt x="2318965" y="658245"/>
                  </a:lnTo>
                  <a:lnTo>
                    <a:pt x="2333107" y="719840"/>
                  </a:lnTo>
                  <a:lnTo>
                    <a:pt x="2347250" y="800436"/>
                  </a:lnTo>
                  <a:lnTo>
                    <a:pt x="2360024" y="894009"/>
                  </a:lnTo>
                  <a:lnTo>
                    <a:pt x="2374167" y="1005305"/>
                  </a:lnTo>
                  <a:lnTo>
                    <a:pt x="2387854" y="1120704"/>
                  </a:lnTo>
                  <a:lnTo>
                    <a:pt x="2401997" y="1209417"/>
                  </a:lnTo>
                  <a:lnTo>
                    <a:pt x="2415683" y="1289369"/>
                  </a:lnTo>
                  <a:lnTo>
                    <a:pt x="2429826" y="1382496"/>
                  </a:lnTo>
                  <a:lnTo>
                    <a:pt x="2443969" y="1469426"/>
                  </a:lnTo>
                  <a:lnTo>
                    <a:pt x="2457655" y="1568708"/>
                  </a:lnTo>
                  <a:lnTo>
                    <a:pt x="2471798" y="1674185"/>
                  </a:lnTo>
                  <a:lnTo>
                    <a:pt x="2485485" y="1750671"/>
                  </a:lnTo>
                  <a:lnTo>
                    <a:pt x="2499628" y="1806301"/>
                  </a:lnTo>
                  <a:lnTo>
                    <a:pt x="2513770" y="1856509"/>
                  </a:lnTo>
                  <a:lnTo>
                    <a:pt x="2526545" y="1902756"/>
                  </a:lnTo>
                  <a:lnTo>
                    <a:pt x="2540687" y="1933468"/>
                  </a:lnTo>
                  <a:lnTo>
                    <a:pt x="2554374" y="1944998"/>
                  </a:lnTo>
                  <a:lnTo>
                    <a:pt x="2568517" y="1961507"/>
                  </a:lnTo>
                  <a:lnTo>
                    <a:pt x="2582203" y="1990669"/>
                  </a:lnTo>
                  <a:lnTo>
                    <a:pt x="2596346" y="2021289"/>
                  </a:lnTo>
                  <a:lnTo>
                    <a:pt x="2610489" y="2015939"/>
                  </a:lnTo>
                  <a:lnTo>
                    <a:pt x="2624176" y="1974236"/>
                  </a:lnTo>
                  <a:lnTo>
                    <a:pt x="2638318" y="1933652"/>
                  </a:lnTo>
                  <a:lnTo>
                    <a:pt x="2652005" y="1918129"/>
                  </a:lnTo>
                  <a:lnTo>
                    <a:pt x="2666148" y="1901705"/>
                  </a:lnTo>
                  <a:lnTo>
                    <a:pt x="2680291" y="1882561"/>
                  </a:lnTo>
                  <a:lnTo>
                    <a:pt x="2693521" y="1888383"/>
                  </a:lnTo>
                  <a:lnTo>
                    <a:pt x="2707664" y="1907171"/>
                  </a:lnTo>
                  <a:lnTo>
                    <a:pt x="2721350" y="1938971"/>
                  </a:lnTo>
                  <a:lnTo>
                    <a:pt x="2735493" y="1967925"/>
                  </a:lnTo>
                  <a:lnTo>
                    <a:pt x="2749180" y="1975371"/>
                  </a:lnTo>
                  <a:lnTo>
                    <a:pt x="2763323" y="1946427"/>
                  </a:lnTo>
                  <a:lnTo>
                    <a:pt x="2777465" y="1947932"/>
                  </a:lnTo>
                  <a:lnTo>
                    <a:pt x="2791152" y="1994078"/>
                  </a:lnTo>
                  <a:lnTo>
                    <a:pt x="2805295" y="2022632"/>
                  </a:lnTo>
                  <a:lnTo>
                    <a:pt x="2818981" y="2069863"/>
                  </a:lnTo>
                  <a:lnTo>
                    <a:pt x="2833124" y="2145093"/>
                  </a:lnTo>
                  <a:lnTo>
                    <a:pt x="2847267" y="2189115"/>
                  </a:lnTo>
                  <a:lnTo>
                    <a:pt x="2860041" y="2187430"/>
                  </a:lnTo>
                  <a:lnTo>
                    <a:pt x="2874184" y="2170991"/>
                  </a:lnTo>
                  <a:lnTo>
                    <a:pt x="2887871" y="2156567"/>
                  </a:lnTo>
                  <a:lnTo>
                    <a:pt x="2902013" y="2163993"/>
                  </a:lnTo>
                  <a:lnTo>
                    <a:pt x="2915700" y="2192876"/>
                  </a:lnTo>
                  <a:lnTo>
                    <a:pt x="2929843" y="2219313"/>
                  </a:lnTo>
                  <a:lnTo>
                    <a:pt x="2943986" y="2233471"/>
                  </a:lnTo>
                  <a:lnTo>
                    <a:pt x="2957672" y="2236558"/>
                  </a:lnTo>
                  <a:lnTo>
                    <a:pt x="2971815" y="2244125"/>
                  </a:lnTo>
                  <a:lnTo>
                    <a:pt x="2985502" y="2226285"/>
                  </a:lnTo>
                  <a:lnTo>
                    <a:pt x="2999644" y="2185573"/>
                  </a:lnTo>
                  <a:lnTo>
                    <a:pt x="3013787" y="2152722"/>
                  </a:lnTo>
                  <a:lnTo>
                    <a:pt x="3026561" y="2123737"/>
                  </a:lnTo>
                  <a:lnTo>
                    <a:pt x="3040704" y="2101467"/>
                  </a:lnTo>
                  <a:lnTo>
                    <a:pt x="3054391" y="2085903"/>
                  </a:lnTo>
                  <a:lnTo>
                    <a:pt x="3068534" y="2053148"/>
                  </a:lnTo>
                  <a:lnTo>
                    <a:pt x="3082220" y="2010828"/>
                  </a:lnTo>
                  <a:lnTo>
                    <a:pt x="3096363" y="1996648"/>
                  </a:lnTo>
                  <a:lnTo>
                    <a:pt x="3110506" y="1986930"/>
                  </a:lnTo>
                  <a:lnTo>
                    <a:pt x="3124192" y="1971875"/>
                  </a:lnTo>
                  <a:lnTo>
                    <a:pt x="3138335" y="1960396"/>
                  </a:lnTo>
                  <a:lnTo>
                    <a:pt x="3152022" y="1946283"/>
                  </a:lnTo>
                  <a:lnTo>
                    <a:pt x="3166165" y="1916626"/>
                  </a:lnTo>
                  <a:lnTo>
                    <a:pt x="3180307" y="1894667"/>
                  </a:lnTo>
                  <a:lnTo>
                    <a:pt x="3193082" y="1923522"/>
                  </a:lnTo>
                  <a:lnTo>
                    <a:pt x="3207224" y="1963951"/>
                  </a:lnTo>
                  <a:lnTo>
                    <a:pt x="3220911" y="1971973"/>
                  </a:lnTo>
                  <a:lnTo>
                    <a:pt x="3235054" y="1976269"/>
                  </a:lnTo>
                  <a:lnTo>
                    <a:pt x="3248740" y="1972636"/>
                  </a:lnTo>
                  <a:lnTo>
                    <a:pt x="3262883" y="1969630"/>
                  </a:lnTo>
                  <a:lnTo>
                    <a:pt x="3277026" y="1989963"/>
                  </a:lnTo>
                  <a:lnTo>
                    <a:pt x="3290713" y="1991802"/>
                  </a:lnTo>
                  <a:lnTo>
                    <a:pt x="3304855" y="1978501"/>
                  </a:lnTo>
                  <a:lnTo>
                    <a:pt x="3318542" y="1974541"/>
                  </a:lnTo>
                  <a:lnTo>
                    <a:pt x="3332685" y="1970941"/>
                  </a:lnTo>
                  <a:lnTo>
                    <a:pt x="3346828" y="1967113"/>
                  </a:lnTo>
                  <a:lnTo>
                    <a:pt x="3360058" y="1929630"/>
                  </a:lnTo>
                  <a:lnTo>
                    <a:pt x="3374201" y="1872957"/>
                  </a:lnTo>
                  <a:lnTo>
                    <a:pt x="3387887" y="1845773"/>
                  </a:lnTo>
                  <a:lnTo>
                    <a:pt x="3402030" y="1813302"/>
                  </a:lnTo>
                  <a:lnTo>
                    <a:pt x="3415717" y="1802725"/>
                  </a:lnTo>
                  <a:lnTo>
                    <a:pt x="3429860" y="1808483"/>
                  </a:lnTo>
                  <a:lnTo>
                    <a:pt x="3444003" y="1777717"/>
                  </a:lnTo>
                  <a:lnTo>
                    <a:pt x="3457689" y="1760676"/>
                  </a:lnTo>
                  <a:lnTo>
                    <a:pt x="3471832" y="1761643"/>
                  </a:lnTo>
                  <a:lnTo>
                    <a:pt x="3485519" y="1757692"/>
                  </a:lnTo>
                  <a:lnTo>
                    <a:pt x="3499661" y="1755314"/>
                  </a:lnTo>
                  <a:lnTo>
                    <a:pt x="3513804" y="1743129"/>
                  </a:lnTo>
                  <a:lnTo>
                    <a:pt x="3526578" y="1721157"/>
                  </a:lnTo>
                  <a:lnTo>
                    <a:pt x="3540721" y="1700019"/>
                  </a:lnTo>
                  <a:lnTo>
                    <a:pt x="3554408" y="1675358"/>
                  </a:lnTo>
                  <a:lnTo>
                    <a:pt x="3568550" y="1667403"/>
                  </a:lnTo>
                  <a:lnTo>
                    <a:pt x="3582237" y="1648802"/>
                  </a:lnTo>
                  <a:lnTo>
                    <a:pt x="3596380" y="1616368"/>
                  </a:lnTo>
                  <a:lnTo>
                    <a:pt x="3610523" y="1589489"/>
                  </a:lnTo>
                  <a:lnTo>
                    <a:pt x="3624209" y="1547315"/>
                  </a:lnTo>
                  <a:lnTo>
                    <a:pt x="3638352" y="1496669"/>
                  </a:lnTo>
                  <a:lnTo>
                    <a:pt x="3652039" y="1456673"/>
                  </a:lnTo>
                  <a:lnTo>
                    <a:pt x="3666182" y="1436279"/>
                  </a:lnTo>
                  <a:lnTo>
                    <a:pt x="3680324" y="1386480"/>
                  </a:lnTo>
                  <a:lnTo>
                    <a:pt x="3693098" y="1333138"/>
                  </a:lnTo>
                  <a:lnTo>
                    <a:pt x="3707241" y="1284609"/>
                  </a:lnTo>
                  <a:lnTo>
                    <a:pt x="3720928" y="1226546"/>
                  </a:lnTo>
                  <a:lnTo>
                    <a:pt x="3735071" y="1190643"/>
                  </a:lnTo>
                  <a:lnTo>
                    <a:pt x="3748757" y="1174655"/>
                  </a:lnTo>
                  <a:lnTo>
                    <a:pt x="3762900" y="1159143"/>
                  </a:lnTo>
                  <a:lnTo>
                    <a:pt x="3777043" y="1144176"/>
                  </a:lnTo>
                  <a:lnTo>
                    <a:pt x="3790730" y="1132464"/>
                  </a:lnTo>
                  <a:lnTo>
                    <a:pt x="3804872" y="1143120"/>
                  </a:lnTo>
                  <a:lnTo>
                    <a:pt x="3818559" y="1151601"/>
                  </a:lnTo>
                  <a:lnTo>
                    <a:pt x="3832702" y="1129195"/>
                  </a:lnTo>
                  <a:lnTo>
                    <a:pt x="3846845" y="1134224"/>
                  </a:lnTo>
                  <a:lnTo>
                    <a:pt x="3859619" y="1154598"/>
                  </a:lnTo>
                  <a:lnTo>
                    <a:pt x="3873762" y="1165844"/>
                  </a:lnTo>
                  <a:lnTo>
                    <a:pt x="3887448" y="1169910"/>
                  </a:lnTo>
                  <a:lnTo>
                    <a:pt x="3901591" y="1165259"/>
                  </a:lnTo>
                  <a:lnTo>
                    <a:pt x="3915278" y="1164757"/>
                  </a:lnTo>
                  <a:lnTo>
                    <a:pt x="3929420" y="1155879"/>
                  </a:lnTo>
                  <a:lnTo>
                    <a:pt x="3943563" y="1149100"/>
                  </a:lnTo>
                  <a:lnTo>
                    <a:pt x="3957250" y="1152444"/>
                  </a:lnTo>
                  <a:lnTo>
                    <a:pt x="3971393" y="1131395"/>
                  </a:lnTo>
                  <a:lnTo>
                    <a:pt x="3985079" y="1025999"/>
                  </a:lnTo>
                  <a:lnTo>
                    <a:pt x="3999222" y="987714"/>
                  </a:lnTo>
                  <a:lnTo>
                    <a:pt x="4013365" y="1026380"/>
                  </a:lnTo>
                  <a:lnTo>
                    <a:pt x="4026595" y="998451"/>
                  </a:lnTo>
                  <a:lnTo>
                    <a:pt x="4040738" y="972456"/>
                  </a:lnTo>
                  <a:lnTo>
                    <a:pt x="4054425" y="959578"/>
                  </a:lnTo>
                  <a:lnTo>
                    <a:pt x="4068567" y="947979"/>
                  </a:lnTo>
                  <a:lnTo>
                    <a:pt x="4082254" y="928840"/>
                  </a:lnTo>
                  <a:lnTo>
                    <a:pt x="4096397" y="911901"/>
                  </a:lnTo>
                  <a:lnTo>
                    <a:pt x="4110540" y="886141"/>
                  </a:lnTo>
                  <a:lnTo>
                    <a:pt x="4124226" y="845420"/>
                  </a:lnTo>
                  <a:lnTo>
                    <a:pt x="4138369" y="825353"/>
                  </a:lnTo>
                  <a:lnTo>
                    <a:pt x="4152056" y="895099"/>
                  </a:lnTo>
                  <a:lnTo>
                    <a:pt x="4166198" y="907038"/>
                  </a:lnTo>
                  <a:lnTo>
                    <a:pt x="4180341" y="846796"/>
                  </a:lnTo>
                  <a:lnTo>
                    <a:pt x="4193115" y="861568"/>
                  </a:lnTo>
                  <a:lnTo>
                    <a:pt x="4207258" y="899194"/>
                  </a:lnTo>
                  <a:lnTo>
                    <a:pt x="4220945" y="949443"/>
                  </a:lnTo>
                  <a:lnTo>
                    <a:pt x="4235088" y="985115"/>
                  </a:lnTo>
                  <a:lnTo>
                    <a:pt x="4248774" y="1007989"/>
                  </a:lnTo>
                  <a:lnTo>
                    <a:pt x="4262917" y="1036058"/>
                  </a:lnTo>
                  <a:lnTo>
                    <a:pt x="4277060" y="1066335"/>
                  </a:lnTo>
                  <a:lnTo>
                    <a:pt x="4290746" y="1113285"/>
                  </a:lnTo>
                  <a:lnTo>
                    <a:pt x="4304889" y="1161405"/>
                  </a:lnTo>
                  <a:lnTo>
                    <a:pt x="4318576" y="1182881"/>
                  </a:lnTo>
                  <a:lnTo>
                    <a:pt x="4332719" y="1189769"/>
                  </a:lnTo>
                  <a:lnTo>
                    <a:pt x="4346861" y="1191767"/>
                  </a:lnTo>
                  <a:lnTo>
                    <a:pt x="4359636" y="1165283"/>
                  </a:lnTo>
                  <a:lnTo>
                    <a:pt x="4373778" y="1116327"/>
                  </a:lnTo>
                  <a:lnTo>
                    <a:pt x="4387465" y="1052733"/>
                  </a:lnTo>
                  <a:lnTo>
                    <a:pt x="4401608" y="981343"/>
                  </a:lnTo>
                  <a:lnTo>
                    <a:pt x="4415294" y="907524"/>
                  </a:lnTo>
                  <a:lnTo>
                    <a:pt x="4429437" y="841075"/>
                  </a:lnTo>
                  <a:lnTo>
                    <a:pt x="4443580" y="798338"/>
                  </a:lnTo>
                  <a:lnTo>
                    <a:pt x="4457267" y="757341"/>
                  </a:lnTo>
                  <a:lnTo>
                    <a:pt x="4471409" y="720697"/>
                  </a:lnTo>
                  <a:lnTo>
                    <a:pt x="4485096" y="694318"/>
                  </a:lnTo>
                  <a:lnTo>
                    <a:pt x="4499239" y="692047"/>
                  </a:lnTo>
                  <a:lnTo>
                    <a:pt x="4513382" y="714428"/>
                  </a:lnTo>
                  <a:lnTo>
                    <a:pt x="4526156" y="727985"/>
                  </a:lnTo>
                  <a:lnTo>
                    <a:pt x="4540299" y="750464"/>
                  </a:lnTo>
                  <a:lnTo>
                    <a:pt x="4553985" y="802781"/>
                  </a:lnTo>
                  <a:lnTo>
                    <a:pt x="4568128" y="839265"/>
                  </a:lnTo>
                  <a:lnTo>
                    <a:pt x="4581815" y="836159"/>
                  </a:lnTo>
                  <a:lnTo>
                    <a:pt x="4595957" y="822737"/>
                  </a:lnTo>
                  <a:lnTo>
                    <a:pt x="4610100" y="812334"/>
                  </a:lnTo>
                  <a:lnTo>
                    <a:pt x="4623787" y="794634"/>
                  </a:lnTo>
                  <a:lnTo>
                    <a:pt x="4637930" y="757185"/>
                  </a:lnTo>
                  <a:lnTo>
                    <a:pt x="4651616" y="726173"/>
                  </a:lnTo>
                  <a:lnTo>
                    <a:pt x="4665759" y="697087"/>
                  </a:lnTo>
                  <a:lnTo>
                    <a:pt x="4679902" y="631966"/>
                  </a:lnTo>
                  <a:lnTo>
                    <a:pt x="4693132" y="578478"/>
                  </a:lnTo>
                  <a:lnTo>
                    <a:pt x="4707275" y="497505"/>
                  </a:lnTo>
                  <a:lnTo>
                    <a:pt x="4720962" y="350222"/>
                  </a:lnTo>
                  <a:lnTo>
                    <a:pt x="4735104" y="246879"/>
                  </a:lnTo>
                  <a:lnTo>
                    <a:pt x="4748791" y="241948"/>
                  </a:lnTo>
                  <a:lnTo>
                    <a:pt x="4762934" y="279239"/>
                  </a:lnTo>
                  <a:lnTo>
                    <a:pt x="4777077" y="301370"/>
                  </a:lnTo>
                  <a:lnTo>
                    <a:pt x="4790763" y="312991"/>
                  </a:lnTo>
                  <a:lnTo>
                    <a:pt x="4804906" y="341451"/>
                  </a:lnTo>
                  <a:lnTo>
                    <a:pt x="4818593" y="378166"/>
                  </a:lnTo>
                  <a:lnTo>
                    <a:pt x="4832735" y="381082"/>
                  </a:lnTo>
                  <a:lnTo>
                    <a:pt x="4846878" y="389744"/>
                  </a:lnTo>
                  <a:lnTo>
                    <a:pt x="4859652" y="408067"/>
                  </a:lnTo>
                  <a:lnTo>
                    <a:pt x="4873795" y="443824"/>
                  </a:lnTo>
                  <a:lnTo>
                    <a:pt x="4887482" y="532779"/>
                  </a:lnTo>
                  <a:lnTo>
                    <a:pt x="4901625" y="612475"/>
                  </a:lnTo>
                  <a:lnTo>
                    <a:pt x="4915311" y="639904"/>
                  </a:lnTo>
                  <a:lnTo>
                    <a:pt x="4929454" y="625264"/>
                  </a:lnTo>
                  <a:lnTo>
                    <a:pt x="4943597" y="636286"/>
                  </a:lnTo>
                  <a:lnTo>
                    <a:pt x="4957283" y="699254"/>
                  </a:lnTo>
                  <a:lnTo>
                    <a:pt x="4971426" y="762726"/>
                  </a:lnTo>
                  <a:lnTo>
                    <a:pt x="4985113" y="816447"/>
                  </a:lnTo>
                  <a:lnTo>
                    <a:pt x="4999256" y="883472"/>
                  </a:lnTo>
                  <a:lnTo>
                    <a:pt x="5013398" y="958995"/>
                  </a:lnTo>
                  <a:lnTo>
                    <a:pt x="5026173" y="1057126"/>
                  </a:lnTo>
                  <a:lnTo>
                    <a:pt x="5040315" y="1178377"/>
                  </a:lnTo>
                  <a:lnTo>
                    <a:pt x="5054002" y="1290526"/>
                  </a:lnTo>
                  <a:lnTo>
                    <a:pt x="5068145" y="1408677"/>
                  </a:lnTo>
                  <a:lnTo>
                    <a:pt x="5081831" y="1544119"/>
                  </a:lnTo>
                  <a:lnTo>
                    <a:pt x="5095974" y="1685618"/>
                  </a:lnTo>
                  <a:lnTo>
                    <a:pt x="5110117" y="1796310"/>
                  </a:lnTo>
                  <a:lnTo>
                    <a:pt x="5123804" y="1867077"/>
                  </a:lnTo>
                  <a:lnTo>
                    <a:pt x="5137946" y="1926689"/>
                  </a:lnTo>
                  <a:lnTo>
                    <a:pt x="5151633" y="1974913"/>
                  </a:lnTo>
                  <a:lnTo>
                    <a:pt x="5165776" y="1996389"/>
                  </a:lnTo>
                  <a:lnTo>
                    <a:pt x="5179919" y="1990416"/>
                  </a:lnTo>
                  <a:lnTo>
                    <a:pt x="5192693" y="1987021"/>
                  </a:lnTo>
                  <a:lnTo>
                    <a:pt x="5206836" y="2021391"/>
                  </a:lnTo>
                  <a:lnTo>
                    <a:pt x="5220522" y="2073480"/>
                  </a:lnTo>
                  <a:lnTo>
                    <a:pt x="5234665" y="2115850"/>
                  </a:lnTo>
                  <a:lnTo>
                    <a:pt x="5248352" y="2173761"/>
                  </a:lnTo>
                  <a:lnTo>
                    <a:pt x="5262494" y="2234233"/>
                  </a:lnTo>
                  <a:lnTo>
                    <a:pt x="5276637" y="2302158"/>
                  </a:lnTo>
                  <a:lnTo>
                    <a:pt x="5290324" y="2404537"/>
                  </a:lnTo>
                  <a:lnTo>
                    <a:pt x="5304467" y="2519565"/>
                  </a:lnTo>
                  <a:lnTo>
                    <a:pt x="5318153" y="2638196"/>
                  </a:lnTo>
                  <a:lnTo>
                    <a:pt x="5332296" y="2786902"/>
                  </a:lnTo>
                  <a:lnTo>
                    <a:pt x="5346439" y="2968436"/>
                  </a:lnTo>
                  <a:lnTo>
                    <a:pt x="5359669" y="3126120"/>
                  </a:lnTo>
                  <a:lnTo>
                    <a:pt x="5373812" y="3218836"/>
                  </a:lnTo>
                  <a:lnTo>
                    <a:pt x="5387499" y="3274266"/>
                  </a:lnTo>
                  <a:lnTo>
                    <a:pt x="5401642" y="3297899"/>
                  </a:lnTo>
                  <a:lnTo>
                    <a:pt x="5415328" y="3304799"/>
                  </a:lnTo>
                  <a:lnTo>
                    <a:pt x="5429471" y="3316231"/>
                  </a:lnTo>
                  <a:lnTo>
                    <a:pt x="5443614" y="3303078"/>
                  </a:lnTo>
                  <a:lnTo>
                    <a:pt x="5457300" y="3264914"/>
                  </a:lnTo>
                  <a:lnTo>
                    <a:pt x="5471443" y="3235381"/>
                  </a:lnTo>
                  <a:lnTo>
                    <a:pt x="5485130" y="3224941"/>
                  </a:lnTo>
                  <a:lnTo>
                    <a:pt x="5499273" y="3195381"/>
                  </a:lnTo>
                  <a:lnTo>
                    <a:pt x="5513415" y="3133240"/>
                  </a:lnTo>
                  <a:lnTo>
                    <a:pt x="5526190" y="3075093"/>
                  </a:lnTo>
                  <a:lnTo>
                    <a:pt x="5540332" y="3009402"/>
                  </a:lnTo>
                  <a:lnTo>
                    <a:pt x="5554019" y="2883573"/>
                  </a:lnTo>
                  <a:lnTo>
                    <a:pt x="5568162" y="2738568"/>
                  </a:lnTo>
                  <a:lnTo>
                    <a:pt x="5581848" y="2599282"/>
                  </a:lnTo>
                  <a:lnTo>
                    <a:pt x="5595991" y="2448631"/>
                  </a:lnTo>
                  <a:lnTo>
                    <a:pt x="5610134" y="2316618"/>
                  </a:lnTo>
                  <a:lnTo>
                    <a:pt x="5623821" y="2176199"/>
                  </a:lnTo>
                  <a:lnTo>
                    <a:pt x="5637963" y="2011267"/>
                  </a:lnTo>
                  <a:lnTo>
                    <a:pt x="5651650" y="1864594"/>
                  </a:lnTo>
                  <a:lnTo>
                    <a:pt x="5665793" y="1765656"/>
                  </a:lnTo>
                  <a:lnTo>
                    <a:pt x="5679936" y="1663116"/>
                  </a:lnTo>
                  <a:lnTo>
                    <a:pt x="5692710" y="1548851"/>
                  </a:lnTo>
                  <a:lnTo>
                    <a:pt x="5706853" y="1493955"/>
                  </a:lnTo>
                  <a:lnTo>
                    <a:pt x="5720539" y="1536319"/>
                  </a:lnTo>
                  <a:lnTo>
                    <a:pt x="5734682" y="1645375"/>
                  </a:lnTo>
                  <a:lnTo>
                    <a:pt x="5748369" y="1728813"/>
                  </a:lnTo>
                  <a:lnTo>
                    <a:pt x="5762511" y="1806715"/>
                  </a:lnTo>
                  <a:lnTo>
                    <a:pt x="5776654" y="1897274"/>
                  </a:lnTo>
                  <a:lnTo>
                    <a:pt x="5790341" y="1986917"/>
                  </a:lnTo>
                  <a:lnTo>
                    <a:pt x="5804484" y="2062894"/>
                  </a:lnTo>
                  <a:lnTo>
                    <a:pt x="5818170" y="2100107"/>
                  </a:lnTo>
                  <a:lnTo>
                    <a:pt x="5832313" y="2119242"/>
                  </a:lnTo>
                  <a:lnTo>
                    <a:pt x="5846456" y="2162327"/>
                  </a:lnTo>
                  <a:lnTo>
                    <a:pt x="5859230" y="2201021"/>
                  </a:lnTo>
                  <a:lnTo>
                    <a:pt x="5873373" y="2213246"/>
                  </a:lnTo>
                  <a:lnTo>
                    <a:pt x="5887059" y="2231260"/>
                  </a:lnTo>
                  <a:lnTo>
                    <a:pt x="5901202" y="2227533"/>
                  </a:lnTo>
                  <a:lnTo>
                    <a:pt x="5914889" y="2228194"/>
                  </a:lnTo>
                  <a:lnTo>
                    <a:pt x="5929032" y="2222649"/>
                  </a:lnTo>
                  <a:lnTo>
                    <a:pt x="5943174" y="2194744"/>
                  </a:lnTo>
                  <a:lnTo>
                    <a:pt x="5956861" y="2172677"/>
                  </a:lnTo>
                  <a:lnTo>
                    <a:pt x="5971004" y="2141093"/>
                  </a:lnTo>
                  <a:lnTo>
                    <a:pt x="5984690" y="2116845"/>
                  </a:lnTo>
                  <a:lnTo>
                    <a:pt x="5998833" y="2097695"/>
                  </a:lnTo>
                  <a:lnTo>
                    <a:pt x="6012976" y="2054218"/>
                  </a:lnTo>
                  <a:lnTo>
                    <a:pt x="6026206" y="1974704"/>
                  </a:lnTo>
                  <a:lnTo>
                    <a:pt x="6040349" y="1879293"/>
                  </a:lnTo>
                  <a:lnTo>
                    <a:pt x="6054036" y="1776630"/>
                  </a:lnTo>
                  <a:lnTo>
                    <a:pt x="6068179" y="1678381"/>
                  </a:lnTo>
                  <a:lnTo>
                    <a:pt x="6081865" y="1588098"/>
                  </a:lnTo>
                  <a:lnTo>
                    <a:pt x="6096008" y="1483369"/>
                  </a:lnTo>
                  <a:lnTo>
                    <a:pt x="6110151" y="1358842"/>
                  </a:lnTo>
                  <a:lnTo>
                    <a:pt x="6123837" y="1229773"/>
                  </a:lnTo>
                  <a:lnTo>
                    <a:pt x="6137980" y="1151099"/>
                  </a:lnTo>
                  <a:lnTo>
                    <a:pt x="6151667" y="1071524"/>
                  </a:lnTo>
                  <a:lnTo>
                    <a:pt x="6165810" y="934832"/>
                  </a:lnTo>
                  <a:lnTo>
                    <a:pt x="6179952" y="787790"/>
                  </a:lnTo>
                  <a:lnTo>
                    <a:pt x="6192727" y="676495"/>
                  </a:lnTo>
                  <a:lnTo>
                    <a:pt x="6206869" y="587801"/>
                  </a:lnTo>
                  <a:lnTo>
                    <a:pt x="6220556" y="511602"/>
                  </a:lnTo>
                  <a:lnTo>
                    <a:pt x="6234699" y="441115"/>
                  </a:lnTo>
                  <a:lnTo>
                    <a:pt x="6248385" y="370723"/>
                  </a:lnTo>
                  <a:lnTo>
                    <a:pt x="6262528" y="360630"/>
                  </a:lnTo>
                  <a:lnTo>
                    <a:pt x="6276671" y="410561"/>
                  </a:lnTo>
                  <a:lnTo>
                    <a:pt x="6290358" y="490162"/>
                  </a:lnTo>
                  <a:lnTo>
                    <a:pt x="6304500" y="546511"/>
                  </a:lnTo>
                  <a:lnTo>
                    <a:pt x="6318187" y="569381"/>
                  </a:lnTo>
                  <a:lnTo>
                    <a:pt x="6332330" y="612953"/>
                  </a:lnTo>
                  <a:lnTo>
                    <a:pt x="6346473" y="687391"/>
                  </a:lnTo>
                  <a:lnTo>
                    <a:pt x="6359247" y="793481"/>
                  </a:lnTo>
                  <a:lnTo>
                    <a:pt x="6373390" y="914498"/>
                  </a:lnTo>
                  <a:lnTo>
                    <a:pt x="6387076" y="1029098"/>
                  </a:lnTo>
                  <a:lnTo>
                    <a:pt x="6401219" y="1138326"/>
                  </a:lnTo>
                  <a:lnTo>
                    <a:pt x="6414906" y="1225372"/>
                  </a:lnTo>
                  <a:lnTo>
                    <a:pt x="6429048" y="1284845"/>
                  </a:lnTo>
                  <a:lnTo>
                    <a:pt x="6443191" y="1329351"/>
                  </a:lnTo>
                  <a:lnTo>
                    <a:pt x="6456878" y="1346654"/>
                  </a:lnTo>
                  <a:lnTo>
                    <a:pt x="6471021" y="1346635"/>
                  </a:lnTo>
                  <a:lnTo>
                    <a:pt x="6484707" y="1350853"/>
                  </a:lnTo>
                  <a:lnTo>
                    <a:pt x="6498850" y="1366806"/>
                  </a:lnTo>
                  <a:lnTo>
                    <a:pt x="6512993" y="1387226"/>
                  </a:lnTo>
                  <a:lnTo>
                    <a:pt x="6525767" y="1379824"/>
                  </a:lnTo>
                  <a:lnTo>
                    <a:pt x="6539910" y="1362034"/>
                  </a:lnTo>
                  <a:lnTo>
                    <a:pt x="6553596" y="1342933"/>
                  </a:lnTo>
                  <a:lnTo>
                    <a:pt x="6567739" y="1331349"/>
                  </a:lnTo>
                  <a:lnTo>
                    <a:pt x="6581426" y="1335922"/>
                  </a:lnTo>
                  <a:lnTo>
                    <a:pt x="6595569" y="1326967"/>
                  </a:lnTo>
                  <a:lnTo>
                    <a:pt x="6609711" y="1312246"/>
                  </a:lnTo>
                  <a:lnTo>
                    <a:pt x="6623398" y="1301177"/>
                  </a:lnTo>
                  <a:lnTo>
                    <a:pt x="6637541" y="1284202"/>
                  </a:lnTo>
                  <a:lnTo>
                    <a:pt x="6651227" y="1278836"/>
                  </a:lnTo>
                  <a:lnTo>
                    <a:pt x="6665370" y="1292572"/>
                  </a:lnTo>
                  <a:lnTo>
                    <a:pt x="6679513" y="1284590"/>
                  </a:lnTo>
                  <a:lnTo>
                    <a:pt x="6692743" y="1277508"/>
                  </a:lnTo>
                  <a:lnTo>
                    <a:pt x="6706886" y="1295887"/>
                  </a:lnTo>
                  <a:lnTo>
                    <a:pt x="6720573" y="1311852"/>
                  </a:lnTo>
                  <a:lnTo>
                    <a:pt x="6734716" y="1314730"/>
                  </a:lnTo>
                  <a:lnTo>
                    <a:pt x="6748402" y="1314168"/>
                  </a:lnTo>
                  <a:lnTo>
                    <a:pt x="6762545" y="1324502"/>
                  </a:lnTo>
                  <a:lnTo>
                    <a:pt x="6776688" y="1339274"/>
                  </a:lnTo>
                  <a:lnTo>
                    <a:pt x="6790374" y="1344677"/>
                  </a:lnTo>
                  <a:lnTo>
                    <a:pt x="6804517" y="1348684"/>
                  </a:lnTo>
                  <a:lnTo>
                    <a:pt x="6818204" y="1339289"/>
                  </a:lnTo>
                  <a:lnTo>
                    <a:pt x="6832347" y="1319035"/>
                  </a:lnTo>
                  <a:lnTo>
                    <a:pt x="6846490" y="1334413"/>
                  </a:lnTo>
                  <a:lnTo>
                    <a:pt x="6859264" y="1365986"/>
                  </a:lnTo>
                  <a:lnTo>
                    <a:pt x="6873406" y="1360866"/>
                  </a:lnTo>
                  <a:lnTo>
                    <a:pt x="6887093" y="1338417"/>
                  </a:lnTo>
                  <a:lnTo>
                    <a:pt x="6901236" y="1334449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6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913332"/>
                  </a:moveTo>
                  <a:lnTo>
                    <a:pt x="14142" y="849809"/>
                  </a:lnTo>
                  <a:lnTo>
                    <a:pt x="27373" y="829264"/>
                  </a:lnTo>
                  <a:lnTo>
                    <a:pt x="41515" y="855353"/>
                  </a:lnTo>
                  <a:lnTo>
                    <a:pt x="55202" y="884669"/>
                  </a:lnTo>
                  <a:lnTo>
                    <a:pt x="69345" y="847990"/>
                  </a:lnTo>
                  <a:lnTo>
                    <a:pt x="83031" y="788722"/>
                  </a:lnTo>
                  <a:lnTo>
                    <a:pt x="97174" y="772883"/>
                  </a:lnTo>
                  <a:lnTo>
                    <a:pt x="111317" y="773764"/>
                  </a:lnTo>
                  <a:lnTo>
                    <a:pt x="125004" y="758623"/>
                  </a:lnTo>
                  <a:lnTo>
                    <a:pt x="139147" y="689384"/>
                  </a:lnTo>
                  <a:lnTo>
                    <a:pt x="152833" y="612503"/>
                  </a:lnTo>
                  <a:lnTo>
                    <a:pt x="166976" y="558801"/>
                  </a:lnTo>
                  <a:lnTo>
                    <a:pt x="181119" y="481357"/>
                  </a:lnTo>
                  <a:lnTo>
                    <a:pt x="193893" y="391517"/>
                  </a:lnTo>
                  <a:lnTo>
                    <a:pt x="208036" y="316337"/>
                  </a:lnTo>
                  <a:lnTo>
                    <a:pt x="221722" y="208295"/>
                  </a:lnTo>
                  <a:lnTo>
                    <a:pt x="235865" y="104037"/>
                  </a:lnTo>
                  <a:lnTo>
                    <a:pt x="249552" y="61942"/>
                  </a:lnTo>
                  <a:lnTo>
                    <a:pt x="263695" y="17313"/>
                  </a:lnTo>
                  <a:lnTo>
                    <a:pt x="277837" y="0"/>
                  </a:lnTo>
                  <a:lnTo>
                    <a:pt x="291524" y="26580"/>
                  </a:lnTo>
                  <a:lnTo>
                    <a:pt x="305667" y="77686"/>
                  </a:lnTo>
                  <a:lnTo>
                    <a:pt x="319353" y="136783"/>
                  </a:lnTo>
                  <a:lnTo>
                    <a:pt x="333496" y="185638"/>
                  </a:lnTo>
                  <a:lnTo>
                    <a:pt x="347639" y="274424"/>
                  </a:lnTo>
                  <a:lnTo>
                    <a:pt x="360413" y="402380"/>
                  </a:lnTo>
                  <a:lnTo>
                    <a:pt x="374556" y="499655"/>
                  </a:lnTo>
                  <a:lnTo>
                    <a:pt x="388243" y="572506"/>
                  </a:lnTo>
                  <a:lnTo>
                    <a:pt x="402385" y="654686"/>
                  </a:lnTo>
                  <a:lnTo>
                    <a:pt x="416072" y="719187"/>
                  </a:lnTo>
                  <a:lnTo>
                    <a:pt x="430215" y="781604"/>
                  </a:lnTo>
                  <a:lnTo>
                    <a:pt x="444358" y="806216"/>
                  </a:lnTo>
                  <a:lnTo>
                    <a:pt x="458044" y="782638"/>
                  </a:lnTo>
                  <a:lnTo>
                    <a:pt x="472187" y="784666"/>
                  </a:lnTo>
                  <a:lnTo>
                    <a:pt x="485874" y="809350"/>
                  </a:lnTo>
                  <a:lnTo>
                    <a:pt x="500016" y="835052"/>
                  </a:lnTo>
                  <a:lnTo>
                    <a:pt x="514159" y="830142"/>
                  </a:lnTo>
                  <a:lnTo>
                    <a:pt x="526933" y="787444"/>
                  </a:lnTo>
                  <a:lnTo>
                    <a:pt x="541076" y="744254"/>
                  </a:lnTo>
                  <a:lnTo>
                    <a:pt x="554763" y="717020"/>
                  </a:lnTo>
                  <a:lnTo>
                    <a:pt x="568906" y="696537"/>
                  </a:lnTo>
                  <a:lnTo>
                    <a:pt x="582592" y="682450"/>
                  </a:lnTo>
                  <a:lnTo>
                    <a:pt x="596735" y="646672"/>
                  </a:lnTo>
                  <a:lnTo>
                    <a:pt x="610878" y="609993"/>
                  </a:lnTo>
                  <a:lnTo>
                    <a:pt x="624564" y="628459"/>
                  </a:lnTo>
                  <a:lnTo>
                    <a:pt x="638707" y="640189"/>
                  </a:lnTo>
                  <a:lnTo>
                    <a:pt x="652394" y="626065"/>
                  </a:lnTo>
                  <a:lnTo>
                    <a:pt x="666537" y="620449"/>
                  </a:lnTo>
                  <a:lnTo>
                    <a:pt x="680679" y="626469"/>
                  </a:lnTo>
                  <a:lnTo>
                    <a:pt x="693910" y="647843"/>
                  </a:lnTo>
                  <a:lnTo>
                    <a:pt x="708053" y="704570"/>
                  </a:lnTo>
                  <a:lnTo>
                    <a:pt x="721739" y="799701"/>
                  </a:lnTo>
                  <a:lnTo>
                    <a:pt x="735882" y="866926"/>
                  </a:lnTo>
                  <a:lnTo>
                    <a:pt x="749569" y="878202"/>
                  </a:lnTo>
                  <a:lnTo>
                    <a:pt x="763711" y="906470"/>
                  </a:lnTo>
                  <a:lnTo>
                    <a:pt x="777854" y="976662"/>
                  </a:lnTo>
                  <a:lnTo>
                    <a:pt x="791541" y="1056604"/>
                  </a:lnTo>
                  <a:lnTo>
                    <a:pt x="805684" y="1144104"/>
                  </a:lnTo>
                  <a:lnTo>
                    <a:pt x="819370" y="1171195"/>
                  </a:lnTo>
                  <a:lnTo>
                    <a:pt x="833513" y="1145599"/>
                  </a:lnTo>
                  <a:lnTo>
                    <a:pt x="847656" y="1152017"/>
                  </a:lnTo>
                  <a:lnTo>
                    <a:pt x="860430" y="1193684"/>
                  </a:lnTo>
                  <a:lnTo>
                    <a:pt x="874573" y="1226792"/>
                  </a:lnTo>
                  <a:lnTo>
                    <a:pt x="888259" y="1203493"/>
                  </a:lnTo>
                  <a:lnTo>
                    <a:pt x="902402" y="1164601"/>
                  </a:lnTo>
                  <a:lnTo>
                    <a:pt x="916089" y="1187792"/>
                  </a:lnTo>
                  <a:lnTo>
                    <a:pt x="930232" y="1250372"/>
                  </a:lnTo>
                  <a:lnTo>
                    <a:pt x="944374" y="1275045"/>
                  </a:lnTo>
                  <a:lnTo>
                    <a:pt x="958061" y="1260710"/>
                  </a:lnTo>
                  <a:lnTo>
                    <a:pt x="972204" y="1255832"/>
                  </a:lnTo>
                  <a:lnTo>
                    <a:pt x="985890" y="1318849"/>
                  </a:lnTo>
                  <a:lnTo>
                    <a:pt x="1000033" y="1413677"/>
                  </a:lnTo>
                  <a:lnTo>
                    <a:pt x="1014176" y="1469577"/>
                  </a:lnTo>
                  <a:lnTo>
                    <a:pt x="1026950" y="1492549"/>
                  </a:lnTo>
                  <a:lnTo>
                    <a:pt x="1041093" y="1505455"/>
                  </a:lnTo>
                  <a:lnTo>
                    <a:pt x="1054780" y="1569660"/>
                  </a:lnTo>
                  <a:lnTo>
                    <a:pt x="1068922" y="1701687"/>
                  </a:lnTo>
                  <a:lnTo>
                    <a:pt x="1082609" y="1803224"/>
                  </a:lnTo>
                  <a:lnTo>
                    <a:pt x="1096752" y="1803224"/>
                  </a:lnTo>
                  <a:lnTo>
                    <a:pt x="1110895" y="1803224"/>
                  </a:lnTo>
                  <a:lnTo>
                    <a:pt x="1124581" y="1803224"/>
                  </a:lnTo>
                  <a:lnTo>
                    <a:pt x="1138724" y="1803224"/>
                  </a:lnTo>
                  <a:lnTo>
                    <a:pt x="1152411" y="1803224"/>
                  </a:lnTo>
                  <a:lnTo>
                    <a:pt x="1166553" y="1789745"/>
                  </a:lnTo>
                  <a:lnTo>
                    <a:pt x="1180696" y="1796587"/>
                  </a:lnTo>
                  <a:lnTo>
                    <a:pt x="1193470" y="1803224"/>
                  </a:lnTo>
                  <a:lnTo>
                    <a:pt x="1207613" y="1803224"/>
                  </a:lnTo>
                  <a:lnTo>
                    <a:pt x="1221300" y="1796457"/>
                  </a:lnTo>
                  <a:lnTo>
                    <a:pt x="1235443" y="1733756"/>
                  </a:lnTo>
                  <a:lnTo>
                    <a:pt x="1249129" y="1649162"/>
                  </a:lnTo>
                  <a:lnTo>
                    <a:pt x="1263272" y="1609222"/>
                  </a:lnTo>
                  <a:lnTo>
                    <a:pt x="1277415" y="1617206"/>
                  </a:lnTo>
                  <a:lnTo>
                    <a:pt x="1291101" y="1633272"/>
                  </a:lnTo>
                  <a:lnTo>
                    <a:pt x="1305244" y="1657297"/>
                  </a:lnTo>
                  <a:lnTo>
                    <a:pt x="1318931" y="1675424"/>
                  </a:lnTo>
                  <a:lnTo>
                    <a:pt x="1333074" y="1666438"/>
                  </a:lnTo>
                  <a:lnTo>
                    <a:pt x="1347216" y="1649286"/>
                  </a:lnTo>
                  <a:lnTo>
                    <a:pt x="1360447" y="1637631"/>
                  </a:lnTo>
                  <a:lnTo>
                    <a:pt x="1374590" y="1632197"/>
                  </a:lnTo>
                  <a:lnTo>
                    <a:pt x="1388276" y="1632103"/>
                  </a:lnTo>
                  <a:lnTo>
                    <a:pt x="1402419" y="1639906"/>
                  </a:lnTo>
                  <a:lnTo>
                    <a:pt x="1416106" y="1653407"/>
                  </a:lnTo>
                  <a:lnTo>
                    <a:pt x="1430248" y="1645321"/>
                  </a:lnTo>
                  <a:lnTo>
                    <a:pt x="1444391" y="1617097"/>
                  </a:lnTo>
                  <a:lnTo>
                    <a:pt x="1458078" y="1597094"/>
                  </a:lnTo>
                  <a:lnTo>
                    <a:pt x="1472221" y="1589756"/>
                  </a:lnTo>
                  <a:lnTo>
                    <a:pt x="1485907" y="1587242"/>
                  </a:lnTo>
                  <a:lnTo>
                    <a:pt x="1500050" y="1584208"/>
                  </a:lnTo>
                  <a:lnTo>
                    <a:pt x="1514193" y="1574349"/>
                  </a:lnTo>
                  <a:lnTo>
                    <a:pt x="1526967" y="1566523"/>
                  </a:lnTo>
                  <a:lnTo>
                    <a:pt x="1541110" y="1575840"/>
                  </a:lnTo>
                  <a:lnTo>
                    <a:pt x="1554796" y="1573761"/>
                  </a:lnTo>
                  <a:lnTo>
                    <a:pt x="1568939" y="1531640"/>
                  </a:lnTo>
                  <a:lnTo>
                    <a:pt x="1582626" y="1482037"/>
                  </a:lnTo>
                  <a:lnTo>
                    <a:pt x="1596769" y="1454334"/>
                  </a:lnTo>
                  <a:lnTo>
                    <a:pt x="1610911" y="1448425"/>
                  </a:lnTo>
                  <a:lnTo>
                    <a:pt x="1624598" y="1458987"/>
                  </a:lnTo>
                  <a:lnTo>
                    <a:pt x="1638741" y="1466367"/>
                  </a:lnTo>
                  <a:lnTo>
                    <a:pt x="1652427" y="1467640"/>
                  </a:lnTo>
                  <a:lnTo>
                    <a:pt x="1666570" y="1474934"/>
                  </a:lnTo>
                  <a:lnTo>
                    <a:pt x="1680713" y="1467700"/>
                  </a:lnTo>
                  <a:lnTo>
                    <a:pt x="1693487" y="1446505"/>
                  </a:lnTo>
                  <a:lnTo>
                    <a:pt x="1707630" y="1421515"/>
                  </a:lnTo>
                  <a:lnTo>
                    <a:pt x="1721317" y="1395697"/>
                  </a:lnTo>
                  <a:lnTo>
                    <a:pt x="1735459" y="1382408"/>
                  </a:lnTo>
                  <a:lnTo>
                    <a:pt x="1749146" y="1385888"/>
                  </a:lnTo>
                  <a:lnTo>
                    <a:pt x="1763289" y="1396556"/>
                  </a:lnTo>
                  <a:lnTo>
                    <a:pt x="1777432" y="1407382"/>
                  </a:lnTo>
                  <a:lnTo>
                    <a:pt x="1791118" y="1378085"/>
                  </a:lnTo>
                  <a:lnTo>
                    <a:pt x="1805261" y="1326858"/>
                  </a:lnTo>
                  <a:lnTo>
                    <a:pt x="1818948" y="1304125"/>
                  </a:lnTo>
                  <a:lnTo>
                    <a:pt x="1833091" y="1280262"/>
                  </a:lnTo>
                  <a:lnTo>
                    <a:pt x="1847233" y="1276736"/>
                  </a:lnTo>
                  <a:lnTo>
                    <a:pt x="1860007" y="1272828"/>
                  </a:lnTo>
                  <a:lnTo>
                    <a:pt x="1874150" y="1250120"/>
                  </a:lnTo>
                  <a:lnTo>
                    <a:pt x="1887837" y="1238678"/>
                  </a:lnTo>
                  <a:lnTo>
                    <a:pt x="1901980" y="1236530"/>
                  </a:lnTo>
                  <a:lnTo>
                    <a:pt x="1915666" y="1236902"/>
                  </a:lnTo>
                  <a:lnTo>
                    <a:pt x="1929809" y="1216948"/>
                  </a:lnTo>
                  <a:lnTo>
                    <a:pt x="1943952" y="1168123"/>
                  </a:lnTo>
                  <a:lnTo>
                    <a:pt x="1957639" y="1147491"/>
                  </a:lnTo>
                  <a:lnTo>
                    <a:pt x="1971781" y="1151084"/>
                  </a:lnTo>
                  <a:lnTo>
                    <a:pt x="1985468" y="1129724"/>
                  </a:lnTo>
                  <a:lnTo>
                    <a:pt x="1999611" y="1108586"/>
                  </a:lnTo>
                  <a:lnTo>
                    <a:pt x="2013754" y="1084275"/>
                  </a:lnTo>
                  <a:lnTo>
                    <a:pt x="2026984" y="1057937"/>
                  </a:lnTo>
                  <a:lnTo>
                    <a:pt x="2041127" y="1030341"/>
                  </a:lnTo>
                  <a:lnTo>
                    <a:pt x="2054813" y="990323"/>
                  </a:lnTo>
                  <a:lnTo>
                    <a:pt x="2068956" y="945977"/>
                  </a:lnTo>
                  <a:lnTo>
                    <a:pt x="2082643" y="886051"/>
                  </a:lnTo>
                  <a:lnTo>
                    <a:pt x="2096786" y="830506"/>
                  </a:lnTo>
                  <a:lnTo>
                    <a:pt x="2110928" y="782820"/>
                  </a:lnTo>
                  <a:lnTo>
                    <a:pt x="2124615" y="719531"/>
                  </a:lnTo>
                  <a:lnTo>
                    <a:pt x="2138758" y="652741"/>
                  </a:lnTo>
                  <a:lnTo>
                    <a:pt x="2152444" y="601260"/>
                  </a:lnTo>
                  <a:lnTo>
                    <a:pt x="2166587" y="566012"/>
                  </a:lnTo>
                  <a:lnTo>
                    <a:pt x="2180730" y="530705"/>
                  </a:lnTo>
                  <a:lnTo>
                    <a:pt x="2193504" y="481031"/>
                  </a:lnTo>
                  <a:lnTo>
                    <a:pt x="2207647" y="432773"/>
                  </a:lnTo>
                  <a:lnTo>
                    <a:pt x="2221334" y="406552"/>
                  </a:lnTo>
                  <a:lnTo>
                    <a:pt x="2235476" y="414061"/>
                  </a:lnTo>
                  <a:lnTo>
                    <a:pt x="2249163" y="423183"/>
                  </a:lnTo>
                  <a:lnTo>
                    <a:pt x="2263306" y="433815"/>
                  </a:lnTo>
                  <a:lnTo>
                    <a:pt x="2277449" y="487579"/>
                  </a:lnTo>
                  <a:lnTo>
                    <a:pt x="2291135" y="550565"/>
                  </a:lnTo>
                  <a:lnTo>
                    <a:pt x="2305278" y="606344"/>
                  </a:lnTo>
                  <a:lnTo>
                    <a:pt x="2318965" y="658245"/>
                  </a:lnTo>
                  <a:lnTo>
                    <a:pt x="2333107" y="719840"/>
                  </a:lnTo>
                  <a:lnTo>
                    <a:pt x="2347250" y="800436"/>
                  </a:lnTo>
                  <a:lnTo>
                    <a:pt x="2360024" y="894009"/>
                  </a:lnTo>
                  <a:lnTo>
                    <a:pt x="2374167" y="1005305"/>
                  </a:lnTo>
                  <a:lnTo>
                    <a:pt x="2387854" y="1120704"/>
                  </a:lnTo>
                  <a:lnTo>
                    <a:pt x="2401997" y="1209417"/>
                  </a:lnTo>
                  <a:lnTo>
                    <a:pt x="2415683" y="1289369"/>
                  </a:lnTo>
                  <a:lnTo>
                    <a:pt x="2429826" y="1382496"/>
                  </a:lnTo>
                  <a:lnTo>
                    <a:pt x="2443969" y="1469426"/>
                  </a:lnTo>
                  <a:lnTo>
                    <a:pt x="2457655" y="1568708"/>
                  </a:lnTo>
                  <a:lnTo>
                    <a:pt x="2471798" y="1674185"/>
                  </a:lnTo>
                  <a:lnTo>
                    <a:pt x="2485485" y="1750671"/>
                  </a:lnTo>
                  <a:lnTo>
                    <a:pt x="2499628" y="1803224"/>
                  </a:lnTo>
                  <a:lnTo>
                    <a:pt x="2513770" y="1803224"/>
                  </a:lnTo>
                  <a:lnTo>
                    <a:pt x="2526545" y="1803224"/>
                  </a:lnTo>
                  <a:lnTo>
                    <a:pt x="2540687" y="1803224"/>
                  </a:lnTo>
                  <a:lnTo>
                    <a:pt x="2554374" y="1803224"/>
                  </a:lnTo>
                  <a:lnTo>
                    <a:pt x="2568517" y="1803224"/>
                  </a:lnTo>
                  <a:lnTo>
                    <a:pt x="2582203" y="1803224"/>
                  </a:lnTo>
                  <a:lnTo>
                    <a:pt x="2596346" y="1803224"/>
                  </a:lnTo>
                  <a:lnTo>
                    <a:pt x="2610489" y="1803224"/>
                  </a:lnTo>
                  <a:lnTo>
                    <a:pt x="2624176" y="1803224"/>
                  </a:lnTo>
                  <a:lnTo>
                    <a:pt x="2638318" y="1803224"/>
                  </a:lnTo>
                  <a:lnTo>
                    <a:pt x="2652005" y="1803224"/>
                  </a:lnTo>
                  <a:lnTo>
                    <a:pt x="2666148" y="1803224"/>
                  </a:lnTo>
                  <a:lnTo>
                    <a:pt x="2680291" y="1803224"/>
                  </a:lnTo>
                  <a:lnTo>
                    <a:pt x="2693521" y="1803224"/>
                  </a:lnTo>
                  <a:lnTo>
                    <a:pt x="2707664" y="1803224"/>
                  </a:lnTo>
                  <a:lnTo>
                    <a:pt x="2721350" y="1803224"/>
                  </a:lnTo>
                  <a:lnTo>
                    <a:pt x="2735493" y="1803224"/>
                  </a:lnTo>
                  <a:lnTo>
                    <a:pt x="2749180" y="1803224"/>
                  </a:lnTo>
                  <a:lnTo>
                    <a:pt x="2763323" y="1803224"/>
                  </a:lnTo>
                  <a:lnTo>
                    <a:pt x="2777465" y="1803224"/>
                  </a:lnTo>
                  <a:lnTo>
                    <a:pt x="2791152" y="1803224"/>
                  </a:lnTo>
                  <a:lnTo>
                    <a:pt x="2805295" y="1803224"/>
                  </a:lnTo>
                  <a:lnTo>
                    <a:pt x="2818981" y="1803224"/>
                  </a:lnTo>
                  <a:lnTo>
                    <a:pt x="2833124" y="1803224"/>
                  </a:lnTo>
                  <a:lnTo>
                    <a:pt x="2847267" y="1803224"/>
                  </a:lnTo>
                  <a:lnTo>
                    <a:pt x="2860041" y="1803224"/>
                  </a:lnTo>
                  <a:lnTo>
                    <a:pt x="2874184" y="1803224"/>
                  </a:lnTo>
                  <a:lnTo>
                    <a:pt x="2887871" y="1803224"/>
                  </a:lnTo>
                  <a:lnTo>
                    <a:pt x="2902013" y="1803224"/>
                  </a:lnTo>
                  <a:lnTo>
                    <a:pt x="2915700" y="1803224"/>
                  </a:lnTo>
                  <a:lnTo>
                    <a:pt x="2929843" y="1803224"/>
                  </a:lnTo>
                  <a:lnTo>
                    <a:pt x="2943986" y="1803224"/>
                  </a:lnTo>
                  <a:lnTo>
                    <a:pt x="2957672" y="1803224"/>
                  </a:lnTo>
                  <a:lnTo>
                    <a:pt x="2971815" y="1803224"/>
                  </a:lnTo>
                  <a:lnTo>
                    <a:pt x="2985502" y="1803224"/>
                  </a:lnTo>
                  <a:lnTo>
                    <a:pt x="2999644" y="1803224"/>
                  </a:lnTo>
                  <a:lnTo>
                    <a:pt x="3013787" y="1803224"/>
                  </a:lnTo>
                  <a:lnTo>
                    <a:pt x="3026561" y="1803224"/>
                  </a:lnTo>
                  <a:lnTo>
                    <a:pt x="3040704" y="1803224"/>
                  </a:lnTo>
                  <a:lnTo>
                    <a:pt x="3054391" y="1803224"/>
                  </a:lnTo>
                  <a:lnTo>
                    <a:pt x="3068534" y="1803224"/>
                  </a:lnTo>
                  <a:lnTo>
                    <a:pt x="3082220" y="1803224"/>
                  </a:lnTo>
                  <a:lnTo>
                    <a:pt x="3096363" y="1803224"/>
                  </a:lnTo>
                  <a:lnTo>
                    <a:pt x="3110506" y="1803224"/>
                  </a:lnTo>
                  <a:lnTo>
                    <a:pt x="3124192" y="1803224"/>
                  </a:lnTo>
                  <a:lnTo>
                    <a:pt x="3138335" y="1803224"/>
                  </a:lnTo>
                  <a:lnTo>
                    <a:pt x="3152022" y="1803224"/>
                  </a:lnTo>
                  <a:lnTo>
                    <a:pt x="3166165" y="1803224"/>
                  </a:lnTo>
                  <a:lnTo>
                    <a:pt x="3180307" y="1803224"/>
                  </a:lnTo>
                  <a:lnTo>
                    <a:pt x="3193082" y="1803224"/>
                  </a:lnTo>
                  <a:lnTo>
                    <a:pt x="3207224" y="1803224"/>
                  </a:lnTo>
                  <a:lnTo>
                    <a:pt x="3220911" y="1803224"/>
                  </a:lnTo>
                  <a:lnTo>
                    <a:pt x="3235054" y="1803224"/>
                  </a:lnTo>
                  <a:lnTo>
                    <a:pt x="3248740" y="1803224"/>
                  </a:lnTo>
                  <a:lnTo>
                    <a:pt x="3262883" y="1803224"/>
                  </a:lnTo>
                  <a:lnTo>
                    <a:pt x="3277026" y="1803224"/>
                  </a:lnTo>
                  <a:lnTo>
                    <a:pt x="3290713" y="1803224"/>
                  </a:lnTo>
                  <a:lnTo>
                    <a:pt x="3304855" y="1803224"/>
                  </a:lnTo>
                  <a:lnTo>
                    <a:pt x="3318542" y="1803224"/>
                  </a:lnTo>
                  <a:lnTo>
                    <a:pt x="3332685" y="1803224"/>
                  </a:lnTo>
                  <a:lnTo>
                    <a:pt x="3346828" y="1803224"/>
                  </a:lnTo>
                  <a:lnTo>
                    <a:pt x="3360058" y="1803224"/>
                  </a:lnTo>
                  <a:lnTo>
                    <a:pt x="3374201" y="1803224"/>
                  </a:lnTo>
                  <a:lnTo>
                    <a:pt x="3387887" y="1803224"/>
                  </a:lnTo>
                  <a:lnTo>
                    <a:pt x="3402030" y="1803224"/>
                  </a:lnTo>
                  <a:lnTo>
                    <a:pt x="3415717" y="1802725"/>
                  </a:lnTo>
                  <a:lnTo>
                    <a:pt x="3429860" y="1803224"/>
                  </a:lnTo>
                  <a:lnTo>
                    <a:pt x="3444003" y="1777717"/>
                  </a:lnTo>
                  <a:lnTo>
                    <a:pt x="3457689" y="1760676"/>
                  </a:lnTo>
                  <a:lnTo>
                    <a:pt x="3471832" y="1761643"/>
                  </a:lnTo>
                  <a:lnTo>
                    <a:pt x="3485519" y="1757692"/>
                  </a:lnTo>
                  <a:lnTo>
                    <a:pt x="3499661" y="1755314"/>
                  </a:lnTo>
                  <a:lnTo>
                    <a:pt x="3513804" y="1743129"/>
                  </a:lnTo>
                  <a:lnTo>
                    <a:pt x="3526578" y="1721157"/>
                  </a:lnTo>
                  <a:lnTo>
                    <a:pt x="3540721" y="1700019"/>
                  </a:lnTo>
                  <a:lnTo>
                    <a:pt x="3554408" y="1675358"/>
                  </a:lnTo>
                  <a:lnTo>
                    <a:pt x="3568550" y="1667403"/>
                  </a:lnTo>
                  <a:lnTo>
                    <a:pt x="3582237" y="1648802"/>
                  </a:lnTo>
                  <a:lnTo>
                    <a:pt x="3596380" y="1616368"/>
                  </a:lnTo>
                  <a:lnTo>
                    <a:pt x="3610523" y="1589489"/>
                  </a:lnTo>
                  <a:lnTo>
                    <a:pt x="3624209" y="1547315"/>
                  </a:lnTo>
                  <a:lnTo>
                    <a:pt x="3638352" y="1496669"/>
                  </a:lnTo>
                  <a:lnTo>
                    <a:pt x="3652039" y="1456673"/>
                  </a:lnTo>
                  <a:lnTo>
                    <a:pt x="3666182" y="1436279"/>
                  </a:lnTo>
                  <a:lnTo>
                    <a:pt x="3680324" y="1386480"/>
                  </a:lnTo>
                  <a:lnTo>
                    <a:pt x="3693098" y="1333138"/>
                  </a:lnTo>
                  <a:lnTo>
                    <a:pt x="3707241" y="1284609"/>
                  </a:lnTo>
                  <a:lnTo>
                    <a:pt x="3720928" y="1226546"/>
                  </a:lnTo>
                  <a:lnTo>
                    <a:pt x="3735071" y="1190643"/>
                  </a:lnTo>
                  <a:lnTo>
                    <a:pt x="3748757" y="1174655"/>
                  </a:lnTo>
                  <a:lnTo>
                    <a:pt x="3762900" y="1159143"/>
                  </a:lnTo>
                  <a:lnTo>
                    <a:pt x="3777043" y="1144176"/>
                  </a:lnTo>
                  <a:lnTo>
                    <a:pt x="3790730" y="1132464"/>
                  </a:lnTo>
                  <a:lnTo>
                    <a:pt x="3804872" y="1143120"/>
                  </a:lnTo>
                  <a:lnTo>
                    <a:pt x="3818559" y="1151601"/>
                  </a:lnTo>
                  <a:lnTo>
                    <a:pt x="3832702" y="1129195"/>
                  </a:lnTo>
                  <a:lnTo>
                    <a:pt x="3846845" y="1134224"/>
                  </a:lnTo>
                  <a:lnTo>
                    <a:pt x="3859619" y="1154598"/>
                  </a:lnTo>
                  <a:lnTo>
                    <a:pt x="3873762" y="1165844"/>
                  </a:lnTo>
                  <a:lnTo>
                    <a:pt x="3887448" y="1169910"/>
                  </a:lnTo>
                  <a:lnTo>
                    <a:pt x="3901591" y="1165259"/>
                  </a:lnTo>
                  <a:lnTo>
                    <a:pt x="3915278" y="1164757"/>
                  </a:lnTo>
                  <a:lnTo>
                    <a:pt x="3929420" y="1155879"/>
                  </a:lnTo>
                  <a:lnTo>
                    <a:pt x="3943563" y="1149100"/>
                  </a:lnTo>
                  <a:lnTo>
                    <a:pt x="3957250" y="1152444"/>
                  </a:lnTo>
                  <a:lnTo>
                    <a:pt x="3971393" y="1131395"/>
                  </a:lnTo>
                  <a:lnTo>
                    <a:pt x="3985079" y="1025999"/>
                  </a:lnTo>
                  <a:lnTo>
                    <a:pt x="3999222" y="987714"/>
                  </a:lnTo>
                  <a:lnTo>
                    <a:pt x="4013365" y="1026380"/>
                  </a:lnTo>
                  <a:lnTo>
                    <a:pt x="4026595" y="998451"/>
                  </a:lnTo>
                  <a:lnTo>
                    <a:pt x="4040738" y="972456"/>
                  </a:lnTo>
                  <a:lnTo>
                    <a:pt x="4054425" y="959578"/>
                  </a:lnTo>
                  <a:lnTo>
                    <a:pt x="4068567" y="947979"/>
                  </a:lnTo>
                  <a:lnTo>
                    <a:pt x="4082254" y="928840"/>
                  </a:lnTo>
                  <a:lnTo>
                    <a:pt x="4096397" y="911901"/>
                  </a:lnTo>
                  <a:lnTo>
                    <a:pt x="4110540" y="886141"/>
                  </a:lnTo>
                  <a:lnTo>
                    <a:pt x="4124226" y="845420"/>
                  </a:lnTo>
                  <a:lnTo>
                    <a:pt x="4138369" y="825353"/>
                  </a:lnTo>
                  <a:lnTo>
                    <a:pt x="4152056" y="895099"/>
                  </a:lnTo>
                  <a:lnTo>
                    <a:pt x="4166198" y="907038"/>
                  </a:lnTo>
                  <a:lnTo>
                    <a:pt x="4180341" y="846796"/>
                  </a:lnTo>
                  <a:lnTo>
                    <a:pt x="4193115" y="861568"/>
                  </a:lnTo>
                  <a:lnTo>
                    <a:pt x="4207258" y="899194"/>
                  </a:lnTo>
                  <a:lnTo>
                    <a:pt x="4220945" y="949443"/>
                  </a:lnTo>
                  <a:lnTo>
                    <a:pt x="4235088" y="985115"/>
                  </a:lnTo>
                  <a:lnTo>
                    <a:pt x="4248774" y="1007989"/>
                  </a:lnTo>
                  <a:lnTo>
                    <a:pt x="4262917" y="1036058"/>
                  </a:lnTo>
                  <a:lnTo>
                    <a:pt x="4277060" y="1066335"/>
                  </a:lnTo>
                  <a:lnTo>
                    <a:pt x="4290746" y="1113285"/>
                  </a:lnTo>
                  <a:lnTo>
                    <a:pt x="4304889" y="1161405"/>
                  </a:lnTo>
                  <a:lnTo>
                    <a:pt x="4318576" y="1182881"/>
                  </a:lnTo>
                  <a:lnTo>
                    <a:pt x="4332719" y="1189769"/>
                  </a:lnTo>
                  <a:lnTo>
                    <a:pt x="4346861" y="1191767"/>
                  </a:lnTo>
                  <a:lnTo>
                    <a:pt x="4359636" y="1165283"/>
                  </a:lnTo>
                  <a:lnTo>
                    <a:pt x="4373778" y="1116327"/>
                  </a:lnTo>
                  <a:lnTo>
                    <a:pt x="4387465" y="1052733"/>
                  </a:lnTo>
                  <a:lnTo>
                    <a:pt x="4401608" y="981343"/>
                  </a:lnTo>
                  <a:lnTo>
                    <a:pt x="4415294" y="907524"/>
                  </a:lnTo>
                  <a:lnTo>
                    <a:pt x="4429437" y="841075"/>
                  </a:lnTo>
                  <a:lnTo>
                    <a:pt x="4443580" y="798338"/>
                  </a:lnTo>
                  <a:lnTo>
                    <a:pt x="4457267" y="757341"/>
                  </a:lnTo>
                  <a:lnTo>
                    <a:pt x="4471409" y="720697"/>
                  </a:lnTo>
                  <a:lnTo>
                    <a:pt x="4485096" y="694318"/>
                  </a:lnTo>
                  <a:lnTo>
                    <a:pt x="4499239" y="692047"/>
                  </a:lnTo>
                  <a:lnTo>
                    <a:pt x="4513382" y="714428"/>
                  </a:lnTo>
                  <a:lnTo>
                    <a:pt x="4526156" y="727985"/>
                  </a:lnTo>
                  <a:lnTo>
                    <a:pt x="4540299" y="750464"/>
                  </a:lnTo>
                  <a:lnTo>
                    <a:pt x="4553985" y="802781"/>
                  </a:lnTo>
                  <a:lnTo>
                    <a:pt x="4568128" y="839265"/>
                  </a:lnTo>
                  <a:lnTo>
                    <a:pt x="4581815" y="836159"/>
                  </a:lnTo>
                  <a:lnTo>
                    <a:pt x="4595957" y="822737"/>
                  </a:lnTo>
                  <a:lnTo>
                    <a:pt x="4610100" y="812334"/>
                  </a:lnTo>
                  <a:lnTo>
                    <a:pt x="4623787" y="794634"/>
                  </a:lnTo>
                  <a:lnTo>
                    <a:pt x="4637930" y="757185"/>
                  </a:lnTo>
                  <a:lnTo>
                    <a:pt x="4651616" y="726173"/>
                  </a:lnTo>
                  <a:lnTo>
                    <a:pt x="4665759" y="697087"/>
                  </a:lnTo>
                  <a:lnTo>
                    <a:pt x="4679902" y="631966"/>
                  </a:lnTo>
                  <a:lnTo>
                    <a:pt x="4693132" y="578478"/>
                  </a:lnTo>
                  <a:lnTo>
                    <a:pt x="4707275" y="497505"/>
                  </a:lnTo>
                  <a:lnTo>
                    <a:pt x="4720962" y="350222"/>
                  </a:lnTo>
                  <a:lnTo>
                    <a:pt x="4735104" y="246879"/>
                  </a:lnTo>
                  <a:lnTo>
                    <a:pt x="4748791" y="241948"/>
                  </a:lnTo>
                  <a:lnTo>
                    <a:pt x="4762934" y="279239"/>
                  </a:lnTo>
                  <a:lnTo>
                    <a:pt x="4777077" y="301370"/>
                  </a:lnTo>
                  <a:lnTo>
                    <a:pt x="4790763" y="312991"/>
                  </a:lnTo>
                  <a:lnTo>
                    <a:pt x="4804906" y="341451"/>
                  </a:lnTo>
                  <a:lnTo>
                    <a:pt x="4818593" y="378166"/>
                  </a:lnTo>
                  <a:lnTo>
                    <a:pt x="4832735" y="381082"/>
                  </a:lnTo>
                  <a:lnTo>
                    <a:pt x="4846878" y="389744"/>
                  </a:lnTo>
                  <a:lnTo>
                    <a:pt x="4859652" y="408067"/>
                  </a:lnTo>
                  <a:lnTo>
                    <a:pt x="4873795" y="443824"/>
                  </a:lnTo>
                  <a:lnTo>
                    <a:pt x="4887482" y="532779"/>
                  </a:lnTo>
                  <a:lnTo>
                    <a:pt x="4901625" y="612475"/>
                  </a:lnTo>
                  <a:lnTo>
                    <a:pt x="4915311" y="639904"/>
                  </a:lnTo>
                  <a:lnTo>
                    <a:pt x="4929454" y="625264"/>
                  </a:lnTo>
                  <a:lnTo>
                    <a:pt x="4943597" y="636286"/>
                  </a:lnTo>
                  <a:lnTo>
                    <a:pt x="4957283" y="699254"/>
                  </a:lnTo>
                  <a:lnTo>
                    <a:pt x="4971426" y="762726"/>
                  </a:lnTo>
                  <a:lnTo>
                    <a:pt x="4985113" y="816447"/>
                  </a:lnTo>
                  <a:lnTo>
                    <a:pt x="4999256" y="883472"/>
                  </a:lnTo>
                  <a:lnTo>
                    <a:pt x="5013398" y="958995"/>
                  </a:lnTo>
                  <a:lnTo>
                    <a:pt x="5026173" y="1057126"/>
                  </a:lnTo>
                  <a:lnTo>
                    <a:pt x="5040315" y="1178377"/>
                  </a:lnTo>
                  <a:lnTo>
                    <a:pt x="5054002" y="1290526"/>
                  </a:lnTo>
                  <a:lnTo>
                    <a:pt x="5068145" y="1408677"/>
                  </a:lnTo>
                  <a:lnTo>
                    <a:pt x="5081831" y="1544119"/>
                  </a:lnTo>
                  <a:lnTo>
                    <a:pt x="5095974" y="1685618"/>
                  </a:lnTo>
                  <a:lnTo>
                    <a:pt x="5110117" y="1796310"/>
                  </a:lnTo>
                  <a:lnTo>
                    <a:pt x="5123804" y="1803224"/>
                  </a:lnTo>
                  <a:lnTo>
                    <a:pt x="5137946" y="1803224"/>
                  </a:lnTo>
                  <a:lnTo>
                    <a:pt x="5151633" y="1803224"/>
                  </a:lnTo>
                  <a:lnTo>
                    <a:pt x="5165776" y="1803224"/>
                  </a:lnTo>
                  <a:lnTo>
                    <a:pt x="5179919" y="1803224"/>
                  </a:lnTo>
                  <a:lnTo>
                    <a:pt x="5192693" y="1803224"/>
                  </a:lnTo>
                  <a:lnTo>
                    <a:pt x="5206836" y="1803224"/>
                  </a:lnTo>
                  <a:lnTo>
                    <a:pt x="5220522" y="1803224"/>
                  </a:lnTo>
                  <a:lnTo>
                    <a:pt x="5234665" y="1803224"/>
                  </a:lnTo>
                  <a:lnTo>
                    <a:pt x="5248352" y="1803224"/>
                  </a:lnTo>
                  <a:lnTo>
                    <a:pt x="5262494" y="1803224"/>
                  </a:lnTo>
                  <a:lnTo>
                    <a:pt x="5276637" y="1803224"/>
                  </a:lnTo>
                  <a:lnTo>
                    <a:pt x="5290324" y="1803224"/>
                  </a:lnTo>
                  <a:lnTo>
                    <a:pt x="5304467" y="1803224"/>
                  </a:lnTo>
                  <a:lnTo>
                    <a:pt x="5318153" y="1803224"/>
                  </a:lnTo>
                  <a:lnTo>
                    <a:pt x="5332296" y="1803224"/>
                  </a:lnTo>
                  <a:lnTo>
                    <a:pt x="5346439" y="1803224"/>
                  </a:lnTo>
                  <a:lnTo>
                    <a:pt x="5359669" y="1803224"/>
                  </a:lnTo>
                  <a:lnTo>
                    <a:pt x="5373812" y="1803224"/>
                  </a:lnTo>
                  <a:lnTo>
                    <a:pt x="5387499" y="1803224"/>
                  </a:lnTo>
                  <a:lnTo>
                    <a:pt x="5401642" y="1803224"/>
                  </a:lnTo>
                  <a:lnTo>
                    <a:pt x="5415328" y="1803224"/>
                  </a:lnTo>
                  <a:lnTo>
                    <a:pt x="5429471" y="1803224"/>
                  </a:lnTo>
                  <a:lnTo>
                    <a:pt x="5443614" y="1803224"/>
                  </a:lnTo>
                  <a:lnTo>
                    <a:pt x="5457300" y="1803224"/>
                  </a:lnTo>
                  <a:lnTo>
                    <a:pt x="5471443" y="1803224"/>
                  </a:lnTo>
                  <a:lnTo>
                    <a:pt x="5485130" y="1803224"/>
                  </a:lnTo>
                  <a:lnTo>
                    <a:pt x="5499273" y="1803224"/>
                  </a:lnTo>
                  <a:lnTo>
                    <a:pt x="5513415" y="1803224"/>
                  </a:lnTo>
                  <a:lnTo>
                    <a:pt x="5526190" y="1803224"/>
                  </a:lnTo>
                  <a:lnTo>
                    <a:pt x="5540332" y="1803224"/>
                  </a:lnTo>
                  <a:lnTo>
                    <a:pt x="5554019" y="1803224"/>
                  </a:lnTo>
                  <a:lnTo>
                    <a:pt x="5568162" y="1803224"/>
                  </a:lnTo>
                  <a:lnTo>
                    <a:pt x="5581848" y="1803224"/>
                  </a:lnTo>
                  <a:lnTo>
                    <a:pt x="5595991" y="1803224"/>
                  </a:lnTo>
                  <a:lnTo>
                    <a:pt x="5610134" y="1803224"/>
                  </a:lnTo>
                  <a:lnTo>
                    <a:pt x="5623821" y="1803224"/>
                  </a:lnTo>
                  <a:lnTo>
                    <a:pt x="5637963" y="1803224"/>
                  </a:lnTo>
                  <a:lnTo>
                    <a:pt x="5651650" y="1803224"/>
                  </a:lnTo>
                  <a:lnTo>
                    <a:pt x="5665793" y="1765656"/>
                  </a:lnTo>
                  <a:lnTo>
                    <a:pt x="5679936" y="1663116"/>
                  </a:lnTo>
                  <a:lnTo>
                    <a:pt x="5692710" y="1548851"/>
                  </a:lnTo>
                  <a:lnTo>
                    <a:pt x="5706853" y="1493955"/>
                  </a:lnTo>
                  <a:lnTo>
                    <a:pt x="5720539" y="1536319"/>
                  </a:lnTo>
                  <a:lnTo>
                    <a:pt x="5734682" y="1645375"/>
                  </a:lnTo>
                  <a:lnTo>
                    <a:pt x="5748369" y="1728813"/>
                  </a:lnTo>
                  <a:lnTo>
                    <a:pt x="5762511" y="1803224"/>
                  </a:lnTo>
                  <a:lnTo>
                    <a:pt x="5776654" y="1803224"/>
                  </a:lnTo>
                  <a:lnTo>
                    <a:pt x="5790341" y="1803224"/>
                  </a:lnTo>
                  <a:lnTo>
                    <a:pt x="5804484" y="1803224"/>
                  </a:lnTo>
                  <a:lnTo>
                    <a:pt x="5818170" y="1803224"/>
                  </a:lnTo>
                  <a:lnTo>
                    <a:pt x="5832313" y="1803224"/>
                  </a:lnTo>
                  <a:lnTo>
                    <a:pt x="5846456" y="1803224"/>
                  </a:lnTo>
                  <a:lnTo>
                    <a:pt x="5859230" y="1803224"/>
                  </a:lnTo>
                  <a:lnTo>
                    <a:pt x="5873373" y="1803224"/>
                  </a:lnTo>
                  <a:lnTo>
                    <a:pt x="5887059" y="1803224"/>
                  </a:lnTo>
                  <a:lnTo>
                    <a:pt x="5901202" y="1803224"/>
                  </a:lnTo>
                  <a:lnTo>
                    <a:pt x="5914889" y="1803224"/>
                  </a:lnTo>
                  <a:lnTo>
                    <a:pt x="5929032" y="1803224"/>
                  </a:lnTo>
                  <a:lnTo>
                    <a:pt x="5943174" y="1803224"/>
                  </a:lnTo>
                  <a:lnTo>
                    <a:pt x="5956861" y="1803224"/>
                  </a:lnTo>
                  <a:lnTo>
                    <a:pt x="5971004" y="1803224"/>
                  </a:lnTo>
                  <a:lnTo>
                    <a:pt x="5984690" y="1803224"/>
                  </a:lnTo>
                  <a:lnTo>
                    <a:pt x="5998833" y="1803224"/>
                  </a:lnTo>
                  <a:lnTo>
                    <a:pt x="6012976" y="1803224"/>
                  </a:lnTo>
                  <a:lnTo>
                    <a:pt x="6026206" y="1803224"/>
                  </a:lnTo>
                  <a:lnTo>
                    <a:pt x="6040349" y="1803224"/>
                  </a:lnTo>
                  <a:lnTo>
                    <a:pt x="6054036" y="1776630"/>
                  </a:lnTo>
                  <a:lnTo>
                    <a:pt x="6068179" y="1678381"/>
                  </a:lnTo>
                  <a:lnTo>
                    <a:pt x="6081865" y="1588098"/>
                  </a:lnTo>
                  <a:lnTo>
                    <a:pt x="6096008" y="1483369"/>
                  </a:lnTo>
                  <a:lnTo>
                    <a:pt x="6110151" y="1358842"/>
                  </a:lnTo>
                  <a:lnTo>
                    <a:pt x="6123837" y="1229773"/>
                  </a:lnTo>
                  <a:lnTo>
                    <a:pt x="6137980" y="1151099"/>
                  </a:lnTo>
                  <a:lnTo>
                    <a:pt x="6151667" y="1071524"/>
                  </a:lnTo>
                  <a:lnTo>
                    <a:pt x="6165810" y="934832"/>
                  </a:lnTo>
                  <a:lnTo>
                    <a:pt x="6179952" y="787790"/>
                  </a:lnTo>
                  <a:lnTo>
                    <a:pt x="6192727" y="676495"/>
                  </a:lnTo>
                  <a:lnTo>
                    <a:pt x="6206869" y="587801"/>
                  </a:lnTo>
                  <a:lnTo>
                    <a:pt x="6220556" y="511602"/>
                  </a:lnTo>
                  <a:lnTo>
                    <a:pt x="6234699" y="441115"/>
                  </a:lnTo>
                  <a:lnTo>
                    <a:pt x="6248385" y="370723"/>
                  </a:lnTo>
                  <a:lnTo>
                    <a:pt x="6262528" y="360630"/>
                  </a:lnTo>
                  <a:lnTo>
                    <a:pt x="6276671" y="410561"/>
                  </a:lnTo>
                  <a:lnTo>
                    <a:pt x="6290358" y="490162"/>
                  </a:lnTo>
                  <a:lnTo>
                    <a:pt x="6304500" y="546511"/>
                  </a:lnTo>
                  <a:lnTo>
                    <a:pt x="6318187" y="569381"/>
                  </a:lnTo>
                  <a:lnTo>
                    <a:pt x="6332330" y="612953"/>
                  </a:lnTo>
                  <a:lnTo>
                    <a:pt x="6346473" y="687391"/>
                  </a:lnTo>
                  <a:lnTo>
                    <a:pt x="6359247" y="793481"/>
                  </a:lnTo>
                  <a:lnTo>
                    <a:pt x="6373390" y="914498"/>
                  </a:lnTo>
                  <a:lnTo>
                    <a:pt x="6387076" y="1029098"/>
                  </a:lnTo>
                  <a:lnTo>
                    <a:pt x="6401219" y="1138326"/>
                  </a:lnTo>
                  <a:lnTo>
                    <a:pt x="6414906" y="1225372"/>
                  </a:lnTo>
                  <a:lnTo>
                    <a:pt x="6429048" y="1284845"/>
                  </a:lnTo>
                  <a:lnTo>
                    <a:pt x="6443191" y="1329351"/>
                  </a:lnTo>
                  <a:lnTo>
                    <a:pt x="6456878" y="1346654"/>
                  </a:lnTo>
                  <a:lnTo>
                    <a:pt x="6471021" y="1346635"/>
                  </a:lnTo>
                  <a:lnTo>
                    <a:pt x="6484707" y="1350853"/>
                  </a:lnTo>
                  <a:lnTo>
                    <a:pt x="6498850" y="1366806"/>
                  </a:lnTo>
                  <a:lnTo>
                    <a:pt x="6512993" y="1387226"/>
                  </a:lnTo>
                  <a:lnTo>
                    <a:pt x="6525767" y="1379824"/>
                  </a:lnTo>
                  <a:lnTo>
                    <a:pt x="6539910" y="1362034"/>
                  </a:lnTo>
                  <a:lnTo>
                    <a:pt x="6553596" y="1342933"/>
                  </a:lnTo>
                  <a:lnTo>
                    <a:pt x="6567739" y="1331349"/>
                  </a:lnTo>
                  <a:lnTo>
                    <a:pt x="6581426" y="1335922"/>
                  </a:lnTo>
                  <a:lnTo>
                    <a:pt x="6595569" y="1326967"/>
                  </a:lnTo>
                  <a:lnTo>
                    <a:pt x="6609711" y="1312246"/>
                  </a:lnTo>
                  <a:lnTo>
                    <a:pt x="6623398" y="1301177"/>
                  </a:lnTo>
                  <a:lnTo>
                    <a:pt x="6637541" y="1284202"/>
                  </a:lnTo>
                  <a:lnTo>
                    <a:pt x="6651227" y="1278836"/>
                  </a:lnTo>
                  <a:lnTo>
                    <a:pt x="6665370" y="1292572"/>
                  </a:lnTo>
                  <a:lnTo>
                    <a:pt x="6679513" y="1284590"/>
                  </a:lnTo>
                  <a:lnTo>
                    <a:pt x="6692743" y="1277508"/>
                  </a:lnTo>
                  <a:lnTo>
                    <a:pt x="6706886" y="1295887"/>
                  </a:lnTo>
                  <a:lnTo>
                    <a:pt x="6720573" y="1311852"/>
                  </a:lnTo>
                  <a:lnTo>
                    <a:pt x="6734716" y="1314730"/>
                  </a:lnTo>
                  <a:lnTo>
                    <a:pt x="6748402" y="1314168"/>
                  </a:lnTo>
                  <a:lnTo>
                    <a:pt x="6762545" y="1324502"/>
                  </a:lnTo>
                  <a:lnTo>
                    <a:pt x="6776688" y="1339274"/>
                  </a:lnTo>
                  <a:lnTo>
                    <a:pt x="6790374" y="1344677"/>
                  </a:lnTo>
                  <a:lnTo>
                    <a:pt x="6804517" y="1348684"/>
                  </a:lnTo>
                  <a:lnTo>
                    <a:pt x="6818204" y="1339289"/>
                  </a:lnTo>
                  <a:lnTo>
                    <a:pt x="6832347" y="1319035"/>
                  </a:lnTo>
                  <a:lnTo>
                    <a:pt x="6846490" y="1334413"/>
                  </a:lnTo>
                  <a:lnTo>
                    <a:pt x="6859264" y="1365986"/>
                  </a:lnTo>
                  <a:lnTo>
                    <a:pt x="6873406" y="1360866"/>
                  </a:lnTo>
                  <a:lnTo>
                    <a:pt x="6887093" y="1338417"/>
                  </a:lnTo>
                  <a:lnTo>
                    <a:pt x="6901236" y="1334449"/>
                  </a:lnTo>
                  <a:lnTo>
                    <a:pt x="6901236" y="1803224"/>
                  </a:lnTo>
                  <a:lnTo>
                    <a:pt x="6887093" y="1803224"/>
                  </a:lnTo>
                  <a:lnTo>
                    <a:pt x="6873406" y="1803224"/>
                  </a:lnTo>
                  <a:lnTo>
                    <a:pt x="6859264" y="1803224"/>
                  </a:lnTo>
                  <a:lnTo>
                    <a:pt x="6846490" y="1803224"/>
                  </a:lnTo>
                  <a:lnTo>
                    <a:pt x="6832347" y="1803224"/>
                  </a:lnTo>
                  <a:lnTo>
                    <a:pt x="6818204" y="1803224"/>
                  </a:lnTo>
                  <a:lnTo>
                    <a:pt x="6804517" y="1803224"/>
                  </a:lnTo>
                  <a:lnTo>
                    <a:pt x="6790374" y="1803224"/>
                  </a:lnTo>
                  <a:lnTo>
                    <a:pt x="6776688" y="1803224"/>
                  </a:lnTo>
                  <a:lnTo>
                    <a:pt x="6762545" y="1803224"/>
                  </a:lnTo>
                  <a:lnTo>
                    <a:pt x="6748402" y="1803224"/>
                  </a:lnTo>
                  <a:lnTo>
                    <a:pt x="6734716" y="1803224"/>
                  </a:lnTo>
                  <a:lnTo>
                    <a:pt x="6720573" y="1803224"/>
                  </a:lnTo>
                  <a:lnTo>
                    <a:pt x="6706886" y="1803224"/>
                  </a:lnTo>
                  <a:lnTo>
                    <a:pt x="6692743" y="1803224"/>
                  </a:lnTo>
                  <a:lnTo>
                    <a:pt x="6679513" y="1803224"/>
                  </a:lnTo>
                  <a:lnTo>
                    <a:pt x="6665370" y="1803224"/>
                  </a:lnTo>
                  <a:lnTo>
                    <a:pt x="6651227" y="1803224"/>
                  </a:lnTo>
                  <a:lnTo>
                    <a:pt x="6637541" y="1803224"/>
                  </a:lnTo>
                  <a:lnTo>
                    <a:pt x="6623398" y="1803224"/>
                  </a:lnTo>
                  <a:lnTo>
                    <a:pt x="6609711" y="1803224"/>
                  </a:lnTo>
                  <a:lnTo>
                    <a:pt x="6595569" y="1803224"/>
                  </a:lnTo>
                  <a:lnTo>
                    <a:pt x="6581426" y="1803224"/>
                  </a:lnTo>
                  <a:lnTo>
                    <a:pt x="6567739" y="1803224"/>
                  </a:lnTo>
                  <a:lnTo>
                    <a:pt x="6553596" y="1803224"/>
                  </a:lnTo>
                  <a:lnTo>
                    <a:pt x="6539910" y="1803224"/>
                  </a:lnTo>
                  <a:lnTo>
                    <a:pt x="6525767" y="1803224"/>
                  </a:lnTo>
                  <a:lnTo>
                    <a:pt x="6512993" y="1803224"/>
                  </a:lnTo>
                  <a:lnTo>
                    <a:pt x="6498850" y="1803224"/>
                  </a:lnTo>
                  <a:lnTo>
                    <a:pt x="6484707" y="1803224"/>
                  </a:lnTo>
                  <a:lnTo>
                    <a:pt x="6471021" y="1803224"/>
                  </a:lnTo>
                  <a:lnTo>
                    <a:pt x="6456878" y="1803224"/>
                  </a:lnTo>
                  <a:lnTo>
                    <a:pt x="6443191" y="1803224"/>
                  </a:lnTo>
                  <a:lnTo>
                    <a:pt x="6429048" y="1803224"/>
                  </a:lnTo>
                  <a:lnTo>
                    <a:pt x="6414906" y="1803224"/>
                  </a:lnTo>
                  <a:lnTo>
                    <a:pt x="6401219" y="1803224"/>
                  </a:lnTo>
                  <a:lnTo>
                    <a:pt x="6387076" y="1803224"/>
                  </a:lnTo>
                  <a:lnTo>
                    <a:pt x="6373390" y="1803224"/>
                  </a:lnTo>
                  <a:lnTo>
                    <a:pt x="6359247" y="1803224"/>
                  </a:lnTo>
                  <a:lnTo>
                    <a:pt x="6346473" y="1803224"/>
                  </a:lnTo>
                  <a:lnTo>
                    <a:pt x="6332330" y="1803224"/>
                  </a:lnTo>
                  <a:lnTo>
                    <a:pt x="6318187" y="1803224"/>
                  </a:lnTo>
                  <a:lnTo>
                    <a:pt x="6304500" y="1803224"/>
                  </a:lnTo>
                  <a:lnTo>
                    <a:pt x="6290358" y="1803224"/>
                  </a:lnTo>
                  <a:lnTo>
                    <a:pt x="6276671" y="1803224"/>
                  </a:lnTo>
                  <a:lnTo>
                    <a:pt x="6262528" y="1803224"/>
                  </a:lnTo>
                  <a:lnTo>
                    <a:pt x="6248385" y="1803224"/>
                  </a:lnTo>
                  <a:lnTo>
                    <a:pt x="6234699" y="1803224"/>
                  </a:lnTo>
                  <a:lnTo>
                    <a:pt x="6220556" y="1803224"/>
                  </a:lnTo>
                  <a:lnTo>
                    <a:pt x="6206869" y="1803224"/>
                  </a:lnTo>
                  <a:lnTo>
                    <a:pt x="6192727" y="1803224"/>
                  </a:lnTo>
                  <a:lnTo>
                    <a:pt x="6179952" y="1803224"/>
                  </a:lnTo>
                  <a:lnTo>
                    <a:pt x="6165810" y="1803224"/>
                  </a:lnTo>
                  <a:lnTo>
                    <a:pt x="6151667" y="1803224"/>
                  </a:lnTo>
                  <a:lnTo>
                    <a:pt x="6137980" y="1803224"/>
                  </a:lnTo>
                  <a:lnTo>
                    <a:pt x="6123837" y="1803224"/>
                  </a:lnTo>
                  <a:lnTo>
                    <a:pt x="6110151" y="1803224"/>
                  </a:lnTo>
                  <a:lnTo>
                    <a:pt x="6096008" y="1803224"/>
                  </a:lnTo>
                  <a:lnTo>
                    <a:pt x="6081865" y="1803224"/>
                  </a:lnTo>
                  <a:lnTo>
                    <a:pt x="6068179" y="1803224"/>
                  </a:lnTo>
                  <a:lnTo>
                    <a:pt x="6054036" y="1803224"/>
                  </a:lnTo>
                  <a:lnTo>
                    <a:pt x="6040349" y="1879293"/>
                  </a:lnTo>
                  <a:lnTo>
                    <a:pt x="6026206" y="1974704"/>
                  </a:lnTo>
                  <a:lnTo>
                    <a:pt x="6012976" y="2054218"/>
                  </a:lnTo>
                  <a:lnTo>
                    <a:pt x="5998833" y="2097695"/>
                  </a:lnTo>
                  <a:lnTo>
                    <a:pt x="5984690" y="2116845"/>
                  </a:lnTo>
                  <a:lnTo>
                    <a:pt x="5971004" y="2141093"/>
                  </a:lnTo>
                  <a:lnTo>
                    <a:pt x="5956861" y="2172677"/>
                  </a:lnTo>
                  <a:lnTo>
                    <a:pt x="5943174" y="2194744"/>
                  </a:lnTo>
                  <a:lnTo>
                    <a:pt x="5929032" y="2222649"/>
                  </a:lnTo>
                  <a:lnTo>
                    <a:pt x="5914889" y="2228194"/>
                  </a:lnTo>
                  <a:lnTo>
                    <a:pt x="5901202" y="2227533"/>
                  </a:lnTo>
                  <a:lnTo>
                    <a:pt x="5887059" y="2231260"/>
                  </a:lnTo>
                  <a:lnTo>
                    <a:pt x="5873373" y="2213246"/>
                  </a:lnTo>
                  <a:lnTo>
                    <a:pt x="5859230" y="2201021"/>
                  </a:lnTo>
                  <a:lnTo>
                    <a:pt x="5846456" y="2162327"/>
                  </a:lnTo>
                  <a:lnTo>
                    <a:pt x="5832313" y="2119242"/>
                  </a:lnTo>
                  <a:lnTo>
                    <a:pt x="5818170" y="2100107"/>
                  </a:lnTo>
                  <a:lnTo>
                    <a:pt x="5804484" y="2062894"/>
                  </a:lnTo>
                  <a:lnTo>
                    <a:pt x="5790341" y="1986917"/>
                  </a:lnTo>
                  <a:lnTo>
                    <a:pt x="5776654" y="1897274"/>
                  </a:lnTo>
                  <a:lnTo>
                    <a:pt x="5762511" y="1806715"/>
                  </a:lnTo>
                  <a:lnTo>
                    <a:pt x="5748369" y="1803224"/>
                  </a:lnTo>
                  <a:lnTo>
                    <a:pt x="5734682" y="1803224"/>
                  </a:lnTo>
                  <a:lnTo>
                    <a:pt x="5720539" y="1803224"/>
                  </a:lnTo>
                  <a:lnTo>
                    <a:pt x="5706853" y="1803224"/>
                  </a:lnTo>
                  <a:lnTo>
                    <a:pt x="5692710" y="1803224"/>
                  </a:lnTo>
                  <a:lnTo>
                    <a:pt x="5679936" y="1803224"/>
                  </a:lnTo>
                  <a:lnTo>
                    <a:pt x="5665793" y="1803224"/>
                  </a:lnTo>
                  <a:lnTo>
                    <a:pt x="5651650" y="1864594"/>
                  </a:lnTo>
                  <a:lnTo>
                    <a:pt x="5637963" y="2011267"/>
                  </a:lnTo>
                  <a:lnTo>
                    <a:pt x="5623821" y="2176199"/>
                  </a:lnTo>
                  <a:lnTo>
                    <a:pt x="5610134" y="2316618"/>
                  </a:lnTo>
                  <a:lnTo>
                    <a:pt x="5595991" y="2448631"/>
                  </a:lnTo>
                  <a:lnTo>
                    <a:pt x="5581848" y="2599282"/>
                  </a:lnTo>
                  <a:lnTo>
                    <a:pt x="5568162" y="2738568"/>
                  </a:lnTo>
                  <a:lnTo>
                    <a:pt x="5554019" y="2883573"/>
                  </a:lnTo>
                  <a:lnTo>
                    <a:pt x="5540332" y="3009402"/>
                  </a:lnTo>
                  <a:lnTo>
                    <a:pt x="5526190" y="3075093"/>
                  </a:lnTo>
                  <a:lnTo>
                    <a:pt x="5513415" y="3133240"/>
                  </a:lnTo>
                  <a:lnTo>
                    <a:pt x="5499273" y="3195381"/>
                  </a:lnTo>
                  <a:lnTo>
                    <a:pt x="5485130" y="3224941"/>
                  </a:lnTo>
                  <a:lnTo>
                    <a:pt x="5471443" y="3235381"/>
                  </a:lnTo>
                  <a:lnTo>
                    <a:pt x="5457300" y="3264914"/>
                  </a:lnTo>
                  <a:lnTo>
                    <a:pt x="5443614" y="3303078"/>
                  </a:lnTo>
                  <a:lnTo>
                    <a:pt x="5429471" y="3316231"/>
                  </a:lnTo>
                  <a:lnTo>
                    <a:pt x="5415328" y="3304799"/>
                  </a:lnTo>
                  <a:lnTo>
                    <a:pt x="5401642" y="3297899"/>
                  </a:lnTo>
                  <a:lnTo>
                    <a:pt x="5387499" y="3274266"/>
                  </a:lnTo>
                  <a:lnTo>
                    <a:pt x="5373812" y="3218836"/>
                  </a:lnTo>
                  <a:lnTo>
                    <a:pt x="5359669" y="3126120"/>
                  </a:lnTo>
                  <a:lnTo>
                    <a:pt x="5346439" y="2968436"/>
                  </a:lnTo>
                  <a:lnTo>
                    <a:pt x="5332296" y="2786902"/>
                  </a:lnTo>
                  <a:lnTo>
                    <a:pt x="5318153" y="2638196"/>
                  </a:lnTo>
                  <a:lnTo>
                    <a:pt x="5304467" y="2519565"/>
                  </a:lnTo>
                  <a:lnTo>
                    <a:pt x="5290324" y="2404537"/>
                  </a:lnTo>
                  <a:lnTo>
                    <a:pt x="5276637" y="2302158"/>
                  </a:lnTo>
                  <a:lnTo>
                    <a:pt x="5262494" y="2234233"/>
                  </a:lnTo>
                  <a:lnTo>
                    <a:pt x="5248352" y="2173761"/>
                  </a:lnTo>
                  <a:lnTo>
                    <a:pt x="5234665" y="2115850"/>
                  </a:lnTo>
                  <a:lnTo>
                    <a:pt x="5220522" y="2073480"/>
                  </a:lnTo>
                  <a:lnTo>
                    <a:pt x="5206836" y="2021391"/>
                  </a:lnTo>
                  <a:lnTo>
                    <a:pt x="5192693" y="1987021"/>
                  </a:lnTo>
                  <a:lnTo>
                    <a:pt x="5179919" y="1990416"/>
                  </a:lnTo>
                  <a:lnTo>
                    <a:pt x="5165776" y="1996389"/>
                  </a:lnTo>
                  <a:lnTo>
                    <a:pt x="5151633" y="1974913"/>
                  </a:lnTo>
                  <a:lnTo>
                    <a:pt x="5137946" y="1926689"/>
                  </a:lnTo>
                  <a:lnTo>
                    <a:pt x="5123804" y="1867077"/>
                  </a:lnTo>
                  <a:lnTo>
                    <a:pt x="5110117" y="1803224"/>
                  </a:lnTo>
                  <a:lnTo>
                    <a:pt x="5095974" y="1803224"/>
                  </a:lnTo>
                  <a:lnTo>
                    <a:pt x="5081831" y="1803224"/>
                  </a:lnTo>
                  <a:lnTo>
                    <a:pt x="5068145" y="1803224"/>
                  </a:lnTo>
                  <a:lnTo>
                    <a:pt x="5054002" y="1803224"/>
                  </a:lnTo>
                  <a:lnTo>
                    <a:pt x="5040315" y="1803224"/>
                  </a:lnTo>
                  <a:lnTo>
                    <a:pt x="5026173" y="1803224"/>
                  </a:lnTo>
                  <a:lnTo>
                    <a:pt x="5013398" y="1803224"/>
                  </a:lnTo>
                  <a:lnTo>
                    <a:pt x="4999256" y="1803224"/>
                  </a:lnTo>
                  <a:lnTo>
                    <a:pt x="4985113" y="1803224"/>
                  </a:lnTo>
                  <a:lnTo>
                    <a:pt x="4971426" y="1803224"/>
                  </a:lnTo>
                  <a:lnTo>
                    <a:pt x="4957283" y="1803224"/>
                  </a:lnTo>
                  <a:lnTo>
                    <a:pt x="4943597" y="1803224"/>
                  </a:lnTo>
                  <a:lnTo>
                    <a:pt x="4929454" y="1803224"/>
                  </a:lnTo>
                  <a:lnTo>
                    <a:pt x="4915311" y="1803224"/>
                  </a:lnTo>
                  <a:lnTo>
                    <a:pt x="4901625" y="1803224"/>
                  </a:lnTo>
                  <a:lnTo>
                    <a:pt x="4887482" y="1803224"/>
                  </a:lnTo>
                  <a:lnTo>
                    <a:pt x="4873795" y="1803224"/>
                  </a:lnTo>
                  <a:lnTo>
                    <a:pt x="4859652" y="1803224"/>
                  </a:lnTo>
                  <a:lnTo>
                    <a:pt x="4846878" y="1803224"/>
                  </a:lnTo>
                  <a:lnTo>
                    <a:pt x="4832735" y="1803224"/>
                  </a:lnTo>
                  <a:lnTo>
                    <a:pt x="4818593" y="1803224"/>
                  </a:lnTo>
                  <a:lnTo>
                    <a:pt x="4804906" y="1803224"/>
                  </a:lnTo>
                  <a:lnTo>
                    <a:pt x="4790763" y="1803224"/>
                  </a:lnTo>
                  <a:lnTo>
                    <a:pt x="4777077" y="1803224"/>
                  </a:lnTo>
                  <a:lnTo>
                    <a:pt x="4762934" y="1803224"/>
                  </a:lnTo>
                  <a:lnTo>
                    <a:pt x="4748791" y="1803224"/>
                  </a:lnTo>
                  <a:lnTo>
                    <a:pt x="4735104" y="1803224"/>
                  </a:lnTo>
                  <a:lnTo>
                    <a:pt x="4720962" y="1803224"/>
                  </a:lnTo>
                  <a:lnTo>
                    <a:pt x="4707275" y="1803224"/>
                  </a:lnTo>
                  <a:lnTo>
                    <a:pt x="4693132" y="1803224"/>
                  </a:lnTo>
                  <a:lnTo>
                    <a:pt x="4679902" y="1803224"/>
                  </a:lnTo>
                  <a:lnTo>
                    <a:pt x="4665759" y="1803224"/>
                  </a:lnTo>
                  <a:lnTo>
                    <a:pt x="4651616" y="1803224"/>
                  </a:lnTo>
                  <a:lnTo>
                    <a:pt x="4637930" y="1803224"/>
                  </a:lnTo>
                  <a:lnTo>
                    <a:pt x="4623787" y="1803224"/>
                  </a:lnTo>
                  <a:lnTo>
                    <a:pt x="4610100" y="1803224"/>
                  </a:lnTo>
                  <a:lnTo>
                    <a:pt x="4595957" y="1803224"/>
                  </a:lnTo>
                  <a:lnTo>
                    <a:pt x="4581815" y="1803224"/>
                  </a:lnTo>
                  <a:lnTo>
                    <a:pt x="4568128" y="1803224"/>
                  </a:lnTo>
                  <a:lnTo>
                    <a:pt x="4553985" y="1803224"/>
                  </a:lnTo>
                  <a:lnTo>
                    <a:pt x="4540299" y="1803224"/>
                  </a:lnTo>
                  <a:lnTo>
                    <a:pt x="4526156" y="1803224"/>
                  </a:lnTo>
                  <a:lnTo>
                    <a:pt x="4513382" y="1803224"/>
                  </a:lnTo>
                  <a:lnTo>
                    <a:pt x="4499239" y="1803224"/>
                  </a:lnTo>
                  <a:lnTo>
                    <a:pt x="4485096" y="1803224"/>
                  </a:lnTo>
                  <a:lnTo>
                    <a:pt x="4471409" y="1803224"/>
                  </a:lnTo>
                  <a:lnTo>
                    <a:pt x="4457267" y="1803224"/>
                  </a:lnTo>
                  <a:lnTo>
                    <a:pt x="4443580" y="1803224"/>
                  </a:lnTo>
                  <a:lnTo>
                    <a:pt x="4429437" y="1803224"/>
                  </a:lnTo>
                  <a:lnTo>
                    <a:pt x="4415294" y="1803224"/>
                  </a:lnTo>
                  <a:lnTo>
                    <a:pt x="4401608" y="1803224"/>
                  </a:lnTo>
                  <a:lnTo>
                    <a:pt x="4387465" y="1803224"/>
                  </a:lnTo>
                  <a:lnTo>
                    <a:pt x="4373778" y="1803224"/>
                  </a:lnTo>
                  <a:lnTo>
                    <a:pt x="4359636" y="1803224"/>
                  </a:lnTo>
                  <a:lnTo>
                    <a:pt x="4346861" y="1803224"/>
                  </a:lnTo>
                  <a:lnTo>
                    <a:pt x="4332719" y="1803224"/>
                  </a:lnTo>
                  <a:lnTo>
                    <a:pt x="4318576" y="1803224"/>
                  </a:lnTo>
                  <a:lnTo>
                    <a:pt x="4304889" y="1803224"/>
                  </a:lnTo>
                  <a:lnTo>
                    <a:pt x="4290746" y="1803224"/>
                  </a:lnTo>
                  <a:lnTo>
                    <a:pt x="4277060" y="1803224"/>
                  </a:lnTo>
                  <a:lnTo>
                    <a:pt x="4262917" y="1803224"/>
                  </a:lnTo>
                  <a:lnTo>
                    <a:pt x="4248774" y="1803224"/>
                  </a:lnTo>
                  <a:lnTo>
                    <a:pt x="4235088" y="1803224"/>
                  </a:lnTo>
                  <a:lnTo>
                    <a:pt x="4220945" y="1803224"/>
                  </a:lnTo>
                  <a:lnTo>
                    <a:pt x="4207258" y="1803224"/>
                  </a:lnTo>
                  <a:lnTo>
                    <a:pt x="4193115" y="1803224"/>
                  </a:lnTo>
                  <a:lnTo>
                    <a:pt x="4180341" y="1803224"/>
                  </a:lnTo>
                  <a:lnTo>
                    <a:pt x="4166198" y="1803224"/>
                  </a:lnTo>
                  <a:lnTo>
                    <a:pt x="4152056" y="1803224"/>
                  </a:lnTo>
                  <a:lnTo>
                    <a:pt x="4138369" y="1803224"/>
                  </a:lnTo>
                  <a:lnTo>
                    <a:pt x="4124226" y="1803224"/>
                  </a:lnTo>
                  <a:lnTo>
                    <a:pt x="4110540" y="1803224"/>
                  </a:lnTo>
                  <a:lnTo>
                    <a:pt x="4096397" y="1803224"/>
                  </a:lnTo>
                  <a:lnTo>
                    <a:pt x="4082254" y="1803224"/>
                  </a:lnTo>
                  <a:lnTo>
                    <a:pt x="4068567" y="1803224"/>
                  </a:lnTo>
                  <a:lnTo>
                    <a:pt x="4054425" y="1803224"/>
                  </a:lnTo>
                  <a:lnTo>
                    <a:pt x="4040738" y="1803224"/>
                  </a:lnTo>
                  <a:lnTo>
                    <a:pt x="4026595" y="1803224"/>
                  </a:lnTo>
                  <a:lnTo>
                    <a:pt x="4013365" y="1803224"/>
                  </a:lnTo>
                  <a:lnTo>
                    <a:pt x="3999222" y="1803224"/>
                  </a:lnTo>
                  <a:lnTo>
                    <a:pt x="3985079" y="1803224"/>
                  </a:lnTo>
                  <a:lnTo>
                    <a:pt x="3971393" y="1803224"/>
                  </a:lnTo>
                  <a:lnTo>
                    <a:pt x="3957250" y="1803224"/>
                  </a:lnTo>
                  <a:lnTo>
                    <a:pt x="3943563" y="1803224"/>
                  </a:lnTo>
                  <a:lnTo>
                    <a:pt x="3929420" y="1803224"/>
                  </a:lnTo>
                  <a:lnTo>
                    <a:pt x="3915278" y="1803224"/>
                  </a:lnTo>
                  <a:lnTo>
                    <a:pt x="3901591" y="1803224"/>
                  </a:lnTo>
                  <a:lnTo>
                    <a:pt x="3887448" y="1803224"/>
                  </a:lnTo>
                  <a:lnTo>
                    <a:pt x="3873762" y="1803224"/>
                  </a:lnTo>
                  <a:lnTo>
                    <a:pt x="3859619" y="1803224"/>
                  </a:lnTo>
                  <a:lnTo>
                    <a:pt x="3846845" y="1803224"/>
                  </a:lnTo>
                  <a:lnTo>
                    <a:pt x="3832702" y="1803224"/>
                  </a:lnTo>
                  <a:lnTo>
                    <a:pt x="3818559" y="1803224"/>
                  </a:lnTo>
                  <a:lnTo>
                    <a:pt x="3804872" y="1803224"/>
                  </a:lnTo>
                  <a:lnTo>
                    <a:pt x="3790730" y="1803224"/>
                  </a:lnTo>
                  <a:lnTo>
                    <a:pt x="3777043" y="1803224"/>
                  </a:lnTo>
                  <a:lnTo>
                    <a:pt x="3762900" y="1803224"/>
                  </a:lnTo>
                  <a:lnTo>
                    <a:pt x="3748757" y="1803224"/>
                  </a:lnTo>
                  <a:lnTo>
                    <a:pt x="3735071" y="1803224"/>
                  </a:lnTo>
                  <a:lnTo>
                    <a:pt x="3720928" y="1803224"/>
                  </a:lnTo>
                  <a:lnTo>
                    <a:pt x="3707241" y="1803224"/>
                  </a:lnTo>
                  <a:lnTo>
                    <a:pt x="3693098" y="1803224"/>
                  </a:lnTo>
                  <a:lnTo>
                    <a:pt x="3680324" y="1803224"/>
                  </a:lnTo>
                  <a:lnTo>
                    <a:pt x="3666182" y="1803224"/>
                  </a:lnTo>
                  <a:lnTo>
                    <a:pt x="3652039" y="1803224"/>
                  </a:lnTo>
                  <a:lnTo>
                    <a:pt x="3638352" y="1803224"/>
                  </a:lnTo>
                  <a:lnTo>
                    <a:pt x="3624209" y="1803224"/>
                  </a:lnTo>
                  <a:lnTo>
                    <a:pt x="3610523" y="1803224"/>
                  </a:lnTo>
                  <a:lnTo>
                    <a:pt x="3596380" y="1803224"/>
                  </a:lnTo>
                  <a:lnTo>
                    <a:pt x="3582237" y="1803224"/>
                  </a:lnTo>
                  <a:lnTo>
                    <a:pt x="3568550" y="1803224"/>
                  </a:lnTo>
                  <a:lnTo>
                    <a:pt x="3554408" y="1803224"/>
                  </a:lnTo>
                  <a:lnTo>
                    <a:pt x="3540721" y="1803224"/>
                  </a:lnTo>
                  <a:lnTo>
                    <a:pt x="3526578" y="1803224"/>
                  </a:lnTo>
                  <a:lnTo>
                    <a:pt x="3513804" y="1803224"/>
                  </a:lnTo>
                  <a:lnTo>
                    <a:pt x="3499661" y="1803224"/>
                  </a:lnTo>
                  <a:lnTo>
                    <a:pt x="3485519" y="1803224"/>
                  </a:lnTo>
                  <a:lnTo>
                    <a:pt x="3471832" y="1803224"/>
                  </a:lnTo>
                  <a:lnTo>
                    <a:pt x="3457689" y="1803224"/>
                  </a:lnTo>
                  <a:lnTo>
                    <a:pt x="3444003" y="1803224"/>
                  </a:lnTo>
                  <a:lnTo>
                    <a:pt x="3429860" y="1808483"/>
                  </a:lnTo>
                  <a:lnTo>
                    <a:pt x="3415717" y="1803224"/>
                  </a:lnTo>
                  <a:lnTo>
                    <a:pt x="3402030" y="1813302"/>
                  </a:lnTo>
                  <a:lnTo>
                    <a:pt x="3387887" y="1845773"/>
                  </a:lnTo>
                  <a:lnTo>
                    <a:pt x="3374201" y="1872957"/>
                  </a:lnTo>
                  <a:lnTo>
                    <a:pt x="3360058" y="1929630"/>
                  </a:lnTo>
                  <a:lnTo>
                    <a:pt x="3346828" y="1967113"/>
                  </a:lnTo>
                  <a:lnTo>
                    <a:pt x="3332685" y="1970941"/>
                  </a:lnTo>
                  <a:lnTo>
                    <a:pt x="3318542" y="1974541"/>
                  </a:lnTo>
                  <a:lnTo>
                    <a:pt x="3304855" y="1978501"/>
                  </a:lnTo>
                  <a:lnTo>
                    <a:pt x="3290713" y="1991802"/>
                  </a:lnTo>
                  <a:lnTo>
                    <a:pt x="3277026" y="1989963"/>
                  </a:lnTo>
                  <a:lnTo>
                    <a:pt x="3262883" y="1969630"/>
                  </a:lnTo>
                  <a:lnTo>
                    <a:pt x="3248740" y="1972636"/>
                  </a:lnTo>
                  <a:lnTo>
                    <a:pt x="3235054" y="1976269"/>
                  </a:lnTo>
                  <a:lnTo>
                    <a:pt x="3220911" y="1971973"/>
                  </a:lnTo>
                  <a:lnTo>
                    <a:pt x="3207224" y="1963951"/>
                  </a:lnTo>
                  <a:lnTo>
                    <a:pt x="3193082" y="1923522"/>
                  </a:lnTo>
                  <a:lnTo>
                    <a:pt x="3180307" y="1894667"/>
                  </a:lnTo>
                  <a:lnTo>
                    <a:pt x="3166165" y="1916626"/>
                  </a:lnTo>
                  <a:lnTo>
                    <a:pt x="3152022" y="1946283"/>
                  </a:lnTo>
                  <a:lnTo>
                    <a:pt x="3138335" y="1960396"/>
                  </a:lnTo>
                  <a:lnTo>
                    <a:pt x="3124192" y="1971875"/>
                  </a:lnTo>
                  <a:lnTo>
                    <a:pt x="3110506" y="1986930"/>
                  </a:lnTo>
                  <a:lnTo>
                    <a:pt x="3096363" y="1996648"/>
                  </a:lnTo>
                  <a:lnTo>
                    <a:pt x="3082220" y="2010828"/>
                  </a:lnTo>
                  <a:lnTo>
                    <a:pt x="3068534" y="2053148"/>
                  </a:lnTo>
                  <a:lnTo>
                    <a:pt x="3054391" y="2085903"/>
                  </a:lnTo>
                  <a:lnTo>
                    <a:pt x="3040704" y="2101467"/>
                  </a:lnTo>
                  <a:lnTo>
                    <a:pt x="3026561" y="2123737"/>
                  </a:lnTo>
                  <a:lnTo>
                    <a:pt x="3013787" y="2152722"/>
                  </a:lnTo>
                  <a:lnTo>
                    <a:pt x="2999644" y="2185573"/>
                  </a:lnTo>
                  <a:lnTo>
                    <a:pt x="2985502" y="2226285"/>
                  </a:lnTo>
                  <a:lnTo>
                    <a:pt x="2971815" y="2244125"/>
                  </a:lnTo>
                  <a:lnTo>
                    <a:pt x="2957672" y="2236558"/>
                  </a:lnTo>
                  <a:lnTo>
                    <a:pt x="2943986" y="2233471"/>
                  </a:lnTo>
                  <a:lnTo>
                    <a:pt x="2929843" y="2219313"/>
                  </a:lnTo>
                  <a:lnTo>
                    <a:pt x="2915700" y="2192876"/>
                  </a:lnTo>
                  <a:lnTo>
                    <a:pt x="2902013" y="2163993"/>
                  </a:lnTo>
                  <a:lnTo>
                    <a:pt x="2887871" y="2156567"/>
                  </a:lnTo>
                  <a:lnTo>
                    <a:pt x="2874184" y="2170991"/>
                  </a:lnTo>
                  <a:lnTo>
                    <a:pt x="2860041" y="2187430"/>
                  </a:lnTo>
                  <a:lnTo>
                    <a:pt x="2847267" y="2189115"/>
                  </a:lnTo>
                  <a:lnTo>
                    <a:pt x="2833124" y="2145093"/>
                  </a:lnTo>
                  <a:lnTo>
                    <a:pt x="2818981" y="2069863"/>
                  </a:lnTo>
                  <a:lnTo>
                    <a:pt x="2805295" y="2022632"/>
                  </a:lnTo>
                  <a:lnTo>
                    <a:pt x="2791152" y="1994078"/>
                  </a:lnTo>
                  <a:lnTo>
                    <a:pt x="2777465" y="1947932"/>
                  </a:lnTo>
                  <a:lnTo>
                    <a:pt x="2763323" y="1946427"/>
                  </a:lnTo>
                  <a:lnTo>
                    <a:pt x="2749180" y="1975371"/>
                  </a:lnTo>
                  <a:lnTo>
                    <a:pt x="2735493" y="1967925"/>
                  </a:lnTo>
                  <a:lnTo>
                    <a:pt x="2721350" y="1938971"/>
                  </a:lnTo>
                  <a:lnTo>
                    <a:pt x="2707664" y="1907171"/>
                  </a:lnTo>
                  <a:lnTo>
                    <a:pt x="2693521" y="1888383"/>
                  </a:lnTo>
                  <a:lnTo>
                    <a:pt x="2680291" y="1882561"/>
                  </a:lnTo>
                  <a:lnTo>
                    <a:pt x="2666148" y="1901705"/>
                  </a:lnTo>
                  <a:lnTo>
                    <a:pt x="2652005" y="1918129"/>
                  </a:lnTo>
                  <a:lnTo>
                    <a:pt x="2638318" y="1933652"/>
                  </a:lnTo>
                  <a:lnTo>
                    <a:pt x="2624176" y="1974236"/>
                  </a:lnTo>
                  <a:lnTo>
                    <a:pt x="2610489" y="2015939"/>
                  </a:lnTo>
                  <a:lnTo>
                    <a:pt x="2596346" y="2021289"/>
                  </a:lnTo>
                  <a:lnTo>
                    <a:pt x="2582203" y="1990669"/>
                  </a:lnTo>
                  <a:lnTo>
                    <a:pt x="2568517" y="1961507"/>
                  </a:lnTo>
                  <a:lnTo>
                    <a:pt x="2554374" y="1944998"/>
                  </a:lnTo>
                  <a:lnTo>
                    <a:pt x="2540687" y="1933468"/>
                  </a:lnTo>
                  <a:lnTo>
                    <a:pt x="2526545" y="1902756"/>
                  </a:lnTo>
                  <a:lnTo>
                    <a:pt x="2513770" y="1856509"/>
                  </a:lnTo>
                  <a:lnTo>
                    <a:pt x="2499628" y="1806301"/>
                  </a:lnTo>
                  <a:lnTo>
                    <a:pt x="2485485" y="1803224"/>
                  </a:lnTo>
                  <a:lnTo>
                    <a:pt x="2471798" y="1803224"/>
                  </a:lnTo>
                  <a:lnTo>
                    <a:pt x="2457655" y="1803224"/>
                  </a:lnTo>
                  <a:lnTo>
                    <a:pt x="2443969" y="1803224"/>
                  </a:lnTo>
                  <a:lnTo>
                    <a:pt x="2429826" y="1803224"/>
                  </a:lnTo>
                  <a:lnTo>
                    <a:pt x="2415683" y="1803224"/>
                  </a:lnTo>
                  <a:lnTo>
                    <a:pt x="2401997" y="1803224"/>
                  </a:lnTo>
                  <a:lnTo>
                    <a:pt x="2387854" y="1803224"/>
                  </a:lnTo>
                  <a:lnTo>
                    <a:pt x="2374167" y="1803224"/>
                  </a:lnTo>
                  <a:lnTo>
                    <a:pt x="2360024" y="1803224"/>
                  </a:lnTo>
                  <a:lnTo>
                    <a:pt x="2347250" y="1803224"/>
                  </a:lnTo>
                  <a:lnTo>
                    <a:pt x="2333107" y="1803224"/>
                  </a:lnTo>
                  <a:lnTo>
                    <a:pt x="2318965" y="1803224"/>
                  </a:lnTo>
                  <a:lnTo>
                    <a:pt x="2305278" y="1803224"/>
                  </a:lnTo>
                  <a:lnTo>
                    <a:pt x="2291135" y="1803224"/>
                  </a:lnTo>
                  <a:lnTo>
                    <a:pt x="2277449" y="1803224"/>
                  </a:lnTo>
                  <a:lnTo>
                    <a:pt x="2263306" y="1803224"/>
                  </a:lnTo>
                  <a:lnTo>
                    <a:pt x="2249163" y="1803224"/>
                  </a:lnTo>
                  <a:lnTo>
                    <a:pt x="2235476" y="1803224"/>
                  </a:lnTo>
                  <a:lnTo>
                    <a:pt x="2221334" y="1803224"/>
                  </a:lnTo>
                  <a:lnTo>
                    <a:pt x="2207647" y="1803224"/>
                  </a:lnTo>
                  <a:lnTo>
                    <a:pt x="2193504" y="1803224"/>
                  </a:lnTo>
                  <a:lnTo>
                    <a:pt x="2180730" y="1803224"/>
                  </a:lnTo>
                  <a:lnTo>
                    <a:pt x="2166587" y="1803224"/>
                  </a:lnTo>
                  <a:lnTo>
                    <a:pt x="2152444" y="1803224"/>
                  </a:lnTo>
                  <a:lnTo>
                    <a:pt x="2138758" y="1803224"/>
                  </a:lnTo>
                  <a:lnTo>
                    <a:pt x="2124615" y="1803224"/>
                  </a:lnTo>
                  <a:lnTo>
                    <a:pt x="2110928" y="1803224"/>
                  </a:lnTo>
                  <a:lnTo>
                    <a:pt x="2096786" y="1803224"/>
                  </a:lnTo>
                  <a:lnTo>
                    <a:pt x="2082643" y="1803224"/>
                  </a:lnTo>
                  <a:lnTo>
                    <a:pt x="2068956" y="1803224"/>
                  </a:lnTo>
                  <a:lnTo>
                    <a:pt x="2054813" y="1803224"/>
                  </a:lnTo>
                  <a:lnTo>
                    <a:pt x="2041127" y="1803224"/>
                  </a:lnTo>
                  <a:lnTo>
                    <a:pt x="2026984" y="1803224"/>
                  </a:lnTo>
                  <a:lnTo>
                    <a:pt x="2013754" y="1803224"/>
                  </a:lnTo>
                  <a:lnTo>
                    <a:pt x="1999611" y="1803224"/>
                  </a:lnTo>
                  <a:lnTo>
                    <a:pt x="1985468" y="1803224"/>
                  </a:lnTo>
                  <a:lnTo>
                    <a:pt x="1971781" y="1803224"/>
                  </a:lnTo>
                  <a:lnTo>
                    <a:pt x="1957639" y="1803224"/>
                  </a:lnTo>
                  <a:lnTo>
                    <a:pt x="1943952" y="1803224"/>
                  </a:lnTo>
                  <a:lnTo>
                    <a:pt x="1929809" y="1803224"/>
                  </a:lnTo>
                  <a:lnTo>
                    <a:pt x="1915666" y="1803224"/>
                  </a:lnTo>
                  <a:lnTo>
                    <a:pt x="1901980" y="1803224"/>
                  </a:lnTo>
                  <a:lnTo>
                    <a:pt x="1887837" y="1803224"/>
                  </a:lnTo>
                  <a:lnTo>
                    <a:pt x="1874150" y="1803224"/>
                  </a:lnTo>
                  <a:lnTo>
                    <a:pt x="1860007" y="1803224"/>
                  </a:lnTo>
                  <a:lnTo>
                    <a:pt x="1847233" y="1803224"/>
                  </a:lnTo>
                  <a:lnTo>
                    <a:pt x="1833091" y="1803224"/>
                  </a:lnTo>
                  <a:lnTo>
                    <a:pt x="1818948" y="1803224"/>
                  </a:lnTo>
                  <a:lnTo>
                    <a:pt x="1805261" y="1803224"/>
                  </a:lnTo>
                  <a:lnTo>
                    <a:pt x="1791118" y="1803224"/>
                  </a:lnTo>
                  <a:lnTo>
                    <a:pt x="1777432" y="1803224"/>
                  </a:lnTo>
                  <a:lnTo>
                    <a:pt x="1763289" y="1803224"/>
                  </a:lnTo>
                  <a:lnTo>
                    <a:pt x="1749146" y="1803224"/>
                  </a:lnTo>
                  <a:lnTo>
                    <a:pt x="1735459" y="1803224"/>
                  </a:lnTo>
                  <a:lnTo>
                    <a:pt x="1721317" y="1803224"/>
                  </a:lnTo>
                  <a:lnTo>
                    <a:pt x="1707630" y="1803224"/>
                  </a:lnTo>
                  <a:lnTo>
                    <a:pt x="1693487" y="1803224"/>
                  </a:lnTo>
                  <a:lnTo>
                    <a:pt x="1680713" y="1803224"/>
                  </a:lnTo>
                  <a:lnTo>
                    <a:pt x="1666570" y="1803224"/>
                  </a:lnTo>
                  <a:lnTo>
                    <a:pt x="1652427" y="1803224"/>
                  </a:lnTo>
                  <a:lnTo>
                    <a:pt x="1638741" y="1803224"/>
                  </a:lnTo>
                  <a:lnTo>
                    <a:pt x="1624598" y="1803224"/>
                  </a:lnTo>
                  <a:lnTo>
                    <a:pt x="1610911" y="1803224"/>
                  </a:lnTo>
                  <a:lnTo>
                    <a:pt x="1596769" y="1803224"/>
                  </a:lnTo>
                  <a:lnTo>
                    <a:pt x="1582626" y="1803224"/>
                  </a:lnTo>
                  <a:lnTo>
                    <a:pt x="1568939" y="1803224"/>
                  </a:lnTo>
                  <a:lnTo>
                    <a:pt x="1554796" y="1803224"/>
                  </a:lnTo>
                  <a:lnTo>
                    <a:pt x="1541110" y="1803224"/>
                  </a:lnTo>
                  <a:lnTo>
                    <a:pt x="1526967" y="1803224"/>
                  </a:lnTo>
                  <a:lnTo>
                    <a:pt x="1514193" y="1803224"/>
                  </a:lnTo>
                  <a:lnTo>
                    <a:pt x="1500050" y="1803224"/>
                  </a:lnTo>
                  <a:lnTo>
                    <a:pt x="1485907" y="1803224"/>
                  </a:lnTo>
                  <a:lnTo>
                    <a:pt x="1472221" y="1803224"/>
                  </a:lnTo>
                  <a:lnTo>
                    <a:pt x="1458078" y="1803224"/>
                  </a:lnTo>
                  <a:lnTo>
                    <a:pt x="1444391" y="1803224"/>
                  </a:lnTo>
                  <a:lnTo>
                    <a:pt x="1430248" y="1803224"/>
                  </a:lnTo>
                  <a:lnTo>
                    <a:pt x="1416106" y="1803224"/>
                  </a:lnTo>
                  <a:lnTo>
                    <a:pt x="1402419" y="1803224"/>
                  </a:lnTo>
                  <a:lnTo>
                    <a:pt x="1388276" y="1803224"/>
                  </a:lnTo>
                  <a:lnTo>
                    <a:pt x="1374590" y="1803224"/>
                  </a:lnTo>
                  <a:lnTo>
                    <a:pt x="1360447" y="1803224"/>
                  </a:lnTo>
                  <a:lnTo>
                    <a:pt x="1347216" y="1803224"/>
                  </a:lnTo>
                  <a:lnTo>
                    <a:pt x="1333074" y="1803224"/>
                  </a:lnTo>
                  <a:lnTo>
                    <a:pt x="1318931" y="1803224"/>
                  </a:lnTo>
                  <a:lnTo>
                    <a:pt x="1305244" y="1803224"/>
                  </a:lnTo>
                  <a:lnTo>
                    <a:pt x="1291101" y="1803224"/>
                  </a:lnTo>
                  <a:lnTo>
                    <a:pt x="1277415" y="1803224"/>
                  </a:lnTo>
                  <a:lnTo>
                    <a:pt x="1263272" y="1803224"/>
                  </a:lnTo>
                  <a:lnTo>
                    <a:pt x="1249129" y="1803224"/>
                  </a:lnTo>
                  <a:lnTo>
                    <a:pt x="1235443" y="1803224"/>
                  </a:lnTo>
                  <a:lnTo>
                    <a:pt x="1221300" y="1803224"/>
                  </a:lnTo>
                  <a:lnTo>
                    <a:pt x="1207613" y="1814333"/>
                  </a:lnTo>
                  <a:lnTo>
                    <a:pt x="1193470" y="1808627"/>
                  </a:lnTo>
                  <a:lnTo>
                    <a:pt x="1180696" y="1803224"/>
                  </a:lnTo>
                  <a:lnTo>
                    <a:pt x="1166553" y="1803224"/>
                  </a:lnTo>
                  <a:lnTo>
                    <a:pt x="1152411" y="1810641"/>
                  </a:lnTo>
                  <a:lnTo>
                    <a:pt x="1138724" y="1865592"/>
                  </a:lnTo>
                  <a:lnTo>
                    <a:pt x="1124581" y="1904801"/>
                  </a:lnTo>
                  <a:lnTo>
                    <a:pt x="1110895" y="1901646"/>
                  </a:lnTo>
                  <a:lnTo>
                    <a:pt x="1096752" y="1878285"/>
                  </a:lnTo>
                  <a:lnTo>
                    <a:pt x="1082609" y="1820987"/>
                  </a:lnTo>
                  <a:lnTo>
                    <a:pt x="1068922" y="1803224"/>
                  </a:lnTo>
                  <a:lnTo>
                    <a:pt x="1054780" y="1803224"/>
                  </a:lnTo>
                  <a:lnTo>
                    <a:pt x="1041093" y="1803224"/>
                  </a:lnTo>
                  <a:lnTo>
                    <a:pt x="1026950" y="1803224"/>
                  </a:lnTo>
                  <a:lnTo>
                    <a:pt x="1014176" y="1803224"/>
                  </a:lnTo>
                  <a:lnTo>
                    <a:pt x="1000033" y="1803224"/>
                  </a:lnTo>
                  <a:lnTo>
                    <a:pt x="985890" y="1803224"/>
                  </a:lnTo>
                  <a:lnTo>
                    <a:pt x="972204" y="1803224"/>
                  </a:lnTo>
                  <a:lnTo>
                    <a:pt x="958061" y="1803224"/>
                  </a:lnTo>
                  <a:lnTo>
                    <a:pt x="944374" y="1803224"/>
                  </a:lnTo>
                  <a:lnTo>
                    <a:pt x="930232" y="1803224"/>
                  </a:lnTo>
                  <a:lnTo>
                    <a:pt x="916089" y="1803224"/>
                  </a:lnTo>
                  <a:lnTo>
                    <a:pt x="902402" y="1803224"/>
                  </a:lnTo>
                  <a:lnTo>
                    <a:pt x="888259" y="1803224"/>
                  </a:lnTo>
                  <a:lnTo>
                    <a:pt x="874573" y="1803224"/>
                  </a:lnTo>
                  <a:lnTo>
                    <a:pt x="860430" y="1803224"/>
                  </a:lnTo>
                  <a:lnTo>
                    <a:pt x="847656" y="1803224"/>
                  </a:lnTo>
                  <a:lnTo>
                    <a:pt x="833513" y="1803224"/>
                  </a:lnTo>
                  <a:lnTo>
                    <a:pt x="819370" y="1803224"/>
                  </a:lnTo>
                  <a:lnTo>
                    <a:pt x="805684" y="1803224"/>
                  </a:lnTo>
                  <a:lnTo>
                    <a:pt x="791541" y="1803224"/>
                  </a:lnTo>
                  <a:lnTo>
                    <a:pt x="777854" y="1803224"/>
                  </a:lnTo>
                  <a:lnTo>
                    <a:pt x="763711" y="1803224"/>
                  </a:lnTo>
                  <a:lnTo>
                    <a:pt x="749569" y="1803224"/>
                  </a:lnTo>
                  <a:lnTo>
                    <a:pt x="735882" y="1803224"/>
                  </a:lnTo>
                  <a:lnTo>
                    <a:pt x="721739" y="1803224"/>
                  </a:lnTo>
                  <a:lnTo>
                    <a:pt x="708053" y="1803224"/>
                  </a:lnTo>
                  <a:lnTo>
                    <a:pt x="693910" y="1803224"/>
                  </a:lnTo>
                  <a:lnTo>
                    <a:pt x="680679" y="1803224"/>
                  </a:lnTo>
                  <a:lnTo>
                    <a:pt x="666537" y="1803224"/>
                  </a:lnTo>
                  <a:lnTo>
                    <a:pt x="652394" y="1803224"/>
                  </a:lnTo>
                  <a:lnTo>
                    <a:pt x="638707" y="1803224"/>
                  </a:lnTo>
                  <a:lnTo>
                    <a:pt x="624564" y="1803224"/>
                  </a:lnTo>
                  <a:lnTo>
                    <a:pt x="610878" y="1803224"/>
                  </a:lnTo>
                  <a:lnTo>
                    <a:pt x="596735" y="1803224"/>
                  </a:lnTo>
                  <a:lnTo>
                    <a:pt x="582592" y="1803224"/>
                  </a:lnTo>
                  <a:lnTo>
                    <a:pt x="568906" y="1803224"/>
                  </a:lnTo>
                  <a:lnTo>
                    <a:pt x="554763" y="1803224"/>
                  </a:lnTo>
                  <a:lnTo>
                    <a:pt x="541076" y="1803224"/>
                  </a:lnTo>
                  <a:lnTo>
                    <a:pt x="526933" y="1803224"/>
                  </a:lnTo>
                  <a:lnTo>
                    <a:pt x="514159" y="1803224"/>
                  </a:lnTo>
                  <a:lnTo>
                    <a:pt x="500016" y="1803224"/>
                  </a:lnTo>
                  <a:lnTo>
                    <a:pt x="485874" y="1803224"/>
                  </a:lnTo>
                  <a:lnTo>
                    <a:pt x="472187" y="1803224"/>
                  </a:lnTo>
                  <a:lnTo>
                    <a:pt x="458044" y="1803224"/>
                  </a:lnTo>
                  <a:lnTo>
                    <a:pt x="444358" y="1803224"/>
                  </a:lnTo>
                  <a:lnTo>
                    <a:pt x="430215" y="1803224"/>
                  </a:lnTo>
                  <a:lnTo>
                    <a:pt x="416072" y="1803224"/>
                  </a:lnTo>
                  <a:lnTo>
                    <a:pt x="402385" y="1803224"/>
                  </a:lnTo>
                  <a:lnTo>
                    <a:pt x="388243" y="1803224"/>
                  </a:lnTo>
                  <a:lnTo>
                    <a:pt x="374556" y="1803224"/>
                  </a:lnTo>
                  <a:lnTo>
                    <a:pt x="360413" y="1803224"/>
                  </a:lnTo>
                  <a:lnTo>
                    <a:pt x="347639" y="1803224"/>
                  </a:lnTo>
                  <a:lnTo>
                    <a:pt x="333496" y="1803224"/>
                  </a:lnTo>
                  <a:lnTo>
                    <a:pt x="319353" y="1803224"/>
                  </a:lnTo>
                  <a:lnTo>
                    <a:pt x="305667" y="1803224"/>
                  </a:lnTo>
                  <a:lnTo>
                    <a:pt x="291524" y="1803224"/>
                  </a:lnTo>
                  <a:lnTo>
                    <a:pt x="277837" y="1803224"/>
                  </a:lnTo>
                  <a:lnTo>
                    <a:pt x="263695" y="1803224"/>
                  </a:lnTo>
                  <a:lnTo>
                    <a:pt x="249552" y="1803224"/>
                  </a:lnTo>
                  <a:lnTo>
                    <a:pt x="235865" y="1803224"/>
                  </a:lnTo>
                  <a:lnTo>
                    <a:pt x="221722" y="1803224"/>
                  </a:lnTo>
                  <a:lnTo>
                    <a:pt x="208036" y="1803224"/>
                  </a:lnTo>
                  <a:lnTo>
                    <a:pt x="193893" y="1803224"/>
                  </a:lnTo>
                  <a:lnTo>
                    <a:pt x="181119" y="1803224"/>
                  </a:lnTo>
                  <a:lnTo>
                    <a:pt x="166976" y="1803224"/>
                  </a:lnTo>
                  <a:lnTo>
                    <a:pt x="152833" y="1803224"/>
                  </a:lnTo>
                  <a:lnTo>
                    <a:pt x="139147" y="1803224"/>
                  </a:lnTo>
                  <a:lnTo>
                    <a:pt x="125004" y="1803224"/>
                  </a:lnTo>
                  <a:lnTo>
                    <a:pt x="111317" y="1803224"/>
                  </a:lnTo>
                  <a:lnTo>
                    <a:pt x="97174" y="1803224"/>
                  </a:lnTo>
                  <a:lnTo>
                    <a:pt x="83031" y="1803224"/>
                  </a:lnTo>
                  <a:lnTo>
                    <a:pt x="69345" y="1803224"/>
                  </a:lnTo>
                  <a:lnTo>
                    <a:pt x="55202" y="1803224"/>
                  </a:lnTo>
                  <a:lnTo>
                    <a:pt x="41515" y="1803224"/>
                  </a:lnTo>
                  <a:lnTo>
                    <a:pt x="27373" y="1803224"/>
                  </a:lnTo>
                  <a:lnTo>
                    <a:pt x="14142" y="1803224"/>
                  </a:lnTo>
                  <a:lnTo>
                    <a:pt x="0" y="1803224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l27"/>
            <p:cNvSpPr/>
            <p:nvPr/>
          </p:nvSpPr>
          <p:spPr>
            <a:xfrm>
              <a:off x="1025850" y="433840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28"/>
            <p:cNvSpPr/>
            <p:nvPr/>
          </p:nvSpPr>
          <p:spPr>
            <a:xfrm>
              <a:off x="696390" y="5572306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96390" y="4932733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798021" y="4293160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734453" y="3653587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734453" y="3014014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734453" y="2374441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793386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490023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318666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987788" y="514170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383834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2534978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539689"/>
                  </a:moveTo>
                  <a:lnTo>
                    <a:pt x="14213" y="1581286"/>
                  </a:lnTo>
                  <a:lnTo>
                    <a:pt x="27510" y="1621660"/>
                  </a:lnTo>
                  <a:lnTo>
                    <a:pt x="41724" y="1659109"/>
                  </a:lnTo>
                  <a:lnTo>
                    <a:pt x="55479" y="1706595"/>
                  </a:lnTo>
                  <a:lnTo>
                    <a:pt x="69693" y="1768168"/>
                  </a:lnTo>
                  <a:lnTo>
                    <a:pt x="83448" y="1825521"/>
                  </a:lnTo>
                  <a:lnTo>
                    <a:pt x="97662" y="1831571"/>
                  </a:lnTo>
                  <a:lnTo>
                    <a:pt x="111875" y="1772009"/>
                  </a:lnTo>
                  <a:lnTo>
                    <a:pt x="125630" y="1671053"/>
                  </a:lnTo>
                  <a:lnTo>
                    <a:pt x="139844" y="1588504"/>
                  </a:lnTo>
                  <a:lnTo>
                    <a:pt x="153599" y="1564101"/>
                  </a:lnTo>
                  <a:lnTo>
                    <a:pt x="167813" y="1577902"/>
                  </a:lnTo>
                  <a:lnTo>
                    <a:pt x="182027" y="1590726"/>
                  </a:lnTo>
                  <a:lnTo>
                    <a:pt x="194865" y="1590147"/>
                  </a:lnTo>
                  <a:lnTo>
                    <a:pt x="209079" y="1538667"/>
                  </a:lnTo>
                  <a:lnTo>
                    <a:pt x="222834" y="1412653"/>
                  </a:lnTo>
                  <a:lnTo>
                    <a:pt x="237048" y="1222151"/>
                  </a:lnTo>
                  <a:lnTo>
                    <a:pt x="250803" y="952537"/>
                  </a:lnTo>
                  <a:lnTo>
                    <a:pt x="265017" y="647750"/>
                  </a:lnTo>
                  <a:lnTo>
                    <a:pt x="279230" y="395296"/>
                  </a:lnTo>
                  <a:lnTo>
                    <a:pt x="292986" y="249170"/>
                  </a:lnTo>
                  <a:lnTo>
                    <a:pt x="307199" y="206033"/>
                  </a:lnTo>
                  <a:lnTo>
                    <a:pt x="320955" y="197061"/>
                  </a:lnTo>
                  <a:lnTo>
                    <a:pt x="335168" y="176180"/>
                  </a:lnTo>
                  <a:lnTo>
                    <a:pt x="349382" y="154854"/>
                  </a:lnTo>
                  <a:lnTo>
                    <a:pt x="362220" y="105532"/>
                  </a:lnTo>
                  <a:lnTo>
                    <a:pt x="376434" y="36814"/>
                  </a:lnTo>
                  <a:lnTo>
                    <a:pt x="390189" y="0"/>
                  </a:lnTo>
                  <a:lnTo>
                    <a:pt x="404403" y="9307"/>
                  </a:lnTo>
                  <a:lnTo>
                    <a:pt x="418158" y="59045"/>
                  </a:lnTo>
                  <a:lnTo>
                    <a:pt x="432372" y="136517"/>
                  </a:lnTo>
                  <a:lnTo>
                    <a:pt x="446586" y="224259"/>
                  </a:lnTo>
                  <a:lnTo>
                    <a:pt x="460341" y="283053"/>
                  </a:lnTo>
                  <a:lnTo>
                    <a:pt x="474554" y="274534"/>
                  </a:lnTo>
                  <a:lnTo>
                    <a:pt x="488310" y="206369"/>
                  </a:lnTo>
                  <a:lnTo>
                    <a:pt x="502523" y="112820"/>
                  </a:lnTo>
                  <a:lnTo>
                    <a:pt x="516737" y="53977"/>
                  </a:lnTo>
                  <a:lnTo>
                    <a:pt x="529575" y="93499"/>
                  </a:lnTo>
                  <a:lnTo>
                    <a:pt x="543789" y="192264"/>
                  </a:lnTo>
                  <a:lnTo>
                    <a:pt x="557544" y="271302"/>
                  </a:lnTo>
                  <a:lnTo>
                    <a:pt x="571758" y="324864"/>
                  </a:lnTo>
                  <a:lnTo>
                    <a:pt x="585513" y="410470"/>
                  </a:lnTo>
                  <a:lnTo>
                    <a:pt x="599727" y="524625"/>
                  </a:lnTo>
                  <a:lnTo>
                    <a:pt x="613941" y="605535"/>
                  </a:lnTo>
                  <a:lnTo>
                    <a:pt x="627696" y="649344"/>
                  </a:lnTo>
                  <a:lnTo>
                    <a:pt x="641910" y="694120"/>
                  </a:lnTo>
                  <a:lnTo>
                    <a:pt x="655665" y="790114"/>
                  </a:lnTo>
                  <a:lnTo>
                    <a:pt x="669879" y="930728"/>
                  </a:lnTo>
                  <a:lnTo>
                    <a:pt x="684092" y="1035147"/>
                  </a:lnTo>
                  <a:lnTo>
                    <a:pt x="697389" y="1075745"/>
                  </a:lnTo>
                  <a:lnTo>
                    <a:pt x="711603" y="1099932"/>
                  </a:lnTo>
                  <a:lnTo>
                    <a:pt x="725358" y="1132482"/>
                  </a:lnTo>
                  <a:lnTo>
                    <a:pt x="739572" y="1174201"/>
                  </a:lnTo>
                  <a:lnTo>
                    <a:pt x="753327" y="1201470"/>
                  </a:lnTo>
                  <a:lnTo>
                    <a:pt x="767541" y="1195845"/>
                  </a:lnTo>
                  <a:lnTo>
                    <a:pt x="781754" y="1193843"/>
                  </a:lnTo>
                  <a:lnTo>
                    <a:pt x="795510" y="1243394"/>
                  </a:lnTo>
                  <a:lnTo>
                    <a:pt x="809723" y="1353326"/>
                  </a:lnTo>
                  <a:lnTo>
                    <a:pt x="823478" y="1467673"/>
                  </a:lnTo>
                  <a:lnTo>
                    <a:pt x="837692" y="1576537"/>
                  </a:lnTo>
                  <a:lnTo>
                    <a:pt x="851906" y="1709297"/>
                  </a:lnTo>
                  <a:lnTo>
                    <a:pt x="864744" y="1830593"/>
                  </a:lnTo>
                  <a:lnTo>
                    <a:pt x="878958" y="1900647"/>
                  </a:lnTo>
                  <a:lnTo>
                    <a:pt x="892713" y="1935630"/>
                  </a:lnTo>
                  <a:lnTo>
                    <a:pt x="906927" y="1952825"/>
                  </a:lnTo>
                  <a:lnTo>
                    <a:pt x="920682" y="1937991"/>
                  </a:lnTo>
                  <a:lnTo>
                    <a:pt x="934896" y="1889397"/>
                  </a:lnTo>
                  <a:lnTo>
                    <a:pt x="949109" y="1846442"/>
                  </a:lnTo>
                  <a:lnTo>
                    <a:pt x="962865" y="1842834"/>
                  </a:lnTo>
                  <a:lnTo>
                    <a:pt x="977078" y="1856418"/>
                  </a:lnTo>
                  <a:lnTo>
                    <a:pt x="990834" y="1840074"/>
                  </a:lnTo>
                  <a:lnTo>
                    <a:pt x="1005047" y="1763746"/>
                  </a:lnTo>
                  <a:lnTo>
                    <a:pt x="1019261" y="1643312"/>
                  </a:lnTo>
                  <a:lnTo>
                    <a:pt x="1032099" y="1542229"/>
                  </a:lnTo>
                  <a:lnTo>
                    <a:pt x="1046313" y="1516362"/>
                  </a:lnTo>
                  <a:lnTo>
                    <a:pt x="1060068" y="1547851"/>
                  </a:lnTo>
                  <a:lnTo>
                    <a:pt x="1074282" y="1595014"/>
                  </a:lnTo>
                  <a:lnTo>
                    <a:pt x="1088037" y="1658931"/>
                  </a:lnTo>
                  <a:lnTo>
                    <a:pt x="1102251" y="1730914"/>
                  </a:lnTo>
                  <a:lnTo>
                    <a:pt x="1116465" y="1766878"/>
                  </a:lnTo>
                  <a:lnTo>
                    <a:pt x="1130220" y="1751380"/>
                  </a:lnTo>
                  <a:lnTo>
                    <a:pt x="1144434" y="1730482"/>
                  </a:lnTo>
                  <a:lnTo>
                    <a:pt x="1158189" y="1763225"/>
                  </a:lnTo>
                  <a:lnTo>
                    <a:pt x="1172402" y="1845955"/>
                  </a:lnTo>
                  <a:lnTo>
                    <a:pt x="1186616" y="1946445"/>
                  </a:lnTo>
                  <a:lnTo>
                    <a:pt x="1199454" y="2043848"/>
                  </a:lnTo>
                  <a:lnTo>
                    <a:pt x="1213668" y="2082493"/>
                  </a:lnTo>
                  <a:lnTo>
                    <a:pt x="1227423" y="2043624"/>
                  </a:lnTo>
                  <a:lnTo>
                    <a:pt x="1241637" y="2001405"/>
                  </a:lnTo>
                  <a:lnTo>
                    <a:pt x="1255392" y="2040991"/>
                  </a:lnTo>
                  <a:lnTo>
                    <a:pt x="1269606" y="2182987"/>
                  </a:lnTo>
                  <a:lnTo>
                    <a:pt x="1283820" y="2378662"/>
                  </a:lnTo>
                  <a:lnTo>
                    <a:pt x="1297575" y="2551307"/>
                  </a:lnTo>
                  <a:lnTo>
                    <a:pt x="1311789" y="2640804"/>
                  </a:lnTo>
                  <a:lnTo>
                    <a:pt x="1325544" y="2639842"/>
                  </a:lnTo>
                  <a:lnTo>
                    <a:pt x="1339758" y="2574525"/>
                  </a:lnTo>
                  <a:lnTo>
                    <a:pt x="1353971" y="2482267"/>
                  </a:lnTo>
                  <a:lnTo>
                    <a:pt x="1367268" y="2408974"/>
                  </a:lnTo>
                  <a:lnTo>
                    <a:pt x="1381482" y="2395801"/>
                  </a:lnTo>
                  <a:lnTo>
                    <a:pt x="1395237" y="2445582"/>
                  </a:lnTo>
                  <a:lnTo>
                    <a:pt x="1409451" y="2510429"/>
                  </a:lnTo>
                  <a:lnTo>
                    <a:pt x="1423206" y="2542528"/>
                  </a:lnTo>
                  <a:lnTo>
                    <a:pt x="1437420" y="2517380"/>
                  </a:lnTo>
                  <a:lnTo>
                    <a:pt x="1451633" y="2443767"/>
                  </a:lnTo>
                  <a:lnTo>
                    <a:pt x="1465389" y="2364099"/>
                  </a:lnTo>
                  <a:lnTo>
                    <a:pt x="1479602" y="2319769"/>
                  </a:lnTo>
                  <a:lnTo>
                    <a:pt x="1493358" y="2310049"/>
                  </a:lnTo>
                  <a:lnTo>
                    <a:pt x="1507571" y="2351962"/>
                  </a:lnTo>
                  <a:lnTo>
                    <a:pt x="1521785" y="2450560"/>
                  </a:lnTo>
                  <a:lnTo>
                    <a:pt x="1534623" y="2541054"/>
                  </a:lnTo>
                  <a:lnTo>
                    <a:pt x="1548837" y="2593440"/>
                  </a:lnTo>
                  <a:lnTo>
                    <a:pt x="1562592" y="2617607"/>
                  </a:lnTo>
                  <a:lnTo>
                    <a:pt x="1576806" y="2622911"/>
                  </a:lnTo>
                  <a:lnTo>
                    <a:pt x="1590561" y="2622824"/>
                  </a:lnTo>
                  <a:lnTo>
                    <a:pt x="1604775" y="2669257"/>
                  </a:lnTo>
                  <a:lnTo>
                    <a:pt x="1618989" y="2776568"/>
                  </a:lnTo>
                  <a:lnTo>
                    <a:pt x="1632744" y="2808482"/>
                  </a:lnTo>
                  <a:lnTo>
                    <a:pt x="1646957" y="2732183"/>
                  </a:lnTo>
                  <a:lnTo>
                    <a:pt x="1660713" y="2647143"/>
                  </a:lnTo>
                  <a:lnTo>
                    <a:pt x="1674926" y="2565076"/>
                  </a:lnTo>
                  <a:lnTo>
                    <a:pt x="1689140" y="2469614"/>
                  </a:lnTo>
                  <a:lnTo>
                    <a:pt x="1701978" y="2369638"/>
                  </a:lnTo>
                  <a:lnTo>
                    <a:pt x="1716192" y="2306029"/>
                  </a:lnTo>
                  <a:lnTo>
                    <a:pt x="1729947" y="2308056"/>
                  </a:lnTo>
                  <a:lnTo>
                    <a:pt x="1744161" y="2358937"/>
                  </a:lnTo>
                  <a:lnTo>
                    <a:pt x="1757916" y="2389017"/>
                  </a:lnTo>
                  <a:lnTo>
                    <a:pt x="1772130" y="2336155"/>
                  </a:lnTo>
                  <a:lnTo>
                    <a:pt x="1786344" y="2225616"/>
                  </a:lnTo>
                  <a:lnTo>
                    <a:pt x="1800099" y="2225608"/>
                  </a:lnTo>
                  <a:lnTo>
                    <a:pt x="1814313" y="2375283"/>
                  </a:lnTo>
                  <a:lnTo>
                    <a:pt x="1828068" y="2506730"/>
                  </a:lnTo>
                  <a:lnTo>
                    <a:pt x="1842282" y="2527334"/>
                  </a:lnTo>
                  <a:lnTo>
                    <a:pt x="1856495" y="2488458"/>
                  </a:lnTo>
                  <a:lnTo>
                    <a:pt x="1869333" y="2522675"/>
                  </a:lnTo>
                  <a:lnTo>
                    <a:pt x="1883547" y="2643645"/>
                  </a:lnTo>
                  <a:lnTo>
                    <a:pt x="1897302" y="2765158"/>
                  </a:lnTo>
                  <a:lnTo>
                    <a:pt x="1911516" y="2851728"/>
                  </a:lnTo>
                  <a:lnTo>
                    <a:pt x="1925271" y="2902127"/>
                  </a:lnTo>
                  <a:lnTo>
                    <a:pt x="1939485" y="2913799"/>
                  </a:lnTo>
                  <a:lnTo>
                    <a:pt x="1953699" y="2910621"/>
                  </a:lnTo>
                  <a:lnTo>
                    <a:pt x="1967454" y="2916404"/>
                  </a:lnTo>
                  <a:lnTo>
                    <a:pt x="1981668" y="2925447"/>
                  </a:lnTo>
                  <a:lnTo>
                    <a:pt x="1995423" y="2959807"/>
                  </a:lnTo>
                  <a:lnTo>
                    <a:pt x="2009637" y="3036880"/>
                  </a:lnTo>
                  <a:lnTo>
                    <a:pt x="2023850" y="3089589"/>
                  </a:lnTo>
                  <a:lnTo>
                    <a:pt x="2037147" y="3062645"/>
                  </a:lnTo>
                  <a:lnTo>
                    <a:pt x="2051361" y="2986077"/>
                  </a:lnTo>
                  <a:lnTo>
                    <a:pt x="2065116" y="2927258"/>
                  </a:lnTo>
                  <a:lnTo>
                    <a:pt x="2079330" y="2900441"/>
                  </a:lnTo>
                  <a:lnTo>
                    <a:pt x="2093085" y="2881505"/>
                  </a:lnTo>
                  <a:lnTo>
                    <a:pt x="2107299" y="2874587"/>
                  </a:lnTo>
                  <a:lnTo>
                    <a:pt x="2121512" y="2865417"/>
                  </a:lnTo>
                  <a:lnTo>
                    <a:pt x="2135268" y="2846557"/>
                  </a:lnTo>
                  <a:lnTo>
                    <a:pt x="2149481" y="2827038"/>
                  </a:lnTo>
                  <a:lnTo>
                    <a:pt x="2163237" y="2811680"/>
                  </a:lnTo>
                  <a:lnTo>
                    <a:pt x="2177450" y="2823270"/>
                  </a:lnTo>
                  <a:lnTo>
                    <a:pt x="2191664" y="2878015"/>
                  </a:lnTo>
                  <a:lnTo>
                    <a:pt x="2204502" y="2922394"/>
                  </a:lnTo>
                  <a:lnTo>
                    <a:pt x="2218716" y="2899373"/>
                  </a:lnTo>
                  <a:lnTo>
                    <a:pt x="2232471" y="2804205"/>
                  </a:lnTo>
                  <a:lnTo>
                    <a:pt x="2246685" y="2647829"/>
                  </a:lnTo>
                  <a:lnTo>
                    <a:pt x="2260440" y="2488544"/>
                  </a:lnTo>
                  <a:lnTo>
                    <a:pt x="2274654" y="2378136"/>
                  </a:lnTo>
                  <a:lnTo>
                    <a:pt x="2288868" y="2312454"/>
                  </a:lnTo>
                  <a:lnTo>
                    <a:pt x="2302623" y="2265760"/>
                  </a:lnTo>
                  <a:lnTo>
                    <a:pt x="2316837" y="2240222"/>
                  </a:lnTo>
                  <a:lnTo>
                    <a:pt x="2330592" y="2236451"/>
                  </a:lnTo>
                  <a:lnTo>
                    <a:pt x="2344805" y="2223494"/>
                  </a:lnTo>
                  <a:lnTo>
                    <a:pt x="2359019" y="2194622"/>
                  </a:lnTo>
                  <a:lnTo>
                    <a:pt x="2371857" y="2186198"/>
                  </a:lnTo>
                  <a:lnTo>
                    <a:pt x="2386071" y="2212403"/>
                  </a:lnTo>
                  <a:lnTo>
                    <a:pt x="2399826" y="2231751"/>
                  </a:lnTo>
                  <a:lnTo>
                    <a:pt x="2414040" y="2261997"/>
                  </a:lnTo>
                  <a:lnTo>
                    <a:pt x="2427795" y="2341085"/>
                  </a:lnTo>
                  <a:lnTo>
                    <a:pt x="2442009" y="2433997"/>
                  </a:lnTo>
                  <a:lnTo>
                    <a:pt x="2456223" y="2494129"/>
                  </a:lnTo>
                  <a:lnTo>
                    <a:pt x="2469978" y="2497688"/>
                  </a:lnTo>
                  <a:lnTo>
                    <a:pt x="2484192" y="2456662"/>
                  </a:lnTo>
                  <a:lnTo>
                    <a:pt x="2497947" y="2413775"/>
                  </a:lnTo>
                  <a:lnTo>
                    <a:pt x="2512161" y="2408972"/>
                  </a:lnTo>
                  <a:lnTo>
                    <a:pt x="2526374" y="2405412"/>
                  </a:lnTo>
                  <a:lnTo>
                    <a:pt x="2539213" y="2356613"/>
                  </a:lnTo>
                  <a:lnTo>
                    <a:pt x="2553426" y="2295451"/>
                  </a:lnTo>
                  <a:lnTo>
                    <a:pt x="2567181" y="2267740"/>
                  </a:lnTo>
                  <a:lnTo>
                    <a:pt x="2581395" y="2262809"/>
                  </a:lnTo>
                  <a:lnTo>
                    <a:pt x="2595150" y="2227564"/>
                  </a:lnTo>
                  <a:lnTo>
                    <a:pt x="2609364" y="2156576"/>
                  </a:lnTo>
                  <a:lnTo>
                    <a:pt x="2623578" y="2089601"/>
                  </a:lnTo>
                  <a:lnTo>
                    <a:pt x="2637333" y="2058242"/>
                  </a:lnTo>
                  <a:lnTo>
                    <a:pt x="2651547" y="2065998"/>
                  </a:lnTo>
                  <a:lnTo>
                    <a:pt x="2665302" y="2047312"/>
                  </a:lnTo>
                  <a:lnTo>
                    <a:pt x="2679516" y="1932267"/>
                  </a:lnTo>
                  <a:lnTo>
                    <a:pt x="2693729" y="1766503"/>
                  </a:lnTo>
                  <a:lnTo>
                    <a:pt x="2707026" y="1650436"/>
                  </a:lnTo>
                  <a:lnTo>
                    <a:pt x="2721240" y="1605332"/>
                  </a:lnTo>
                  <a:lnTo>
                    <a:pt x="2734995" y="1586799"/>
                  </a:lnTo>
                  <a:lnTo>
                    <a:pt x="2749209" y="1533846"/>
                  </a:lnTo>
                  <a:lnTo>
                    <a:pt x="2762964" y="1475163"/>
                  </a:lnTo>
                  <a:lnTo>
                    <a:pt x="2777178" y="1441373"/>
                  </a:lnTo>
                  <a:lnTo>
                    <a:pt x="2791392" y="1398702"/>
                  </a:lnTo>
                  <a:lnTo>
                    <a:pt x="2805147" y="1338999"/>
                  </a:lnTo>
                  <a:lnTo>
                    <a:pt x="2819360" y="1288947"/>
                  </a:lnTo>
                  <a:lnTo>
                    <a:pt x="2833116" y="1283235"/>
                  </a:lnTo>
                  <a:lnTo>
                    <a:pt x="2847329" y="1327915"/>
                  </a:lnTo>
                  <a:lnTo>
                    <a:pt x="2861543" y="1417916"/>
                  </a:lnTo>
                  <a:lnTo>
                    <a:pt x="2874381" y="1472525"/>
                  </a:lnTo>
                  <a:lnTo>
                    <a:pt x="2888595" y="1423958"/>
                  </a:lnTo>
                  <a:lnTo>
                    <a:pt x="2902350" y="1314826"/>
                  </a:lnTo>
                  <a:lnTo>
                    <a:pt x="2916564" y="1257144"/>
                  </a:lnTo>
                  <a:lnTo>
                    <a:pt x="2930319" y="1226077"/>
                  </a:lnTo>
                  <a:lnTo>
                    <a:pt x="2944533" y="1151502"/>
                  </a:lnTo>
                  <a:lnTo>
                    <a:pt x="2958747" y="1100809"/>
                  </a:lnTo>
                  <a:lnTo>
                    <a:pt x="2972502" y="1091116"/>
                  </a:lnTo>
                  <a:lnTo>
                    <a:pt x="2986716" y="1056151"/>
                  </a:lnTo>
                  <a:lnTo>
                    <a:pt x="3000471" y="1031583"/>
                  </a:lnTo>
                  <a:lnTo>
                    <a:pt x="3014685" y="1073617"/>
                  </a:lnTo>
                  <a:lnTo>
                    <a:pt x="3028898" y="1088035"/>
                  </a:lnTo>
                  <a:lnTo>
                    <a:pt x="3041736" y="1025745"/>
                  </a:lnTo>
                  <a:lnTo>
                    <a:pt x="3055950" y="954874"/>
                  </a:lnTo>
                  <a:lnTo>
                    <a:pt x="3069705" y="938733"/>
                  </a:lnTo>
                  <a:lnTo>
                    <a:pt x="3083919" y="957684"/>
                  </a:lnTo>
                  <a:lnTo>
                    <a:pt x="3097674" y="1009425"/>
                  </a:lnTo>
                  <a:lnTo>
                    <a:pt x="3111888" y="1124263"/>
                  </a:lnTo>
                  <a:lnTo>
                    <a:pt x="3126102" y="1229472"/>
                  </a:lnTo>
                  <a:lnTo>
                    <a:pt x="3139857" y="1303560"/>
                  </a:lnTo>
                  <a:lnTo>
                    <a:pt x="3154071" y="1366677"/>
                  </a:lnTo>
                  <a:lnTo>
                    <a:pt x="3167826" y="1381398"/>
                  </a:lnTo>
                  <a:lnTo>
                    <a:pt x="3182040" y="1339962"/>
                  </a:lnTo>
                  <a:lnTo>
                    <a:pt x="3196253" y="1326225"/>
                  </a:lnTo>
                  <a:lnTo>
                    <a:pt x="3209092" y="1426689"/>
                  </a:lnTo>
                  <a:lnTo>
                    <a:pt x="3223305" y="1582686"/>
                  </a:lnTo>
                  <a:lnTo>
                    <a:pt x="3237061" y="1709945"/>
                  </a:lnTo>
                  <a:lnTo>
                    <a:pt x="3251274" y="1788864"/>
                  </a:lnTo>
                  <a:lnTo>
                    <a:pt x="3265030" y="1803844"/>
                  </a:lnTo>
                  <a:lnTo>
                    <a:pt x="3279243" y="1785817"/>
                  </a:lnTo>
                  <a:lnTo>
                    <a:pt x="3293457" y="1799006"/>
                  </a:lnTo>
                  <a:lnTo>
                    <a:pt x="3307212" y="1833984"/>
                  </a:lnTo>
                  <a:lnTo>
                    <a:pt x="3321426" y="1865945"/>
                  </a:lnTo>
                  <a:lnTo>
                    <a:pt x="3335181" y="1898091"/>
                  </a:lnTo>
                  <a:lnTo>
                    <a:pt x="3349395" y="1938503"/>
                  </a:lnTo>
                  <a:lnTo>
                    <a:pt x="3363609" y="1959989"/>
                  </a:lnTo>
                  <a:lnTo>
                    <a:pt x="3376905" y="1906027"/>
                  </a:lnTo>
                  <a:lnTo>
                    <a:pt x="3391119" y="1843420"/>
                  </a:lnTo>
                  <a:lnTo>
                    <a:pt x="3404874" y="1817591"/>
                  </a:lnTo>
                  <a:lnTo>
                    <a:pt x="3419088" y="1814581"/>
                  </a:lnTo>
                  <a:lnTo>
                    <a:pt x="3432843" y="1870146"/>
                  </a:lnTo>
                  <a:lnTo>
                    <a:pt x="3447057" y="1926366"/>
                  </a:lnTo>
                  <a:lnTo>
                    <a:pt x="3461271" y="1923825"/>
                  </a:lnTo>
                  <a:lnTo>
                    <a:pt x="3475026" y="1905826"/>
                  </a:lnTo>
                  <a:lnTo>
                    <a:pt x="3489240" y="1902588"/>
                  </a:lnTo>
                  <a:lnTo>
                    <a:pt x="3502995" y="1900224"/>
                  </a:lnTo>
                  <a:lnTo>
                    <a:pt x="3517208" y="1890560"/>
                  </a:lnTo>
                  <a:lnTo>
                    <a:pt x="3531422" y="1875444"/>
                  </a:lnTo>
                  <a:lnTo>
                    <a:pt x="3544260" y="1878729"/>
                  </a:lnTo>
                  <a:lnTo>
                    <a:pt x="3558474" y="1889952"/>
                  </a:lnTo>
                  <a:lnTo>
                    <a:pt x="3572229" y="1918140"/>
                  </a:lnTo>
                  <a:lnTo>
                    <a:pt x="3586443" y="1956632"/>
                  </a:lnTo>
                  <a:lnTo>
                    <a:pt x="3600198" y="1948413"/>
                  </a:lnTo>
                  <a:lnTo>
                    <a:pt x="3614412" y="1906249"/>
                  </a:lnTo>
                  <a:lnTo>
                    <a:pt x="3628626" y="1881148"/>
                  </a:lnTo>
                  <a:lnTo>
                    <a:pt x="3642381" y="1877173"/>
                  </a:lnTo>
                  <a:lnTo>
                    <a:pt x="3656595" y="1883683"/>
                  </a:lnTo>
                  <a:lnTo>
                    <a:pt x="3670350" y="1881959"/>
                  </a:lnTo>
                  <a:lnTo>
                    <a:pt x="3684564" y="1842407"/>
                  </a:lnTo>
                  <a:lnTo>
                    <a:pt x="3698777" y="1839395"/>
                  </a:lnTo>
                  <a:lnTo>
                    <a:pt x="3711616" y="1882219"/>
                  </a:lnTo>
                  <a:lnTo>
                    <a:pt x="3725829" y="1893326"/>
                  </a:lnTo>
                  <a:lnTo>
                    <a:pt x="3739584" y="1846112"/>
                  </a:lnTo>
                  <a:lnTo>
                    <a:pt x="3753798" y="1767953"/>
                  </a:lnTo>
                  <a:lnTo>
                    <a:pt x="3767553" y="1719078"/>
                  </a:lnTo>
                  <a:lnTo>
                    <a:pt x="3781767" y="1720858"/>
                  </a:lnTo>
                  <a:lnTo>
                    <a:pt x="3795981" y="1731562"/>
                  </a:lnTo>
                  <a:lnTo>
                    <a:pt x="3809736" y="1710458"/>
                  </a:lnTo>
                  <a:lnTo>
                    <a:pt x="3823950" y="1644654"/>
                  </a:lnTo>
                  <a:lnTo>
                    <a:pt x="3837705" y="1563805"/>
                  </a:lnTo>
                  <a:lnTo>
                    <a:pt x="3851919" y="1537514"/>
                  </a:lnTo>
                  <a:lnTo>
                    <a:pt x="3866132" y="1542474"/>
                  </a:lnTo>
                  <a:lnTo>
                    <a:pt x="3878971" y="1527762"/>
                  </a:lnTo>
                  <a:lnTo>
                    <a:pt x="3893184" y="1491052"/>
                  </a:lnTo>
                  <a:lnTo>
                    <a:pt x="3906940" y="1411670"/>
                  </a:lnTo>
                  <a:lnTo>
                    <a:pt x="3921153" y="1321728"/>
                  </a:lnTo>
                  <a:lnTo>
                    <a:pt x="3934909" y="1269311"/>
                  </a:lnTo>
                  <a:lnTo>
                    <a:pt x="3949122" y="1232920"/>
                  </a:lnTo>
                  <a:lnTo>
                    <a:pt x="3963336" y="1211842"/>
                  </a:lnTo>
                  <a:lnTo>
                    <a:pt x="3977091" y="1214074"/>
                  </a:lnTo>
                  <a:lnTo>
                    <a:pt x="3991305" y="1223434"/>
                  </a:lnTo>
                  <a:lnTo>
                    <a:pt x="4005060" y="1222233"/>
                  </a:lnTo>
                  <a:lnTo>
                    <a:pt x="4019274" y="1213544"/>
                  </a:lnTo>
                  <a:lnTo>
                    <a:pt x="4033488" y="1149159"/>
                  </a:lnTo>
                  <a:lnTo>
                    <a:pt x="4046784" y="1055008"/>
                  </a:lnTo>
                  <a:lnTo>
                    <a:pt x="4060998" y="1020562"/>
                  </a:lnTo>
                  <a:lnTo>
                    <a:pt x="4074753" y="1047157"/>
                  </a:lnTo>
                  <a:lnTo>
                    <a:pt x="4088967" y="1067516"/>
                  </a:lnTo>
                  <a:lnTo>
                    <a:pt x="4102722" y="1074512"/>
                  </a:lnTo>
                  <a:lnTo>
                    <a:pt x="4116936" y="1106067"/>
                  </a:lnTo>
                  <a:lnTo>
                    <a:pt x="4131150" y="1103859"/>
                  </a:lnTo>
                  <a:lnTo>
                    <a:pt x="4144905" y="1081615"/>
                  </a:lnTo>
                  <a:lnTo>
                    <a:pt x="4159119" y="1090146"/>
                  </a:lnTo>
                  <a:lnTo>
                    <a:pt x="4172874" y="1163078"/>
                  </a:lnTo>
                  <a:lnTo>
                    <a:pt x="4187088" y="1218927"/>
                  </a:lnTo>
                  <a:lnTo>
                    <a:pt x="4201301" y="1235812"/>
                  </a:lnTo>
                  <a:lnTo>
                    <a:pt x="4214139" y="1277892"/>
                  </a:lnTo>
                  <a:lnTo>
                    <a:pt x="4228353" y="1317151"/>
                  </a:lnTo>
                  <a:lnTo>
                    <a:pt x="4242108" y="1367688"/>
                  </a:lnTo>
                  <a:lnTo>
                    <a:pt x="4256322" y="1444333"/>
                  </a:lnTo>
                  <a:lnTo>
                    <a:pt x="4270077" y="1504470"/>
                  </a:lnTo>
                  <a:lnTo>
                    <a:pt x="4284291" y="1552608"/>
                  </a:lnTo>
                  <a:lnTo>
                    <a:pt x="4298505" y="1654356"/>
                  </a:lnTo>
                  <a:lnTo>
                    <a:pt x="4312260" y="1758390"/>
                  </a:lnTo>
                  <a:lnTo>
                    <a:pt x="4326474" y="1817365"/>
                  </a:lnTo>
                  <a:lnTo>
                    <a:pt x="4340229" y="1834705"/>
                  </a:lnTo>
                  <a:lnTo>
                    <a:pt x="4354443" y="1858839"/>
                  </a:lnTo>
                  <a:lnTo>
                    <a:pt x="4368656" y="1927806"/>
                  </a:lnTo>
                  <a:lnTo>
                    <a:pt x="4381495" y="1986829"/>
                  </a:lnTo>
                  <a:lnTo>
                    <a:pt x="4395708" y="2023273"/>
                  </a:lnTo>
                  <a:lnTo>
                    <a:pt x="4409464" y="2050016"/>
                  </a:lnTo>
                  <a:lnTo>
                    <a:pt x="4423677" y="2083480"/>
                  </a:lnTo>
                  <a:lnTo>
                    <a:pt x="4437433" y="2110046"/>
                  </a:lnTo>
                  <a:lnTo>
                    <a:pt x="4451646" y="2107534"/>
                  </a:lnTo>
                  <a:lnTo>
                    <a:pt x="4465860" y="2080698"/>
                  </a:lnTo>
                  <a:lnTo>
                    <a:pt x="4479615" y="2063099"/>
                  </a:lnTo>
                  <a:lnTo>
                    <a:pt x="4493829" y="2093767"/>
                  </a:lnTo>
                  <a:lnTo>
                    <a:pt x="4507584" y="2151035"/>
                  </a:lnTo>
                  <a:lnTo>
                    <a:pt x="4521798" y="2199340"/>
                  </a:lnTo>
                  <a:lnTo>
                    <a:pt x="4536012" y="2221850"/>
                  </a:lnTo>
                  <a:lnTo>
                    <a:pt x="4548850" y="2251509"/>
                  </a:lnTo>
                  <a:lnTo>
                    <a:pt x="4563063" y="2316282"/>
                  </a:lnTo>
                  <a:lnTo>
                    <a:pt x="4576819" y="2387586"/>
                  </a:lnTo>
                  <a:lnTo>
                    <a:pt x="4591032" y="2406044"/>
                  </a:lnTo>
                  <a:lnTo>
                    <a:pt x="4604788" y="2385480"/>
                  </a:lnTo>
                  <a:lnTo>
                    <a:pt x="4619001" y="2379826"/>
                  </a:lnTo>
                  <a:lnTo>
                    <a:pt x="4633215" y="2393263"/>
                  </a:lnTo>
                  <a:lnTo>
                    <a:pt x="4646970" y="2415268"/>
                  </a:lnTo>
                  <a:lnTo>
                    <a:pt x="4661184" y="2415722"/>
                  </a:lnTo>
                  <a:lnTo>
                    <a:pt x="4674939" y="2378945"/>
                  </a:lnTo>
                  <a:lnTo>
                    <a:pt x="4689153" y="2332352"/>
                  </a:lnTo>
                  <a:lnTo>
                    <a:pt x="4703367" y="2311819"/>
                  </a:lnTo>
                  <a:lnTo>
                    <a:pt x="4716663" y="2282932"/>
                  </a:lnTo>
                  <a:lnTo>
                    <a:pt x="4730877" y="2188950"/>
                  </a:lnTo>
                  <a:lnTo>
                    <a:pt x="4744632" y="2096823"/>
                  </a:lnTo>
                  <a:lnTo>
                    <a:pt x="4758846" y="2069881"/>
                  </a:lnTo>
                  <a:lnTo>
                    <a:pt x="4772601" y="2081208"/>
                  </a:lnTo>
                  <a:lnTo>
                    <a:pt x="4786815" y="2096542"/>
                  </a:lnTo>
                  <a:lnTo>
                    <a:pt x="4801029" y="2084159"/>
                  </a:lnTo>
                  <a:lnTo>
                    <a:pt x="4814784" y="2063907"/>
                  </a:lnTo>
                  <a:lnTo>
                    <a:pt x="4828998" y="2059200"/>
                  </a:lnTo>
                  <a:lnTo>
                    <a:pt x="4842753" y="2071280"/>
                  </a:lnTo>
                  <a:lnTo>
                    <a:pt x="4856967" y="2086408"/>
                  </a:lnTo>
                  <a:lnTo>
                    <a:pt x="4871180" y="2088674"/>
                  </a:lnTo>
                  <a:lnTo>
                    <a:pt x="4884019" y="2079092"/>
                  </a:lnTo>
                  <a:lnTo>
                    <a:pt x="4898232" y="2067472"/>
                  </a:lnTo>
                  <a:lnTo>
                    <a:pt x="4911987" y="2044431"/>
                  </a:lnTo>
                  <a:lnTo>
                    <a:pt x="4926201" y="2033083"/>
                  </a:lnTo>
                  <a:lnTo>
                    <a:pt x="4939956" y="2046916"/>
                  </a:lnTo>
                  <a:lnTo>
                    <a:pt x="4954170" y="2052292"/>
                  </a:lnTo>
                  <a:lnTo>
                    <a:pt x="4968384" y="2044909"/>
                  </a:lnTo>
                  <a:lnTo>
                    <a:pt x="4982139" y="2024678"/>
                  </a:lnTo>
                  <a:lnTo>
                    <a:pt x="4996353" y="2016020"/>
                  </a:lnTo>
                  <a:lnTo>
                    <a:pt x="5010108" y="2055403"/>
                  </a:lnTo>
                  <a:lnTo>
                    <a:pt x="5024322" y="2104711"/>
                  </a:lnTo>
                  <a:lnTo>
                    <a:pt x="5038535" y="2122117"/>
                  </a:lnTo>
                  <a:lnTo>
                    <a:pt x="5051374" y="2130993"/>
                  </a:lnTo>
                  <a:lnTo>
                    <a:pt x="5065587" y="2151967"/>
                  </a:lnTo>
                  <a:lnTo>
                    <a:pt x="5079343" y="2175046"/>
                  </a:lnTo>
                  <a:lnTo>
                    <a:pt x="5093556" y="2190342"/>
                  </a:lnTo>
                  <a:lnTo>
                    <a:pt x="5107312" y="2223755"/>
                  </a:lnTo>
                  <a:lnTo>
                    <a:pt x="5121525" y="2287653"/>
                  </a:lnTo>
                  <a:lnTo>
                    <a:pt x="5135739" y="2334069"/>
                  </a:lnTo>
                  <a:lnTo>
                    <a:pt x="5149494" y="2368074"/>
                  </a:lnTo>
                  <a:lnTo>
                    <a:pt x="5163708" y="2424880"/>
                  </a:lnTo>
                  <a:lnTo>
                    <a:pt x="5177463" y="2451343"/>
                  </a:lnTo>
                  <a:lnTo>
                    <a:pt x="5191677" y="2453058"/>
                  </a:lnTo>
                  <a:lnTo>
                    <a:pt x="5205891" y="2486385"/>
                  </a:lnTo>
                  <a:lnTo>
                    <a:pt x="5218729" y="2508471"/>
                  </a:lnTo>
                  <a:lnTo>
                    <a:pt x="5232943" y="2518576"/>
                  </a:lnTo>
                  <a:lnTo>
                    <a:pt x="5246698" y="2545532"/>
                  </a:lnTo>
                  <a:lnTo>
                    <a:pt x="5260911" y="2541904"/>
                  </a:lnTo>
                  <a:lnTo>
                    <a:pt x="5274667" y="2519881"/>
                  </a:lnTo>
                  <a:lnTo>
                    <a:pt x="5288880" y="2549473"/>
                  </a:lnTo>
                  <a:lnTo>
                    <a:pt x="5303094" y="2666471"/>
                  </a:lnTo>
                  <a:lnTo>
                    <a:pt x="5316849" y="2792691"/>
                  </a:lnTo>
                  <a:lnTo>
                    <a:pt x="5331063" y="2858342"/>
                  </a:lnTo>
                  <a:lnTo>
                    <a:pt x="5344818" y="2952465"/>
                  </a:lnTo>
                  <a:lnTo>
                    <a:pt x="5359032" y="3081979"/>
                  </a:lnTo>
                  <a:lnTo>
                    <a:pt x="5373246" y="3129682"/>
                  </a:lnTo>
                  <a:lnTo>
                    <a:pt x="5386542" y="3149494"/>
                  </a:lnTo>
                  <a:lnTo>
                    <a:pt x="5400756" y="3188841"/>
                  </a:lnTo>
                  <a:lnTo>
                    <a:pt x="5414511" y="3178685"/>
                  </a:lnTo>
                  <a:lnTo>
                    <a:pt x="5428725" y="3154400"/>
                  </a:lnTo>
                  <a:lnTo>
                    <a:pt x="5442480" y="3161325"/>
                  </a:lnTo>
                  <a:lnTo>
                    <a:pt x="5456694" y="3155033"/>
                  </a:lnTo>
                  <a:lnTo>
                    <a:pt x="5470908" y="3130329"/>
                  </a:lnTo>
                  <a:lnTo>
                    <a:pt x="5484663" y="3142004"/>
                  </a:lnTo>
                  <a:lnTo>
                    <a:pt x="5498877" y="3210161"/>
                  </a:lnTo>
                  <a:lnTo>
                    <a:pt x="5512632" y="3235498"/>
                  </a:lnTo>
                  <a:lnTo>
                    <a:pt x="5526846" y="3146386"/>
                  </a:lnTo>
                  <a:lnTo>
                    <a:pt x="5541059" y="3044716"/>
                  </a:lnTo>
                  <a:lnTo>
                    <a:pt x="5553898" y="2963422"/>
                  </a:lnTo>
                  <a:lnTo>
                    <a:pt x="5568111" y="2880205"/>
                  </a:lnTo>
                  <a:lnTo>
                    <a:pt x="5581867" y="2829519"/>
                  </a:lnTo>
                  <a:lnTo>
                    <a:pt x="5596080" y="2809782"/>
                  </a:lnTo>
                  <a:lnTo>
                    <a:pt x="5609835" y="2789650"/>
                  </a:lnTo>
                  <a:lnTo>
                    <a:pt x="5624049" y="2735804"/>
                  </a:lnTo>
                  <a:lnTo>
                    <a:pt x="5638263" y="2642232"/>
                  </a:lnTo>
                  <a:lnTo>
                    <a:pt x="5652018" y="2543665"/>
                  </a:lnTo>
                  <a:lnTo>
                    <a:pt x="5666232" y="2455932"/>
                  </a:lnTo>
                  <a:lnTo>
                    <a:pt x="5679987" y="2374718"/>
                  </a:lnTo>
                  <a:lnTo>
                    <a:pt x="5694201" y="2336009"/>
                  </a:lnTo>
                  <a:lnTo>
                    <a:pt x="5708415" y="2346089"/>
                  </a:lnTo>
                  <a:lnTo>
                    <a:pt x="5721253" y="2405312"/>
                  </a:lnTo>
                  <a:lnTo>
                    <a:pt x="5735466" y="2498218"/>
                  </a:lnTo>
                  <a:lnTo>
                    <a:pt x="5749222" y="2622603"/>
                  </a:lnTo>
                  <a:lnTo>
                    <a:pt x="5763435" y="2812460"/>
                  </a:lnTo>
                  <a:lnTo>
                    <a:pt x="5777191" y="2980061"/>
                  </a:lnTo>
                  <a:lnTo>
                    <a:pt x="5791404" y="3074527"/>
                  </a:lnTo>
                  <a:lnTo>
                    <a:pt x="5805618" y="3121039"/>
                  </a:lnTo>
                  <a:lnTo>
                    <a:pt x="5819373" y="3116986"/>
                  </a:lnTo>
                  <a:lnTo>
                    <a:pt x="5833587" y="3098478"/>
                  </a:lnTo>
                  <a:lnTo>
                    <a:pt x="5847342" y="3132423"/>
                  </a:lnTo>
                  <a:lnTo>
                    <a:pt x="5861556" y="3216521"/>
                  </a:lnTo>
                  <a:lnTo>
                    <a:pt x="5875770" y="3292824"/>
                  </a:lnTo>
                  <a:lnTo>
                    <a:pt x="5888608" y="3316231"/>
                  </a:lnTo>
                  <a:lnTo>
                    <a:pt x="5902822" y="3284190"/>
                  </a:lnTo>
                  <a:lnTo>
                    <a:pt x="5916577" y="3217589"/>
                  </a:lnTo>
                  <a:lnTo>
                    <a:pt x="5930791" y="3090364"/>
                  </a:lnTo>
                  <a:lnTo>
                    <a:pt x="5944546" y="2912758"/>
                  </a:lnTo>
                  <a:lnTo>
                    <a:pt x="5958760" y="2782410"/>
                  </a:lnTo>
                  <a:lnTo>
                    <a:pt x="5972973" y="2743595"/>
                  </a:lnTo>
                  <a:lnTo>
                    <a:pt x="5986728" y="2770632"/>
                  </a:lnTo>
                  <a:lnTo>
                    <a:pt x="6000942" y="2770452"/>
                  </a:lnTo>
                  <a:lnTo>
                    <a:pt x="6014697" y="2696608"/>
                  </a:lnTo>
                  <a:lnTo>
                    <a:pt x="6028911" y="2604254"/>
                  </a:lnTo>
                  <a:lnTo>
                    <a:pt x="6043125" y="2486185"/>
                  </a:lnTo>
                  <a:lnTo>
                    <a:pt x="6056422" y="2318507"/>
                  </a:lnTo>
                  <a:lnTo>
                    <a:pt x="6070635" y="2137610"/>
                  </a:lnTo>
                  <a:lnTo>
                    <a:pt x="6084390" y="1976950"/>
                  </a:lnTo>
                  <a:lnTo>
                    <a:pt x="6098604" y="1886695"/>
                  </a:lnTo>
                  <a:lnTo>
                    <a:pt x="6112359" y="1876214"/>
                  </a:lnTo>
                  <a:lnTo>
                    <a:pt x="6126573" y="1855838"/>
                  </a:lnTo>
                  <a:lnTo>
                    <a:pt x="6140787" y="1813024"/>
                  </a:lnTo>
                  <a:lnTo>
                    <a:pt x="6154542" y="1731433"/>
                  </a:lnTo>
                  <a:lnTo>
                    <a:pt x="6168756" y="1601703"/>
                  </a:lnTo>
                  <a:lnTo>
                    <a:pt x="6182511" y="1475657"/>
                  </a:lnTo>
                  <a:lnTo>
                    <a:pt x="6196725" y="1357905"/>
                  </a:lnTo>
                  <a:lnTo>
                    <a:pt x="6210938" y="1270426"/>
                  </a:lnTo>
                  <a:lnTo>
                    <a:pt x="6223777" y="1256365"/>
                  </a:lnTo>
                  <a:lnTo>
                    <a:pt x="6237990" y="1306021"/>
                  </a:lnTo>
                  <a:lnTo>
                    <a:pt x="6251746" y="1349329"/>
                  </a:lnTo>
                  <a:lnTo>
                    <a:pt x="6265959" y="1322274"/>
                  </a:lnTo>
                  <a:lnTo>
                    <a:pt x="6279715" y="1263839"/>
                  </a:lnTo>
                  <a:lnTo>
                    <a:pt x="6293928" y="1266468"/>
                  </a:lnTo>
                  <a:lnTo>
                    <a:pt x="6308142" y="1307519"/>
                  </a:lnTo>
                  <a:lnTo>
                    <a:pt x="6321897" y="1330165"/>
                  </a:lnTo>
                  <a:lnTo>
                    <a:pt x="6336111" y="1358190"/>
                  </a:lnTo>
                  <a:lnTo>
                    <a:pt x="6349866" y="1392347"/>
                  </a:lnTo>
                  <a:lnTo>
                    <a:pt x="6364080" y="1426307"/>
                  </a:lnTo>
                  <a:lnTo>
                    <a:pt x="6378294" y="1467344"/>
                  </a:lnTo>
                  <a:lnTo>
                    <a:pt x="6391132" y="1488800"/>
                  </a:lnTo>
                  <a:lnTo>
                    <a:pt x="6405346" y="1507131"/>
                  </a:lnTo>
                  <a:lnTo>
                    <a:pt x="6419101" y="1549473"/>
                  </a:lnTo>
                  <a:lnTo>
                    <a:pt x="6433314" y="1621443"/>
                  </a:lnTo>
                  <a:lnTo>
                    <a:pt x="6447070" y="1692425"/>
                  </a:lnTo>
                  <a:lnTo>
                    <a:pt x="6461283" y="1675004"/>
                  </a:lnTo>
                  <a:lnTo>
                    <a:pt x="6475497" y="1584627"/>
                  </a:lnTo>
                  <a:lnTo>
                    <a:pt x="6489252" y="1496495"/>
                  </a:lnTo>
                  <a:lnTo>
                    <a:pt x="6503466" y="1428990"/>
                  </a:lnTo>
                  <a:lnTo>
                    <a:pt x="6517221" y="1380659"/>
                  </a:lnTo>
                  <a:lnTo>
                    <a:pt x="6531435" y="1323694"/>
                  </a:lnTo>
                  <a:lnTo>
                    <a:pt x="6545649" y="1260185"/>
                  </a:lnTo>
                  <a:lnTo>
                    <a:pt x="6558487" y="1243410"/>
                  </a:lnTo>
                  <a:lnTo>
                    <a:pt x="6572701" y="1241528"/>
                  </a:lnTo>
                  <a:lnTo>
                    <a:pt x="6586456" y="1216172"/>
                  </a:lnTo>
                  <a:lnTo>
                    <a:pt x="6600670" y="1168867"/>
                  </a:lnTo>
                  <a:lnTo>
                    <a:pt x="6614425" y="1118984"/>
                  </a:lnTo>
                  <a:lnTo>
                    <a:pt x="6628639" y="1128134"/>
                  </a:lnTo>
                  <a:lnTo>
                    <a:pt x="6642852" y="1165057"/>
                  </a:lnTo>
                  <a:lnTo>
                    <a:pt x="6656608" y="1210770"/>
                  </a:lnTo>
                  <a:lnTo>
                    <a:pt x="6670821" y="1279350"/>
                  </a:lnTo>
                  <a:lnTo>
                    <a:pt x="6684576" y="1307112"/>
                  </a:lnTo>
                  <a:lnTo>
                    <a:pt x="6698790" y="1296313"/>
                  </a:lnTo>
                  <a:lnTo>
                    <a:pt x="6713004" y="1299692"/>
                  </a:lnTo>
                  <a:lnTo>
                    <a:pt x="6726301" y="1282740"/>
                  </a:lnTo>
                  <a:lnTo>
                    <a:pt x="6740514" y="1250666"/>
                  </a:lnTo>
                  <a:lnTo>
                    <a:pt x="6754270" y="1234893"/>
                  </a:lnTo>
                  <a:lnTo>
                    <a:pt x="6768483" y="1239081"/>
                  </a:lnTo>
                  <a:lnTo>
                    <a:pt x="6782238" y="1254758"/>
                  </a:lnTo>
                  <a:lnTo>
                    <a:pt x="6796452" y="1260942"/>
                  </a:lnTo>
                  <a:lnTo>
                    <a:pt x="6810666" y="1265264"/>
                  </a:lnTo>
                  <a:lnTo>
                    <a:pt x="6824421" y="1263713"/>
                  </a:lnTo>
                  <a:lnTo>
                    <a:pt x="6838635" y="1235649"/>
                  </a:lnTo>
                  <a:lnTo>
                    <a:pt x="6852390" y="1195197"/>
                  </a:lnTo>
                  <a:lnTo>
                    <a:pt x="6866604" y="1172196"/>
                  </a:lnTo>
                  <a:lnTo>
                    <a:pt x="6880818" y="1180472"/>
                  </a:lnTo>
                  <a:lnTo>
                    <a:pt x="6893656" y="1229094"/>
                  </a:lnTo>
                  <a:lnTo>
                    <a:pt x="6907869" y="1301147"/>
                  </a:lnTo>
                  <a:lnTo>
                    <a:pt x="6921625" y="1337196"/>
                  </a:lnTo>
                  <a:lnTo>
                    <a:pt x="6935838" y="1361131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0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539689"/>
                  </a:moveTo>
                  <a:lnTo>
                    <a:pt x="14213" y="1581286"/>
                  </a:lnTo>
                  <a:lnTo>
                    <a:pt x="27510" y="1621660"/>
                  </a:lnTo>
                  <a:lnTo>
                    <a:pt x="41724" y="1659109"/>
                  </a:lnTo>
                  <a:lnTo>
                    <a:pt x="55479" y="1706595"/>
                  </a:lnTo>
                  <a:lnTo>
                    <a:pt x="69693" y="1768168"/>
                  </a:lnTo>
                  <a:lnTo>
                    <a:pt x="83448" y="1825521"/>
                  </a:lnTo>
                  <a:lnTo>
                    <a:pt x="97662" y="1831571"/>
                  </a:lnTo>
                  <a:lnTo>
                    <a:pt x="111875" y="1772009"/>
                  </a:lnTo>
                  <a:lnTo>
                    <a:pt x="125630" y="1671053"/>
                  </a:lnTo>
                  <a:lnTo>
                    <a:pt x="139844" y="1588504"/>
                  </a:lnTo>
                  <a:lnTo>
                    <a:pt x="153599" y="1564101"/>
                  </a:lnTo>
                  <a:lnTo>
                    <a:pt x="167813" y="1577902"/>
                  </a:lnTo>
                  <a:lnTo>
                    <a:pt x="182027" y="1590726"/>
                  </a:lnTo>
                  <a:lnTo>
                    <a:pt x="194865" y="1590147"/>
                  </a:lnTo>
                  <a:lnTo>
                    <a:pt x="209079" y="1538667"/>
                  </a:lnTo>
                  <a:lnTo>
                    <a:pt x="222834" y="1412653"/>
                  </a:lnTo>
                  <a:lnTo>
                    <a:pt x="237048" y="1222151"/>
                  </a:lnTo>
                  <a:lnTo>
                    <a:pt x="250803" y="952537"/>
                  </a:lnTo>
                  <a:lnTo>
                    <a:pt x="265017" y="647750"/>
                  </a:lnTo>
                  <a:lnTo>
                    <a:pt x="279230" y="395296"/>
                  </a:lnTo>
                  <a:lnTo>
                    <a:pt x="292986" y="249170"/>
                  </a:lnTo>
                  <a:lnTo>
                    <a:pt x="307199" y="206033"/>
                  </a:lnTo>
                  <a:lnTo>
                    <a:pt x="320955" y="197061"/>
                  </a:lnTo>
                  <a:lnTo>
                    <a:pt x="335168" y="176180"/>
                  </a:lnTo>
                  <a:lnTo>
                    <a:pt x="349382" y="154854"/>
                  </a:lnTo>
                  <a:lnTo>
                    <a:pt x="362220" y="105532"/>
                  </a:lnTo>
                  <a:lnTo>
                    <a:pt x="376434" y="36814"/>
                  </a:lnTo>
                  <a:lnTo>
                    <a:pt x="390189" y="0"/>
                  </a:lnTo>
                  <a:lnTo>
                    <a:pt x="404403" y="9307"/>
                  </a:lnTo>
                  <a:lnTo>
                    <a:pt x="418158" y="59045"/>
                  </a:lnTo>
                  <a:lnTo>
                    <a:pt x="432372" y="136517"/>
                  </a:lnTo>
                  <a:lnTo>
                    <a:pt x="446586" y="224259"/>
                  </a:lnTo>
                  <a:lnTo>
                    <a:pt x="460341" y="283053"/>
                  </a:lnTo>
                  <a:lnTo>
                    <a:pt x="474554" y="274534"/>
                  </a:lnTo>
                  <a:lnTo>
                    <a:pt x="488310" y="206369"/>
                  </a:lnTo>
                  <a:lnTo>
                    <a:pt x="502523" y="112820"/>
                  </a:lnTo>
                  <a:lnTo>
                    <a:pt x="516737" y="53977"/>
                  </a:lnTo>
                  <a:lnTo>
                    <a:pt x="529575" y="93499"/>
                  </a:lnTo>
                  <a:lnTo>
                    <a:pt x="543789" y="192264"/>
                  </a:lnTo>
                  <a:lnTo>
                    <a:pt x="557544" y="271302"/>
                  </a:lnTo>
                  <a:lnTo>
                    <a:pt x="571758" y="324864"/>
                  </a:lnTo>
                  <a:lnTo>
                    <a:pt x="585513" y="410470"/>
                  </a:lnTo>
                  <a:lnTo>
                    <a:pt x="599727" y="524625"/>
                  </a:lnTo>
                  <a:lnTo>
                    <a:pt x="613941" y="605535"/>
                  </a:lnTo>
                  <a:lnTo>
                    <a:pt x="627696" y="649344"/>
                  </a:lnTo>
                  <a:lnTo>
                    <a:pt x="641910" y="694120"/>
                  </a:lnTo>
                  <a:lnTo>
                    <a:pt x="655665" y="790114"/>
                  </a:lnTo>
                  <a:lnTo>
                    <a:pt x="669879" y="930728"/>
                  </a:lnTo>
                  <a:lnTo>
                    <a:pt x="684092" y="1035147"/>
                  </a:lnTo>
                  <a:lnTo>
                    <a:pt x="697389" y="1075745"/>
                  </a:lnTo>
                  <a:lnTo>
                    <a:pt x="711603" y="1099932"/>
                  </a:lnTo>
                  <a:lnTo>
                    <a:pt x="725358" y="1132482"/>
                  </a:lnTo>
                  <a:lnTo>
                    <a:pt x="739572" y="1174201"/>
                  </a:lnTo>
                  <a:lnTo>
                    <a:pt x="753327" y="1201470"/>
                  </a:lnTo>
                  <a:lnTo>
                    <a:pt x="767541" y="1195845"/>
                  </a:lnTo>
                  <a:lnTo>
                    <a:pt x="781754" y="1193843"/>
                  </a:lnTo>
                  <a:lnTo>
                    <a:pt x="795510" y="1243394"/>
                  </a:lnTo>
                  <a:lnTo>
                    <a:pt x="809723" y="1353326"/>
                  </a:lnTo>
                  <a:lnTo>
                    <a:pt x="823478" y="1467673"/>
                  </a:lnTo>
                  <a:lnTo>
                    <a:pt x="837692" y="1576537"/>
                  </a:lnTo>
                  <a:lnTo>
                    <a:pt x="851906" y="1709297"/>
                  </a:lnTo>
                  <a:lnTo>
                    <a:pt x="864744" y="1830593"/>
                  </a:lnTo>
                  <a:lnTo>
                    <a:pt x="878958" y="1900647"/>
                  </a:lnTo>
                  <a:lnTo>
                    <a:pt x="892713" y="1935630"/>
                  </a:lnTo>
                  <a:lnTo>
                    <a:pt x="906927" y="1952825"/>
                  </a:lnTo>
                  <a:lnTo>
                    <a:pt x="920682" y="1937991"/>
                  </a:lnTo>
                  <a:lnTo>
                    <a:pt x="934896" y="1889397"/>
                  </a:lnTo>
                  <a:lnTo>
                    <a:pt x="949109" y="1846442"/>
                  </a:lnTo>
                  <a:lnTo>
                    <a:pt x="962865" y="1842834"/>
                  </a:lnTo>
                  <a:lnTo>
                    <a:pt x="977078" y="1856418"/>
                  </a:lnTo>
                  <a:lnTo>
                    <a:pt x="990834" y="1840074"/>
                  </a:lnTo>
                  <a:lnTo>
                    <a:pt x="1005047" y="1763746"/>
                  </a:lnTo>
                  <a:lnTo>
                    <a:pt x="1019261" y="1643312"/>
                  </a:lnTo>
                  <a:lnTo>
                    <a:pt x="1032099" y="1542229"/>
                  </a:lnTo>
                  <a:lnTo>
                    <a:pt x="1046313" y="1516362"/>
                  </a:lnTo>
                  <a:lnTo>
                    <a:pt x="1060068" y="1547851"/>
                  </a:lnTo>
                  <a:lnTo>
                    <a:pt x="1074282" y="1595014"/>
                  </a:lnTo>
                  <a:lnTo>
                    <a:pt x="1088037" y="1658931"/>
                  </a:lnTo>
                  <a:lnTo>
                    <a:pt x="1102251" y="1730914"/>
                  </a:lnTo>
                  <a:lnTo>
                    <a:pt x="1116465" y="1766878"/>
                  </a:lnTo>
                  <a:lnTo>
                    <a:pt x="1130220" y="1751380"/>
                  </a:lnTo>
                  <a:lnTo>
                    <a:pt x="1144434" y="1730482"/>
                  </a:lnTo>
                  <a:lnTo>
                    <a:pt x="1158189" y="1763225"/>
                  </a:lnTo>
                  <a:lnTo>
                    <a:pt x="1172402" y="1845955"/>
                  </a:lnTo>
                  <a:lnTo>
                    <a:pt x="1186616" y="1946445"/>
                  </a:lnTo>
                  <a:lnTo>
                    <a:pt x="1199454" y="2043848"/>
                  </a:lnTo>
                  <a:lnTo>
                    <a:pt x="1213668" y="2082493"/>
                  </a:lnTo>
                  <a:lnTo>
                    <a:pt x="1227423" y="2043624"/>
                  </a:lnTo>
                  <a:lnTo>
                    <a:pt x="1241637" y="2001405"/>
                  </a:lnTo>
                  <a:lnTo>
                    <a:pt x="1255392" y="2040991"/>
                  </a:lnTo>
                  <a:lnTo>
                    <a:pt x="1269606" y="2182987"/>
                  </a:lnTo>
                  <a:lnTo>
                    <a:pt x="1283820" y="2378662"/>
                  </a:lnTo>
                  <a:lnTo>
                    <a:pt x="1297575" y="2551307"/>
                  </a:lnTo>
                  <a:lnTo>
                    <a:pt x="1311789" y="2606525"/>
                  </a:lnTo>
                  <a:lnTo>
                    <a:pt x="1325544" y="2606525"/>
                  </a:lnTo>
                  <a:lnTo>
                    <a:pt x="1339758" y="2574525"/>
                  </a:lnTo>
                  <a:lnTo>
                    <a:pt x="1353971" y="2482267"/>
                  </a:lnTo>
                  <a:lnTo>
                    <a:pt x="1367268" y="2408974"/>
                  </a:lnTo>
                  <a:lnTo>
                    <a:pt x="1381482" y="2395801"/>
                  </a:lnTo>
                  <a:lnTo>
                    <a:pt x="1395237" y="2445582"/>
                  </a:lnTo>
                  <a:lnTo>
                    <a:pt x="1409451" y="2510429"/>
                  </a:lnTo>
                  <a:lnTo>
                    <a:pt x="1423206" y="2542528"/>
                  </a:lnTo>
                  <a:lnTo>
                    <a:pt x="1437420" y="2517380"/>
                  </a:lnTo>
                  <a:lnTo>
                    <a:pt x="1451633" y="2443767"/>
                  </a:lnTo>
                  <a:lnTo>
                    <a:pt x="1465389" y="2364099"/>
                  </a:lnTo>
                  <a:lnTo>
                    <a:pt x="1479602" y="2319769"/>
                  </a:lnTo>
                  <a:lnTo>
                    <a:pt x="1493358" y="2310049"/>
                  </a:lnTo>
                  <a:lnTo>
                    <a:pt x="1507571" y="2351962"/>
                  </a:lnTo>
                  <a:lnTo>
                    <a:pt x="1521785" y="2450560"/>
                  </a:lnTo>
                  <a:lnTo>
                    <a:pt x="1534623" y="2541054"/>
                  </a:lnTo>
                  <a:lnTo>
                    <a:pt x="1548837" y="2593440"/>
                  </a:lnTo>
                  <a:lnTo>
                    <a:pt x="1562592" y="2606525"/>
                  </a:lnTo>
                  <a:lnTo>
                    <a:pt x="1576806" y="2606525"/>
                  </a:lnTo>
                  <a:lnTo>
                    <a:pt x="1590561" y="2606525"/>
                  </a:lnTo>
                  <a:lnTo>
                    <a:pt x="1604775" y="2606525"/>
                  </a:lnTo>
                  <a:lnTo>
                    <a:pt x="1618989" y="2606525"/>
                  </a:lnTo>
                  <a:lnTo>
                    <a:pt x="1632744" y="2606525"/>
                  </a:lnTo>
                  <a:lnTo>
                    <a:pt x="1646957" y="2606525"/>
                  </a:lnTo>
                  <a:lnTo>
                    <a:pt x="1660713" y="2606525"/>
                  </a:lnTo>
                  <a:lnTo>
                    <a:pt x="1674926" y="2565076"/>
                  </a:lnTo>
                  <a:lnTo>
                    <a:pt x="1689140" y="2469614"/>
                  </a:lnTo>
                  <a:lnTo>
                    <a:pt x="1701978" y="2369638"/>
                  </a:lnTo>
                  <a:lnTo>
                    <a:pt x="1716192" y="2306029"/>
                  </a:lnTo>
                  <a:lnTo>
                    <a:pt x="1729947" y="2308056"/>
                  </a:lnTo>
                  <a:lnTo>
                    <a:pt x="1744161" y="2358937"/>
                  </a:lnTo>
                  <a:lnTo>
                    <a:pt x="1757916" y="2389017"/>
                  </a:lnTo>
                  <a:lnTo>
                    <a:pt x="1772130" y="2336155"/>
                  </a:lnTo>
                  <a:lnTo>
                    <a:pt x="1786344" y="2225616"/>
                  </a:lnTo>
                  <a:lnTo>
                    <a:pt x="1800099" y="2225608"/>
                  </a:lnTo>
                  <a:lnTo>
                    <a:pt x="1814313" y="2375283"/>
                  </a:lnTo>
                  <a:lnTo>
                    <a:pt x="1828068" y="2506730"/>
                  </a:lnTo>
                  <a:lnTo>
                    <a:pt x="1842282" y="2527334"/>
                  </a:lnTo>
                  <a:lnTo>
                    <a:pt x="1856495" y="2488458"/>
                  </a:lnTo>
                  <a:lnTo>
                    <a:pt x="1869333" y="2522675"/>
                  </a:lnTo>
                  <a:lnTo>
                    <a:pt x="1883547" y="2606525"/>
                  </a:lnTo>
                  <a:lnTo>
                    <a:pt x="1897302" y="2606525"/>
                  </a:lnTo>
                  <a:lnTo>
                    <a:pt x="1911516" y="2606525"/>
                  </a:lnTo>
                  <a:lnTo>
                    <a:pt x="1925271" y="2606525"/>
                  </a:lnTo>
                  <a:lnTo>
                    <a:pt x="1939485" y="2606525"/>
                  </a:lnTo>
                  <a:lnTo>
                    <a:pt x="1953699" y="2606525"/>
                  </a:lnTo>
                  <a:lnTo>
                    <a:pt x="1967454" y="2606525"/>
                  </a:lnTo>
                  <a:lnTo>
                    <a:pt x="1981668" y="2606525"/>
                  </a:lnTo>
                  <a:lnTo>
                    <a:pt x="1995423" y="2606525"/>
                  </a:lnTo>
                  <a:lnTo>
                    <a:pt x="2009637" y="2606525"/>
                  </a:lnTo>
                  <a:lnTo>
                    <a:pt x="2023850" y="2606525"/>
                  </a:lnTo>
                  <a:lnTo>
                    <a:pt x="2037147" y="2606525"/>
                  </a:lnTo>
                  <a:lnTo>
                    <a:pt x="2051361" y="2606525"/>
                  </a:lnTo>
                  <a:lnTo>
                    <a:pt x="2065116" y="2606525"/>
                  </a:lnTo>
                  <a:lnTo>
                    <a:pt x="2079330" y="2606525"/>
                  </a:lnTo>
                  <a:lnTo>
                    <a:pt x="2093085" y="2606525"/>
                  </a:lnTo>
                  <a:lnTo>
                    <a:pt x="2107299" y="2606525"/>
                  </a:lnTo>
                  <a:lnTo>
                    <a:pt x="2121512" y="2606525"/>
                  </a:lnTo>
                  <a:lnTo>
                    <a:pt x="2135268" y="2606525"/>
                  </a:lnTo>
                  <a:lnTo>
                    <a:pt x="2149481" y="2606525"/>
                  </a:lnTo>
                  <a:lnTo>
                    <a:pt x="2163237" y="2606525"/>
                  </a:lnTo>
                  <a:lnTo>
                    <a:pt x="2177450" y="2606525"/>
                  </a:lnTo>
                  <a:lnTo>
                    <a:pt x="2191664" y="2606525"/>
                  </a:lnTo>
                  <a:lnTo>
                    <a:pt x="2204502" y="2606525"/>
                  </a:lnTo>
                  <a:lnTo>
                    <a:pt x="2218716" y="2606525"/>
                  </a:lnTo>
                  <a:lnTo>
                    <a:pt x="2232471" y="2606525"/>
                  </a:lnTo>
                  <a:lnTo>
                    <a:pt x="2246685" y="2606525"/>
                  </a:lnTo>
                  <a:lnTo>
                    <a:pt x="2260440" y="2488544"/>
                  </a:lnTo>
                  <a:lnTo>
                    <a:pt x="2274654" y="2378136"/>
                  </a:lnTo>
                  <a:lnTo>
                    <a:pt x="2288868" y="2312454"/>
                  </a:lnTo>
                  <a:lnTo>
                    <a:pt x="2302623" y="2265760"/>
                  </a:lnTo>
                  <a:lnTo>
                    <a:pt x="2316837" y="2240222"/>
                  </a:lnTo>
                  <a:lnTo>
                    <a:pt x="2330592" y="2236451"/>
                  </a:lnTo>
                  <a:lnTo>
                    <a:pt x="2344805" y="2223494"/>
                  </a:lnTo>
                  <a:lnTo>
                    <a:pt x="2359019" y="2194622"/>
                  </a:lnTo>
                  <a:lnTo>
                    <a:pt x="2371857" y="2186198"/>
                  </a:lnTo>
                  <a:lnTo>
                    <a:pt x="2386071" y="2212403"/>
                  </a:lnTo>
                  <a:lnTo>
                    <a:pt x="2399826" y="2231751"/>
                  </a:lnTo>
                  <a:lnTo>
                    <a:pt x="2414040" y="2261997"/>
                  </a:lnTo>
                  <a:lnTo>
                    <a:pt x="2427795" y="2341085"/>
                  </a:lnTo>
                  <a:lnTo>
                    <a:pt x="2442009" y="2433997"/>
                  </a:lnTo>
                  <a:lnTo>
                    <a:pt x="2456223" y="2494129"/>
                  </a:lnTo>
                  <a:lnTo>
                    <a:pt x="2469978" y="2497688"/>
                  </a:lnTo>
                  <a:lnTo>
                    <a:pt x="2484192" y="2456662"/>
                  </a:lnTo>
                  <a:lnTo>
                    <a:pt x="2497947" y="2413775"/>
                  </a:lnTo>
                  <a:lnTo>
                    <a:pt x="2512161" y="2408972"/>
                  </a:lnTo>
                  <a:lnTo>
                    <a:pt x="2526374" y="2405412"/>
                  </a:lnTo>
                  <a:lnTo>
                    <a:pt x="2539213" y="2356613"/>
                  </a:lnTo>
                  <a:lnTo>
                    <a:pt x="2553426" y="2295451"/>
                  </a:lnTo>
                  <a:lnTo>
                    <a:pt x="2567181" y="2267740"/>
                  </a:lnTo>
                  <a:lnTo>
                    <a:pt x="2581395" y="2262809"/>
                  </a:lnTo>
                  <a:lnTo>
                    <a:pt x="2595150" y="2227564"/>
                  </a:lnTo>
                  <a:lnTo>
                    <a:pt x="2609364" y="2156576"/>
                  </a:lnTo>
                  <a:lnTo>
                    <a:pt x="2623578" y="2089601"/>
                  </a:lnTo>
                  <a:lnTo>
                    <a:pt x="2637333" y="2058242"/>
                  </a:lnTo>
                  <a:lnTo>
                    <a:pt x="2651547" y="2065998"/>
                  </a:lnTo>
                  <a:lnTo>
                    <a:pt x="2665302" y="2047312"/>
                  </a:lnTo>
                  <a:lnTo>
                    <a:pt x="2679516" y="1932267"/>
                  </a:lnTo>
                  <a:lnTo>
                    <a:pt x="2693729" y="1766503"/>
                  </a:lnTo>
                  <a:lnTo>
                    <a:pt x="2707026" y="1650436"/>
                  </a:lnTo>
                  <a:lnTo>
                    <a:pt x="2721240" y="1605332"/>
                  </a:lnTo>
                  <a:lnTo>
                    <a:pt x="2734995" y="1586799"/>
                  </a:lnTo>
                  <a:lnTo>
                    <a:pt x="2749209" y="1533846"/>
                  </a:lnTo>
                  <a:lnTo>
                    <a:pt x="2762964" y="1475163"/>
                  </a:lnTo>
                  <a:lnTo>
                    <a:pt x="2777178" y="1441373"/>
                  </a:lnTo>
                  <a:lnTo>
                    <a:pt x="2791392" y="1398702"/>
                  </a:lnTo>
                  <a:lnTo>
                    <a:pt x="2805147" y="1338999"/>
                  </a:lnTo>
                  <a:lnTo>
                    <a:pt x="2819360" y="1288947"/>
                  </a:lnTo>
                  <a:lnTo>
                    <a:pt x="2833116" y="1283235"/>
                  </a:lnTo>
                  <a:lnTo>
                    <a:pt x="2847329" y="1327915"/>
                  </a:lnTo>
                  <a:lnTo>
                    <a:pt x="2861543" y="1417916"/>
                  </a:lnTo>
                  <a:lnTo>
                    <a:pt x="2874381" y="1472525"/>
                  </a:lnTo>
                  <a:lnTo>
                    <a:pt x="2888595" y="1423958"/>
                  </a:lnTo>
                  <a:lnTo>
                    <a:pt x="2902350" y="1314826"/>
                  </a:lnTo>
                  <a:lnTo>
                    <a:pt x="2916564" y="1257144"/>
                  </a:lnTo>
                  <a:lnTo>
                    <a:pt x="2930319" y="1226077"/>
                  </a:lnTo>
                  <a:lnTo>
                    <a:pt x="2944533" y="1151502"/>
                  </a:lnTo>
                  <a:lnTo>
                    <a:pt x="2958747" y="1100809"/>
                  </a:lnTo>
                  <a:lnTo>
                    <a:pt x="2972502" y="1091116"/>
                  </a:lnTo>
                  <a:lnTo>
                    <a:pt x="2986716" y="1056151"/>
                  </a:lnTo>
                  <a:lnTo>
                    <a:pt x="3000471" y="1031583"/>
                  </a:lnTo>
                  <a:lnTo>
                    <a:pt x="3014685" y="1073617"/>
                  </a:lnTo>
                  <a:lnTo>
                    <a:pt x="3028898" y="1088035"/>
                  </a:lnTo>
                  <a:lnTo>
                    <a:pt x="3041736" y="1025745"/>
                  </a:lnTo>
                  <a:lnTo>
                    <a:pt x="3055950" y="954874"/>
                  </a:lnTo>
                  <a:lnTo>
                    <a:pt x="3069705" y="938733"/>
                  </a:lnTo>
                  <a:lnTo>
                    <a:pt x="3083919" y="957684"/>
                  </a:lnTo>
                  <a:lnTo>
                    <a:pt x="3097674" y="1009425"/>
                  </a:lnTo>
                  <a:lnTo>
                    <a:pt x="3111888" y="1124263"/>
                  </a:lnTo>
                  <a:lnTo>
                    <a:pt x="3126102" y="1229472"/>
                  </a:lnTo>
                  <a:lnTo>
                    <a:pt x="3139857" y="1303560"/>
                  </a:lnTo>
                  <a:lnTo>
                    <a:pt x="3154071" y="1366677"/>
                  </a:lnTo>
                  <a:lnTo>
                    <a:pt x="3167826" y="1381398"/>
                  </a:lnTo>
                  <a:lnTo>
                    <a:pt x="3182040" y="1339962"/>
                  </a:lnTo>
                  <a:lnTo>
                    <a:pt x="3196253" y="1326225"/>
                  </a:lnTo>
                  <a:lnTo>
                    <a:pt x="3209092" y="1426689"/>
                  </a:lnTo>
                  <a:lnTo>
                    <a:pt x="3223305" y="1582686"/>
                  </a:lnTo>
                  <a:lnTo>
                    <a:pt x="3237061" y="1709945"/>
                  </a:lnTo>
                  <a:lnTo>
                    <a:pt x="3251274" y="1788864"/>
                  </a:lnTo>
                  <a:lnTo>
                    <a:pt x="3265030" y="1803844"/>
                  </a:lnTo>
                  <a:lnTo>
                    <a:pt x="3279243" y="1785817"/>
                  </a:lnTo>
                  <a:lnTo>
                    <a:pt x="3293457" y="1799006"/>
                  </a:lnTo>
                  <a:lnTo>
                    <a:pt x="3307212" y="1833984"/>
                  </a:lnTo>
                  <a:lnTo>
                    <a:pt x="3321426" y="1865945"/>
                  </a:lnTo>
                  <a:lnTo>
                    <a:pt x="3335181" y="1898091"/>
                  </a:lnTo>
                  <a:lnTo>
                    <a:pt x="3349395" y="1938503"/>
                  </a:lnTo>
                  <a:lnTo>
                    <a:pt x="3363609" y="1959989"/>
                  </a:lnTo>
                  <a:lnTo>
                    <a:pt x="3376905" y="1906027"/>
                  </a:lnTo>
                  <a:lnTo>
                    <a:pt x="3391119" y="1843420"/>
                  </a:lnTo>
                  <a:lnTo>
                    <a:pt x="3404874" y="1817591"/>
                  </a:lnTo>
                  <a:lnTo>
                    <a:pt x="3419088" y="1814581"/>
                  </a:lnTo>
                  <a:lnTo>
                    <a:pt x="3432843" y="1870146"/>
                  </a:lnTo>
                  <a:lnTo>
                    <a:pt x="3447057" y="1926366"/>
                  </a:lnTo>
                  <a:lnTo>
                    <a:pt x="3461271" y="1923825"/>
                  </a:lnTo>
                  <a:lnTo>
                    <a:pt x="3475026" y="1905826"/>
                  </a:lnTo>
                  <a:lnTo>
                    <a:pt x="3489240" y="1902588"/>
                  </a:lnTo>
                  <a:lnTo>
                    <a:pt x="3502995" y="1900224"/>
                  </a:lnTo>
                  <a:lnTo>
                    <a:pt x="3517208" y="1890560"/>
                  </a:lnTo>
                  <a:lnTo>
                    <a:pt x="3531422" y="1875444"/>
                  </a:lnTo>
                  <a:lnTo>
                    <a:pt x="3544260" y="1878729"/>
                  </a:lnTo>
                  <a:lnTo>
                    <a:pt x="3558474" y="1889952"/>
                  </a:lnTo>
                  <a:lnTo>
                    <a:pt x="3572229" y="1918140"/>
                  </a:lnTo>
                  <a:lnTo>
                    <a:pt x="3586443" y="1956632"/>
                  </a:lnTo>
                  <a:lnTo>
                    <a:pt x="3600198" y="1948413"/>
                  </a:lnTo>
                  <a:lnTo>
                    <a:pt x="3614412" y="1906249"/>
                  </a:lnTo>
                  <a:lnTo>
                    <a:pt x="3628626" y="1881148"/>
                  </a:lnTo>
                  <a:lnTo>
                    <a:pt x="3642381" y="1877173"/>
                  </a:lnTo>
                  <a:lnTo>
                    <a:pt x="3656595" y="1883683"/>
                  </a:lnTo>
                  <a:lnTo>
                    <a:pt x="3670350" y="1881959"/>
                  </a:lnTo>
                  <a:lnTo>
                    <a:pt x="3684564" y="1842407"/>
                  </a:lnTo>
                  <a:lnTo>
                    <a:pt x="3698777" y="1839395"/>
                  </a:lnTo>
                  <a:lnTo>
                    <a:pt x="3711616" y="1882219"/>
                  </a:lnTo>
                  <a:lnTo>
                    <a:pt x="3725829" y="1893326"/>
                  </a:lnTo>
                  <a:lnTo>
                    <a:pt x="3739584" y="1846112"/>
                  </a:lnTo>
                  <a:lnTo>
                    <a:pt x="3753798" y="1767953"/>
                  </a:lnTo>
                  <a:lnTo>
                    <a:pt x="3767553" y="1719078"/>
                  </a:lnTo>
                  <a:lnTo>
                    <a:pt x="3781767" y="1720858"/>
                  </a:lnTo>
                  <a:lnTo>
                    <a:pt x="3795981" y="1731562"/>
                  </a:lnTo>
                  <a:lnTo>
                    <a:pt x="3809736" y="1710458"/>
                  </a:lnTo>
                  <a:lnTo>
                    <a:pt x="3823950" y="1644654"/>
                  </a:lnTo>
                  <a:lnTo>
                    <a:pt x="3837705" y="1563805"/>
                  </a:lnTo>
                  <a:lnTo>
                    <a:pt x="3851919" y="1537514"/>
                  </a:lnTo>
                  <a:lnTo>
                    <a:pt x="3866132" y="1542474"/>
                  </a:lnTo>
                  <a:lnTo>
                    <a:pt x="3878971" y="1527762"/>
                  </a:lnTo>
                  <a:lnTo>
                    <a:pt x="3893184" y="1491052"/>
                  </a:lnTo>
                  <a:lnTo>
                    <a:pt x="3906940" y="1411670"/>
                  </a:lnTo>
                  <a:lnTo>
                    <a:pt x="3921153" y="1321728"/>
                  </a:lnTo>
                  <a:lnTo>
                    <a:pt x="3934909" y="1269311"/>
                  </a:lnTo>
                  <a:lnTo>
                    <a:pt x="3949122" y="1232920"/>
                  </a:lnTo>
                  <a:lnTo>
                    <a:pt x="3963336" y="1211842"/>
                  </a:lnTo>
                  <a:lnTo>
                    <a:pt x="3977091" y="1214074"/>
                  </a:lnTo>
                  <a:lnTo>
                    <a:pt x="3991305" y="1223434"/>
                  </a:lnTo>
                  <a:lnTo>
                    <a:pt x="4005060" y="1222233"/>
                  </a:lnTo>
                  <a:lnTo>
                    <a:pt x="4019274" y="1213544"/>
                  </a:lnTo>
                  <a:lnTo>
                    <a:pt x="4033488" y="1149159"/>
                  </a:lnTo>
                  <a:lnTo>
                    <a:pt x="4046784" y="1055008"/>
                  </a:lnTo>
                  <a:lnTo>
                    <a:pt x="4060998" y="1020562"/>
                  </a:lnTo>
                  <a:lnTo>
                    <a:pt x="4074753" y="1047157"/>
                  </a:lnTo>
                  <a:lnTo>
                    <a:pt x="4088967" y="1067516"/>
                  </a:lnTo>
                  <a:lnTo>
                    <a:pt x="4102722" y="1074512"/>
                  </a:lnTo>
                  <a:lnTo>
                    <a:pt x="4116936" y="1106067"/>
                  </a:lnTo>
                  <a:lnTo>
                    <a:pt x="4131150" y="1103859"/>
                  </a:lnTo>
                  <a:lnTo>
                    <a:pt x="4144905" y="1081615"/>
                  </a:lnTo>
                  <a:lnTo>
                    <a:pt x="4159119" y="1090146"/>
                  </a:lnTo>
                  <a:lnTo>
                    <a:pt x="4172874" y="1163078"/>
                  </a:lnTo>
                  <a:lnTo>
                    <a:pt x="4187088" y="1218927"/>
                  </a:lnTo>
                  <a:lnTo>
                    <a:pt x="4201301" y="1235812"/>
                  </a:lnTo>
                  <a:lnTo>
                    <a:pt x="4214139" y="1277892"/>
                  </a:lnTo>
                  <a:lnTo>
                    <a:pt x="4228353" y="1317151"/>
                  </a:lnTo>
                  <a:lnTo>
                    <a:pt x="4242108" y="1367688"/>
                  </a:lnTo>
                  <a:lnTo>
                    <a:pt x="4256322" y="1444333"/>
                  </a:lnTo>
                  <a:lnTo>
                    <a:pt x="4270077" y="1504470"/>
                  </a:lnTo>
                  <a:lnTo>
                    <a:pt x="4284291" y="1552608"/>
                  </a:lnTo>
                  <a:lnTo>
                    <a:pt x="4298505" y="1654356"/>
                  </a:lnTo>
                  <a:lnTo>
                    <a:pt x="4312260" y="1758390"/>
                  </a:lnTo>
                  <a:lnTo>
                    <a:pt x="4326474" y="1817365"/>
                  </a:lnTo>
                  <a:lnTo>
                    <a:pt x="4340229" y="1834705"/>
                  </a:lnTo>
                  <a:lnTo>
                    <a:pt x="4354443" y="1858839"/>
                  </a:lnTo>
                  <a:lnTo>
                    <a:pt x="4368656" y="1927806"/>
                  </a:lnTo>
                  <a:lnTo>
                    <a:pt x="4381495" y="1986829"/>
                  </a:lnTo>
                  <a:lnTo>
                    <a:pt x="4395708" y="2023273"/>
                  </a:lnTo>
                  <a:lnTo>
                    <a:pt x="4409464" y="2050016"/>
                  </a:lnTo>
                  <a:lnTo>
                    <a:pt x="4423677" y="2083480"/>
                  </a:lnTo>
                  <a:lnTo>
                    <a:pt x="4437433" y="2110046"/>
                  </a:lnTo>
                  <a:lnTo>
                    <a:pt x="4451646" y="2107534"/>
                  </a:lnTo>
                  <a:lnTo>
                    <a:pt x="4465860" y="2080698"/>
                  </a:lnTo>
                  <a:lnTo>
                    <a:pt x="4479615" y="2063099"/>
                  </a:lnTo>
                  <a:lnTo>
                    <a:pt x="4493829" y="2093767"/>
                  </a:lnTo>
                  <a:lnTo>
                    <a:pt x="4507584" y="2151035"/>
                  </a:lnTo>
                  <a:lnTo>
                    <a:pt x="4521798" y="2199340"/>
                  </a:lnTo>
                  <a:lnTo>
                    <a:pt x="4536012" y="2221850"/>
                  </a:lnTo>
                  <a:lnTo>
                    <a:pt x="4548850" y="2251509"/>
                  </a:lnTo>
                  <a:lnTo>
                    <a:pt x="4563063" y="2316282"/>
                  </a:lnTo>
                  <a:lnTo>
                    <a:pt x="4576819" y="2387586"/>
                  </a:lnTo>
                  <a:lnTo>
                    <a:pt x="4591032" y="2406044"/>
                  </a:lnTo>
                  <a:lnTo>
                    <a:pt x="4604788" y="2385480"/>
                  </a:lnTo>
                  <a:lnTo>
                    <a:pt x="4619001" y="2379826"/>
                  </a:lnTo>
                  <a:lnTo>
                    <a:pt x="4633215" y="2393263"/>
                  </a:lnTo>
                  <a:lnTo>
                    <a:pt x="4646970" y="2415268"/>
                  </a:lnTo>
                  <a:lnTo>
                    <a:pt x="4661184" y="2415722"/>
                  </a:lnTo>
                  <a:lnTo>
                    <a:pt x="4674939" y="2378945"/>
                  </a:lnTo>
                  <a:lnTo>
                    <a:pt x="4689153" y="2332352"/>
                  </a:lnTo>
                  <a:lnTo>
                    <a:pt x="4703367" y="2311819"/>
                  </a:lnTo>
                  <a:lnTo>
                    <a:pt x="4716663" y="2282932"/>
                  </a:lnTo>
                  <a:lnTo>
                    <a:pt x="4730877" y="2188950"/>
                  </a:lnTo>
                  <a:lnTo>
                    <a:pt x="4744632" y="2096823"/>
                  </a:lnTo>
                  <a:lnTo>
                    <a:pt x="4758846" y="2069881"/>
                  </a:lnTo>
                  <a:lnTo>
                    <a:pt x="4772601" y="2081208"/>
                  </a:lnTo>
                  <a:lnTo>
                    <a:pt x="4786815" y="2096542"/>
                  </a:lnTo>
                  <a:lnTo>
                    <a:pt x="4801029" y="2084159"/>
                  </a:lnTo>
                  <a:lnTo>
                    <a:pt x="4814784" y="2063907"/>
                  </a:lnTo>
                  <a:lnTo>
                    <a:pt x="4828998" y="2059200"/>
                  </a:lnTo>
                  <a:lnTo>
                    <a:pt x="4842753" y="2071280"/>
                  </a:lnTo>
                  <a:lnTo>
                    <a:pt x="4856967" y="2086408"/>
                  </a:lnTo>
                  <a:lnTo>
                    <a:pt x="4871180" y="2088674"/>
                  </a:lnTo>
                  <a:lnTo>
                    <a:pt x="4884019" y="2079092"/>
                  </a:lnTo>
                  <a:lnTo>
                    <a:pt x="4898232" y="2067472"/>
                  </a:lnTo>
                  <a:lnTo>
                    <a:pt x="4911987" y="2044431"/>
                  </a:lnTo>
                  <a:lnTo>
                    <a:pt x="4926201" y="2033083"/>
                  </a:lnTo>
                  <a:lnTo>
                    <a:pt x="4939956" y="2046916"/>
                  </a:lnTo>
                  <a:lnTo>
                    <a:pt x="4954170" y="2052292"/>
                  </a:lnTo>
                  <a:lnTo>
                    <a:pt x="4968384" y="2044909"/>
                  </a:lnTo>
                  <a:lnTo>
                    <a:pt x="4982139" y="2024678"/>
                  </a:lnTo>
                  <a:lnTo>
                    <a:pt x="4996353" y="2016020"/>
                  </a:lnTo>
                  <a:lnTo>
                    <a:pt x="5010108" y="2055403"/>
                  </a:lnTo>
                  <a:lnTo>
                    <a:pt x="5024322" y="2104711"/>
                  </a:lnTo>
                  <a:lnTo>
                    <a:pt x="5038535" y="2122117"/>
                  </a:lnTo>
                  <a:lnTo>
                    <a:pt x="5051374" y="2130993"/>
                  </a:lnTo>
                  <a:lnTo>
                    <a:pt x="5065587" y="2151967"/>
                  </a:lnTo>
                  <a:lnTo>
                    <a:pt x="5079343" y="2175046"/>
                  </a:lnTo>
                  <a:lnTo>
                    <a:pt x="5093556" y="2190342"/>
                  </a:lnTo>
                  <a:lnTo>
                    <a:pt x="5107312" y="2223755"/>
                  </a:lnTo>
                  <a:lnTo>
                    <a:pt x="5121525" y="2287653"/>
                  </a:lnTo>
                  <a:lnTo>
                    <a:pt x="5135739" y="2334069"/>
                  </a:lnTo>
                  <a:lnTo>
                    <a:pt x="5149494" y="2368074"/>
                  </a:lnTo>
                  <a:lnTo>
                    <a:pt x="5163708" y="2424880"/>
                  </a:lnTo>
                  <a:lnTo>
                    <a:pt x="5177463" y="2451343"/>
                  </a:lnTo>
                  <a:lnTo>
                    <a:pt x="5191677" y="2453058"/>
                  </a:lnTo>
                  <a:lnTo>
                    <a:pt x="5205891" y="2486385"/>
                  </a:lnTo>
                  <a:lnTo>
                    <a:pt x="5218729" y="2508471"/>
                  </a:lnTo>
                  <a:lnTo>
                    <a:pt x="5232943" y="2518576"/>
                  </a:lnTo>
                  <a:lnTo>
                    <a:pt x="5246698" y="2545532"/>
                  </a:lnTo>
                  <a:lnTo>
                    <a:pt x="5260911" y="2541904"/>
                  </a:lnTo>
                  <a:lnTo>
                    <a:pt x="5274667" y="2519881"/>
                  </a:lnTo>
                  <a:lnTo>
                    <a:pt x="5288880" y="2549473"/>
                  </a:lnTo>
                  <a:lnTo>
                    <a:pt x="5303094" y="2606525"/>
                  </a:lnTo>
                  <a:lnTo>
                    <a:pt x="5316849" y="2606525"/>
                  </a:lnTo>
                  <a:lnTo>
                    <a:pt x="5331063" y="2606525"/>
                  </a:lnTo>
                  <a:lnTo>
                    <a:pt x="5344818" y="2606525"/>
                  </a:lnTo>
                  <a:lnTo>
                    <a:pt x="5359032" y="2606525"/>
                  </a:lnTo>
                  <a:lnTo>
                    <a:pt x="5373246" y="2606525"/>
                  </a:lnTo>
                  <a:lnTo>
                    <a:pt x="5386542" y="2606525"/>
                  </a:lnTo>
                  <a:lnTo>
                    <a:pt x="5400756" y="2606525"/>
                  </a:lnTo>
                  <a:lnTo>
                    <a:pt x="5414511" y="2606525"/>
                  </a:lnTo>
                  <a:lnTo>
                    <a:pt x="5428725" y="2606525"/>
                  </a:lnTo>
                  <a:lnTo>
                    <a:pt x="5442480" y="2606525"/>
                  </a:lnTo>
                  <a:lnTo>
                    <a:pt x="5456694" y="2606525"/>
                  </a:lnTo>
                  <a:lnTo>
                    <a:pt x="5470908" y="2606525"/>
                  </a:lnTo>
                  <a:lnTo>
                    <a:pt x="5484663" y="2606525"/>
                  </a:lnTo>
                  <a:lnTo>
                    <a:pt x="5498877" y="2606525"/>
                  </a:lnTo>
                  <a:lnTo>
                    <a:pt x="5512632" y="2606525"/>
                  </a:lnTo>
                  <a:lnTo>
                    <a:pt x="5526846" y="2606525"/>
                  </a:lnTo>
                  <a:lnTo>
                    <a:pt x="5541059" y="2606525"/>
                  </a:lnTo>
                  <a:lnTo>
                    <a:pt x="5553898" y="2606525"/>
                  </a:lnTo>
                  <a:lnTo>
                    <a:pt x="5568111" y="2606525"/>
                  </a:lnTo>
                  <a:lnTo>
                    <a:pt x="5581867" y="2606525"/>
                  </a:lnTo>
                  <a:lnTo>
                    <a:pt x="5596080" y="2606525"/>
                  </a:lnTo>
                  <a:lnTo>
                    <a:pt x="5609835" y="2606525"/>
                  </a:lnTo>
                  <a:lnTo>
                    <a:pt x="5624049" y="2606525"/>
                  </a:lnTo>
                  <a:lnTo>
                    <a:pt x="5638263" y="2606525"/>
                  </a:lnTo>
                  <a:lnTo>
                    <a:pt x="5652018" y="2543665"/>
                  </a:lnTo>
                  <a:lnTo>
                    <a:pt x="5666232" y="2455932"/>
                  </a:lnTo>
                  <a:lnTo>
                    <a:pt x="5679987" y="2374718"/>
                  </a:lnTo>
                  <a:lnTo>
                    <a:pt x="5694201" y="2336009"/>
                  </a:lnTo>
                  <a:lnTo>
                    <a:pt x="5708415" y="2346089"/>
                  </a:lnTo>
                  <a:lnTo>
                    <a:pt x="5721253" y="2405312"/>
                  </a:lnTo>
                  <a:lnTo>
                    <a:pt x="5735466" y="2498218"/>
                  </a:lnTo>
                  <a:lnTo>
                    <a:pt x="5749222" y="2606525"/>
                  </a:lnTo>
                  <a:lnTo>
                    <a:pt x="5763435" y="2606525"/>
                  </a:lnTo>
                  <a:lnTo>
                    <a:pt x="5777191" y="2606525"/>
                  </a:lnTo>
                  <a:lnTo>
                    <a:pt x="5791404" y="2606525"/>
                  </a:lnTo>
                  <a:lnTo>
                    <a:pt x="5805618" y="2606525"/>
                  </a:lnTo>
                  <a:lnTo>
                    <a:pt x="5819373" y="2606525"/>
                  </a:lnTo>
                  <a:lnTo>
                    <a:pt x="5833587" y="2606525"/>
                  </a:lnTo>
                  <a:lnTo>
                    <a:pt x="5847342" y="2606525"/>
                  </a:lnTo>
                  <a:lnTo>
                    <a:pt x="5861556" y="2606525"/>
                  </a:lnTo>
                  <a:lnTo>
                    <a:pt x="5875770" y="2606525"/>
                  </a:lnTo>
                  <a:lnTo>
                    <a:pt x="5888608" y="2606525"/>
                  </a:lnTo>
                  <a:lnTo>
                    <a:pt x="5902822" y="2606525"/>
                  </a:lnTo>
                  <a:lnTo>
                    <a:pt x="5916577" y="2606525"/>
                  </a:lnTo>
                  <a:lnTo>
                    <a:pt x="5930791" y="2606525"/>
                  </a:lnTo>
                  <a:lnTo>
                    <a:pt x="5944546" y="2606525"/>
                  </a:lnTo>
                  <a:lnTo>
                    <a:pt x="5958760" y="2606525"/>
                  </a:lnTo>
                  <a:lnTo>
                    <a:pt x="5972973" y="2606525"/>
                  </a:lnTo>
                  <a:lnTo>
                    <a:pt x="5986728" y="2606525"/>
                  </a:lnTo>
                  <a:lnTo>
                    <a:pt x="6000942" y="2606525"/>
                  </a:lnTo>
                  <a:lnTo>
                    <a:pt x="6014697" y="2606525"/>
                  </a:lnTo>
                  <a:lnTo>
                    <a:pt x="6028911" y="2604254"/>
                  </a:lnTo>
                  <a:lnTo>
                    <a:pt x="6043125" y="2486185"/>
                  </a:lnTo>
                  <a:lnTo>
                    <a:pt x="6056422" y="2318507"/>
                  </a:lnTo>
                  <a:lnTo>
                    <a:pt x="6070635" y="2137610"/>
                  </a:lnTo>
                  <a:lnTo>
                    <a:pt x="6084390" y="1976950"/>
                  </a:lnTo>
                  <a:lnTo>
                    <a:pt x="6098604" y="1886695"/>
                  </a:lnTo>
                  <a:lnTo>
                    <a:pt x="6112359" y="1876214"/>
                  </a:lnTo>
                  <a:lnTo>
                    <a:pt x="6126573" y="1855838"/>
                  </a:lnTo>
                  <a:lnTo>
                    <a:pt x="6140787" y="1813024"/>
                  </a:lnTo>
                  <a:lnTo>
                    <a:pt x="6154542" y="1731433"/>
                  </a:lnTo>
                  <a:lnTo>
                    <a:pt x="6168756" y="1601703"/>
                  </a:lnTo>
                  <a:lnTo>
                    <a:pt x="6182511" y="1475657"/>
                  </a:lnTo>
                  <a:lnTo>
                    <a:pt x="6196725" y="1357905"/>
                  </a:lnTo>
                  <a:lnTo>
                    <a:pt x="6210938" y="1270426"/>
                  </a:lnTo>
                  <a:lnTo>
                    <a:pt x="6223777" y="1256365"/>
                  </a:lnTo>
                  <a:lnTo>
                    <a:pt x="6237990" y="1306021"/>
                  </a:lnTo>
                  <a:lnTo>
                    <a:pt x="6251746" y="1349329"/>
                  </a:lnTo>
                  <a:lnTo>
                    <a:pt x="6265959" y="1322274"/>
                  </a:lnTo>
                  <a:lnTo>
                    <a:pt x="6279715" y="1263839"/>
                  </a:lnTo>
                  <a:lnTo>
                    <a:pt x="6293928" y="1266468"/>
                  </a:lnTo>
                  <a:lnTo>
                    <a:pt x="6308142" y="1307519"/>
                  </a:lnTo>
                  <a:lnTo>
                    <a:pt x="6321897" y="1330165"/>
                  </a:lnTo>
                  <a:lnTo>
                    <a:pt x="6336111" y="1358190"/>
                  </a:lnTo>
                  <a:lnTo>
                    <a:pt x="6349866" y="1392347"/>
                  </a:lnTo>
                  <a:lnTo>
                    <a:pt x="6364080" y="1426307"/>
                  </a:lnTo>
                  <a:lnTo>
                    <a:pt x="6378294" y="1467344"/>
                  </a:lnTo>
                  <a:lnTo>
                    <a:pt x="6391132" y="1488800"/>
                  </a:lnTo>
                  <a:lnTo>
                    <a:pt x="6405346" y="1507131"/>
                  </a:lnTo>
                  <a:lnTo>
                    <a:pt x="6419101" y="1549473"/>
                  </a:lnTo>
                  <a:lnTo>
                    <a:pt x="6433314" y="1621443"/>
                  </a:lnTo>
                  <a:lnTo>
                    <a:pt x="6447070" y="1692425"/>
                  </a:lnTo>
                  <a:lnTo>
                    <a:pt x="6461283" y="1675004"/>
                  </a:lnTo>
                  <a:lnTo>
                    <a:pt x="6475497" y="1584627"/>
                  </a:lnTo>
                  <a:lnTo>
                    <a:pt x="6489252" y="1496495"/>
                  </a:lnTo>
                  <a:lnTo>
                    <a:pt x="6503466" y="1428990"/>
                  </a:lnTo>
                  <a:lnTo>
                    <a:pt x="6517221" y="1380659"/>
                  </a:lnTo>
                  <a:lnTo>
                    <a:pt x="6531435" y="1323694"/>
                  </a:lnTo>
                  <a:lnTo>
                    <a:pt x="6545649" y="1260185"/>
                  </a:lnTo>
                  <a:lnTo>
                    <a:pt x="6558487" y="1243410"/>
                  </a:lnTo>
                  <a:lnTo>
                    <a:pt x="6572701" y="1241528"/>
                  </a:lnTo>
                  <a:lnTo>
                    <a:pt x="6586456" y="1216172"/>
                  </a:lnTo>
                  <a:lnTo>
                    <a:pt x="6600670" y="1168867"/>
                  </a:lnTo>
                  <a:lnTo>
                    <a:pt x="6614425" y="1118984"/>
                  </a:lnTo>
                  <a:lnTo>
                    <a:pt x="6628639" y="1128134"/>
                  </a:lnTo>
                  <a:lnTo>
                    <a:pt x="6642852" y="1165057"/>
                  </a:lnTo>
                  <a:lnTo>
                    <a:pt x="6656608" y="1210770"/>
                  </a:lnTo>
                  <a:lnTo>
                    <a:pt x="6670821" y="1279350"/>
                  </a:lnTo>
                  <a:lnTo>
                    <a:pt x="6684576" y="1307112"/>
                  </a:lnTo>
                  <a:lnTo>
                    <a:pt x="6698790" y="1296313"/>
                  </a:lnTo>
                  <a:lnTo>
                    <a:pt x="6713004" y="1299692"/>
                  </a:lnTo>
                  <a:lnTo>
                    <a:pt x="6726301" y="1282740"/>
                  </a:lnTo>
                  <a:lnTo>
                    <a:pt x="6740514" y="1250666"/>
                  </a:lnTo>
                  <a:lnTo>
                    <a:pt x="6754270" y="1234893"/>
                  </a:lnTo>
                  <a:lnTo>
                    <a:pt x="6768483" y="1239081"/>
                  </a:lnTo>
                  <a:lnTo>
                    <a:pt x="6782238" y="1254758"/>
                  </a:lnTo>
                  <a:lnTo>
                    <a:pt x="6796452" y="1260942"/>
                  </a:lnTo>
                  <a:lnTo>
                    <a:pt x="6810666" y="1265264"/>
                  </a:lnTo>
                  <a:lnTo>
                    <a:pt x="6824421" y="1263713"/>
                  </a:lnTo>
                  <a:lnTo>
                    <a:pt x="6838635" y="1235649"/>
                  </a:lnTo>
                  <a:lnTo>
                    <a:pt x="6852390" y="1195197"/>
                  </a:lnTo>
                  <a:lnTo>
                    <a:pt x="6866604" y="1172196"/>
                  </a:lnTo>
                  <a:lnTo>
                    <a:pt x="6880818" y="1180472"/>
                  </a:lnTo>
                  <a:lnTo>
                    <a:pt x="6893656" y="1229094"/>
                  </a:lnTo>
                  <a:lnTo>
                    <a:pt x="6907869" y="1301147"/>
                  </a:lnTo>
                  <a:lnTo>
                    <a:pt x="6921625" y="1337196"/>
                  </a:lnTo>
                  <a:lnTo>
                    <a:pt x="6935838" y="1361131"/>
                  </a:lnTo>
                  <a:lnTo>
                    <a:pt x="6935838" y="2606525"/>
                  </a:lnTo>
                  <a:lnTo>
                    <a:pt x="6921625" y="2606525"/>
                  </a:lnTo>
                  <a:lnTo>
                    <a:pt x="6907869" y="2606525"/>
                  </a:lnTo>
                  <a:lnTo>
                    <a:pt x="6893656" y="2606525"/>
                  </a:lnTo>
                  <a:lnTo>
                    <a:pt x="6880818" y="2606525"/>
                  </a:lnTo>
                  <a:lnTo>
                    <a:pt x="6866604" y="2606525"/>
                  </a:lnTo>
                  <a:lnTo>
                    <a:pt x="6852390" y="2606525"/>
                  </a:lnTo>
                  <a:lnTo>
                    <a:pt x="6838635" y="2606525"/>
                  </a:lnTo>
                  <a:lnTo>
                    <a:pt x="6824421" y="2606525"/>
                  </a:lnTo>
                  <a:lnTo>
                    <a:pt x="6810666" y="2606525"/>
                  </a:lnTo>
                  <a:lnTo>
                    <a:pt x="6796452" y="2606525"/>
                  </a:lnTo>
                  <a:lnTo>
                    <a:pt x="6782238" y="2606525"/>
                  </a:lnTo>
                  <a:lnTo>
                    <a:pt x="6768483" y="2606525"/>
                  </a:lnTo>
                  <a:lnTo>
                    <a:pt x="6754270" y="2606525"/>
                  </a:lnTo>
                  <a:lnTo>
                    <a:pt x="6740514" y="2606525"/>
                  </a:lnTo>
                  <a:lnTo>
                    <a:pt x="6726301" y="2606525"/>
                  </a:lnTo>
                  <a:lnTo>
                    <a:pt x="6713004" y="2606525"/>
                  </a:lnTo>
                  <a:lnTo>
                    <a:pt x="6698790" y="2606525"/>
                  </a:lnTo>
                  <a:lnTo>
                    <a:pt x="6684576" y="2606525"/>
                  </a:lnTo>
                  <a:lnTo>
                    <a:pt x="6670821" y="2606525"/>
                  </a:lnTo>
                  <a:lnTo>
                    <a:pt x="6656608" y="2606525"/>
                  </a:lnTo>
                  <a:lnTo>
                    <a:pt x="6642852" y="2606525"/>
                  </a:lnTo>
                  <a:lnTo>
                    <a:pt x="6628639" y="2606525"/>
                  </a:lnTo>
                  <a:lnTo>
                    <a:pt x="6614425" y="2606525"/>
                  </a:lnTo>
                  <a:lnTo>
                    <a:pt x="6600670" y="2606525"/>
                  </a:lnTo>
                  <a:lnTo>
                    <a:pt x="6586456" y="2606525"/>
                  </a:lnTo>
                  <a:lnTo>
                    <a:pt x="6572701" y="2606525"/>
                  </a:lnTo>
                  <a:lnTo>
                    <a:pt x="6558487" y="2606525"/>
                  </a:lnTo>
                  <a:lnTo>
                    <a:pt x="6545649" y="2606525"/>
                  </a:lnTo>
                  <a:lnTo>
                    <a:pt x="6531435" y="2606525"/>
                  </a:lnTo>
                  <a:lnTo>
                    <a:pt x="6517221" y="2606525"/>
                  </a:lnTo>
                  <a:lnTo>
                    <a:pt x="6503466" y="2606525"/>
                  </a:lnTo>
                  <a:lnTo>
                    <a:pt x="6489252" y="2606525"/>
                  </a:lnTo>
                  <a:lnTo>
                    <a:pt x="6475497" y="2606525"/>
                  </a:lnTo>
                  <a:lnTo>
                    <a:pt x="6461283" y="2606525"/>
                  </a:lnTo>
                  <a:lnTo>
                    <a:pt x="6447070" y="2606525"/>
                  </a:lnTo>
                  <a:lnTo>
                    <a:pt x="6433314" y="2606525"/>
                  </a:lnTo>
                  <a:lnTo>
                    <a:pt x="6419101" y="2606525"/>
                  </a:lnTo>
                  <a:lnTo>
                    <a:pt x="6405346" y="2606525"/>
                  </a:lnTo>
                  <a:lnTo>
                    <a:pt x="6391132" y="2606525"/>
                  </a:lnTo>
                  <a:lnTo>
                    <a:pt x="6378294" y="2606525"/>
                  </a:lnTo>
                  <a:lnTo>
                    <a:pt x="6364080" y="2606525"/>
                  </a:lnTo>
                  <a:lnTo>
                    <a:pt x="6349866" y="2606525"/>
                  </a:lnTo>
                  <a:lnTo>
                    <a:pt x="6336111" y="2606525"/>
                  </a:lnTo>
                  <a:lnTo>
                    <a:pt x="6321897" y="2606525"/>
                  </a:lnTo>
                  <a:lnTo>
                    <a:pt x="6308142" y="2606525"/>
                  </a:lnTo>
                  <a:lnTo>
                    <a:pt x="6293928" y="2606525"/>
                  </a:lnTo>
                  <a:lnTo>
                    <a:pt x="6279715" y="2606525"/>
                  </a:lnTo>
                  <a:lnTo>
                    <a:pt x="6265959" y="2606525"/>
                  </a:lnTo>
                  <a:lnTo>
                    <a:pt x="6251746" y="2606525"/>
                  </a:lnTo>
                  <a:lnTo>
                    <a:pt x="6237990" y="2606525"/>
                  </a:lnTo>
                  <a:lnTo>
                    <a:pt x="6223777" y="2606525"/>
                  </a:lnTo>
                  <a:lnTo>
                    <a:pt x="6210938" y="2606525"/>
                  </a:lnTo>
                  <a:lnTo>
                    <a:pt x="6196725" y="2606525"/>
                  </a:lnTo>
                  <a:lnTo>
                    <a:pt x="6182511" y="2606525"/>
                  </a:lnTo>
                  <a:lnTo>
                    <a:pt x="6168756" y="2606525"/>
                  </a:lnTo>
                  <a:lnTo>
                    <a:pt x="6154542" y="2606525"/>
                  </a:lnTo>
                  <a:lnTo>
                    <a:pt x="6140787" y="2606525"/>
                  </a:lnTo>
                  <a:lnTo>
                    <a:pt x="6126573" y="2606525"/>
                  </a:lnTo>
                  <a:lnTo>
                    <a:pt x="6112359" y="2606525"/>
                  </a:lnTo>
                  <a:lnTo>
                    <a:pt x="6098604" y="2606525"/>
                  </a:lnTo>
                  <a:lnTo>
                    <a:pt x="6084390" y="2606525"/>
                  </a:lnTo>
                  <a:lnTo>
                    <a:pt x="6070635" y="2606525"/>
                  </a:lnTo>
                  <a:lnTo>
                    <a:pt x="6056422" y="2606525"/>
                  </a:lnTo>
                  <a:lnTo>
                    <a:pt x="6043125" y="2606525"/>
                  </a:lnTo>
                  <a:lnTo>
                    <a:pt x="6028911" y="2606525"/>
                  </a:lnTo>
                  <a:lnTo>
                    <a:pt x="6014697" y="2696608"/>
                  </a:lnTo>
                  <a:lnTo>
                    <a:pt x="6000942" y="2770452"/>
                  </a:lnTo>
                  <a:lnTo>
                    <a:pt x="5986728" y="2770632"/>
                  </a:lnTo>
                  <a:lnTo>
                    <a:pt x="5972973" y="2743595"/>
                  </a:lnTo>
                  <a:lnTo>
                    <a:pt x="5958760" y="2782410"/>
                  </a:lnTo>
                  <a:lnTo>
                    <a:pt x="5944546" y="2912758"/>
                  </a:lnTo>
                  <a:lnTo>
                    <a:pt x="5930791" y="3090364"/>
                  </a:lnTo>
                  <a:lnTo>
                    <a:pt x="5916577" y="3217589"/>
                  </a:lnTo>
                  <a:lnTo>
                    <a:pt x="5902822" y="3284190"/>
                  </a:lnTo>
                  <a:lnTo>
                    <a:pt x="5888608" y="3316231"/>
                  </a:lnTo>
                  <a:lnTo>
                    <a:pt x="5875770" y="3292824"/>
                  </a:lnTo>
                  <a:lnTo>
                    <a:pt x="5861556" y="3216521"/>
                  </a:lnTo>
                  <a:lnTo>
                    <a:pt x="5847342" y="3132423"/>
                  </a:lnTo>
                  <a:lnTo>
                    <a:pt x="5833587" y="3098478"/>
                  </a:lnTo>
                  <a:lnTo>
                    <a:pt x="5819373" y="3116986"/>
                  </a:lnTo>
                  <a:lnTo>
                    <a:pt x="5805618" y="3121039"/>
                  </a:lnTo>
                  <a:lnTo>
                    <a:pt x="5791404" y="3074527"/>
                  </a:lnTo>
                  <a:lnTo>
                    <a:pt x="5777191" y="2980061"/>
                  </a:lnTo>
                  <a:lnTo>
                    <a:pt x="5763435" y="2812460"/>
                  </a:lnTo>
                  <a:lnTo>
                    <a:pt x="5749222" y="2622603"/>
                  </a:lnTo>
                  <a:lnTo>
                    <a:pt x="5735466" y="2606525"/>
                  </a:lnTo>
                  <a:lnTo>
                    <a:pt x="5721253" y="2606525"/>
                  </a:lnTo>
                  <a:lnTo>
                    <a:pt x="5708415" y="2606525"/>
                  </a:lnTo>
                  <a:lnTo>
                    <a:pt x="5694201" y="2606525"/>
                  </a:lnTo>
                  <a:lnTo>
                    <a:pt x="5679987" y="2606525"/>
                  </a:lnTo>
                  <a:lnTo>
                    <a:pt x="5666232" y="2606525"/>
                  </a:lnTo>
                  <a:lnTo>
                    <a:pt x="5652018" y="2606525"/>
                  </a:lnTo>
                  <a:lnTo>
                    <a:pt x="5638263" y="2642232"/>
                  </a:lnTo>
                  <a:lnTo>
                    <a:pt x="5624049" y="2735804"/>
                  </a:lnTo>
                  <a:lnTo>
                    <a:pt x="5609835" y="2789650"/>
                  </a:lnTo>
                  <a:lnTo>
                    <a:pt x="5596080" y="2809782"/>
                  </a:lnTo>
                  <a:lnTo>
                    <a:pt x="5581867" y="2829519"/>
                  </a:lnTo>
                  <a:lnTo>
                    <a:pt x="5568111" y="2880205"/>
                  </a:lnTo>
                  <a:lnTo>
                    <a:pt x="5553898" y="2963422"/>
                  </a:lnTo>
                  <a:lnTo>
                    <a:pt x="5541059" y="3044716"/>
                  </a:lnTo>
                  <a:lnTo>
                    <a:pt x="5526846" y="3146386"/>
                  </a:lnTo>
                  <a:lnTo>
                    <a:pt x="5512632" y="3235498"/>
                  </a:lnTo>
                  <a:lnTo>
                    <a:pt x="5498877" y="3210161"/>
                  </a:lnTo>
                  <a:lnTo>
                    <a:pt x="5484663" y="3142004"/>
                  </a:lnTo>
                  <a:lnTo>
                    <a:pt x="5470908" y="3130329"/>
                  </a:lnTo>
                  <a:lnTo>
                    <a:pt x="5456694" y="3155033"/>
                  </a:lnTo>
                  <a:lnTo>
                    <a:pt x="5442480" y="3161325"/>
                  </a:lnTo>
                  <a:lnTo>
                    <a:pt x="5428725" y="3154400"/>
                  </a:lnTo>
                  <a:lnTo>
                    <a:pt x="5414511" y="3178685"/>
                  </a:lnTo>
                  <a:lnTo>
                    <a:pt x="5400756" y="3188841"/>
                  </a:lnTo>
                  <a:lnTo>
                    <a:pt x="5386542" y="3149494"/>
                  </a:lnTo>
                  <a:lnTo>
                    <a:pt x="5373246" y="3129682"/>
                  </a:lnTo>
                  <a:lnTo>
                    <a:pt x="5359032" y="3081979"/>
                  </a:lnTo>
                  <a:lnTo>
                    <a:pt x="5344818" y="2952465"/>
                  </a:lnTo>
                  <a:lnTo>
                    <a:pt x="5331063" y="2858342"/>
                  </a:lnTo>
                  <a:lnTo>
                    <a:pt x="5316849" y="2792691"/>
                  </a:lnTo>
                  <a:lnTo>
                    <a:pt x="5303094" y="2666471"/>
                  </a:lnTo>
                  <a:lnTo>
                    <a:pt x="5288880" y="2606525"/>
                  </a:lnTo>
                  <a:lnTo>
                    <a:pt x="5274667" y="2606525"/>
                  </a:lnTo>
                  <a:lnTo>
                    <a:pt x="5260911" y="2606525"/>
                  </a:lnTo>
                  <a:lnTo>
                    <a:pt x="5246698" y="2606525"/>
                  </a:lnTo>
                  <a:lnTo>
                    <a:pt x="5232943" y="2606525"/>
                  </a:lnTo>
                  <a:lnTo>
                    <a:pt x="5218729" y="2606525"/>
                  </a:lnTo>
                  <a:lnTo>
                    <a:pt x="5205891" y="2606525"/>
                  </a:lnTo>
                  <a:lnTo>
                    <a:pt x="5191677" y="2606525"/>
                  </a:lnTo>
                  <a:lnTo>
                    <a:pt x="5177463" y="2606525"/>
                  </a:lnTo>
                  <a:lnTo>
                    <a:pt x="5163708" y="2606525"/>
                  </a:lnTo>
                  <a:lnTo>
                    <a:pt x="5149494" y="2606525"/>
                  </a:lnTo>
                  <a:lnTo>
                    <a:pt x="5135739" y="2606525"/>
                  </a:lnTo>
                  <a:lnTo>
                    <a:pt x="5121525" y="2606525"/>
                  </a:lnTo>
                  <a:lnTo>
                    <a:pt x="5107312" y="2606525"/>
                  </a:lnTo>
                  <a:lnTo>
                    <a:pt x="5093556" y="2606525"/>
                  </a:lnTo>
                  <a:lnTo>
                    <a:pt x="5079343" y="2606525"/>
                  </a:lnTo>
                  <a:lnTo>
                    <a:pt x="5065587" y="2606525"/>
                  </a:lnTo>
                  <a:lnTo>
                    <a:pt x="5051374" y="2606525"/>
                  </a:lnTo>
                  <a:lnTo>
                    <a:pt x="5038535" y="2606525"/>
                  </a:lnTo>
                  <a:lnTo>
                    <a:pt x="5024322" y="2606525"/>
                  </a:lnTo>
                  <a:lnTo>
                    <a:pt x="5010108" y="2606525"/>
                  </a:lnTo>
                  <a:lnTo>
                    <a:pt x="4996353" y="2606525"/>
                  </a:lnTo>
                  <a:lnTo>
                    <a:pt x="4982139" y="2606525"/>
                  </a:lnTo>
                  <a:lnTo>
                    <a:pt x="4968384" y="2606525"/>
                  </a:lnTo>
                  <a:lnTo>
                    <a:pt x="4954170" y="2606525"/>
                  </a:lnTo>
                  <a:lnTo>
                    <a:pt x="4939956" y="2606525"/>
                  </a:lnTo>
                  <a:lnTo>
                    <a:pt x="4926201" y="2606525"/>
                  </a:lnTo>
                  <a:lnTo>
                    <a:pt x="4911987" y="2606525"/>
                  </a:lnTo>
                  <a:lnTo>
                    <a:pt x="4898232" y="2606525"/>
                  </a:lnTo>
                  <a:lnTo>
                    <a:pt x="4884019" y="2606525"/>
                  </a:lnTo>
                  <a:lnTo>
                    <a:pt x="4871180" y="2606525"/>
                  </a:lnTo>
                  <a:lnTo>
                    <a:pt x="4856967" y="2606525"/>
                  </a:lnTo>
                  <a:lnTo>
                    <a:pt x="4842753" y="2606525"/>
                  </a:lnTo>
                  <a:lnTo>
                    <a:pt x="4828998" y="2606525"/>
                  </a:lnTo>
                  <a:lnTo>
                    <a:pt x="4814784" y="2606525"/>
                  </a:lnTo>
                  <a:lnTo>
                    <a:pt x="4801029" y="2606525"/>
                  </a:lnTo>
                  <a:lnTo>
                    <a:pt x="4786815" y="2606525"/>
                  </a:lnTo>
                  <a:lnTo>
                    <a:pt x="4772601" y="2606525"/>
                  </a:lnTo>
                  <a:lnTo>
                    <a:pt x="4758846" y="2606525"/>
                  </a:lnTo>
                  <a:lnTo>
                    <a:pt x="4744632" y="2606525"/>
                  </a:lnTo>
                  <a:lnTo>
                    <a:pt x="4730877" y="2606525"/>
                  </a:lnTo>
                  <a:lnTo>
                    <a:pt x="4716663" y="2606525"/>
                  </a:lnTo>
                  <a:lnTo>
                    <a:pt x="4703367" y="2606525"/>
                  </a:lnTo>
                  <a:lnTo>
                    <a:pt x="4689153" y="2606525"/>
                  </a:lnTo>
                  <a:lnTo>
                    <a:pt x="4674939" y="2606525"/>
                  </a:lnTo>
                  <a:lnTo>
                    <a:pt x="4661184" y="2606525"/>
                  </a:lnTo>
                  <a:lnTo>
                    <a:pt x="4646970" y="2606525"/>
                  </a:lnTo>
                  <a:lnTo>
                    <a:pt x="4633215" y="2606525"/>
                  </a:lnTo>
                  <a:lnTo>
                    <a:pt x="4619001" y="2606525"/>
                  </a:lnTo>
                  <a:lnTo>
                    <a:pt x="4604788" y="2606525"/>
                  </a:lnTo>
                  <a:lnTo>
                    <a:pt x="4591032" y="2606525"/>
                  </a:lnTo>
                  <a:lnTo>
                    <a:pt x="4576819" y="2606525"/>
                  </a:lnTo>
                  <a:lnTo>
                    <a:pt x="4563063" y="2606525"/>
                  </a:lnTo>
                  <a:lnTo>
                    <a:pt x="4548850" y="2606525"/>
                  </a:lnTo>
                  <a:lnTo>
                    <a:pt x="4536012" y="2606525"/>
                  </a:lnTo>
                  <a:lnTo>
                    <a:pt x="4521798" y="2606525"/>
                  </a:lnTo>
                  <a:lnTo>
                    <a:pt x="4507584" y="2606525"/>
                  </a:lnTo>
                  <a:lnTo>
                    <a:pt x="4493829" y="2606525"/>
                  </a:lnTo>
                  <a:lnTo>
                    <a:pt x="4479615" y="2606525"/>
                  </a:lnTo>
                  <a:lnTo>
                    <a:pt x="4465860" y="2606525"/>
                  </a:lnTo>
                  <a:lnTo>
                    <a:pt x="4451646" y="2606525"/>
                  </a:lnTo>
                  <a:lnTo>
                    <a:pt x="4437433" y="2606525"/>
                  </a:lnTo>
                  <a:lnTo>
                    <a:pt x="4423677" y="2606525"/>
                  </a:lnTo>
                  <a:lnTo>
                    <a:pt x="4409464" y="2606525"/>
                  </a:lnTo>
                  <a:lnTo>
                    <a:pt x="4395708" y="2606525"/>
                  </a:lnTo>
                  <a:lnTo>
                    <a:pt x="4381495" y="2606525"/>
                  </a:lnTo>
                  <a:lnTo>
                    <a:pt x="4368656" y="2606525"/>
                  </a:lnTo>
                  <a:lnTo>
                    <a:pt x="4354443" y="2606525"/>
                  </a:lnTo>
                  <a:lnTo>
                    <a:pt x="4340229" y="2606525"/>
                  </a:lnTo>
                  <a:lnTo>
                    <a:pt x="4326474" y="2606525"/>
                  </a:lnTo>
                  <a:lnTo>
                    <a:pt x="4312260" y="2606525"/>
                  </a:lnTo>
                  <a:lnTo>
                    <a:pt x="4298505" y="2606525"/>
                  </a:lnTo>
                  <a:lnTo>
                    <a:pt x="4284291" y="2606525"/>
                  </a:lnTo>
                  <a:lnTo>
                    <a:pt x="4270077" y="2606525"/>
                  </a:lnTo>
                  <a:lnTo>
                    <a:pt x="4256322" y="2606525"/>
                  </a:lnTo>
                  <a:lnTo>
                    <a:pt x="4242108" y="2606525"/>
                  </a:lnTo>
                  <a:lnTo>
                    <a:pt x="4228353" y="2606525"/>
                  </a:lnTo>
                  <a:lnTo>
                    <a:pt x="4214139" y="2606525"/>
                  </a:lnTo>
                  <a:lnTo>
                    <a:pt x="4201301" y="2606525"/>
                  </a:lnTo>
                  <a:lnTo>
                    <a:pt x="4187088" y="2606525"/>
                  </a:lnTo>
                  <a:lnTo>
                    <a:pt x="4172874" y="2606525"/>
                  </a:lnTo>
                  <a:lnTo>
                    <a:pt x="4159119" y="2606525"/>
                  </a:lnTo>
                  <a:lnTo>
                    <a:pt x="4144905" y="2606525"/>
                  </a:lnTo>
                  <a:lnTo>
                    <a:pt x="4131150" y="2606525"/>
                  </a:lnTo>
                  <a:lnTo>
                    <a:pt x="4116936" y="2606525"/>
                  </a:lnTo>
                  <a:lnTo>
                    <a:pt x="4102722" y="2606525"/>
                  </a:lnTo>
                  <a:lnTo>
                    <a:pt x="4088967" y="2606525"/>
                  </a:lnTo>
                  <a:lnTo>
                    <a:pt x="4074753" y="2606525"/>
                  </a:lnTo>
                  <a:lnTo>
                    <a:pt x="4060998" y="2606525"/>
                  </a:lnTo>
                  <a:lnTo>
                    <a:pt x="4046784" y="2606525"/>
                  </a:lnTo>
                  <a:lnTo>
                    <a:pt x="4033488" y="2606525"/>
                  </a:lnTo>
                  <a:lnTo>
                    <a:pt x="4019274" y="2606525"/>
                  </a:lnTo>
                  <a:lnTo>
                    <a:pt x="4005060" y="2606525"/>
                  </a:lnTo>
                  <a:lnTo>
                    <a:pt x="3991305" y="2606525"/>
                  </a:lnTo>
                  <a:lnTo>
                    <a:pt x="3977091" y="2606525"/>
                  </a:lnTo>
                  <a:lnTo>
                    <a:pt x="3963336" y="2606525"/>
                  </a:lnTo>
                  <a:lnTo>
                    <a:pt x="3949122" y="2606525"/>
                  </a:lnTo>
                  <a:lnTo>
                    <a:pt x="3934909" y="2606525"/>
                  </a:lnTo>
                  <a:lnTo>
                    <a:pt x="3921153" y="2606525"/>
                  </a:lnTo>
                  <a:lnTo>
                    <a:pt x="3906940" y="2606525"/>
                  </a:lnTo>
                  <a:lnTo>
                    <a:pt x="3893184" y="2606525"/>
                  </a:lnTo>
                  <a:lnTo>
                    <a:pt x="3878971" y="2606525"/>
                  </a:lnTo>
                  <a:lnTo>
                    <a:pt x="3866132" y="2606525"/>
                  </a:lnTo>
                  <a:lnTo>
                    <a:pt x="3851919" y="2606525"/>
                  </a:lnTo>
                  <a:lnTo>
                    <a:pt x="3837705" y="2606525"/>
                  </a:lnTo>
                  <a:lnTo>
                    <a:pt x="3823950" y="2606525"/>
                  </a:lnTo>
                  <a:lnTo>
                    <a:pt x="3809736" y="2606525"/>
                  </a:lnTo>
                  <a:lnTo>
                    <a:pt x="3795981" y="2606525"/>
                  </a:lnTo>
                  <a:lnTo>
                    <a:pt x="3781767" y="2606525"/>
                  </a:lnTo>
                  <a:lnTo>
                    <a:pt x="3767553" y="2606525"/>
                  </a:lnTo>
                  <a:lnTo>
                    <a:pt x="3753798" y="2606525"/>
                  </a:lnTo>
                  <a:lnTo>
                    <a:pt x="3739584" y="2606525"/>
                  </a:lnTo>
                  <a:lnTo>
                    <a:pt x="3725829" y="2606525"/>
                  </a:lnTo>
                  <a:lnTo>
                    <a:pt x="3711616" y="2606525"/>
                  </a:lnTo>
                  <a:lnTo>
                    <a:pt x="3698777" y="2606525"/>
                  </a:lnTo>
                  <a:lnTo>
                    <a:pt x="3684564" y="2606525"/>
                  </a:lnTo>
                  <a:lnTo>
                    <a:pt x="3670350" y="2606525"/>
                  </a:lnTo>
                  <a:lnTo>
                    <a:pt x="3656595" y="2606525"/>
                  </a:lnTo>
                  <a:lnTo>
                    <a:pt x="3642381" y="2606525"/>
                  </a:lnTo>
                  <a:lnTo>
                    <a:pt x="3628626" y="2606525"/>
                  </a:lnTo>
                  <a:lnTo>
                    <a:pt x="3614412" y="2606525"/>
                  </a:lnTo>
                  <a:lnTo>
                    <a:pt x="3600198" y="2606525"/>
                  </a:lnTo>
                  <a:lnTo>
                    <a:pt x="3586443" y="2606525"/>
                  </a:lnTo>
                  <a:lnTo>
                    <a:pt x="3572229" y="2606525"/>
                  </a:lnTo>
                  <a:lnTo>
                    <a:pt x="3558474" y="2606525"/>
                  </a:lnTo>
                  <a:lnTo>
                    <a:pt x="3544260" y="2606525"/>
                  </a:lnTo>
                  <a:lnTo>
                    <a:pt x="3531422" y="2606525"/>
                  </a:lnTo>
                  <a:lnTo>
                    <a:pt x="3517208" y="2606525"/>
                  </a:lnTo>
                  <a:lnTo>
                    <a:pt x="3502995" y="2606525"/>
                  </a:lnTo>
                  <a:lnTo>
                    <a:pt x="3489240" y="2606525"/>
                  </a:lnTo>
                  <a:lnTo>
                    <a:pt x="3475026" y="2606525"/>
                  </a:lnTo>
                  <a:lnTo>
                    <a:pt x="3461271" y="2606525"/>
                  </a:lnTo>
                  <a:lnTo>
                    <a:pt x="3447057" y="2606525"/>
                  </a:lnTo>
                  <a:lnTo>
                    <a:pt x="3432843" y="2606525"/>
                  </a:lnTo>
                  <a:lnTo>
                    <a:pt x="3419088" y="2606525"/>
                  </a:lnTo>
                  <a:lnTo>
                    <a:pt x="3404874" y="2606525"/>
                  </a:lnTo>
                  <a:lnTo>
                    <a:pt x="3391119" y="2606525"/>
                  </a:lnTo>
                  <a:lnTo>
                    <a:pt x="3376905" y="2606525"/>
                  </a:lnTo>
                  <a:lnTo>
                    <a:pt x="3363609" y="2606525"/>
                  </a:lnTo>
                  <a:lnTo>
                    <a:pt x="3349395" y="2606525"/>
                  </a:lnTo>
                  <a:lnTo>
                    <a:pt x="3335181" y="2606525"/>
                  </a:lnTo>
                  <a:lnTo>
                    <a:pt x="3321426" y="2606525"/>
                  </a:lnTo>
                  <a:lnTo>
                    <a:pt x="3307212" y="2606525"/>
                  </a:lnTo>
                  <a:lnTo>
                    <a:pt x="3293457" y="2606525"/>
                  </a:lnTo>
                  <a:lnTo>
                    <a:pt x="3279243" y="2606525"/>
                  </a:lnTo>
                  <a:lnTo>
                    <a:pt x="3265030" y="2606525"/>
                  </a:lnTo>
                  <a:lnTo>
                    <a:pt x="3251274" y="2606525"/>
                  </a:lnTo>
                  <a:lnTo>
                    <a:pt x="3237061" y="2606525"/>
                  </a:lnTo>
                  <a:lnTo>
                    <a:pt x="3223305" y="2606525"/>
                  </a:lnTo>
                  <a:lnTo>
                    <a:pt x="3209092" y="2606525"/>
                  </a:lnTo>
                  <a:lnTo>
                    <a:pt x="3196253" y="2606525"/>
                  </a:lnTo>
                  <a:lnTo>
                    <a:pt x="3182040" y="2606525"/>
                  </a:lnTo>
                  <a:lnTo>
                    <a:pt x="3167826" y="2606525"/>
                  </a:lnTo>
                  <a:lnTo>
                    <a:pt x="3154071" y="2606525"/>
                  </a:lnTo>
                  <a:lnTo>
                    <a:pt x="3139857" y="2606525"/>
                  </a:lnTo>
                  <a:lnTo>
                    <a:pt x="3126102" y="2606525"/>
                  </a:lnTo>
                  <a:lnTo>
                    <a:pt x="3111888" y="2606525"/>
                  </a:lnTo>
                  <a:lnTo>
                    <a:pt x="3097674" y="2606525"/>
                  </a:lnTo>
                  <a:lnTo>
                    <a:pt x="3083919" y="2606525"/>
                  </a:lnTo>
                  <a:lnTo>
                    <a:pt x="3069705" y="2606525"/>
                  </a:lnTo>
                  <a:lnTo>
                    <a:pt x="3055950" y="2606525"/>
                  </a:lnTo>
                  <a:lnTo>
                    <a:pt x="3041736" y="2606525"/>
                  </a:lnTo>
                  <a:lnTo>
                    <a:pt x="3028898" y="2606525"/>
                  </a:lnTo>
                  <a:lnTo>
                    <a:pt x="3014685" y="2606525"/>
                  </a:lnTo>
                  <a:lnTo>
                    <a:pt x="3000471" y="2606525"/>
                  </a:lnTo>
                  <a:lnTo>
                    <a:pt x="2986716" y="2606525"/>
                  </a:lnTo>
                  <a:lnTo>
                    <a:pt x="2972502" y="2606525"/>
                  </a:lnTo>
                  <a:lnTo>
                    <a:pt x="2958747" y="2606525"/>
                  </a:lnTo>
                  <a:lnTo>
                    <a:pt x="2944533" y="2606525"/>
                  </a:lnTo>
                  <a:lnTo>
                    <a:pt x="2930319" y="2606525"/>
                  </a:lnTo>
                  <a:lnTo>
                    <a:pt x="2916564" y="2606525"/>
                  </a:lnTo>
                  <a:lnTo>
                    <a:pt x="2902350" y="2606525"/>
                  </a:lnTo>
                  <a:lnTo>
                    <a:pt x="2888595" y="2606525"/>
                  </a:lnTo>
                  <a:lnTo>
                    <a:pt x="2874381" y="2606525"/>
                  </a:lnTo>
                  <a:lnTo>
                    <a:pt x="2861543" y="2606525"/>
                  </a:lnTo>
                  <a:lnTo>
                    <a:pt x="2847329" y="2606525"/>
                  </a:lnTo>
                  <a:lnTo>
                    <a:pt x="2833116" y="2606525"/>
                  </a:lnTo>
                  <a:lnTo>
                    <a:pt x="2819360" y="2606525"/>
                  </a:lnTo>
                  <a:lnTo>
                    <a:pt x="2805147" y="2606525"/>
                  </a:lnTo>
                  <a:lnTo>
                    <a:pt x="2791392" y="2606525"/>
                  </a:lnTo>
                  <a:lnTo>
                    <a:pt x="2777178" y="2606525"/>
                  </a:lnTo>
                  <a:lnTo>
                    <a:pt x="2762964" y="2606525"/>
                  </a:lnTo>
                  <a:lnTo>
                    <a:pt x="2749209" y="2606525"/>
                  </a:lnTo>
                  <a:lnTo>
                    <a:pt x="2734995" y="2606525"/>
                  </a:lnTo>
                  <a:lnTo>
                    <a:pt x="2721240" y="2606525"/>
                  </a:lnTo>
                  <a:lnTo>
                    <a:pt x="2707026" y="2606525"/>
                  </a:lnTo>
                  <a:lnTo>
                    <a:pt x="2693729" y="2606525"/>
                  </a:lnTo>
                  <a:lnTo>
                    <a:pt x="2679516" y="2606525"/>
                  </a:lnTo>
                  <a:lnTo>
                    <a:pt x="2665302" y="2606525"/>
                  </a:lnTo>
                  <a:lnTo>
                    <a:pt x="2651547" y="2606525"/>
                  </a:lnTo>
                  <a:lnTo>
                    <a:pt x="2637333" y="2606525"/>
                  </a:lnTo>
                  <a:lnTo>
                    <a:pt x="2623578" y="2606525"/>
                  </a:lnTo>
                  <a:lnTo>
                    <a:pt x="2609364" y="2606525"/>
                  </a:lnTo>
                  <a:lnTo>
                    <a:pt x="2595150" y="2606525"/>
                  </a:lnTo>
                  <a:lnTo>
                    <a:pt x="2581395" y="2606525"/>
                  </a:lnTo>
                  <a:lnTo>
                    <a:pt x="2567181" y="2606525"/>
                  </a:lnTo>
                  <a:lnTo>
                    <a:pt x="2553426" y="2606525"/>
                  </a:lnTo>
                  <a:lnTo>
                    <a:pt x="2539213" y="2606525"/>
                  </a:lnTo>
                  <a:lnTo>
                    <a:pt x="2526374" y="2606525"/>
                  </a:lnTo>
                  <a:lnTo>
                    <a:pt x="2512161" y="2606525"/>
                  </a:lnTo>
                  <a:lnTo>
                    <a:pt x="2497947" y="2606525"/>
                  </a:lnTo>
                  <a:lnTo>
                    <a:pt x="2484192" y="2606525"/>
                  </a:lnTo>
                  <a:lnTo>
                    <a:pt x="2469978" y="2606525"/>
                  </a:lnTo>
                  <a:lnTo>
                    <a:pt x="2456223" y="2606525"/>
                  </a:lnTo>
                  <a:lnTo>
                    <a:pt x="2442009" y="2606525"/>
                  </a:lnTo>
                  <a:lnTo>
                    <a:pt x="2427795" y="2606525"/>
                  </a:lnTo>
                  <a:lnTo>
                    <a:pt x="2414040" y="2606525"/>
                  </a:lnTo>
                  <a:lnTo>
                    <a:pt x="2399826" y="2606525"/>
                  </a:lnTo>
                  <a:lnTo>
                    <a:pt x="2386071" y="2606525"/>
                  </a:lnTo>
                  <a:lnTo>
                    <a:pt x="2371857" y="2606525"/>
                  </a:lnTo>
                  <a:lnTo>
                    <a:pt x="2359019" y="2606525"/>
                  </a:lnTo>
                  <a:lnTo>
                    <a:pt x="2344805" y="2606525"/>
                  </a:lnTo>
                  <a:lnTo>
                    <a:pt x="2330592" y="2606525"/>
                  </a:lnTo>
                  <a:lnTo>
                    <a:pt x="2316837" y="2606525"/>
                  </a:lnTo>
                  <a:lnTo>
                    <a:pt x="2302623" y="2606525"/>
                  </a:lnTo>
                  <a:lnTo>
                    <a:pt x="2288868" y="2606525"/>
                  </a:lnTo>
                  <a:lnTo>
                    <a:pt x="2274654" y="2606525"/>
                  </a:lnTo>
                  <a:lnTo>
                    <a:pt x="2260440" y="2606525"/>
                  </a:lnTo>
                  <a:lnTo>
                    <a:pt x="2246685" y="2647829"/>
                  </a:lnTo>
                  <a:lnTo>
                    <a:pt x="2232471" y="2804205"/>
                  </a:lnTo>
                  <a:lnTo>
                    <a:pt x="2218716" y="2899373"/>
                  </a:lnTo>
                  <a:lnTo>
                    <a:pt x="2204502" y="2922394"/>
                  </a:lnTo>
                  <a:lnTo>
                    <a:pt x="2191664" y="2878015"/>
                  </a:lnTo>
                  <a:lnTo>
                    <a:pt x="2177450" y="2823270"/>
                  </a:lnTo>
                  <a:lnTo>
                    <a:pt x="2163237" y="2811680"/>
                  </a:lnTo>
                  <a:lnTo>
                    <a:pt x="2149481" y="2827038"/>
                  </a:lnTo>
                  <a:lnTo>
                    <a:pt x="2135268" y="2846557"/>
                  </a:lnTo>
                  <a:lnTo>
                    <a:pt x="2121512" y="2865417"/>
                  </a:lnTo>
                  <a:lnTo>
                    <a:pt x="2107299" y="2874587"/>
                  </a:lnTo>
                  <a:lnTo>
                    <a:pt x="2093085" y="2881505"/>
                  </a:lnTo>
                  <a:lnTo>
                    <a:pt x="2079330" y="2900441"/>
                  </a:lnTo>
                  <a:lnTo>
                    <a:pt x="2065116" y="2927258"/>
                  </a:lnTo>
                  <a:lnTo>
                    <a:pt x="2051361" y="2986077"/>
                  </a:lnTo>
                  <a:lnTo>
                    <a:pt x="2037147" y="3062645"/>
                  </a:lnTo>
                  <a:lnTo>
                    <a:pt x="2023850" y="3089589"/>
                  </a:lnTo>
                  <a:lnTo>
                    <a:pt x="2009637" y="3036880"/>
                  </a:lnTo>
                  <a:lnTo>
                    <a:pt x="1995423" y="2959807"/>
                  </a:lnTo>
                  <a:lnTo>
                    <a:pt x="1981668" y="2925447"/>
                  </a:lnTo>
                  <a:lnTo>
                    <a:pt x="1967454" y="2916404"/>
                  </a:lnTo>
                  <a:lnTo>
                    <a:pt x="1953699" y="2910621"/>
                  </a:lnTo>
                  <a:lnTo>
                    <a:pt x="1939485" y="2913799"/>
                  </a:lnTo>
                  <a:lnTo>
                    <a:pt x="1925271" y="2902127"/>
                  </a:lnTo>
                  <a:lnTo>
                    <a:pt x="1911516" y="2851728"/>
                  </a:lnTo>
                  <a:lnTo>
                    <a:pt x="1897302" y="2765158"/>
                  </a:lnTo>
                  <a:lnTo>
                    <a:pt x="1883547" y="2643645"/>
                  </a:lnTo>
                  <a:lnTo>
                    <a:pt x="1869333" y="2606525"/>
                  </a:lnTo>
                  <a:lnTo>
                    <a:pt x="1856495" y="2606525"/>
                  </a:lnTo>
                  <a:lnTo>
                    <a:pt x="1842282" y="2606525"/>
                  </a:lnTo>
                  <a:lnTo>
                    <a:pt x="1828068" y="2606525"/>
                  </a:lnTo>
                  <a:lnTo>
                    <a:pt x="1814313" y="2606525"/>
                  </a:lnTo>
                  <a:lnTo>
                    <a:pt x="1800099" y="2606525"/>
                  </a:lnTo>
                  <a:lnTo>
                    <a:pt x="1786344" y="2606525"/>
                  </a:lnTo>
                  <a:lnTo>
                    <a:pt x="1772130" y="2606525"/>
                  </a:lnTo>
                  <a:lnTo>
                    <a:pt x="1757916" y="2606525"/>
                  </a:lnTo>
                  <a:lnTo>
                    <a:pt x="1744161" y="2606525"/>
                  </a:lnTo>
                  <a:lnTo>
                    <a:pt x="1729947" y="2606525"/>
                  </a:lnTo>
                  <a:lnTo>
                    <a:pt x="1716192" y="2606525"/>
                  </a:lnTo>
                  <a:lnTo>
                    <a:pt x="1701978" y="2606525"/>
                  </a:lnTo>
                  <a:lnTo>
                    <a:pt x="1689140" y="2606525"/>
                  </a:lnTo>
                  <a:lnTo>
                    <a:pt x="1674926" y="2606525"/>
                  </a:lnTo>
                  <a:lnTo>
                    <a:pt x="1660713" y="2647143"/>
                  </a:lnTo>
                  <a:lnTo>
                    <a:pt x="1646957" y="2732183"/>
                  </a:lnTo>
                  <a:lnTo>
                    <a:pt x="1632744" y="2808482"/>
                  </a:lnTo>
                  <a:lnTo>
                    <a:pt x="1618989" y="2776568"/>
                  </a:lnTo>
                  <a:lnTo>
                    <a:pt x="1604775" y="2669257"/>
                  </a:lnTo>
                  <a:lnTo>
                    <a:pt x="1590561" y="2622824"/>
                  </a:lnTo>
                  <a:lnTo>
                    <a:pt x="1576806" y="2622911"/>
                  </a:lnTo>
                  <a:lnTo>
                    <a:pt x="1562592" y="2617607"/>
                  </a:lnTo>
                  <a:lnTo>
                    <a:pt x="1548837" y="2606525"/>
                  </a:lnTo>
                  <a:lnTo>
                    <a:pt x="1534623" y="2606525"/>
                  </a:lnTo>
                  <a:lnTo>
                    <a:pt x="1521785" y="2606525"/>
                  </a:lnTo>
                  <a:lnTo>
                    <a:pt x="1507571" y="2606525"/>
                  </a:lnTo>
                  <a:lnTo>
                    <a:pt x="1493358" y="2606525"/>
                  </a:lnTo>
                  <a:lnTo>
                    <a:pt x="1479602" y="2606525"/>
                  </a:lnTo>
                  <a:lnTo>
                    <a:pt x="1465389" y="2606525"/>
                  </a:lnTo>
                  <a:lnTo>
                    <a:pt x="1451633" y="2606525"/>
                  </a:lnTo>
                  <a:lnTo>
                    <a:pt x="1437420" y="2606525"/>
                  </a:lnTo>
                  <a:lnTo>
                    <a:pt x="1423206" y="2606525"/>
                  </a:lnTo>
                  <a:lnTo>
                    <a:pt x="1409451" y="2606525"/>
                  </a:lnTo>
                  <a:lnTo>
                    <a:pt x="1395237" y="2606525"/>
                  </a:lnTo>
                  <a:lnTo>
                    <a:pt x="1381482" y="2606525"/>
                  </a:lnTo>
                  <a:lnTo>
                    <a:pt x="1367268" y="2606525"/>
                  </a:lnTo>
                  <a:lnTo>
                    <a:pt x="1353971" y="2606525"/>
                  </a:lnTo>
                  <a:lnTo>
                    <a:pt x="1339758" y="2606525"/>
                  </a:lnTo>
                  <a:lnTo>
                    <a:pt x="1325544" y="2639842"/>
                  </a:lnTo>
                  <a:lnTo>
                    <a:pt x="1311789" y="2640804"/>
                  </a:lnTo>
                  <a:lnTo>
                    <a:pt x="1297575" y="2606525"/>
                  </a:lnTo>
                  <a:lnTo>
                    <a:pt x="1283820" y="2606525"/>
                  </a:lnTo>
                  <a:lnTo>
                    <a:pt x="1269606" y="2606525"/>
                  </a:lnTo>
                  <a:lnTo>
                    <a:pt x="1255392" y="2606525"/>
                  </a:lnTo>
                  <a:lnTo>
                    <a:pt x="1241637" y="2606525"/>
                  </a:lnTo>
                  <a:lnTo>
                    <a:pt x="1227423" y="2606525"/>
                  </a:lnTo>
                  <a:lnTo>
                    <a:pt x="1213668" y="2606525"/>
                  </a:lnTo>
                  <a:lnTo>
                    <a:pt x="1199454" y="2606525"/>
                  </a:lnTo>
                  <a:lnTo>
                    <a:pt x="1186616" y="2606525"/>
                  </a:lnTo>
                  <a:lnTo>
                    <a:pt x="1172402" y="2606525"/>
                  </a:lnTo>
                  <a:lnTo>
                    <a:pt x="1158189" y="2606525"/>
                  </a:lnTo>
                  <a:lnTo>
                    <a:pt x="1144434" y="2606525"/>
                  </a:lnTo>
                  <a:lnTo>
                    <a:pt x="1130220" y="2606525"/>
                  </a:lnTo>
                  <a:lnTo>
                    <a:pt x="1116465" y="2606525"/>
                  </a:lnTo>
                  <a:lnTo>
                    <a:pt x="1102251" y="2606525"/>
                  </a:lnTo>
                  <a:lnTo>
                    <a:pt x="1088037" y="2606525"/>
                  </a:lnTo>
                  <a:lnTo>
                    <a:pt x="1074282" y="2606525"/>
                  </a:lnTo>
                  <a:lnTo>
                    <a:pt x="1060068" y="2606525"/>
                  </a:lnTo>
                  <a:lnTo>
                    <a:pt x="1046313" y="2606525"/>
                  </a:lnTo>
                  <a:lnTo>
                    <a:pt x="1032099" y="2606525"/>
                  </a:lnTo>
                  <a:lnTo>
                    <a:pt x="1019261" y="2606525"/>
                  </a:lnTo>
                  <a:lnTo>
                    <a:pt x="1005047" y="2606525"/>
                  </a:lnTo>
                  <a:lnTo>
                    <a:pt x="990834" y="2606525"/>
                  </a:lnTo>
                  <a:lnTo>
                    <a:pt x="977078" y="2606525"/>
                  </a:lnTo>
                  <a:lnTo>
                    <a:pt x="962865" y="2606525"/>
                  </a:lnTo>
                  <a:lnTo>
                    <a:pt x="949109" y="2606525"/>
                  </a:lnTo>
                  <a:lnTo>
                    <a:pt x="934896" y="2606525"/>
                  </a:lnTo>
                  <a:lnTo>
                    <a:pt x="920682" y="2606525"/>
                  </a:lnTo>
                  <a:lnTo>
                    <a:pt x="906927" y="2606525"/>
                  </a:lnTo>
                  <a:lnTo>
                    <a:pt x="892713" y="2606525"/>
                  </a:lnTo>
                  <a:lnTo>
                    <a:pt x="878958" y="2606525"/>
                  </a:lnTo>
                  <a:lnTo>
                    <a:pt x="864744" y="2606525"/>
                  </a:lnTo>
                  <a:lnTo>
                    <a:pt x="851906" y="2606525"/>
                  </a:lnTo>
                  <a:lnTo>
                    <a:pt x="837692" y="2606525"/>
                  </a:lnTo>
                  <a:lnTo>
                    <a:pt x="823478" y="2606525"/>
                  </a:lnTo>
                  <a:lnTo>
                    <a:pt x="809723" y="2606525"/>
                  </a:lnTo>
                  <a:lnTo>
                    <a:pt x="795510" y="2606525"/>
                  </a:lnTo>
                  <a:lnTo>
                    <a:pt x="781754" y="2606525"/>
                  </a:lnTo>
                  <a:lnTo>
                    <a:pt x="767541" y="2606525"/>
                  </a:lnTo>
                  <a:lnTo>
                    <a:pt x="753327" y="2606525"/>
                  </a:lnTo>
                  <a:lnTo>
                    <a:pt x="739572" y="2606525"/>
                  </a:lnTo>
                  <a:lnTo>
                    <a:pt x="725358" y="2606525"/>
                  </a:lnTo>
                  <a:lnTo>
                    <a:pt x="711603" y="2606525"/>
                  </a:lnTo>
                  <a:lnTo>
                    <a:pt x="697389" y="2606525"/>
                  </a:lnTo>
                  <a:lnTo>
                    <a:pt x="684092" y="2606525"/>
                  </a:lnTo>
                  <a:lnTo>
                    <a:pt x="669879" y="2606525"/>
                  </a:lnTo>
                  <a:lnTo>
                    <a:pt x="655665" y="2606525"/>
                  </a:lnTo>
                  <a:lnTo>
                    <a:pt x="641910" y="2606525"/>
                  </a:lnTo>
                  <a:lnTo>
                    <a:pt x="627696" y="2606525"/>
                  </a:lnTo>
                  <a:lnTo>
                    <a:pt x="613941" y="2606525"/>
                  </a:lnTo>
                  <a:lnTo>
                    <a:pt x="599727" y="2606525"/>
                  </a:lnTo>
                  <a:lnTo>
                    <a:pt x="585513" y="2606525"/>
                  </a:lnTo>
                  <a:lnTo>
                    <a:pt x="571758" y="2606525"/>
                  </a:lnTo>
                  <a:lnTo>
                    <a:pt x="557544" y="2606525"/>
                  </a:lnTo>
                  <a:lnTo>
                    <a:pt x="543789" y="2606525"/>
                  </a:lnTo>
                  <a:lnTo>
                    <a:pt x="529575" y="2606525"/>
                  </a:lnTo>
                  <a:lnTo>
                    <a:pt x="516737" y="2606525"/>
                  </a:lnTo>
                  <a:lnTo>
                    <a:pt x="502523" y="2606525"/>
                  </a:lnTo>
                  <a:lnTo>
                    <a:pt x="488310" y="2606525"/>
                  </a:lnTo>
                  <a:lnTo>
                    <a:pt x="474554" y="2606525"/>
                  </a:lnTo>
                  <a:lnTo>
                    <a:pt x="460341" y="2606525"/>
                  </a:lnTo>
                  <a:lnTo>
                    <a:pt x="446586" y="2606525"/>
                  </a:lnTo>
                  <a:lnTo>
                    <a:pt x="432372" y="2606525"/>
                  </a:lnTo>
                  <a:lnTo>
                    <a:pt x="418158" y="2606525"/>
                  </a:lnTo>
                  <a:lnTo>
                    <a:pt x="404403" y="2606525"/>
                  </a:lnTo>
                  <a:lnTo>
                    <a:pt x="390189" y="2606525"/>
                  </a:lnTo>
                  <a:lnTo>
                    <a:pt x="376434" y="2606525"/>
                  </a:lnTo>
                  <a:lnTo>
                    <a:pt x="362220" y="2606525"/>
                  </a:lnTo>
                  <a:lnTo>
                    <a:pt x="349382" y="2606525"/>
                  </a:lnTo>
                  <a:lnTo>
                    <a:pt x="335168" y="2606525"/>
                  </a:lnTo>
                  <a:lnTo>
                    <a:pt x="320955" y="2606525"/>
                  </a:lnTo>
                  <a:lnTo>
                    <a:pt x="307199" y="2606525"/>
                  </a:lnTo>
                  <a:lnTo>
                    <a:pt x="292986" y="2606525"/>
                  </a:lnTo>
                  <a:lnTo>
                    <a:pt x="279230" y="2606525"/>
                  </a:lnTo>
                  <a:lnTo>
                    <a:pt x="265017" y="2606525"/>
                  </a:lnTo>
                  <a:lnTo>
                    <a:pt x="250803" y="2606525"/>
                  </a:lnTo>
                  <a:lnTo>
                    <a:pt x="237048" y="2606525"/>
                  </a:lnTo>
                  <a:lnTo>
                    <a:pt x="222834" y="2606525"/>
                  </a:lnTo>
                  <a:lnTo>
                    <a:pt x="209079" y="2606525"/>
                  </a:lnTo>
                  <a:lnTo>
                    <a:pt x="194865" y="2606525"/>
                  </a:lnTo>
                  <a:lnTo>
                    <a:pt x="182027" y="2606525"/>
                  </a:lnTo>
                  <a:lnTo>
                    <a:pt x="167813" y="2606525"/>
                  </a:lnTo>
                  <a:lnTo>
                    <a:pt x="153599" y="2606525"/>
                  </a:lnTo>
                  <a:lnTo>
                    <a:pt x="139844" y="2606525"/>
                  </a:lnTo>
                  <a:lnTo>
                    <a:pt x="125630" y="2606525"/>
                  </a:lnTo>
                  <a:lnTo>
                    <a:pt x="111875" y="2606525"/>
                  </a:lnTo>
                  <a:lnTo>
                    <a:pt x="97662" y="2606525"/>
                  </a:lnTo>
                  <a:lnTo>
                    <a:pt x="83448" y="2606525"/>
                  </a:lnTo>
                  <a:lnTo>
                    <a:pt x="69693" y="2606525"/>
                  </a:lnTo>
                  <a:lnTo>
                    <a:pt x="55479" y="2606525"/>
                  </a:lnTo>
                  <a:lnTo>
                    <a:pt x="41724" y="2606525"/>
                  </a:lnTo>
                  <a:lnTo>
                    <a:pt x="27510" y="2606525"/>
                  </a:lnTo>
                  <a:lnTo>
                    <a:pt x="14213" y="2606525"/>
                  </a:lnTo>
                  <a:lnTo>
                    <a:pt x="0" y="2606525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987788" y="5141704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2"/>
            <p:cNvSpPr/>
            <p:nvPr/>
          </p:nvSpPr>
          <p:spPr>
            <a:xfrm>
              <a:off x="759958" y="5096461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696390" y="3793098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696390" y="2489735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1025850" y="5564748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1025850" y="4718799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025850" y="387285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025850" y="3026900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20416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707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53707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2034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86999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25850" y="5987723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025850" y="514177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025850" y="429582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1025850" y="3449875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1025850" y="2603926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203744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37040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537013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703670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968179"/>
                  </a:moveTo>
                  <a:lnTo>
                    <a:pt x="14142" y="2114012"/>
                  </a:lnTo>
                  <a:lnTo>
                    <a:pt x="27373" y="2226095"/>
                  </a:lnTo>
                  <a:lnTo>
                    <a:pt x="41515" y="2281285"/>
                  </a:lnTo>
                  <a:lnTo>
                    <a:pt x="55202" y="2279287"/>
                  </a:lnTo>
                  <a:lnTo>
                    <a:pt x="69345" y="2227988"/>
                  </a:lnTo>
                  <a:lnTo>
                    <a:pt x="83031" y="2154228"/>
                  </a:lnTo>
                  <a:lnTo>
                    <a:pt x="97174" y="2100975"/>
                  </a:lnTo>
                  <a:lnTo>
                    <a:pt x="111317" y="2085425"/>
                  </a:lnTo>
                  <a:lnTo>
                    <a:pt x="125004" y="2084076"/>
                  </a:lnTo>
                  <a:lnTo>
                    <a:pt x="139147" y="2120898"/>
                  </a:lnTo>
                  <a:lnTo>
                    <a:pt x="152833" y="2212030"/>
                  </a:lnTo>
                  <a:lnTo>
                    <a:pt x="166976" y="2306978"/>
                  </a:lnTo>
                  <a:lnTo>
                    <a:pt x="181119" y="2365197"/>
                  </a:lnTo>
                  <a:lnTo>
                    <a:pt x="193893" y="2371070"/>
                  </a:lnTo>
                  <a:lnTo>
                    <a:pt x="208036" y="2300355"/>
                  </a:lnTo>
                  <a:lnTo>
                    <a:pt x="221722" y="2170552"/>
                  </a:lnTo>
                  <a:lnTo>
                    <a:pt x="235865" y="2039211"/>
                  </a:lnTo>
                  <a:lnTo>
                    <a:pt x="249552" y="1912181"/>
                  </a:lnTo>
                  <a:lnTo>
                    <a:pt x="263695" y="1782142"/>
                  </a:lnTo>
                  <a:lnTo>
                    <a:pt x="277837" y="1692455"/>
                  </a:lnTo>
                  <a:lnTo>
                    <a:pt x="291524" y="1680779"/>
                  </a:lnTo>
                  <a:lnTo>
                    <a:pt x="305667" y="1689126"/>
                  </a:lnTo>
                  <a:lnTo>
                    <a:pt x="319353" y="1643383"/>
                  </a:lnTo>
                  <a:lnTo>
                    <a:pt x="333496" y="1567387"/>
                  </a:lnTo>
                  <a:lnTo>
                    <a:pt x="347639" y="1478865"/>
                  </a:lnTo>
                  <a:lnTo>
                    <a:pt x="360413" y="1373510"/>
                  </a:lnTo>
                  <a:lnTo>
                    <a:pt x="374556" y="1314016"/>
                  </a:lnTo>
                  <a:lnTo>
                    <a:pt x="388243" y="1330514"/>
                  </a:lnTo>
                  <a:lnTo>
                    <a:pt x="402385" y="1370176"/>
                  </a:lnTo>
                  <a:lnTo>
                    <a:pt x="416072" y="1420043"/>
                  </a:lnTo>
                  <a:lnTo>
                    <a:pt x="430215" y="1480190"/>
                  </a:lnTo>
                  <a:lnTo>
                    <a:pt x="444358" y="1503870"/>
                  </a:lnTo>
                  <a:lnTo>
                    <a:pt x="458044" y="1457631"/>
                  </a:lnTo>
                  <a:lnTo>
                    <a:pt x="472187" y="1354528"/>
                  </a:lnTo>
                  <a:lnTo>
                    <a:pt x="485874" y="1257280"/>
                  </a:lnTo>
                  <a:lnTo>
                    <a:pt x="500016" y="1208350"/>
                  </a:lnTo>
                  <a:lnTo>
                    <a:pt x="514159" y="1234380"/>
                  </a:lnTo>
                  <a:lnTo>
                    <a:pt x="526933" y="1317130"/>
                  </a:lnTo>
                  <a:lnTo>
                    <a:pt x="541076" y="1376627"/>
                  </a:lnTo>
                  <a:lnTo>
                    <a:pt x="554763" y="1381642"/>
                  </a:lnTo>
                  <a:lnTo>
                    <a:pt x="568906" y="1369808"/>
                  </a:lnTo>
                  <a:lnTo>
                    <a:pt x="582592" y="1385460"/>
                  </a:lnTo>
                  <a:lnTo>
                    <a:pt x="596735" y="1421022"/>
                  </a:lnTo>
                  <a:lnTo>
                    <a:pt x="610878" y="1447730"/>
                  </a:lnTo>
                  <a:lnTo>
                    <a:pt x="624564" y="1490957"/>
                  </a:lnTo>
                  <a:lnTo>
                    <a:pt x="638707" y="1620940"/>
                  </a:lnTo>
                  <a:lnTo>
                    <a:pt x="652394" y="1805209"/>
                  </a:lnTo>
                  <a:lnTo>
                    <a:pt x="666537" y="1946373"/>
                  </a:lnTo>
                  <a:lnTo>
                    <a:pt x="680679" y="2014688"/>
                  </a:lnTo>
                  <a:lnTo>
                    <a:pt x="693910" y="2051177"/>
                  </a:lnTo>
                  <a:lnTo>
                    <a:pt x="708053" y="2109342"/>
                  </a:lnTo>
                  <a:lnTo>
                    <a:pt x="721739" y="2198275"/>
                  </a:lnTo>
                  <a:lnTo>
                    <a:pt x="735882" y="2303017"/>
                  </a:lnTo>
                  <a:lnTo>
                    <a:pt x="749569" y="2388066"/>
                  </a:lnTo>
                  <a:lnTo>
                    <a:pt x="763711" y="2441221"/>
                  </a:lnTo>
                  <a:lnTo>
                    <a:pt x="777854" y="2490068"/>
                  </a:lnTo>
                  <a:lnTo>
                    <a:pt x="791541" y="2526965"/>
                  </a:lnTo>
                  <a:lnTo>
                    <a:pt x="805684" y="2502416"/>
                  </a:lnTo>
                  <a:lnTo>
                    <a:pt x="819370" y="2415531"/>
                  </a:lnTo>
                  <a:lnTo>
                    <a:pt x="833513" y="2320800"/>
                  </a:lnTo>
                  <a:lnTo>
                    <a:pt x="847656" y="2242679"/>
                  </a:lnTo>
                  <a:lnTo>
                    <a:pt x="860430" y="2174411"/>
                  </a:lnTo>
                  <a:lnTo>
                    <a:pt x="874573" y="2113475"/>
                  </a:lnTo>
                  <a:lnTo>
                    <a:pt x="888259" y="2046568"/>
                  </a:lnTo>
                  <a:lnTo>
                    <a:pt x="902402" y="1960001"/>
                  </a:lnTo>
                  <a:lnTo>
                    <a:pt x="916089" y="1880396"/>
                  </a:lnTo>
                  <a:lnTo>
                    <a:pt x="930232" y="1841659"/>
                  </a:lnTo>
                  <a:lnTo>
                    <a:pt x="944374" y="1844011"/>
                  </a:lnTo>
                  <a:lnTo>
                    <a:pt x="958061" y="1877317"/>
                  </a:lnTo>
                  <a:lnTo>
                    <a:pt x="972204" y="1937129"/>
                  </a:lnTo>
                  <a:lnTo>
                    <a:pt x="985890" y="2020017"/>
                  </a:lnTo>
                  <a:lnTo>
                    <a:pt x="1000033" y="2110000"/>
                  </a:lnTo>
                  <a:lnTo>
                    <a:pt x="1014176" y="2197718"/>
                  </a:lnTo>
                  <a:lnTo>
                    <a:pt x="1026950" y="2294543"/>
                  </a:lnTo>
                  <a:lnTo>
                    <a:pt x="1041093" y="2405722"/>
                  </a:lnTo>
                  <a:lnTo>
                    <a:pt x="1054780" y="2523683"/>
                  </a:lnTo>
                  <a:lnTo>
                    <a:pt x="1068922" y="2636151"/>
                  </a:lnTo>
                  <a:lnTo>
                    <a:pt x="1082609" y="2725114"/>
                  </a:lnTo>
                  <a:lnTo>
                    <a:pt x="1096752" y="2768938"/>
                  </a:lnTo>
                  <a:lnTo>
                    <a:pt x="1110895" y="2760102"/>
                  </a:lnTo>
                  <a:lnTo>
                    <a:pt x="1124581" y="2716405"/>
                  </a:lnTo>
                  <a:lnTo>
                    <a:pt x="1138724" y="2658208"/>
                  </a:lnTo>
                  <a:lnTo>
                    <a:pt x="1152411" y="2587940"/>
                  </a:lnTo>
                  <a:lnTo>
                    <a:pt x="1166553" y="2503858"/>
                  </a:lnTo>
                  <a:lnTo>
                    <a:pt x="1180696" y="2413463"/>
                  </a:lnTo>
                  <a:lnTo>
                    <a:pt x="1193470" y="2328344"/>
                  </a:lnTo>
                  <a:lnTo>
                    <a:pt x="1207613" y="2256301"/>
                  </a:lnTo>
                  <a:lnTo>
                    <a:pt x="1221300" y="2192628"/>
                  </a:lnTo>
                  <a:lnTo>
                    <a:pt x="1235443" y="2125940"/>
                  </a:lnTo>
                  <a:lnTo>
                    <a:pt x="1249129" y="2040079"/>
                  </a:lnTo>
                  <a:lnTo>
                    <a:pt x="1263272" y="1936558"/>
                  </a:lnTo>
                  <a:lnTo>
                    <a:pt x="1277415" y="1847387"/>
                  </a:lnTo>
                  <a:lnTo>
                    <a:pt x="1291101" y="1791387"/>
                  </a:lnTo>
                  <a:lnTo>
                    <a:pt x="1305244" y="1762353"/>
                  </a:lnTo>
                  <a:lnTo>
                    <a:pt x="1318931" y="1747002"/>
                  </a:lnTo>
                  <a:lnTo>
                    <a:pt x="1333074" y="1740948"/>
                  </a:lnTo>
                  <a:lnTo>
                    <a:pt x="1347216" y="1733648"/>
                  </a:lnTo>
                  <a:lnTo>
                    <a:pt x="1360447" y="1697113"/>
                  </a:lnTo>
                  <a:lnTo>
                    <a:pt x="1374590" y="1619190"/>
                  </a:lnTo>
                  <a:lnTo>
                    <a:pt x="1388276" y="1527353"/>
                  </a:lnTo>
                  <a:lnTo>
                    <a:pt x="1402419" y="1462288"/>
                  </a:lnTo>
                  <a:lnTo>
                    <a:pt x="1416106" y="1455607"/>
                  </a:lnTo>
                  <a:lnTo>
                    <a:pt x="1430248" y="1510496"/>
                  </a:lnTo>
                  <a:lnTo>
                    <a:pt x="1444391" y="1584320"/>
                  </a:lnTo>
                  <a:lnTo>
                    <a:pt x="1458078" y="1628646"/>
                  </a:lnTo>
                  <a:lnTo>
                    <a:pt x="1472221" y="1613798"/>
                  </a:lnTo>
                  <a:lnTo>
                    <a:pt x="1485907" y="1539679"/>
                  </a:lnTo>
                  <a:lnTo>
                    <a:pt x="1500050" y="1456791"/>
                  </a:lnTo>
                  <a:lnTo>
                    <a:pt x="1514193" y="1405477"/>
                  </a:lnTo>
                  <a:lnTo>
                    <a:pt x="1526967" y="1376428"/>
                  </a:lnTo>
                  <a:lnTo>
                    <a:pt x="1541110" y="1363118"/>
                  </a:lnTo>
                  <a:lnTo>
                    <a:pt x="1554796" y="1363201"/>
                  </a:lnTo>
                  <a:lnTo>
                    <a:pt x="1568939" y="1364461"/>
                  </a:lnTo>
                  <a:lnTo>
                    <a:pt x="1582626" y="1343177"/>
                  </a:lnTo>
                  <a:lnTo>
                    <a:pt x="1596769" y="1273934"/>
                  </a:lnTo>
                  <a:lnTo>
                    <a:pt x="1610911" y="1155107"/>
                  </a:lnTo>
                  <a:lnTo>
                    <a:pt x="1624598" y="1031215"/>
                  </a:lnTo>
                  <a:lnTo>
                    <a:pt x="1638741" y="971323"/>
                  </a:lnTo>
                  <a:lnTo>
                    <a:pt x="1652427" y="995114"/>
                  </a:lnTo>
                  <a:lnTo>
                    <a:pt x="1666570" y="1028611"/>
                  </a:lnTo>
                  <a:lnTo>
                    <a:pt x="1680713" y="997644"/>
                  </a:lnTo>
                  <a:lnTo>
                    <a:pt x="1693487" y="919445"/>
                  </a:lnTo>
                  <a:lnTo>
                    <a:pt x="1707630" y="834088"/>
                  </a:lnTo>
                  <a:lnTo>
                    <a:pt x="1721317" y="743106"/>
                  </a:lnTo>
                  <a:lnTo>
                    <a:pt x="1735459" y="618398"/>
                  </a:lnTo>
                  <a:lnTo>
                    <a:pt x="1749146" y="469705"/>
                  </a:lnTo>
                  <a:lnTo>
                    <a:pt x="1763289" y="331058"/>
                  </a:lnTo>
                  <a:lnTo>
                    <a:pt x="1777432" y="222855"/>
                  </a:lnTo>
                  <a:lnTo>
                    <a:pt x="1791118" y="143560"/>
                  </a:lnTo>
                  <a:lnTo>
                    <a:pt x="1805261" y="66112"/>
                  </a:lnTo>
                  <a:lnTo>
                    <a:pt x="1818948" y="6905"/>
                  </a:lnTo>
                  <a:lnTo>
                    <a:pt x="1833091" y="0"/>
                  </a:lnTo>
                  <a:lnTo>
                    <a:pt x="1847233" y="45920"/>
                  </a:lnTo>
                  <a:lnTo>
                    <a:pt x="1860007" y="115646"/>
                  </a:lnTo>
                  <a:lnTo>
                    <a:pt x="1874150" y="138705"/>
                  </a:lnTo>
                  <a:lnTo>
                    <a:pt x="1887837" y="134700"/>
                  </a:lnTo>
                  <a:lnTo>
                    <a:pt x="1901980" y="195285"/>
                  </a:lnTo>
                  <a:lnTo>
                    <a:pt x="1915666" y="314928"/>
                  </a:lnTo>
                  <a:lnTo>
                    <a:pt x="1929809" y="468488"/>
                  </a:lnTo>
                  <a:lnTo>
                    <a:pt x="1943952" y="651527"/>
                  </a:lnTo>
                  <a:lnTo>
                    <a:pt x="1957639" y="831868"/>
                  </a:lnTo>
                  <a:lnTo>
                    <a:pt x="1971781" y="1002783"/>
                  </a:lnTo>
                  <a:lnTo>
                    <a:pt x="1985468" y="1155572"/>
                  </a:lnTo>
                  <a:lnTo>
                    <a:pt x="1999611" y="1262077"/>
                  </a:lnTo>
                  <a:lnTo>
                    <a:pt x="2013754" y="1337684"/>
                  </a:lnTo>
                  <a:lnTo>
                    <a:pt x="2026984" y="1407690"/>
                  </a:lnTo>
                  <a:lnTo>
                    <a:pt x="2041127" y="1521026"/>
                  </a:lnTo>
                  <a:lnTo>
                    <a:pt x="2054813" y="1681486"/>
                  </a:lnTo>
                  <a:lnTo>
                    <a:pt x="2068956" y="1851977"/>
                  </a:lnTo>
                  <a:lnTo>
                    <a:pt x="2082643" y="2021537"/>
                  </a:lnTo>
                  <a:lnTo>
                    <a:pt x="2096786" y="2174932"/>
                  </a:lnTo>
                  <a:lnTo>
                    <a:pt x="2110928" y="2283879"/>
                  </a:lnTo>
                  <a:lnTo>
                    <a:pt x="2124615" y="2364041"/>
                  </a:lnTo>
                  <a:lnTo>
                    <a:pt x="2138758" y="2430745"/>
                  </a:lnTo>
                  <a:lnTo>
                    <a:pt x="2152444" y="2473043"/>
                  </a:lnTo>
                  <a:lnTo>
                    <a:pt x="2166587" y="2506922"/>
                  </a:lnTo>
                  <a:lnTo>
                    <a:pt x="2180730" y="2535484"/>
                  </a:lnTo>
                  <a:lnTo>
                    <a:pt x="2193504" y="2582563"/>
                  </a:lnTo>
                  <a:lnTo>
                    <a:pt x="2207647" y="2669091"/>
                  </a:lnTo>
                  <a:lnTo>
                    <a:pt x="2221334" y="2766737"/>
                  </a:lnTo>
                  <a:lnTo>
                    <a:pt x="2235476" y="2830799"/>
                  </a:lnTo>
                  <a:lnTo>
                    <a:pt x="2249163" y="2858285"/>
                  </a:lnTo>
                  <a:lnTo>
                    <a:pt x="2263306" y="2832720"/>
                  </a:lnTo>
                  <a:lnTo>
                    <a:pt x="2277449" y="2780536"/>
                  </a:lnTo>
                  <a:lnTo>
                    <a:pt x="2291135" y="2751723"/>
                  </a:lnTo>
                  <a:lnTo>
                    <a:pt x="2305278" y="2736970"/>
                  </a:lnTo>
                  <a:lnTo>
                    <a:pt x="2318965" y="2735239"/>
                  </a:lnTo>
                  <a:lnTo>
                    <a:pt x="2333107" y="2757637"/>
                  </a:lnTo>
                  <a:lnTo>
                    <a:pt x="2347250" y="2820707"/>
                  </a:lnTo>
                  <a:lnTo>
                    <a:pt x="2360024" y="2908108"/>
                  </a:lnTo>
                  <a:lnTo>
                    <a:pt x="2374167" y="2979896"/>
                  </a:lnTo>
                  <a:lnTo>
                    <a:pt x="2387854" y="3017385"/>
                  </a:lnTo>
                  <a:lnTo>
                    <a:pt x="2401997" y="3020551"/>
                  </a:lnTo>
                  <a:lnTo>
                    <a:pt x="2415683" y="3003382"/>
                  </a:lnTo>
                  <a:lnTo>
                    <a:pt x="2429826" y="3026815"/>
                  </a:lnTo>
                  <a:lnTo>
                    <a:pt x="2443969" y="3111694"/>
                  </a:lnTo>
                  <a:lnTo>
                    <a:pt x="2457655" y="3203840"/>
                  </a:lnTo>
                  <a:lnTo>
                    <a:pt x="2471798" y="3267420"/>
                  </a:lnTo>
                  <a:lnTo>
                    <a:pt x="2485485" y="3293485"/>
                  </a:lnTo>
                  <a:lnTo>
                    <a:pt x="2499628" y="3285697"/>
                  </a:lnTo>
                  <a:lnTo>
                    <a:pt x="2513770" y="3252288"/>
                  </a:lnTo>
                  <a:lnTo>
                    <a:pt x="2526545" y="3207115"/>
                  </a:lnTo>
                  <a:lnTo>
                    <a:pt x="2540687" y="3174192"/>
                  </a:lnTo>
                  <a:lnTo>
                    <a:pt x="2554374" y="3153759"/>
                  </a:lnTo>
                  <a:lnTo>
                    <a:pt x="2568517" y="3139695"/>
                  </a:lnTo>
                  <a:lnTo>
                    <a:pt x="2582203" y="3135504"/>
                  </a:lnTo>
                  <a:lnTo>
                    <a:pt x="2596346" y="3131493"/>
                  </a:lnTo>
                  <a:lnTo>
                    <a:pt x="2610489" y="3101030"/>
                  </a:lnTo>
                  <a:lnTo>
                    <a:pt x="2624176" y="3044837"/>
                  </a:lnTo>
                  <a:lnTo>
                    <a:pt x="2638318" y="2985330"/>
                  </a:lnTo>
                  <a:lnTo>
                    <a:pt x="2652005" y="2926569"/>
                  </a:lnTo>
                  <a:lnTo>
                    <a:pt x="2666148" y="2875408"/>
                  </a:lnTo>
                  <a:lnTo>
                    <a:pt x="2680291" y="2854821"/>
                  </a:lnTo>
                  <a:lnTo>
                    <a:pt x="2693521" y="2873091"/>
                  </a:lnTo>
                  <a:lnTo>
                    <a:pt x="2707664" y="2895165"/>
                  </a:lnTo>
                  <a:lnTo>
                    <a:pt x="2721350" y="2906085"/>
                  </a:lnTo>
                  <a:lnTo>
                    <a:pt x="2735493" y="2929804"/>
                  </a:lnTo>
                  <a:lnTo>
                    <a:pt x="2749180" y="2946311"/>
                  </a:lnTo>
                  <a:lnTo>
                    <a:pt x="2763323" y="2916752"/>
                  </a:lnTo>
                  <a:lnTo>
                    <a:pt x="2777465" y="2854119"/>
                  </a:lnTo>
                  <a:lnTo>
                    <a:pt x="2791152" y="2798855"/>
                  </a:lnTo>
                  <a:lnTo>
                    <a:pt x="2805295" y="2788666"/>
                  </a:lnTo>
                  <a:lnTo>
                    <a:pt x="2818981" y="2854595"/>
                  </a:lnTo>
                  <a:lnTo>
                    <a:pt x="2833124" y="2976941"/>
                  </a:lnTo>
                  <a:lnTo>
                    <a:pt x="2847267" y="3076786"/>
                  </a:lnTo>
                  <a:lnTo>
                    <a:pt x="2860041" y="3109549"/>
                  </a:lnTo>
                  <a:lnTo>
                    <a:pt x="2874184" y="3084811"/>
                  </a:lnTo>
                  <a:lnTo>
                    <a:pt x="2887871" y="3031559"/>
                  </a:lnTo>
                  <a:lnTo>
                    <a:pt x="2902013" y="2956483"/>
                  </a:lnTo>
                  <a:lnTo>
                    <a:pt x="2915700" y="2907943"/>
                  </a:lnTo>
                  <a:lnTo>
                    <a:pt x="2929843" y="2940913"/>
                  </a:lnTo>
                  <a:lnTo>
                    <a:pt x="2943986" y="3008456"/>
                  </a:lnTo>
                  <a:lnTo>
                    <a:pt x="2957672" y="3052099"/>
                  </a:lnTo>
                  <a:lnTo>
                    <a:pt x="2971815" y="3057272"/>
                  </a:lnTo>
                  <a:lnTo>
                    <a:pt x="2985502" y="3032221"/>
                  </a:lnTo>
                  <a:lnTo>
                    <a:pt x="2999644" y="2983715"/>
                  </a:lnTo>
                  <a:lnTo>
                    <a:pt x="3013787" y="2920618"/>
                  </a:lnTo>
                  <a:lnTo>
                    <a:pt x="3026561" y="2848649"/>
                  </a:lnTo>
                  <a:lnTo>
                    <a:pt x="3040704" y="2771327"/>
                  </a:lnTo>
                  <a:lnTo>
                    <a:pt x="3054391" y="2682182"/>
                  </a:lnTo>
                  <a:lnTo>
                    <a:pt x="3068534" y="2613977"/>
                  </a:lnTo>
                  <a:lnTo>
                    <a:pt x="3082220" y="2573869"/>
                  </a:lnTo>
                  <a:lnTo>
                    <a:pt x="3096363" y="2548598"/>
                  </a:lnTo>
                  <a:lnTo>
                    <a:pt x="3110506" y="2558925"/>
                  </a:lnTo>
                  <a:lnTo>
                    <a:pt x="3124192" y="2574839"/>
                  </a:lnTo>
                  <a:lnTo>
                    <a:pt x="3138335" y="2565700"/>
                  </a:lnTo>
                  <a:lnTo>
                    <a:pt x="3152022" y="2526727"/>
                  </a:lnTo>
                  <a:lnTo>
                    <a:pt x="3166165" y="2477668"/>
                  </a:lnTo>
                  <a:lnTo>
                    <a:pt x="3180307" y="2456437"/>
                  </a:lnTo>
                  <a:lnTo>
                    <a:pt x="3193082" y="2467046"/>
                  </a:lnTo>
                  <a:lnTo>
                    <a:pt x="3207224" y="2508017"/>
                  </a:lnTo>
                  <a:lnTo>
                    <a:pt x="3220911" y="2598205"/>
                  </a:lnTo>
                  <a:lnTo>
                    <a:pt x="3235054" y="2697138"/>
                  </a:lnTo>
                  <a:lnTo>
                    <a:pt x="3248740" y="2769206"/>
                  </a:lnTo>
                  <a:lnTo>
                    <a:pt x="3262883" y="2799662"/>
                  </a:lnTo>
                  <a:lnTo>
                    <a:pt x="3277026" y="2778482"/>
                  </a:lnTo>
                  <a:lnTo>
                    <a:pt x="3290713" y="2746707"/>
                  </a:lnTo>
                  <a:lnTo>
                    <a:pt x="3304855" y="2752304"/>
                  </a:lnTo>
                  <a:lnTo>
                    <a:pt x="3318542" y="2778171"/>
                  </a:lnTo>
                  <a:lnTo>
                    <a:pt x="3332685" y="2792128"/>
                  </a:lnTo>
                  <a:lnTo>
                    <a:pt x="3346828" y="2800167"/>
                  </a:lnTo>
                  <a:lnTo>
                    <a:pt x="3360058" y="2783244"/>
                  </a:lnTo>
                  <a:lnTo>
                    <a:pt x="3374201" y="2715257"/>
                  </a:lnTo>
                  <a:lnTo>
                    <a:pt x="3387887" y="2606680"/>
                  </a:lnTo>
                  <a:lnTo>
                    <a:pt x="3402030" y="2517549"/>
                  </a:lnTo>
                  <a:lnTo>
                    <a:pt x="3415717" y="2478998"/>
                  </a:lnTo>
                  <a:lnTo>
                    <a:pt x="3429860" y="2472582"/>
                  </a:lnTo>
                  <a:lnTo>
                    <a:pt x="3444003" y="2488519"/>
                  </a:lnTo>
                  <a:lnTo>
                    <a:pt x="3457689" y="2512770"/>
                  </a:lnTo>
                  <a:lnTo>
                    <a:pt x="3471832" y="2524993"/>
                  </a:lnTo>
                  <a:lnTo>
                    <a:pt x="3485519" y="2521773"/>
                  </a:lnTo>
                  <a:lnTo>
                    <a:pt x="3499661" y="2517511"/>
                  </a:lnTo>
                  <a:lnTo>
                    <a:pt x="3513804" y="2508816"/>
                  </a:lnTo>
                  <a:lnTo>
                    <a:pt x="3526578" y="2492503"/>
                  </a:lnTo>
                  <a:lnTo>
                    <a:pt x="3540721" y="2496094"/>
                  </a:lnTo>
                  <a:lnTo>
                    <a:pt x="3554408" y="2524076"/>
                  </a:lnTo>
                  <a:lnTo>
                    <a:pt x="3568550" y="2542292"/>
                  </a:lnTo>
                  <a:lnTo>
                    <a:pt x="3582237" y="2543522"/>
                  </a:lnTo>
                  <a:lnTo>
                    <a:pt x="3596380" y="2527396"/>
                  </a:lnTo>
                  <a:lnTo>
                    <a:pt x="3610523" y="2497818"/>
                  </a:lnTo>
                  <a:lnTo>
                    <a:pt x="3624209" y="2469706"/>
                  </a:lnTo>
                  <a:lnTo>
                    <a:pt x="3638352" y="2433087"/>
                  </a:lnTo>
                  <a:lnTo>
                    <a:pt x="3652039" y="2410399"/>
                  </a:lnTo>
                  <a:lnTo>
                    <a:pt x="3666182" y="2409587"/>
                  </a:lnTo>
                  <a:lnTo>
                    <a:pt x="3680324" y="2400192"/>
                  </a:lnTo>
                  <a:lnTo>
                    <a:pt x="3693098" y="2384510"/>
                  </a:lnTo>
                  <a:lnTo>
                    <a:pt x="3707241" y="2364899"/>
                  </a:lnTo>
                  <a:lnTo>
                    <a:pt x="3720928" y="2340335"/>
                  </a:lnTo>
                  <a:lnTo>
                    <a:pt x="3735071" y="2299185"/>
                  </a:lnTo>
                  <a:lnTo>
                    <a:pt x="3748757" y="2240323"/>
                  </a:lnTo>
                  <a:lnTo>
                    <a:pt x="3762900" y="2185924"/>
                  </a:lnTo>
                  <a:lnTo>
                    <a:pt x="3777043" y="2153702"/>
                  </a:lnTo>
                  <a:lnTo>
                    <a:pt x="3790730" y="2140168"/>
                  </a:lnTo>
                  <a:lnTo>
                    <a:pt x="3804872" y="2128199"/>
                  </a:lnTo>
                  <a:lnTo>
                    <a:pt x="3818559" y="2095932"/>
                  </a:lnTo>
                  <a:lnTo>
                    <a:pt x="3832702" y="2039572"/>
                  </a:lnTo>
                  <a:lnTo>
                    <a:pt x="3846845" y="2005574"/>
                  </a:lnTo>
                  <a:lnTo>
                    <a:pt x="3859619" y="2000390"/>
                  </a:lnTo>
                  <a:lnTo>
                    <a:pt x="3873762" y="1990146"/>
                  </a:lnTo>
                  <a:lnTo>
                    <a:pt x="3887448" y="1972698"/>
                  </a:lnTo>
                  <a:lnTo>
                    <a:pt x="3901591" y="1952049"/>
                  </a:lnTo>
                  <a:lnTo>
                    <a:pt x="3915278" y="1929723"/>
                  </a:lnTo>
                  <a:lnTo>
                    <a:pt x="3929420" y="1924708"/>
                  </a:lnTo>
                  <a:lnTo>
                    <a:pt x="3943563" y="1925153"/>
                  </a:lnTo>
                  <a:lnTo>
                    <a:pt x="3957250" y="1917527"/>
                  </a:lnTo>
                  <a:lnTo>
                    <a:pt x="3971393" y="1884036"/>
                  </a:lnTo>
                  <a:lnTo>
                    <a:pt x="3985079" y="1837271"/>
                  </a:lnTo>
                  <a:lnTo>
                    <a:pt x="3999222" y="1836886"/>
                  </a:lnTo>
                  <a:lnTo>
                    <a:pt x="4013365" y="1849760"/>
                  </a:lnTo>
                  <a:lnTo>
                    <a:pt x="4026595" y="1837844"/>
                  </a:lnTo>
                  <a:lnTo>
                    <a:pt x="4040738" y="1824509"/>
                  </a:lnTo>
                  <a:lnTo>
                    <a:pt x="4054425" y="1811466"/>
                  </a:lnTo>
                  <a:lnTo>
                    <a:pt x="4068567" y="1807147"/>
                  </a:lnTo>
                  <a:lnTo>
                    <a:pt x="4082254" y="1825086"/>
                  </a:lnTo>
                  <a:lnTo>
                    <a:pt x="4096397" y="1840735"/>
                  </a:lnTo>
                  <a:lnTo>
                    <a:pt x="4110540" y="1845831"/>
                  </a:lnTo>
                  <a:lnTo>
                    <a:pt x="4124226" y="1847113"/>
                  </a:lnTo>
                  <a:lnTo>
                    <a:pt x="4138369" y="1865923"/>
                  </a:lnTo>
                  <a:lnTo>
                    <a:pt x="4152056" y="1911295"/>
                  </a:lnTo>
                  <a:lnTo>
                    <a:pt x="4166198" y="1921699"/>
                  </a:lnTo>
                  <a:lnTo>
                    <a:pt x="4180341" y="1896156"/>
                  </a:lnTo>
                  <a:lnTo>
                    <a:pt x="4193115" y="1883725"/>
                  </a:lnTo>
                  <a:lnTo>
                    <a:pt x="4207258" y="1894276"/>
                  </a:lnTo>
                  <a:lnTo>
                    <a:pt x="4220945" y="1920347"/>
                  </a:lnTo>
                  <a:lnTo>
                    <a:pt x="4235088" y="1939073"/>
                  </a:lnTo>
                  <a:lnTo>
                    <a:pt x="4248774" y="1911844"/>
                  </a:lnTo>
                  <a:lnTo>
                    <a:pt x="4262917" y="1867541"/>
                  </a:lnTo>
                  <a:lnTo>
                    <a:pt x="4277060" y="1844256"/>
                  </a:lnTo>
                  <a:lnTo>
                    <a:pt x="4290746" y="1826133"/>
                  </a:lnTo>
                  <a:lnTo>
                    <a:pt x="4304889" y="1821292"/>
                  </a:lnTo>
                  <a:lnTo>
                    <a:pt x="4318576" y="1825949"/>
                  </a:lnTo>
                  <a:lnTo>
                    <a:pt x="4332719" y="1825808"/>
                  </a:lnTo>
                  <a:lnTo>
                    <a:pt x="4346861" y="1803410"/>
                  </a:lnTo>
                  <a:lnTo>
                    <a:pt x="4359636" y="1767183"/>
                  </a:lnTo>
                  <a:lnTo>
                    <a:pt x="4373778" y="1726673"/>
                  </a:lnTo>
                  <a:lnTo>
                    <a:pt x="4387465" y="1677536"/>
                  </a:lnTo>
                  <a:lnTo>
                    <a:pt x="4401608" y="1637603"/>
                  </a:lnTo>
                  <a:lnTo>
                    <a:pt x="4415294" y="1629779"/>
                  </a:lnTo>
                  <a:lnTo>
                    <a:pt x="4429437" y="1627910"/>
                  </a:lnTo>
                  <a:lnTo>
                    <a:pt x="4443580" y="1604782"/>
                  </a:lnTo>
                  <a:lnTo>
                    <a:pt x="4457267" y="1586386"/>
                  </a:lnTo>
                  <a:lnTo>
                    <a:pt x="4471409" y="1589768"/>
                  </a:lnTo>
                  <a:lnTo>
                    <a:pt x="4485096" y="1603810"/>
                  </a:lnTo>
                  <a:lnTo>
                    <a:pt x="4499239" y="1618144"/>
                  </a:lnTo>
                  <a:lnTo>
                    <a:pt x="4513382" y="1646307"/>
                  </a:lnTo>
                  <a:lnTo>
                    <a:pt x="4526156" y="1674627"/>
                  </a:lnTo>
                  <a:lnTo>
                    <a:pt x="4540299" y="1701782"/>
                  </a:lnTo>
                  <a:lnTo>
                    <a:pt x="4553985" y="1735668"/>
                  </a:lnTo>
                  <a:lnTo>
                    <a:pt x="4568128" y="1756183"/>
                  </a:lnTo>
                  <a:lnTo>
                    <a:pt x="4581815" y="1764193"/>
                  </a:lnTo>
                  <a:lnTo>
                    <a:pt x="4595957" y="1769843"/>
                  </a:lnTo>
                  <a:lnTo>
                    <a:pt x="4610100" y="1782059"/>
                  </a:lnTo>
                  <a:lnTo>
                    <a:pt x="4623787" y="1799114"/>
                  </a:lnTo>
                  <a:lnTo>
                    <a:pt x="4637930" y="1801999"/>
                  </a:lnTo>
                  <a:lnTo>
                    <a:pt x="4651616" y="1781053"/>
                  </a:lnTo>
                  <a:lnTo>
                    <a:pt x="4665759" y="1768141"/>
                  </a:lnTo>
                  <a:lnTo>
                    <a:pt x="4679902" y="1779836"/>
                  </a:lnTo>
                  <a:lnTo>
                    <a:pt x="4693132" y="1778246"/>
                  </a:lnTo>
                  <a:lnTo>
                    <a:pt x="4707275" y="1727303"/>
                  </a:lnTo>
                  <a:lnTo>
                    <a:pt x="4720962" y="1669708"/>
                  </a:lnTo>
                  <a:lnTo>
                    <a:pt x="4735104" y="1637256"/>
                  </a:lnTo>
                  <a:lnTo>
                    <a:pt x="4748791" y="1615057"/>
                  </a:lnTo>
                  <a:lnTo>
                    <a:pt x="4762934" y="1625859"/>
                  </a:lnTo>
                  <a:lnTo>
                    <a:pt x="4777077" y="1647624"/>
                  </a:lnTo>
                  <a:lnTo>
                    <a:pt x="4790763" y="1651007"/>
                  </a:lnTo>
                  <a:lnTo>
                    <a:pt x="4804906" y="1648859"/>
                  </a:lnTo>
                  <a:lnTo>
                    <a:pt x="4818593" y="1648716"/>
                  </a:lnTo>
                  <a:lnTo>
                    <a:pt x="4832735" y="1638941"/>
                  </a:lnTo>
                  <a:lnTo>
                    <a:pt x="4846878" y="1605723"/>
                  </a:lnTo>
                  <a:lnTo>
                    <a:pt x="4859652" y="1591694"/>
                  </a:lnTo>
                  <a:lnTo>
                    <a:pt x="4873795" y="1643300"/>
                  </a:lnTo>
                  <a:lnTo>
                    <a:pt x="4887482" y="1714038"/>
                  </a:lnTo>
                  <a:lnTo>
                    <a:pt x="4901625" y="1767874"/>
                  </a:lnTo>
                  <a:lnTo>
                    <a:pt x="4915311" y="1805862"/>
                  </a:lnTo>
                  <a:lnTo>
                    <a:pt x="4929454" y="1801907"/>
                  </a:lnTo>
                  <a:lnTo>
                    <a:pt x="4943597" y="1793179"/>
                  </a:lnTo>
                  <a:lnTo>
                    <a:pt x="4957283" y="1818964"/>
                  </a:lnTo>
                  <a:lnTo>
                    <a:pt x="4971426" y="1873170"/>
                  </a:lnTo>
                  <a:lnTo>
                    <a:pt x="4985113" y="1937989"/>
                  </a:lnTo>
                  <a:lnTo>
                    <a:pt x="4999256" y="1984831"/>
                  </a:lnTo>
                  <a:lnTo>
                    <a:pt x="5013398" y="2025501"/>
                  </a:lnTo>
                  <a:lnTo>
                    <a:pt x="5026173" y="2073825"/>
                  </a:lnTo>
                  <a:lnTo>
                    <a:pt x="5040315" y="2117458"/>
                  </a:lnTo>
                  <a:lnTo>
                    <a:pt x="5054002" y="2160638"/>
                  </a:lnTo>
                  <a:lnTo>
                    <a:pt x="5068145" y="2228510"/>
                  </a:lnTo>
                  <a:lnTo>
                    <a:pt x="5081831" y="2325601"/>
                  </a:lnTo>
                  <a:lnTo>
                    <a:pt x="5095974" y="2438179"/>
                  </a:lnTo>
                  <a:lnTo>
                    <a:pt x="5110117" y="2535513"/>
                  </a:lnTo>
                  <a:lnTo>
                    <a:pt x="5123804" y="2601406"/>
                  </a:lnTo>
                  <a:lnTo>
                    <a:pt x="5137946" y="2650669"/>
                  </a:lnTo>
                  <a:lnTo>
                    <a:pt x="5151633" y="2677982"/>
                  </a:lnTo>
                  <a:lnTo>
                    <a:pt x="5165776" y="2667941"/>
                  </a:lnTo>
                  <a:lnTo>
                    <a:pt x="5179919" y="2632314"/>
                  </a:lnTo>
                  <a:lnTo>
                    <a:pt x="5192693" y="2614240"/>
                  </a:lnTo>
                  <a:lnTo>
                    <a:pt x="5206836" y="2654518"/>
                  </a:lnTo>
                  <a:lnTo>
                    <a:pt x="5220522" y="2709297"/>
                  </a:lnTo>
                  <a:lnTo>
                    <a:pt x="5234665" y="2721897"/>
                  </a:lnTo>
                  <a:lnTo>
                    <a:pt x="5248352" y="2697377"/>
                  </a:lnTo>
                  <a:lnTo>
                    <a:pt x="5262494" y="2666499"/>
                  </a:lnTo>
                  <a:lnTo>
                    <a:pt x="5276637" y="2663439"/>
                  </a:lnTo>
                  <a:lnTo>
                    <a:pt x="5290324" y="2690390"/>
                  </a:lnTo>
                  <a:lnTo>
                    <a:pt x="5304467" y="2728123"/>
                  </a:lnTo>
                  <a:lnTo>
                    <a:pt x="5318153" y="2778799"/>
                  </a:lnTo>
                  <a:lnTo>
                    <a:pt x="5332296" y="2867474"/>
                  </a:lnTo>
                  <a:lnTo>
                    <a:pt x="5346439" y="2973634"/>
                  </a:lnTo>
                  <a:lnTo>
                    <a:pt x="5359669" y="3047261"/>
                  </a:lnTo>
                  <a:lnTo>
                    <a:pt x="5373812" y="3063955"/>
                  </a:lnTo>
                  <a:lnTo>
                    <a:pt x="5387499" y="3047872"/>
                  </a:lnTo>
                  <a:lnTo>
                    <a:pt x="5401642" y="3045214"/>
                  </a:lnTo>
                  <a:lnTo>
                    <a:pt x="5415328" y="3076631"/>
                  </a:lnTo>
                  <a:lnTo>
                    <a:pt x="5429471" y="3125321"/>
                  </a:lnTo>
                  <a:lnTo>
                    <a:pt x="5443614" y="3150809"/>
                  </a:lnTo>
                  <a:lnTo>
                    <a:pt x="5457300" y="3162559"/>
                  </a:lnTo>
                  <a:lnTo>
                    <a:pt x="5471443" y="3188629"/>
                  </a:lnTo>
                  <a:lnTo>
                    <a:pt x="5485130" y="3239285"/>
                  </a:lnTo>
                  <a:lnTo>
                    <a:pt x="5499273" y="3291605"/>
                  </a:lnTo>
                  <a:lnTo>
                    <a:pt x="5513415" y="3316231"/>
                  </a:lnTo>
                  <a:lnTo>
                    <a:pt x="5526190" y="3309830"/>
                  </a:lnTo>
                  <a:lnTo>
                    <a:pt x="5540332" y="3284690"/>
                  </a:lnTo>
                  <a:lnTo>
                    <a:pt x="5554019" y="3269078"/>
                  </a:lnTo>
                  <a:lnTo>
                    <a:pt x="5568162" y="3252996"/>
                  </a:lnTo>
                  <a:lnTo>
                    <a:pt x="5581848" y="3215368"/>
                  </a:lnTo>
                  <a:lnTo>
                    <a:pt x="5595991" y="3157303"/>
                  </a:lnTo>
                  <a:lnTo>
                    <a:pt x="5610134" y="3096519"/>
                  </a:lnTo>
                  <a:lnTo>
                    <a:pt x="5623821" y="3026879"/>
                  </a:lnTo>
                  <a:lnTo>
                    <a:pt x="5637963" y="2935049"/>
                  </a:lnTo>
                  <a:lnTo>
                    <a:pt x="5651650" y="2843724"/>
                  </a:lnTo>
                  <a:lnTo>
                    <a:pt x="5665793" y="2769437"/>
                  </a:lnTo>
                  <a:lnTo>
                    <a:pt x="5679936" y="2716641"/>
                  </a:lnTo>
                  <a:lnTo>
                    <a:pt x="5692710" y="2694105"/>
                  </a:lnTo>
                  <a:lnTo>
                    <a:pt x="5706853" y="2688191"/>
                  </a:lnTo>
                  <a:lnTo>
                    <a:pt x="5720539" y="2693630"/>
                  </a:lnTo>
                  <a:lnTo>
                    <a:pt x="5734682" y="2734470"/>
                  </a:lnTo>
                  <a:lnTo>
                    <a:pt x="5748369" y="2796605"/>
                  </a:lnTo>
                  <a:lnTo>
                    <a:pt x="5762511" y="2849543"/>
                  </a:lnTo>
                  <a:lnTo>
                    <a:pt x="5776654" y="2896221"/>
                  </a:lnTo>
                  <a:lnTo>
                    <a:pt x="5790341" y="2935262"/>
                  </a:lnTo>
                  <a:lnTo>
                    <a:pt x="5804484" y="2953256"/>
                  </a:lnTo>
                  <a:lnTo>
                    <a:pt x="5818170" y="2948910"/>
                  </a:lnTo>
                  <a:lnTo>
                    <a:pt x="5832313" y="2946488"/>
                  </a:lnTo>
                  <a:lnTo>
                    <a:pt x="5846456" y="2963269"/>
                  </a:lnTo>
                  <a:lnTo>
                    <a:pt x="5859230" y="2971848"/>
                  </a:lnTo>
                  <a:lnTo>
                    <a:pt x="5873373" y="2955061"/>
                  </a:lnTo>
                  <a:lnTo>
                    <a:pt x="5887059" y="2927192"/>
                  </a:lnTo>
                  <a:lnTo>
                    <a:pt x="5901202" y="2900874"/>
                  </a:lnTo>
                  <a:lnTo>
                    <a:pt x="5914889" y="2890721"/>
                  </a:lnTo>
                  <a:lnTo>
                    <a:pt x="5929032" y="2901556"/>
                  </a:lnTo>
                  <a:lnTo>
                    <a:pt x="5943174" y="2911225"/>
                  </a:lnTo>
                  <a:lnTo>
                    <a:pt x="5956861" y="2931148"/>
                  </a:lnTo>
                  <a:lnTo>
                    <a:pt x="5971004" y="2960769"/>
                  </a:lnTo>
                  <a:lnTo>
                    <a:pt x="5984690" y="2970602"/>
                  </a:lnTo>
                  <a:lnTo>
                    <a:pt x="5998833" y="2960993"/>
                  </a:lnTo>
                  <a:lnTo>
                    <a:pt x="6012976" y="2927527"/>
                  </a:lnTo>
                  <a:lnTo>
                    <a:pt x="6026206" y="2908134"/>
                  </a:lnTo>
                  <a:lnTo>
                    <a:pt x="6040349" y="2926473"/>
                  </a:lnTo>
                  <a:lnTo>
                    <a:pt x="6054036" y="2941121"/>
                  </a:lnTo>
                  <a:lnTo>
                    <a:pt x="6068179" y="2931743"/>
                  </a:lnTo>
                  <a:lnTo>
                    <a:pt x="6081865" y="2895681"/>
                  </a:lnTo>
                  <a:lnTo>
                    <a:pt x="6096008" y="2858775"/>
                  </a:lnTo>
                  <a:lnTo>
                    <a:pt x="6110151" y="2837508"/>
                  </a:lnTo>
                  <a:lnTo>
                    <a:pt x="6123837" y="2789831"/>
                  </a:lnTo>
                  <a:lnTo>
                    <a:pt x="6137980" y="2736504"/>
                  </a:lnTo>
                  <a:lnTo>
                    <a:pt x="6151667" y="2722268"/>
                  </a:lnTo>
                  <a:lnTo>
                    <a:pt x="6165810" y="2721723"/>
                  </a:lnTo>
                  <a:lnTo>
                    <a:pt x="6179952" y="2706573"/>
                  </a:lnTo>
                  <a:lnTo>
                    <a:pt x="6192727" y="2654375"/>
                  </a:lnTo>
                  <a:lnTo>
                    <a:pt x="6206869" y="2575798"/>
                  </a:lnTo>
                  <a:lnTo>
                    <a:pt x="6220556" y="2513428"/>
                  </a:lnTo>
                  <a:lnTo>
                    <a:pt x="6234699" y="2465636"/>
                  </a:lnTo>
                  <a:lnTo>
                    <a:pt x="6248385" y="2418312"/>
                  </a:lnTo>
                  <a:lnTo>
                    <a:pt x="6262528" y="2374716"/>
                  </a:lnTo>
                  <a:lnTo>
                    <a:pt x="6276671" y="2358263"/>
                  </a:lnTo>
                  <a:lnTo>
                    <a:pt x="6290358" y="2393204"/>
                  </a:lnTo>
                  <a:lnTo>
                    <a:pt x="6304500" y="2447714"/>
                  </a:lnTo>
                  <a:lnTo>
                    <a:pt x="6318187" y="2473610"/>
                  </a:lnTo>
                  <a:lnTo>
                    <a:pt x="6332330" y="2457802"/>
                  </a:lnTo>
                  <a:lnTo>
                    <a:pt x="6346473" y="2455439"/>
                  </a:lnTo>
                  <a:lnTo>
                    <a:pt x="6359247" y="2499876"/>
                  </a:lnTo>
                  <a:lnTo>
                    <a:pt x="6373390" y="2546841"/>
                  </a:lnTo>
                  <a:lnTo>
                    <a:pt x="6387076" y="2548025"/>
                  </a:lnTo>
                  <a:lnTo>
                    <a:pt x="6401219" y="2554380"/>
                  </a:lnTo>
                  <a:lnTo>
                    <a:pt x="6414906" y="2617225"/>
                  </a:lnTo>
                  <a:lnTo>
                    <a:pt x="6429048" y="2677292"/>
                  </a:lnTo>
                  <a:lnTo>
                    <a:pt x="6443191" y="2683171"/>
                  </a:lnTo>
                  <a:lnTo>
                    <a:pt x="6456878" y="2643995"/>
                  </a:lnTo>
                  <a:lnTo>
                    <a:pt x="6471021" y="2600906"/>
                  </a:lnTo>
                  <a:lnTo>
                    <a:pt x="6484707" y="2581425"/>
                  </a:lnTo>
                  <a:lnTo>
                    <a:pt x="6498850" y="2594825"/>
                  </a:lnTo>
                  <a:lnTo>
                    <a:pt x="6512993" y="2612468"/>
                  </a:lnTo>
                  <a:lnTo>
                    <a:pt x="6525767" y="2602332"/>
                  </a:lnTo>
                  <a:lnTo>
                    <a:pt x="6539910" y="2579100"/>
                  </a:lnTo>
                  <a:lnTo>
                    <a:pt x="6553596" y="2576747"/>
                  </a:lnTo>
                  <a:lnTo>
                    <a:pt x="6567739" y="2570334"/>
                  </a:lnTo>
                  <a:lnTo>
                    <a:pt x="6581426" y="2531915"/>
                  </a:lnTo>
                  <a:lnTo>
                    <a:pt x="6595569" y="2517228"/>
                  </a:lnTo>
                  <a:lnTo>
                    <a:pt x="6609711" y="2551927"/>
                  </a:lnTo>
                  <a:lnTo>
                    <a:pt x="6623398" y="2589189"/>
                  </a:lnTo>
                  <a:lnTo>
                    <a:pt x="6637541" y="2591155"/>
                  </a:lnTo>
                  <a:lnTo>
                    <a:pt x="6651227" y="2573032"/>
                  </a:lnTo>
                  <a:lnTo>
                    <a:pt x="6665370" y="2559509"/>
                  </a:lnTo>
                  <a:lnTo>
                    <a:pt x="6679513" y="2555238"/>
                  </a:lnTo>
                  <a:lnTo>
                    <a:pt x="6692743" y="2566824"/>
                  </a:lnTo>
                  <a:lnTo>
                    <a:pt x="6706886" y="2586659"/>
                  </a:lnTo>
                  <a:lnTo>
                    <a:pt x="6720573" y="2611541"/>
                  </a:lnTo>
                  <a:lnTo>
                    <a:pt x="6734716" y="2630431"/>
                  </a:lnTo>
                  <a:lnTo>
                    <a:pt x="6748402" y="2638711"/>
                  </a:lnTo>
                  <a:lnTo>
                    <a:pt x="6762545" y="2635400"/>
                  </a:lnTo>
                  <a:lnTo>
                    <a:pt x="6776688" y="2597862"/>
                  </a:lnTo>
                  <a:lnTo>
                    <a:pt x="6790374" y="2553508"/>
                  </a:lnTo>
                  <a:lnTo>
                    <a:pt x="6804517" y="2529750"/>
                  </a:lnTo>
                  <a:lnTo>
                    <a:pt x="6818204" y="2511493"/>
                  </a:lnTo>
                  <a:lnTo>
                    <a:pt x="6832347" y="2499340"/>
                  </a:lnTo>
                  <a:lnTo>
                    <a:pt x="6846490" y="2501880"/>
                  </a:lnTo>
                  <a:lnTo>
                    <a:pt x="6859264" y="2488582"/>
                  </a:lnTo>
                  <a:lnTo>
                    <a:pt x="6873406" y="2443134"/>
                  </a:lnTo>
                  <a:lnTo>
                    <a:pt x="6887093" y="2374634"/>
                  </a:lnTo>
                  <a:lnTo>
                    <a:pt x="6901236" y="2326686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3"/>
            <p:cNvSpPr/>
            <p:nvPr/>
          </p:nvSpPr>
          <p:spPr>
            <a:xfrm>
              <a:off x="1370912" y="2535179"/>
              <a:ext cx="6901236" cy="3316231"/>
            </a:xfrm>
            <a:custGeom>
              <a:avLst/>
              <a:gdLst/>
              <a:ahLst/>
              <a:cxnLst/>
              <a:rect l="0" t="0" r="0" b="0"/>
              <a:pathLst>
                <a:path w="6901236" h="3316231">
                  <a:moveTo>
                    <a:pt x="0" y="1968179"/>
                  </a:moveTo>
                  <a:lnTo>
                    <a:pt x="14142" y="2114012"/>
                  </a:lnTo>
                  <a:lnTo>
                    <a:pt x="27373" y="2226095"/>
                  </a:lnTo>
                  <a:lnTo>
                    <a:pt x="41515" y="2281285"/>
                  </a:lnTo>
                  <a:lnTo>
                    <a:pt x="55202" y="2279287"/>
                  </a:lnTo>
                  <a:lnTo>
                    <a:pt x="69345" y="2227988"/>
                  </a:lnTo>
                  <a:lnTo>
                    <a:pt x="83031" y="2154228"/>
                  </a:lnTo>
                  <a:lnTo>
                    <a:pt x="97174" y="2100975"/>
                  </a:lnTo>
                  <a:lnTo>
                    <a:pt x="111317" y="2085425"/>
                  </a:lnTo>
                  <a:lnTo>
                    <a:pt x="125004" y="2084076"/>
                  </a:lnTo>
                  <a:lnTo>
                    <a:pt x="139147" y="2120898"/>
                  </a:lnTo>
                  <a:lnTo>
                    <a:pt x="152833" y="2212030"/>
                  </a:lnTo>
                  <a:lnTo>
                    <a:pt x="166976" y="2306978"/>
                  </a:lnTo>
                  <a:lnTo>
                    <a:pt x="181119" y="2365197"/>
                  </a:lnTo>
                  <a:lnTo>
                    <a:pt x="193893" y="2371070"/>
                  </a:lnTo>
                  <a:lnTo>
                    <a:pt x="208036" y="2300355"/>
                  </a:lnTo>
                  <a:lnTo>
                    <a:pt x="221722" y="2170552"/>
                  </a:lnTo>
                  <a:lnTo>
                    <a:pt x="235865" y="2039211"/>
                  </a:lnTo>
                  <a:lnTo>
                    <a:pt x="249552" y="1912181"/>
                  </a:lnTo>
                  <a:lnTo>
                    <a:pt x="263695" y="1782142"/>
                  </a:lnTo>
                  <a:lnTo>
                    <a:pt x="277837" y="1692455"/>
                  </a:lnTo>
                  <a:lnTo>
                    <a:pt x="291524" y="1680779"/>
                  </a:lnTo>
                  <a:lnTo>
                    <a:pt x="305667" y="1689126"/>
                  </a:lnTo>
                  <a:lnTo>
                    <a:pt x="319353" y="1643383"/>
                  </a:lnTo>
                  <a:lnTo>
                    <a:pt x="333496" y="1567387"/>
                  </a:lnTo>
                  <a:lnTo>
                    <a:pt x="347639" y="1478865"/>
                  </a:lnTo>
                  <a:lnTo>
                    <a:pt x="360413" y="1373510"/>
                  </a:lnTo>
                  <a:lnTo>
                    <a:pt x="374556" y="1314016"/>
                  </a:lnTo>
                  <a:lnTo>
                    <a:pt x="388243" y="1330514"/>
                  </a:lnTo>
                  <a:lnTo>
                    <a:pt x="402385" y="1370176"/>
                  </a:lnTo>
                  <a:lnTo>
                    <a:pt x="416072" y="1420043"/>
                  </a:lnTo>
                  <a:lnTo>
                    <a:pt x="430215" y="1480190"/>
                  </a:lnTo>
                  <a:lnTo>
                    <a:pt x="444358" y="1503870"/>
                  </a:lnTo>
                  <a:lnTo>
                    <a:pt x="458044" y="1457631"/>
                  </a:lnTo>
                  <a:lnTo>
                    <a:pt x="472187" y="1354528"/>
                  </a:lnTo>
                  <a:lnTo>
                    <a:pt x="485874" y="1257280"/>
                  </a:lnTo>
                  <a:lnTo>
                    <a:pt x="500016" y="1208350"/>
                  </a:lnTo>
                  <a:lnTo>
                    <a:pt x="514159" y="1234380"/>
                  </a:lnTo>
                  <a:lnTo>
                    <a:pt x="526933" y="1317130"/>
                  </a:lnTo>
                  <a:lnTo>
                    <a:pt x="541076" y="1376627"/>
                  </a:lnTo>
                  <a:lnTo>
                    <a:pt x="554763" y="1381642"/>
                  </a:lnTo>
                  <a:lnTo>
                    <a:pt x="568906" y="1369808"/>
                  </a:lnTo>
                  <a:lnTo>
                    <a:pt x="582592" y="1385460"/>
                  </a:lnTo>
                  <a:lnTo>
                    <a:pt x="596735" y="1421022"/>
                  </a:lnTo>
                  <a:lnTo>
                    <a:pt x="610878" y="1447730"/>
                  </a:lnTo>
                  <a:lnTo>
                    <a:pt x="624564" y="1490957"/>
                  </a:lnTo>
                  <a:lnTo>
                    <a:pt x="638707" y="1620940"/>
                  </a:lnTo>
                  <a:lnTo>
                    <a:pt x="652394" y="1805209"/>
                  </a:lnTo>
                  <a:lnTo>
                    <a:pt x="666537" y="1946373"/>
                  </a:lnTo>
                  <a:lnTo>
                    <a:pt x="680679" y="2014688"/>
                  </a:lnTo>
                  <a:lnTo>
                    <a:pt x="693910" y="2051177"/>
                  </a:lnTo>
                  <a:lnTo>
                    <a:pt x="708053" y="2109342"/>
                  </a:lnTo>
                  <a:lnTo>
                    <a:pt x="721739" y="2198275"/>
                  </a:lnTo>
                  <a:lnTo>
                    <a:pt x="735882" y="2303017"/>
                  </a:lnTo>
                  <a:lnTo>
                    <a:pt x="749569" y="2388066"/>
                  </a:lnTo>
                  <a:lnTo>
                    <a:pt x="763711" y="2441221"/>
                  </a:lnTo>
                  <a:lnTo>
                    <a:pt x="777854" y="2490068"/>
                  </a:lnTo>
                  <a:lnTo>
                    <a:pt x="791541" y="2526965"/>
                  </a:lnTo>
                  <a:lnTo>
                    <a:pt x="805684" y="2502416"/>
                  </a:lnTo>
                  <a:lnTo>
                    <a:pt x="819370" y="2415531"/>
                  </a:lnTo>
                  <a:lnTo>
                    <a:pt x="833513" y="2320800"/>
                  </a:lnTo>
                  <a:lnTo>
                    <a:pt x="847656" y="2242679"/>
                  </a:lnTo>
                  <a:lnTo>
                    <a:pt x="860430" y="2174411"/>
                  </a:lnTo>
                  <a:lnTo>
                    <a:pt x="874573" y="2113475"/>
                  </a:lnTo>
                  <a:lnTo>
                    <a:pt x="888259" y="2046568"/>
                  </a:lnTo>
                  <a:lnTo>
                    <a:pt x="902402" y="1960001"/>
                  </a:lnTo>
                  <a:lnTo>
                    <a:pt x="916089" y="1880396"/>
                  </a:lnTo>
                  <a:lnTo>
                    <a:pt x="930232" y="1841659"/>
                  </a:lnTo>
                  <a:lnTo>
                    <a:pt x="944374" y="1844011"/>
                  </a:lnTo>
                  <a:lnTo>
                    <a:pt x="958061" y="1877317"/>
                  </a:lnTo>
                  <a:lnTo>
                    <a:pt x="972204" y="1937129"/>
                  </a:lnTo>
                  <a:lnTo>
                    <a:pt x="985890" y="2020017"/>
                  </a:lnTo>
                  <a:lnTo>
                    <a:pt x="1000033" y="2110000"/>
                  </a:lnTo>
                  <a:lnTo>
                    <a:pt x="1014176" y="2197718"/>
                  </a:lnTo>
                  <a:lnTo>
                    <a:pt x="1026950" y="2294543"/>
                  </a:lnTo>
                  <a:lnTo>
                    <a:pt x="1041093" y="2405722"/>
                  </a:lnTo>
                  <a:lnTo>
                    <a:pt x="1054780" y="2523683"/>
                  </a:lnTo>
                  <a:lnTo>
                    <a:pt x="1068922" y="2606594"/>
                  </a:lnTo>
                  <a:lnTo>
                    <a:pt x="1082609" y="2606594"/>
                  </a:lnTo>
                  <a:lnTo>
                    <a:pt x="1096752" y="2606594"/>
                  </a:lnTo>
                  <a:lnTo>
                    <a:pt x="1110895" y="2606594"/>
                  </a:lnTo>
                  <a:lnTo>
                    <a:pt x="1124581" y="2606594"/>
                  </a:lnTo>
                  <a:lnTo>
                    <a:pt x="1138724" y="2606594"/>
                  </a:lnTo>
                  <a:lnTo>
                    <a:pt x="1152411" y="2587940"/>
                  </a:lnTo>
                  <a:lnTo>
                    <a:pt x="1166553" y="2503858"/>
                  </a:lnTo>
                  <a:lnTo>
                    <a:pt x="1180696" y="2413463"/>
                  </a:lnTo>
                  <a:lnTo>
                    <a:pt x="1193470" y="2328344"/>
                  </a:lnTo>
                  <a:lnTo>
                    <a:pt x="1207613" y="2256301"/>
                  </a:lnTo>
                  <a:lnTo>
                    <a:pt x="1221300" y="2192628"/>
                  </a:lnTo>
                  <a:lnTo>
                    <a:pt x="1235443" y="2125940"/>
                  </a:lnTo>
                  <a:lnTo>
                    <a:pt x="1249129" y="2040079"/>
                  </a:lnTo>
                  <a:lnTo>
                    <a:pt x="1263272" y="1936558"/>
                  </a:lnTo>
                  <a:lnTo>
                    <a:pt x="1277415" y="1847387"/>
                  </a:lnTo>
                  <a:lnTo>
                    <a:pt x="1291101" y="1791387"/>
                  </a:lnTo>
                  <a:lnTo>
                    <a:pt x="1305244" y="1762353"/>
                  </a:lnTo>
                  <a:lnTo>
                    <a:pt x="1318931" y="1747002"/>
                  </a:lnTo>
                  <a:lnTo>
                    <a:pt x="1333074" y="1740948"/>
                  </a:lnTo>
                  <a:lnTo>
                    <a:pt x="1347216" y="1733648"/>
                  </a:lnTo>
                  <a:lnTo>
                    <a:pt x="1360447" y="1697113"/>
                  </a:lnTo>
                  <a:lnTo>
                    <a:pt x="1374590" y="1619190"/>
                  </a:lnTo>
                  <a:lnTo>
                    <a:pt x="1388276" y="1527353"/>
                  </a:lnTo>
                  <a:lnTo>
                    <a:pt x="1402419" y="1462288"/>
                  </a:lnTo>
                  <a:lnTo>
                    <a:pt x="1416106" y="1455607"/>
                  </a:lnTo>
                  <a:lnTo>
                    <a:pt x="1430248" y="1510496"/>
                  </a:lnTo>
                  <a:lnTo>
                    <a:pt x="1444391" y="1584320"/>
                  </a:lnTo>
                  <a:lnTo>
                    <a:pt x="1458078" y="1628646"/>
                  </a:lnTo>
                  <a:lnTo>
                    <a:pt x="1472221" y="1613798"/>
                  </a:lnTo>
                  <a:lnTo>
                    <a:pt x="1485907" y="1539679"/>
                  </a:lnTo>
                  <a:lnTo>
                    <a:pt x="1500050" y="1456791"/>
                  </a:lnTo>
                  <a:lnTo>
                    <a:pt x="1514193" y="1405477"/>
                  </a:lnTo>
                  <a:lnTo>
                    <a:pt x="1526967" y="1376428"/>
                  </a:lnTo>
                  <a:lnTo>
                    <a:pt x="1541110" y="1363118"/>
                  </a:lnTo>
                  <a:lnTo>
                    <a:pt x="1554796" y="1363201"/>
                  </a:lnTo>
                  <a:lnTo>
                    <a:pt x="1568939" y="1364461"/>
                  </a:lnTo>
                  <a:lnTo>
                    <a:pt x="1582626" y="1343177"/>
                  </a:lnTo>
                  <a:lnTo>
                    <a:pt x="1596769" y="1273934"/>
                  </a:lnTo>
                  <a:lnTo>
                    <a:pt x="1610911" y="1155107"/>
                  </a:lnTo>
                  <a:lnTo>
                    <a:pt x="1624598" y="1031215"/>
                  </a:lnTo>
                  <a:lnTo>
                    <a:pt x="1638741" y="971323"/>
                  </a:lnTo>
                  <a:lnTo>
                    <a:pt x="1652427" y="995114"/>
                  </a:lnTo>
                  <a:lnTo>
                    <a:pt x="1666570" y="1028611"/>
                  </a:lnTo>
                  <a:lnTo>
                    <a:pt x="1680713" y="997644"/>
                  </a:lnTo>
                  <a:lnTo>
                    <a:pt x="1693487" y="919445"/>
                  </a:lnTo>
                  <a:lnTo>
                    <a:pt x="1707630" y="834088"/>
                  </a:lnTo>
                  <a:lnTo>
                    <a:pt x="1721317" y="743106"/>
                  </a:lnTo>
                  <a:lnTo>
                    <a:pt x="1735459" y="618398"/>
                  </a:lnTo>
                  <a:lnTo>
                    <a:pt x="1749146" y="469705"/>
                  </a:lnTo>
                  <a:lnTo>
                    <a:pt x="1763289" y="331058"/>
                  </a:lnTo>
                  <a:lnTo>
                    <a:pt x="1777432" y="222855"/>
                  </a:lnTo>
                  <a:lnTo>
                    <a:pt x="1791118" y="143560"/>
                  </a:lnTo>
                  <a:lnTo>
                    <a:pt x="1805261" y="66112"/>
                  </a:lnTo>
                  <a:lnTo>
                    <a:pt x="1818948" y="6905"/>
                  </a:lnTo>
                  <a:lnTo>
                    <a:pt x="1833091" y="0"/>
                  </a:lnTo>
                  <a:lnTo>
                    <a:pt x="1847233" y="45920"/>
                  </a:lnTo>
                  <a:lnTo>
                    <a:pt x="1860007" y="115646"/>
                  </a:lnTo>
                  <a:lnTo>
                    <a:pt x="1874150" y="138705"/>
                  </a:lnTo>
                  <a:lnTo>
                    <a:pt x="1887837" y="134700"/>
                  </a:lnTo>
                  <a:lnTo>
                    <a:pt x="1901980" y="195285"/>
                  </a:lnTo>
                  <a:lnTo>
                    <a:pt x="1915666" y="314928"/>
                  </a:lnTo>
                  <a:lnTo>
                    <a:pt x="1929809" y="468488"/>
                  </a:lnTo>
                  <a:lnTo>
                    <a:pt x="1943952" y="651527"/>
                  </a:lnTo>
                  <a:lnTo>
                    <a:pt x="1957639" y="831868"/>
                  </a:lnTo>
                  <a:lnTo>
                    <a:pt x="1971781" y="1002783"/>
                  </a:lnTo>
                  <a:lnTo>
                    <a:pt x="1985468" y="1155572"/>
                  </a:lnTo>
                  <a:lnTo>
                    <a:pt x="1999611" y="1262077"/>
                  </a:lnTo>
                  <a:lnTo>
                    <a:pt x="2013754" y="1337684"/>
                  </a:lnTo>
                  <a:lnTo>
                    <a:pt x="2026984" y="1407690"/>
                  </a:lnTo>
                  <a:lnTo>
                    <a:pt x="2041127" y="1521026"/>
                  </a:lnTo>
                  <a:lnTo>
                    <a:pt x="2054813" y="1681486"/>
                  </a:lnTo>
                  <a:lnTo>
                    <a:pt x="2068956" y="1851977"/>
                  </a:lnTo>
                  <a:lnTo>
                    <a:pt x="2082643" y="2021537"/>
                  </a:lnTo>
                  <a:lnTo>
                    <a:pt x="2096786" y="2174932"/>
                  </a:lnTo>
                  <a:lnTo>
                    <a:pt x="2110928" y="2283879"/>
                  </a:lnTo>
                  <a:lnTo>
                    <a:pt x="2124615" y="2364041"/>
                  </a:lnTo>
                  <a:lnTo>
                    <a:pt x="2138758" y="2430745"/>
                  </a:lnTo>
                  <a:lnTo>
                    <a:pt x="2152444" y="2473043"/>
                  </a:lnTo>
                  <a:lnTo>
                    <a:pt x="2166587" y="2506922"/>
                  </a:lnTo>
                  <a:lnTo>
                    <a:pt x="2180730" y="2535484"/>
                  </a:lnTo>
                  <a:lnTo>
                    <a:pt x="2193504" y="2582563"/>
                  </a:lnTo>
                  <a:lnTo>
                    <a:pt x="2207647" y="2606594"/>
                  </a:lnTo>
                  <a:lnTo>
                    <a:pt x="2221334" y="2606594"/>
                  </a:lnTo>
                  <a:lnTo>
                    <a:pt x="2235476" y="2606594"/>
                  </a:lnTo>
                  <a:lnTo>
                    <a:pt x="2249163" y="2606594"/>
                  </a:lnTo>
                  <a:lnTo>
                    <a:pt x="2263306" y="2606594"/>
                  </a:lnTo>
                  <a:lnTo>
                    <a:pt x="2277449" y="2606594"/>
                  </a:lnTo>
                  <a:lnTo>
                    <a:pt x="2291135" y="2606594"/>
                  </a:lnTo>
                  <a:lnTo>
                    <a:pt x="2305278" y="2606594"/>
                  </a:lnTo>
                  <a:lnTo>
                    <a:pt x="2318965" y="2606594"/>
                  </a:lnTo>
                  <a:lnTo>
                    <a:pt x="2333107" y="2606594"/>
                  </a:lnTo>
                  <a:lnTo>
                    <a:pt x="2347250" y="2606594"/>
                  </a:lnTo>
                  <a:lnTo>
                    <a:pt x="2360024" y="2606594"/>
                  </a:lnTo>
                  <a:lnTo>
                    <a:pt x="2374167" y="2606594"/>
                  </a:lnTo>
                  <a:lnTo>
                    <a:pt x="2387854" y="2606594"/>
                  </a:lnTo>
                  <a:lnTo>
                    <a:pt x="2401997" y="2606594"/>
                  </a:lnTo>
                  <a:lnTo>
                    <a:pt x="2415683" y="2606594"/>
                  </a:lnTo>
                  <a:lnTo>
                    <a:pt x="2429826" y="2606594"/>
                  </a:lnTo>
                  <a:lnTo>
                    <a:pt x="2443969" y="2606594"/>
                  </a:lnTo>
                  <a:lnTo>
                    <a:pt x="2457655" y="2606594"/>
                  </a:lnTo>
                  <a:lnTo>
                    <a:pt x="2471798" y="2606594"/>
                  </a:lnTo>
                  <a:lnTo>
                    <a:pt x="2485485" y="2606594"/>
                  </a:lnTo>
                  <a:lnTo>
                    <a:pt x="2499628" y="2606594"/>
                  </a:lnTo>
                  <a:lnTo>
                    <a:pt x="2513770" y="2606594"/>
                  </a:lnTo>
                  <a:lnTo>
                    <a:pt x="2526545" y="2606594"/>
                  </a:lnTo>
                  <a:lnTo>
                    <a:pt x="2540687" y="2606594"/>
                  </a:lnTo>
                  <a:lnTo>
                    <a:pt x="2554374" y="2606594"/>
                  </a:lnTo>
                  <a:lnTo>
                    <a:pt x="2568517" y="2606594"/>
                  </a:lnTo>
                  <a:lnTo>
                    <a:pt x="2582203" y="2606594"/>
                  </a:lnTo>
                  <a:lnTo>
                    <a:pt x="2596346" y="2606594"/>
                  </a:lnTo>
                  <a:lnTo>
                    <a:pt x="2610489" y="2606594"/>
                  </a:lnTo>
                  <a:lnTo>
                    <a:pt x="2624176" y="2606594"/>
                  </a:lnTo>
                  <a:lnTo>
                    <a:pt x="2638318" y="2606594"/>
                  </a:lnTo>
                  <a:lnTo>
                    <a:pt x="2652005" y="2606594"/>
                  </a:lnTo>
                  <a:lnTo>
                    <a:pt x="2666148" y="2606594"/>
                  </a:lnTo>
                  <a:lnTo>
                    <a:pt x="2680291" y="2606594"/>
                  </a:lnTo>
                  <a:lnTo>
                    <a:pt x="2693521" y="2606594"/>
                  </a:lnTo>
                  <a:lnTo>
                    <a:pt x="2707664" y="2606594"/>
                  </a:lnTo>
                  <a:lnTo>
                    <a:pt x="2721350" y="2606594"/>
                  </a:lnTo>
                  <a:lnTo>
                    <a:pt x="2735493" y="2606594"/>
                  </a:lnTo>
                  <a:lnTo>
                    <a:pt x="2749180" y="2606594"/>
                  </a:lnTo>
                  <a:lnTo>
                    <a:pt x="2763323" y="2606594"/>
                  </a:lnTo>
                  <a:lnTo>
                    <a:pt x="2777465" y="2606594"/>
                  </a:lnTo>
                  <a:lnTo>
                    <a:pt x="2791152" y="2606594"/>
                  </a:lnTo>
                  <a:lnTo>
                    <a:pt x="2805295" y="2606594"/>
                  </a:lnTo>
                  <a:lnTo>
                    <a:pt x="2818981" y="2606594"/>
                  </a:lnTo>
                  <a:lnTo>
                    <a:pt x="2833124" y="2606594"/>
                  </a:lnTo>
                  <a:lnTo>
                    <a:pt x="2847267" y="2606594"/>
                  </a:lnTo>
                  <a:lnTo>
                    <a:pt x="2860041" y="2606594"/>
                  </a:lnTo>
                  <a:lnTo>
                    <a:pt x="2874184" y="2606594"/>
                  </a:lnTo>
                  <a:lnTo>
                    <a:pt x="2887871" y="2606594"/>
                  </a:lnTo>
                  <a:lnTo>
                    <a:pt x="2902013" y="2606594"/>
                  </a:lnTo>
                  <a:lnTo>
                    <a:pt x="2915700" y="2606594"/>
                  </a:lnTo>
                  <a:lnTo>
                    <a:pt x="2929843" y="2606594"/>
                  </a:lnTo>
                  <a:lnTo>
                    <a:pt x="2943986" y="2606594"/>
                  </a:lnTo>
                  <a:lnTo>
                    <a:pt x="2957672" y="2606594"/>
                  </a:lnTo>
                  <a:lnTo>
                    <a:pt x="2971815" y="2606594"/>
                  </a:lnTo>
                  <a:lnTo>
                    <a:pt x="2985502" y="2606594"/>
                  </a:lnTo>
                  <a:lnTo>
                    <a:pt x="2999644" y="2606594"/>
                  </a:lnTo>
                  <a:lnTo>
                    <a:pt x="3013787" y="2606594"/>
                  </a:lnTo>
                  <a:lnTo>
                    <a:pt x="3026561" y="2606594"/>
                  </a:lnTo>
                  <a:lnTo>
                    <a:pt x="3040704" y="2606594"/>
                  </a:lnTo>
                  <a:lnTo>
                    <a:pt x="3054391" y="2606594"/>
                  </a:lnTo>
                  <a:lnTo>
                    <a:pt x="3068534" y="2606594"/>
                  </a:lnTo>
                  <a:lnTo>
                    <a:pt x="3082220" y="2573869"/>
                  </a:lnTo>
                  <a:lnTo>
                    <a:pt x="3096363" y="2548598"/>
                  </a:lnTo>
                  <a:lnTo>
                    <a:pt x="3110506" y="2558925"/>
                  </a:lnTo>
                  <a:lnTo>
                    <a:pt x="3124192" y="2574839"/>
                  </a:lnTo>
                  <a:lnTo>
                    <a:pt x="3138335" y="2565700"/>
                  </a:lnTo>
                  <a:lnTo>
                    <a:pt x="3152022" y="2526727"/>
                  </a:lnTo>
                  <a:lnTo>
                    <a:pt x="3166165" y="2477668"/>
                  </a:lnTo>
                  <a:lnTo>
                    <a:pt x="3180307" y="2456437"/>
                  </a:lnTo>
                  <a:lnTo>
                    <a:pt x="3193082" y="2467046"/>
                  </a:lnTo>
                  <a:lnTo>
                    <a:pt x="3207224" y="2508017"/>
                  </a:lnTo>
                  <a:lnTo>
                    <a:pt x="3220911" y="2598205"/>
                  </a:lnTo>
                  <a:lnTo>
                    <a:pt x="3235054" y="2606594"/>
                  </a:lnTo>
                  <a:lnTo>
                    <a:pt x="3248740" y="2606594"/>
                  </a:lnTo>
                  <a:lnTo>
                    <a:pt x="3262883" y="2606594"/>
                  </a:lnTo>
                  <a:lnTo>
                    <a:pt x="3277026" y="2606594"/>
                  </a:lnTo>
                  <a:lnTo>
                    <a:pt x="3290713" y="2606594"/>
                  </a:lnTo>
                  <a:lnTo>
                    <a:pt x="3304855" y="2606594"/>
                  </a:lnTo>
                  <a:lnTo>
                    <a:pt x="3318542" y="2606594"/>
                  </a:lnTo>
                  <a:lnTo>
                    <a:pt x="3332685" y="2606594"/>
                  </a:lnTo>
                  <a:lnTo>
                    <a:pt x="3346828" y="2606594"/>
                  </a:lnTo>
                  <a:lnTo>
                    <a:pt x="3360058" y="2606594"/>
                  </a:lnTo>
                  <a:lnTo>
                    <a:pt x="3374201" y="2606594"/>
                  </a:lnTo>
                  <a:lnTo>
                    <a:pt x="3387887" y="2606594"/>
                  </a:lnTo>
                  <a:lnTo>
                    <a:pt x="3402030" y="2517549"/>
                  </a:lnTo>
                  <a:lnTo>
                    <a:pt x="3415717" y="2478998"/>
                  </a:lnTo>
                  <a:lnTo>
                    <a:pt x="3429860" y="2472582"/>
                  </a:lnTo>
                  <a:lnTo>
                    <a:pt x="3444003" y="2488519"/>
                  </a:lnTo>
                  <a:lnTo>
                    <a:pt x="3457689" y="2512770"/>
                  </a:lnTo>
                  <a:lnTo>
                    <a:pt x="3471832" y="2524993"/>
                  </a:lnTo>
                  <a:lnTo>
                    <a:pt x="3485519" y="2521773"/>
                  </a:lnTo>
                  <a:lnTo>
                    <a:pt x="3499661" y="2517511"/>
                  </a:lnTo>
                  <a:lnTo>
                    <a:pt x="3513804" y="2508816"/>
                  </a:lnTo>
                  <a:lnTo>
                    <a:pt x="3526578" y="2492503"/>
                  </a:lnTo>
                  <a:lnTo>
                    <a:pt x="3540721" y="2496094"/>
                  </a:lnTo>
                  <a:lnTo>
                    <a:pt x="3554408" y="2524076"/>
                  </a:lnTo>
                  <a:lnTo>
                    <a:pt x="3568550" y="2542292"/>
                  </a:lnTo>
                  <a:lnTo>
                    <a:pt x="3582237" y="2543522"/>
                  </a:lnTo>
                  <a:lnTo>
                    <a:pt x="3596380" y="2527396"/>
                  </a:lnTo>
                  <a:lnTo>
                    <a:pt x="3610523" y="2497818"/>
                  </a:lnTo>
                  <a:lnTo>
                    <a:pt x="3624209" y="2469706"/>
                  </a:lnTo>
                  <a:lnTo>
                    <a:pt x="3638352" y="2433087"/>
                  </a:lnTo>
                  <a:lnTo>
                    <a:pt x="3652039" y="2410399"/>
                  </a:lnTo>
                  <a:lnTo>
                    <a:pt x="3666182" y="2409587"/>
                  </a:lnTo>
                  <a:lnTo>
                    <a:pt x="3680324" y="2400192"/>
                  </a:lnTo>
                  <a:lnTo>
                    <a:pt x="3693098" y="2384510"/>
                  </a:lnTo>
                  <a:lnTo>
                    <a:pt x="3707241" y="2364899"/>
                  </a:lnTo>
                  <a:lnTo>
                    <a:pt x="3720928" y="2340335"/>
                  </a:lnTo>
                  <a:lnTo>
                    <a:pt x="3735071" y="2299185"/>
                  </a:lnTo>
                  <a:lnTo>
                    <a:pt x="3748757" y="2240323"/>
                  </a:lnTo>
                  <a:lnTo>
                    <a:pt x="3762900" y="2185924"/>
                  </a:lnTo>
                  <a:lnTo>
                    <a:pt x="3777043" y="2153702"/>
                  </a:lnTo>
                  <a:lnTo>
                    <a:pt x="3790730" y="2140168"/>
                  </a:lnTo>
                  <a:lnTo>
                    <a:pt x="3804872" y="2128199"/>
                  </a:lnTo>
                  <a:lnTo>
                    <a:pt x="3818559" y="2095932"/>
                  </a:lnTo>
                  <a:lnTo>
                    <a:pt x="3832702" y="2039572"/>
                  </a:lnTo>
                  <a:lnTo>
                    <a:pt x="3846845" y="2005574"/>
                  </a:lnTo>
                  <a:lnTo>
                    <a:pt x="3859619" y="2000390"/>
                  </a:lnTo>
                  <a:lnTo>
                    <a:pt x="3873762" y="1990146"/>
                  </a:lnTo>
                  <a:lnTo>
                    <a:pt x="3887448" y="1972698"/>
                  </a:lnTo>
                  <a:lnTo>
                    <a:pt x="3901591" y="1952049"/>
                  </a:lnTo>
                  <a:lnTo>
                    <a:pt x="3915278" y="1929723"/>
                  </a:lnTo>
                  <a:lnTo>
                    <a:pt x="3929420" y="1924708"/>
                  </a:lnTo>
                  <a:lnTo>
                    <a:pt x="3943563" y="1925153"/>
                  </a:lnTo>
                  <a:lnTo>
                    <a:pt x="3957250" y="1917527"/>
                  </a:lnTo>
                  <a:lnTo>
                    <a:pt x="3971393" y="1884036"/>
                  </a:lnTo>
                  <a:lnTo>
                    <a:pt x="3985079" y="1837271"/>
                  </a:lnTo>
                  <a:lnTo>
                    <a:pt x="3999222" y="1836886"/>
                  </a:lnTo>
                  <a:lnTo>
                    <a:pt x="4013365" y="1849760"/>
                  </a:lnTo>
                  <a:lnTo>
                    <a:pt x="4026595" y="1837844"/>
                  </a:lnTo>
                  <a:lnTo>
                    <a:pt x="4040738" y="1824509"/>
                  </a:lnTo>
                  <a:lnTo>
                    <a:pt x="4054425" y="1811466"/>
                  </a:lnTo>
                  <a:lnTo>
                    <a:pt x="4068567" y="1807147"/>
                  </a:lnTo>
                  <a:lnTo>
                    <a:pt x="4082254" y="1825086"/>
                  </a:lnTo>
                  <a:lnTo>
                    <a:pt x="4096397" y="1840735"/>
                  </a:lnTo>
                  <a:lnTo>
                    <a:pt x="4110540" y="1845831"/>
                  </a:lnTo>
                  <a:lnTo>
                    <a:pt x="4124226" y="1847113"/>
                  </a:lnTo>
                  <a:lnTo>
                    <a:pt x="4138369" y="1865923"/>
                  </a:lnTo>
                  <a:lnTo>
                    <a:pt x="4152056" y="1911295"/>
                  </a:lnTo>
                  <a:lnTo>
                    <a:pt x="4166198" y="1921699"/>
                  </a:lnTo>
                  <a:lnTo>
                    <a:pt x="4180341" y="1896156"/>
                  </a:lnTo>
                  <a:lnTo>
                    <a:pt x="4193115" y="1883725"/>
                  </a:lnTo>
                  <a:lnTo>
                    <a:pt x="4207258" y="1894276"/>
                  </a:lnTo>
                  <a:lnTo>
                    <a:pt x="4220945" y="1920347"/>
                  </a:lnTo>
                  <a:lnTo>
                    <a:pt x="4235088" y="1939073"/>
                  </a:lnTo>
                  <a:lnTo>
                    <a:pt x="4248774" y="1911844"/>
                  </a:lnTo>
                  <a:lnTo>
                    <a:pt x="4262917" y="1867541"/>
                  </a:lnTo>
                  <a:lnTo>
                    <a:pt x="4277060" y="1844256"/>
                  </a:lnTo>
                  <a:lnTo>
                    <a:pt x="4290746" y="1826133"/>
                  </a:lnTo>
                  <a:lnTo>
                    <a:pt x="4304889" y="1821292"/>
                  </a:lnTo>
                  <a:lnTo>
                    <a:pt x="4318576" y="1825949"/>
                  </a:lnTo>
                  <a:lnTo>
                    <a:pt x="4332719" y="1825808"/>
                  </a:lnTo>
                  <a:lnTo>
                    <a:pt x="4346861" y="1803410"/>
                  </a:lnTo>
                  <a:lnTo>
                    <a:pt x="4359636" y="1767183"/>
                  </a:lnTo>
                  <a:lnTo>
                    <a:pt x="4373778" y="1726673"/>
                  </a:lnTo>
                  <a:lnTo>
                    <a:pt x="4387465" y="1677536"/>
                  </a:lnTo>
                  <a:lnTo>
                    <a:pt x="4401608" y="1637603"/>
                  </a:lnTo>
                  <a:lnTo>
                    <a:pt x="4415294" y="1629779"/>
                  </a:lnTo>
                  <a:lnTo>
                    <a:pt x="4429437" y="1627910"/>
                  </a:lnTo>
                  <a:lnTo>
                    <a:pt x="4443580" y="1604782"/>
                  </a:lnTo>
                  <a:lnTo>
                    <a:pt x="4457267" y="1586386"/>
                  </a:lnTo>
                  <a:lnTo>
                    <a:pt x="4471409" y="1589768"/>
                  </a:lnTo>
                  <a:lnTo>
                    <a:pt x="4485096" y="1603810"/>
                  </a:lnTo>
                  <a:lnTo>
                    <a:pt x="4499239" y="1618144"/>
                  </a:lnTo>
                  <a:lnTo>
                    <a:pt x="4513382" y="1646307"/>
                  </a:lnTo>
                  <a:lnTo>
                    <a:pt x="4526156" y="1674627"/>
                  </a:lnTo>
                  <a:lnTo>
                    <a:pt x="4540299" y="1701782"/>
                  </a:lnTo>
                  <a:lnTo>
                    <a:pt x="4553985" y="1735668"/>
                  </a:lnTo>
                  <a:lnTo>
                    <a:pt x="4568128" y="1756183"/>
                  </a:lnTo>
                  <a:lnTo>
                    <a:pt x="4581815" y="1764193"/>
                  </a:lnTo>
                  <a:lnTo>
                    <a:pt x="4595957" y="1769843"/>
                  </a:lnTo>
                  <a:lnTo>
                    <a:pt x="4610100" y="1782059"/>
                  </a:lnTo>
                  <a:lnTo>
                    <a:pt x="4623787" y="1799114"/>
                  </a:lnTo>
                  <a:lnTo>
                    <a:pt x="4637930" y="1801999"/>
                  </a:lnTo>
                  <a:lnTo>
                    <a:pt x="4651616" y="1781053"/>
                  </a:lnTo>
                  <a:lnTo>
                    <a:pt x="4665759" y="1768141"/>
                  </a:lnTo>
                  <a:lnTo>
                    <a:pt x="4679902" y="1779836"/>
                  </a:lnTo>
                  <a:lnTo>
                    <a:pt x="4693132" y="1778246"/>
                  </a:lnTo>
                  <a:lnTo>
                    <a:pt x="4707275" y="1727303"/>
                  </a:lnTo>
                  <a:lnTo>
                    <a:pt x="4720962" y="1669708"/>
                  </a:lnTo>
                  <a:lnTo>
                    <a:pt x="4735104" y="1637256"/>
                  </a:lnTo>
                  <a:lnTo>
                    <a:pt x="4748791" y="1615057"/>
                  </a:lnTo>
                  <a:lnTo>
                    <a:pt x="4762934" y="1625859"/>
                  </a:lnTo>
                  <a:lnTo>
                    <a:pt x="4777077" y="1647624"/>
                  </a:lnTo>
                  <a:lnTo>
                    <a:pt x="4790763" y="1651007"/>
                  </a:lnTo>
                  <a:lnTo>
                    <a:pt x="4804906" y="1648859"/>
                  </a:lnTo>
                  <a:lnTo>
                    <a:pt x="4818593" y="1648716"/>
                  </a:lnTo>
                  <a:lnTo>
                    <a:pt x="4832735" y="1638941"/>
                  </a:lnTo>
                  <a:lnTo>
                    <a:pt x="4846878" y="1605723"/>
                  </a:lnTo>
                  <a:lnTo>
                    <a:pt x="4859652" y="1591694"/>
                  </a:lnTo>
                  <a:lnTo>
                    <a:pt x="4873795" y="1643300"/>
                  </a:lnTo>
                  <a:lnTo>
                    <a:pt x="4887482" y="1714038"/>
                  </a:lnTo>
                  <a:lnTo>
                    <a:pt x="4901625" y="1767874"/>
                  </a:lnTo>
                  <a:lnTo>
                    <a:pt x="4915311" y="1805862"/>
                  </a:lnTo>
                  <a:lnTo>
                    <a:pt x="4929454" y="1801907"/>
                  </a:lnTo>
                  <a:lnTo>
                    <a:pt x="4943597" y="1793179"/>
                  </a:lnTo>
                  <a:lnTo>
                    <a:pt x="4957283" y="1818964"/>
                  </a:lnTo>
                  <a:lnTo>
                    <a:pt x="4971426" y="1873170"/>
                  </a:lnTo>
                  <a:lnTo>
                    <a:pt x="4985113" y="1937989"/>
                  </a:lnTo>
                  <a:lnTo>
                    <a:pt x="4999256" y="1984831"/>
                  </a:lnTo>
                  <a:lnTo>
                    <a:pt x="5013398" y="2025501"/>
                  </a:lnTo>
                  <a:lnTo>
                    <a:pt x="5026173" y="2073825"/>
                  </a:lnTo>
                  <a:lnTo>
                    <a:pt x="5040315" y="2117458"/>
                  </a:lnTo>
                  <a:lnTo>
                    <a:pt x="5054002" y="2160638"/>
                  </a:lnTo>
                  <a:lnTo>
                    <a:pt x="5068145" y="2228510"/>
                  </a:lnTo>
                  <a:lnTo>
                    <a:pt x="5081831" y="2325601"/>
                  </a:lnTo>
                  <a:lnTo>
                    <a:pt x="5095974" y="2438179"/>
                  </a:lnTo>
                  <a:lnTo>
                    <a:pt x="5110117" y="2535513"/>
                  </a:lnTo>
                  <a:lnTo>
                    <a:pt x="5123804" y="2601406"/>
                  </a:lnTo>
                  <a:lnTo>
                    <a:pt x="5137946" y="2606594"/>
                  </a:lnTo>
                  <a:lnTo>
                    <a:pt x="5151633" y="2606594"/>
                  </a:lnTo>
                  <a:lnTo>
                    <a:pt x="5165776" y="2606594"/>
                  </a:lnTo>
                  <a:lnTo>
                    <a:pt x="5179919" y="2606594"/>
                  </a:lnTo>
                  <a:lnTo>
                    <a:pt x="5192693" y="2606594"/>
                  </a:lnTo>
                  <a:lnTo>
                    <a:pt x="5206836" y="2606594"/>
                  </a:lnTo>
                  <a:lnTo>
                    <a:pt x="5220522" y="2606594"/>
                  </a:lnTo>
                  <a:lnTo>
                    <a:pt x="5234665" y="2606594"/>
                  </a:lnTo>
                  <a:lnTo>
                    <a:pt x="5248352" y="2606594"/>
                  </a:lnTo>
                  <a:lnTo>
                    <a:pt x="5262494" y="2606594"/>
                  </a:lnTo>
                  <a:lnTo>
                    <a:pt x="5276637" y="2606594"/>
                  </a:lnTo>
                  <a:lnTo>
                    <a:pt x="5290324" y="2606594"/>
                  </a:lnTo>
                  <a:lnTo>
                    <a:pt x="5304467" y="2606594"/>
                  </a:lnTo>
                  <a:lnTo>
                    <a:pt x="5318153" y="2606594"/>
                  </a:lnTo>
                  <a:lnTo>
                    <a:pt x="5332296" y="2606594"/>
                  </a:lnTo>
                  <a:lnTo>
                    <a:pt x="5346439" y="2606594"/>
                  </a:lnTo>
                  <a:lnTo>
                    <a:pt x="5359669" y="2606594"/>
                  </a:lnTo>
                  <a:lnTo>
                    <a:pt x="5373812" y="2606594"/>
                  </a:lnTo>
                  <a:lnTo>
                    <a:pt x="5387499" y="2606594"/>
                  </a:lnTo>
                  <a:lnTo>
                    <a:pt x="5401642" y="2606594"/>
                  </a:lnTo>
                  <a:lnTo>
                    <a:pt x="5415328" y="2606594"/>
                  </a:lnTo>
                  <a:lnTo>
                    <a:pt x="5429471" y="2606594"/>
                  </a:lnTo>
                  <a:lnTo>
                    <a:pt x="5443614" y="2606594"/>
                  </a:lnTo>
                  <a:lnTo>
                    <a:pt x="5457300" y="2606594"/>
                  </a:lnTo>
                  <a:lnTo>
                    <a:pt x="5471443" y="2606594"/>
                  </a:lnTo>
                  <a:lnTo>
                    <a:pt x="5485130" y="2606594"/>
                  </a:lnTo>
                  <a:lnTo>
                    <a:pt x="5499273" y="2606594"/>
                  </a:lnTo>
                  <a:lnTo>
                    <a:pt x="5513415" y="2606594"/>
                  </a:lnTo>
                  <a:lnTo>
                    <a:pt x="5526190" y="2606594"/>
                  </a:lnTo>
                  <a:lnTo>
                    <a:pt x="5540332" y="2606594"/>
                  </a:lnTo>
                  <a:lnTo>
                    <a:pt x="5554019" y="2606594"/>
                  </a:lnTo>
                  <a:lnTo>
                    <a:pt x="5568162" y="2606594"/>
                  </a:lnTo>
                  <a:lnTo>
                    <a:pt x="5581848" y="2606594"/>
                  </a:lnTo>
                  <a:lnTo>
                    <a:pt x="5595991" y="2606594"/>
                  </a:lnTo>
                  <a:lnTo>
                    <a:pt x="5610134" y="2606594"/>
                  </a:lnTo>
                  <a:lnTo>
                    <a:pt x="5623821" y="2606594"/>
                  </a:lnTo>
                  <a:lnTo>
                    <a:pt x="5637963" y="2606594"/>
                  </a:lnTo>
                  <a:lnTo>
                    <a:pt x="5651650" y="2606594"/>
                  </a:lnTo>
                  <a:lnTo>
                    <a:pt x="5665793" y="2606594"/>
                  </a:lnTo>
                  <a:lnTo>
                    <a:pt x="5679936" y="2606594"/>
                  </a:lnTo>
                  <a:lnTo>
                    <a:pt x="5692710" y="2606594"/>
                  </a:lnTo>
                  <a:lnTo>
                    <a:pt x="5706853" y="2606594"/>
                  </a:lnTo>
                  <a:lnTo>
                    <a:pt x="5720539" y="2606594"/>
                  </a:lnTo>
                  <a:lnTo>
                    <a:pt x="5734682" y="2606594"/>
                  </a:lnTo>
                  <a:lnTo>
                    <a:pt x="5748369" y="2606594"/>
                  </a:lnTo>
                  <a:lnTo>
                    <a:pt x="5762511" y="2606594"/>
                  </a:lnTo>
                  <a:lnTo>
                    <a:pt x="5776654" y="2606594"/>
                  </a:lnTo>
                  <a:lnTo>
                    <a:pt x="5790341" y="2606594"/>
                  </a:lnTo>
                  <a:lnTo>
                    <a:pt x="5804484" y="2606594"/>
                  </a:lnTo>
                  <a:lnTo>
                    <a:pt x="5818170" y="2606594"/>
                  </a:lnTo>
                  <a:lnTo>
                    <a:pt x="5832313" y="2606594"/>
                  </a:lnTo>
                  <a:lnTo>
                    <a:pt x="5846456" y="2606594"/>
                  </a:lnTo>
                  <a:lnTo>
                    <a:pt x="5859230" y="2606594"/>
                  </a:lnTo>
                  <a:lnTo>
                    <a:pt x="5873373" y="2606594"/>
                  </a:lnTo>
                  <a:lnTo>
                    <a:pt x="5887059" y="2606594"/>
                  </a:lnTo>
                  <a:lnTo>
                    <a:pt x="5901202" y="2606594"/>
                  </a:lnTo>
                  <a:lnTo>
                    <a:pt x="5914889" y="2606594"/>
                  </a:lnTo>
                  <a:lnTo>
                    <a:pt x="5929032" y="2606594"/>
                  </a:lnTo>
                  <a:lnTo>
                    <a:pt x="5943174" y="2606594"/>
                  </a:lnTo>
                  <a:lnTo>
                    <a:pt x="5956861" y="2606594"/>
                  </a:lnTo>
                  <a:lnTo>
                    <a:pt x="5971004" y="2606594"/>
                  </a:lnTo>
                  <a:lnTo>
                    <a:pt x="5984690" y="2606594"/>
                  </a:lnTo>
                  <a:lnTo>
                    <a:pt x="5998833" y="2606594"/>
                  </a:lnTo>
                  <a:lnTo>
                    <a:pt x="6012976" y="2606594"/>
                  </a:lnTo>
                  <a:lnTo>
                    <a:pt x="6026206" y="2606594"/>
                  </a:lnTo>
                  <a:lnTo>
                    <a:pt x="6040349" y="2606594"/>
                  </a:lnTo>
                  <a:lnTo>
                    <a:pt x="6054036" y="2606594"/>
                  </a:lnTo>
                  <a:lnTo>
                    <a:pt x="6068179" y="2606594"/>
                  </a:lnTo>
                  <a:lnTo>
                    <a:pt x="6081865" y="2606594"/>
                  </a:lnTo>
                  <a:lnTo>
                    <a:pt x="6096008" y="2606594"/>
                  </a:lnTo>
                  <a:lnTo>
                    <a:pt x="6110151" y="2606594"/>
                  </a:lnTo>
                  <a:lnTo>
                    <a:pt x="6123837" y="2606594"/>
                  </a:lnTo>
                  <a:lnTo>
                    <a:pt x="6137980" y="2606594"/>
                  </a:lnTo>
                  <a:lnTo>
                    <a:pt x="6151667" y="2606594"/>
                  </a:lnTo>
                  <a:lnTo>
                    <a:pt x="6165810" y="2606594"/>
                  </a:lnTo>
                  <a:lnTo>
                    <a:pt x="6179952" y="2606594"/>
                  </a:lnTo>
                  <a:lnTo>
                    <a:pt x="6192727" y="2606594"/>
                  </a:lnTo>
                  <a:lnTo>
                    <a:pt x="6206869" y="2575798"/>
                  </a:lnTo>
                  <a:lnTo>
                    <a:pt x="6220556" y="2513428"/>
                  </a:lnTo>
                  <a:lnTo>
                    <a:pt x="6234699" y="2465636"/>
                  </a:lnTo>
                  <a:lnTo>
                    <a:pt x="6248385" y="2418312"/>
                  </a:lnTo>
                  <a:lnTo>
                    <a:pt x="6262528" y="2374716"/>
                  </a:lnTo>
                  <a:lnTo>
                    <a:pt x="6276671" y="2358263"/>
                  </a:lnTo>
                  <a:lnTo>
                    <a:pt x="6290358" y="2393204"/>
                  </a:lnTo>
                  <a:lnTo>
                    <a:pt x="6304500" y="2447714"/>
                  </a:lnTo>
                  <a:lnTo>
                    <a:pt x="6318187" y="2473610"/>
                  </a:lnTo>
                  <a:lnTo>
                    <a:pt x="6332330" y="2457802"/>
                  </a:lnTo>
                  <a:lnTo>
                    <a:pt x="6346473" y="2455439"/>
                  </a:lnTo>
                  <a:lnTo>
                    <a:pt x="6359247" y="2499876"/>
                  </a:lnTo>
                  <a:lnTo>
                    <a:pt x="6373390" y="2546841"/>
                  </a:lnTo>
                  <a:lnTo>
                    <a:pt x="6387076" y="2548025"/>
                  </a:lnTo>
                  <a:lnTo>
                    <a:pt x="6401219" y="2554380"/>
                  </a:lnTo>
                  <a:lnTo>
                    <a:pt x="6414906" y="2606594"/>
                  </a:lnTo>
                  <a:lnTo>
                    <a:pt x="6429048" y="2606594"/>
                  </a:lnTo>
                  <a:lnTo>
                    <a:pt x="6443191" y="2606594"/>
                  </a:lnTo>
                  <a:lnTo>
                    <a:pt x="6456878" y="2606594"/>
                  </a:lnTo>
                  <a:lnTo>
                    <a:pt x="6471021" y="2600906"/>
                  </a:lnTo>
                  <a:lnTo>
                    <a:pt x="6484707" y="2581425"/>
                  </a:lnTo>
                  <a:lnTo>
                    <a:pt x="6498850" y="2594825"/>
                  </a:lnTo>
                  <a:lnTo>
                    <a:pt x="6512993" y="2606594"/>
                  </a:lnTo>
                  <a:lnTo>
                    <a:pt x="6525767" y="2602332"/>
                  </a:lnTo>
                  <a:lnTo>
                    <a:pt x="6539910" y="2579100"/>
                  </a:lnTo>
                  <a:lnTo>
                    <a:pt x="6553596" y="2576747"/>
                  </a:lnTo>
                  <a:lnTo>
                    <a:pt x="6567739" y="2570334"/>
                  </a:lnTo>
                  <a:lnTo>
                    <a:pt x="6581426" y="2531915"/>
                  </a:lnTo>
                  <a:lnTo>
                    <a:pt x="6595569" y="2517228"/>
                  </a:lnTo>
                  <a:lnTo>
                    <a:pt x="6609711" y="2551927"/>
                  </a:lnTo>
                  <a:lnTo>
                    <a:pt x="6623398" y="2589189"/>
                  </a:lnTo>
                  <a:lnTo>
                    <a:pt x="6637541" y="2591155"/>
                  </a:lnTo>
                  <a:lnTo>
                    <a:pt x="6651227" y="2573032"/>
                  </a:lnTo>
                  <a:lnTo>
                    <a:pt x="6665370" y="2559509"/>
                  </a:lnTo>
                  <a:lnTo>
                    <a:pt x="6679513" y="2555238"/>
                  </a:lnTo>
                  <a:lnTo>
                    <a:pt x="6692743" y="2566824"/>
                  </a:lnTo>
                  <a:lnTo>
                    <a:pt x="6706886" y="2586659"/>
                  </a:lnTo>
                  <a:lnTo>
                    <a:pt x="6720573" y="2606594"/>
                  </a:lnTo>
                  <a:lnTo>
                    <a:pt x="6734716" y="2606594"/>
                  </a:lnTo>
                  <a:lnTo>
                    <a:pt x="6748402" y="2606594"/>
                  </a:lnTo>
                  <a:lnTo>
                    <a:pt x="6762545" y="2606594"/>
                  </a:lnTo>
                  <a:lnTo>
                    <a:pt x="6776688" y="2597862"/>
                  </a:lnTo>
                  <a:lnTo>
                    <a:pt x="6790374" y="2553508"/>
                  </a:lnTo>
                  <a:lnTo>
                    <a:pt x="6804517" y="2529750"/>
                  </a:lnTo>
                  <a:lnTo>
                    <a:pt x="6818204" y="2511493"/>
                  </a:lnTo>
                  <a:lnTo>
                    <a:pt x="6832347" y="2499340"/>
                  </a:lnTo>
                  <a:lnTo>
                    <a:pt x="6846490" y="2501880"/>
                  </a:lnTo>
                  <a:lnTo>
                    <a:pt x="6859264" y="2488582"/>
                  </a:lnTo>
                  <a:lnTo>
                    <a:pt x="6873406" y="2443134"/>
                  </a:lnTo>
                  <a:lnTo>
                    <a:pt x="6887093" y="2374634"/>
                  </a:lnTo>
                  <a:lnTo>
                    <a:pt x="6901236" y="2326686"/>
                  </a:lnTo>
                  <a:lnTo>
                    <a:pt x="6901236" y="2606594"/>
                  </a:lnTo>
                  <a:lnTo>
                    <a:pt x="6887093" y="2606594"/>
                  </a:lnTo>
                  <a:lnTo>
                    <a:pt x="6873406" y="2606594"/>
                  </a:lnTo>
                  <a:lnTo>
                    <a:pt x="6859264" y="2606594"/>
                  </a:lnTo>
                  <a:lnTo>
                    <a:pt x="6846490" y="2606594"/>
                  </a:lnTo>
                  <a:lnTo>
                    <a:pt x="6832347" y="2606594"/>
                  </a:lnTo>
                  <a:lnTo>
                    <a:pt x="6818204" y="2606594"/>
                  </a:lnTo>
                  <a:lnTo>
                    <a:pt x="6804517" y="2606594"/>
                  </a:lnTo>
                  <a:lnTo>
                    <a:pt x="6790374" y="2606594"/>
                  </a:lnTo>
                  <a:lnTo>
                    <a:pt x="6776688" y="2606594"/>
                  </a:lnTo>
                  <a:lnTo>
                    <a:pt x="6762545" y="2635400"/>
                  </a:lnTo>
                  <a:lnTo>
                    <a:pt x="6748402" y="2638711"/>
                  </a:lnTo>
                  <a:lnTo>
                    <a:pt x="6734716" y="2630431"/>
                  </a:lnTo>
                  <a:lnTo>
                    <a:pt x="6720573" y="2611541"/>
                  </a:lnTo>
                  <a:lnTo>
                    <a:pt x="6706886" y="2606594"/>
                  </a:lnTo>
                  <a:lnTo>
                    <a:pt x="6692743" y="2606594"/>
                  </a:lnTo>
                  <a:lnTo>
                    <a:pt x="6679513" y="2606594"/>
                  </a:lnTo>
                  <a:lnTo>
                    <a:pt x="6665370" y="2606594"/>
                  </a:lnTo>
                  <a:lnTo>
                    <a:pt x="6651227" y="2606594"/>
                  </a:lnTo>
                  <a:lnTo>
                    <a:pt x="6637541" y="2606594"/>
                  </a:lnTo>
                  <a:lnTo>
                    <a:pt x="6623398" y="2606594"/>
                  </a:lnTo>
                  <a:lnTo>
                    <a:pt x="6609711" y="2606594"/>
                  </a:lnTo>
                  <a:lnTo>
                    <a:pt x="6595569" y="2606594"/>
                  </a:lnTo>
                  <a:lnTo>
                    <a:pt x="6581426" y="2606594"/>
                  </a:lnTo>
                  <a:lnTo>
                    <a:pt x="6567739" y="2606594"/>
                  </a:lnTo>
                  <a:lnTo>
                    <a:pt x="6553596" y="2606594"/>
                  </a:lnTo>
                  <a:lnTo>
                    <a:pt x="6539910" y="2606594"/>
                  </a:lnTo>
                  <a:lnTo>
                    <a:pt x="6525767" y="2606594"/>
                  </a:lnTo>
                  <a:lnTo>
                    <a:pt x="6512993" y="2612468"/>
                  </a:lnTo>
                  <a:lnTo>
                    <a:pt x="6498850" y="2606594"/>
                  </a:lnTo>
                  <a:lnTo>
                    <a:pt x="6484707" y="2606594"/>
                  </a:lnTo>
                  <a:lnTo>
                    <a:pt x="6471021" y="2606594"/>
                  </a:lnTo>
                  <a:lnTo>
                    <a:pt x="6456878" y="2643995"/>
                  </a:lnTo>
                  <a:lnTo>
                    <a:pt x="6443191" y="2683171"/>
                  </a:lnTo>
                  <a:lnTo>
                    <a:pt x="6429048" y="2677292"/>
                  </a:lnTo>
                  <a:lnTo>
                    <a:pt x="6414906" y="2617225"/>
                  </a:lnTo>
                  <a:lnTo>
                    <a:pt x="6401219" y="2606594"/>
                  </a:lnTo>
                  <a:lnTo>
                    <a:pt x="6387076" y="2606594"/>
                  </a:lnTo>
                  <a:lnTo>
                    <a:pt x="6373390" y="2606594"/>
                  </a:lnTo>
                  <a:lnTo>
                    <a:pt x="6359247" y="2606594"/>
                  </a:lnTo>
                  <a:lnTo>
                    <a:pt x="6346473" y="2606594"/>
                  </a:lnTo>
                  <a:lnTo>
                    <a:pt x="6332330" y="2606594"/>
                  </a:lnTo>
                  <a:lnTo>
                    <a:pt x="6318187" y="2606594"/>
                  </a:lnTo>
                  <a:lnTo>
                    <a:pt x="6304500" y="2606594"/>
                  </a:lnTo>
                  <a:lnTo>
                    <a:pt x="6290358" y="2606594"/>
                  </a:lnTo>
                  <a:lnTo>
                    <a:pt x="6276671" y="2606594"/>
                  </a:lnTo>
                  <a:lnTo>
                    <a:pt x="6262528" y="2606594"/>
                  </a:lnTo>
                  <a:lnTo>
                    <a:pt x="6248385" y="2606594"/>
                  </a:lnTo>
                  <a:lnTo>
                    <a:pt x="6234699" y="2606594"/>
                  </a:lnTo>
                  <a:lnTo>
                    <a:pt x="6220556" y="2606594"/>
                  </a:lnTo>
                  <a:lnTo>
                    <a:pt x="6206869" y="2606594"/>
                  </a:lnTo>
                  <a:lnTo>
                    <a:pt x="6192727" y="2654375"/>
                  </a:lnTo>
                  <a:lnTo>
                    <a:pt x="6179952" y="2706573"/>
                  </a:lnTo>
                  <a:lnTo>
                    <a:pt x="6165810" y="2721723"/>
                  </a:lnTo>
                  <a:lnTo>
                    <a:pt x="6151667" y="2722268"/>
                  </a:lnTo>
                  <a:lnTo>
                    <a:pt x="6137980" y="2736504"/>
                  </a:lnTo>
                  <a:lnTo>
                    <a:pt x="6123837" y="2789831"/>
                  </a:lnTo>
                  <a:lnTo>
                    <a:pt x="6110151" y="2837508"/>
                  </a:lnTo>
                  <a:lnTo>
                    <a:pt x="6096008" y="2858775"/>
                  </a:lnTo>
                  <a:lnTo>
                    <a:pt x="6081865" y="2895681"/>
                  </a:lnTo>
                  <a:lnTo>
                    <a:pt x="6068179" y="2931743"/>
                  </a:lnTo>
                  <a:lnTo>
                    <a:pt x="6054036" y="2941121"/>
                  </a:lnTo>
                  <a:lnTo>
                    <a:pt x="6040349" y="2926473"/>
                  </a:lnTo>
                  <a:lnTo>
                    <a:pt x="6026206" y="2908134"/>
                  </a:lnTo>
                  <a:lnTo>
                    <a:pt x="6012976" y="2927527"/>
                  </a:lnTo>
                  <a:lnTo>
                    <a:pt x="5998833" y="2960993"/>
                  </a:lnTo>
                  <a:lnTo>
                    <a:pt x="5984690" y="2970602"/>
                  </a:lnTo>
                  <a:lnTo>
                    <a:pt x="5971004" y="2960769"/>
                  </a:lnTo>
                  <a:lnTo>
                    <a:pt x="5956861" y="2931148"/>
                  </a:lnTo>
                  <a:lnTo>
                    <a:pt x="5943174" y="2911225"/>
                  </a:lnTo>
                  <a:lnTo>
                    <a:pt x="5929032" y="2901556"/>
                  </a:lnTo>
                  <a:lnTo>
                    <a:pt x="5914889" y="2890721"/>
                  </a:lnTo>
                  <a:lnTo>
                    <a:pt x="5901202" y="2900874"/>
                  </a:lnTo>
                  <a:lnTo>
                    <a:pt x="5887059" y="2927192"/>
                  </a:lnTo>
                  <a:lnTo>
                    <a:pt x="5873373" y="2955061"/>
                  </a:lnTo>
                  <a:lnTo>
                    <a:pt x="5859230" y="2971848"/>
                  </a:lnTo>
                  <a:lnTo>
                    <a:pt x="5846456" y="2963269"/>
                  </a:lnTo>
                  <a:lnTo>
                    <a:pt x="5832313" y="2946488"/>
                  </a:lnTo>
                  <a:lnTo>
                    <a:pt x="5818170" y="2948910"/>
                  </a:lnTo>
                  <a:lnTo>
                    <a:pt x="5804484" y="2953256"/>
                  </a:lnTo>
                  <a:lnTo>
                    <a:pt x="5790341" y="2935262"/>
                  </a:lnTo>
                  <a:lnTo>
                    <a:pt x="5776654" y="2896221"/>
                  </a:lnTo>
                  <a:lnTo>
                    <a:pt x="5762511" y="2849543"/>
                  </a:lnTo>
                  <a:lnTo>
                    <a:pt x="5748369" y="2796605"/>
                  </a:lnTo>
                  <a:lnTo>
                    <a:pt x="5734682" y="2734470"/>
                  </a:lnTo>
                  <a:lnTo>
                    <a:pt x="5720539" y="2693630"/>
                  </a:lnTo>
                  <a:lnTo>
                    <a:pt x="5706853" y="2688191"/>
                  </a:lnTo>
                  <a:lnTo>
                    <a:pt x="5692710" y="2694105"/>
                  </a:lnTo>
                  <a:lnTo>
                    <a:pt x="5679936" y="2716641"/>
                  </a:lnTo>
                  <a:lnTo>
                    <a:pt x="5665793" y="2769437"/>
                  </a:lnTo>
                  <a:lnTo>
                    <a:pt x="5651650" y="2843724"/>
                  </a:lnTo>
                  <a:lnTo>
                    <a:pt x="5637963" y="2935049"/>
                  </a:lnTo>
                  <a:lnTo>
                    <a:pt x="5623821" y="3026879"/>
                  </a:lnTo>
                  <a:lnTo>
                    <a:pt x="5610134" y="3096519"/>
                  </a:lnTo>
                  <a:lnTo>
                    <a:pt x="5595991" y="3157303"/>
                  </a:lnTo>
                  <a:lnTo>
                    <a:pt x="5581848" y="3215368"/>
                  </a:lnTo>
                  <a:lnTo>
                    <a:pt x="5568162" y="3252996"/>
                  </a:lnTo>
                  <a:lnTo>
                    <a:pt x="5554019" y="3269078"/>
                  </a:lnTo>
                  <a:lnTo>
                    <a:pt x="5540332" y="3284690"/>
                  </a:lnTo>
                  <a:lnTo>
                    <a:pt x="5526190" y="3309830"/>
                  </a:lnTo>
                  <a:lnTo>
                    <a:pt x="5513415" y="3316231"/>
                  </a:lnTo>
                  <a:lnTo>
                    <a:pt x="5499273" y="3291605"/>
                  </a:lnTo>
                  <a:lnTo>
                    <a:pt x="5485130" y="3239285"/>
                  </a:lnTo>
                  <a:lnTo>
                    <a:pt x="5471443" y="3188629"/>
                  </a:lnTo>
                  <a:lnTo>
                    <a:pt x="5457300" y="3162559"/>
                  </a:lnTo>
                  <a:lnTo>
                    <a:pt x="5443614" y="3150809"/>
                  </a:lnTo>
                  <a:lnTo>
                    <a:pt x="5429471" y="3125321"/>
                  </a:lnTo>
                  <a:lnTo>
                    <a:pt x="5415328" y="3076631"/>
                  </a:lnTo>
                  <a:lnTo>
                    <a:pt x="5401642" y="3045214"/>
                  </a:lnTo>
                  <a:lnTo>
                    <a:pt x="5387499" y="3047872"/>
                  </a:lnTo>
                  <a:lnTo>
                    <a:pt x="5373812" y="3063955"/>
                  </a:lnTo>
                  <a:lnTo>
                    <a:pt x="5359669" y="3047261"/>
                  </a:lnTo>
                  <a:lnTo>
                    <a:pt x="5346439" y="2973634"/>
                  </a:lnTo>
                  <a:lnTo>
                    <a:pt x="5332296" y="2867474"/>
                  </a:lnTo>
                  <a:lnTo>
                    <a:pt x="5318153" y="2778799"/>
                  </a:lnTo>
                  <a:lnTo>
                    <a:pt x="5304467" y="2728123"/>
                  </a:lnTo>
                  <a:lnTo>
                    <a:pt x="5290324" y="2690390"/>
                  </a:lnTo>
                  <a:lnTo>
                    <a:pt x="5276637" y="2663439"/>
                  </a:lnTo>
                  <a:lnTo>
                    <a:pt x="5262494" y="2666499"/>
                  </a:lnTo>
                  <a:lnTo>
                    <a:pt x="5248352" y="2697377"/>
                  </a:lnTo>
                  <a:lnTo>
                    <a:pt x="5234665" y="2721897"/>
                  </a:lnTo>
                  <a:lnTo>
                    <a:pt x="5220522" y="2709297"/>
                  </a:lnTo>
                  <a:lnTo>
                    <a:pt x="5206836" y="2654518"/>
                  </a:lnTo>
                  <a:lnTo>
                    <a:pt x="5192693" y="2614240"/>
                  </a:lnTo>
                  <a:lnTo>
                    <a:pt x="5179919" y="2632314"/>
                  </a:lnTo>
                  <a:lnTo>
                    <a:pt x="5165776" y="2667941"/>
                  </a:lnTo>
                  <a:lnTo>
                    <a:pt x="5151633" y="2677982"/>
                  </a:lnTo>
                  <a:lnTo>
                    <a:pt x="5137946" y="2650669"/>
                  </a:lnTo>
                  <a:lnTo>
                    <a:pt x="5123804" y="2606594"/>
                  </a:lnTo>
                  <a:lnTo>
                    <a:pt x="5110117" y="2606594"/>
                  </a:lnTo>
                  <a:lnTo>
                    <a:pt x="5095974" y="2606594"/>
                  </a:lnTo>
                  <a:lnTo>
                    <a:pt x="5081831" y="2606594"/>
                  </a:lnTo>
                  <a:lnTo>
                    <a:pt x="5068145" y="2606594"/>
                  </a:lnTo>
                  <a:lnTo>
                    <a:pt x="5054002" y="2606594"/>
                  </a:lnTo>
                  <a:lnTo>
                    <a:pt x="5040315" y="2606594"/>
                  </a:lnTo>
                  <a:lnTo>
                    <a:pt x="5026173" y="2606594"/>
                  </a:lnTo>
                  <a:lnTo>
                    <a:pt x="5013398" y="2606594"/>
                  </a:lnTo>
                  <a:lnTo>
                    <a:pt x="4999256" y="2606594"/>
                  </a:lnTo>
                  <a:lnTo>
                    <a:pt x="4985113" y="2606594"/>
                  </a:lnTo>
                  <a:lnTo>
                    <a:pt x="4971426" y="2606594"/>
                  </a:lnTo>
                  <a:lnTo>
                    <a:pt x="4957283" y="2606594"/>
                  </a:lnTo>
                  <a:lnTo>
                    <a:pt x="4943597" y="2606594"/>
                  </a:lnTo>
                  <a:lnTo>
                    <a:pt x="4929454" y="2606594"/>
                  </a:lnTo>
                  <a:lnTo>
                    <a:pt x="4915311" y="2606594"/>
                  </a:lnTo>
                  <a:lnTo>
                    <a:pt x="4901625" y="2606594"/>
                  </a:lnTo>
                  <a:lnTo>
                    <a:pt x="4887482" y="2606594"/>
                  </a:lnTo>
                  <a:lnTo>
                    <a:pt x="4873795" y="2606594"/>
                  </a:lnTo>
                  <a:lnTo>
                    <a:pt x="4859652" y="2606594"/>
                  </a:lnTo>
                  <a:lnTo>
                    <a:pt x="4846878" y="2606594"/>
                  </a:lnTo>
                  <a:lnTo>
                    <a:pt x="4832735" y="2606594"/>
                  </a:lnTo>
                  <a:lnTo>
                    <a:pt x="4818593" y="2606594"/>
                  </a:lnTo>
                  <a:lnTo>
                    <a:pt x="4804906" y="2606594"/>
                  </a:lnTo>
                  <a:lnTo>
                    <a:pt x="4790763" y="2606594"/>
                  </a:lnTo>
                  <a:lnTo>
                    <a:pt x="4777077" y="2606594"/>
                  </a:lnTo>
                  <a:lnTo>
                    <a:pt x="4762934" y="2606594"/>
                  </a:lnTo>
                  <a:lnTo>
                    <a:pt x="4748791" y="2606594"/>
                  </a:lnTo>
                  <a:lnTo>
                    <a:pt x="4735104" y="2606594"/>
                  </a:lnTo>
                  <a:lnTo>
                    <a:pt x="4720962" y="2606594"/>
                  </a:lnTo>
                  <a:lnTo>
                    <a:pt x="4707275" y="2606594"/>
                  </a:lnTo>
                  <a:lnTo>
                    <a:pt x="4693132" y="2606594"/>
                  </a:lnTo>
                  <a:lnTo>
                    <a:pt x="4679902" y="2606594"/>
                  </a:lnTo>
                  <a:lnTo>
                    <a:pt x="4665759" y="2606594"/>
                  </a:lnTo>
                  <a:lnTo>
                    <a:pt x="4651616" y="2606594"/>
                  </a:lnTo>
                  <a:lnTo>
                    <a:pt x="4637930" y="2606594"/>
                  </a:lnTo>
                  <a:lnTo>
                    <a:pt x="4623787" y="2606594"/>
                  </a:lnTo>
                  <a:lnTo>
                    <a:pt x="4610100" y="2606594"/>
                  </a:lnTo>
                  <a:lnTo>
                    <a:pt x="4595957" y="2606594"/>
                  </a:lnTo>
                  <a:lnTo>
                    <a:pt x="4581815" y="2606594"/>
                  </a:lnTo>
                  <a:lnTo>
                    <a:pt x="4568128" y="2606594"/>
                  </a:lnTo>
                  <a:lnTo>
                    <a:pt x="4553985" y="2606594"/>
                  </a:lnTo>
                  <a:lnTo>
                    <a:pt x="4540299" y="2606594"/>
                  </a:lnTo>
                  <a:lnTo>
                    <a:pt x="4526156" y="2606594"/>
                  </a:lnTo>
                  <a:lnTo>
                    <a:pt x="4513382" y="2606594"/>
                  </a:lnTo>
                  <a:lnTo>
                    <a:pt x="4499239" y="2606594"/>
                  </a:lnTo>
                  <a:lnTo>
                    <a:pt x="4485096" y="2606594"/>
                  </a:lnTo>
                  <a:lnTo>
                    <a:pt x="4471409" y="2606594"/>
                  </a:lnTo>
                  <a:lnTo>
                    <a:pt x="4457267" y="2606594"/>
                  </a:lnTo>
                  <a:lnTo>
                    <a:pt x="4443580" y="2606594"/>
                  </a:lnTo>
                  <a:lnTo>
                    <a:pt x="4429437" y="2606594"/>
                  </a:lnTo>
                  <a:lnTo>
                    <a:pt x="4415294" y="2606594"/>
                  </a:lnTo>
                  <a:lnTo>
                    <a:pt x="4401608" y="2606594"/>
                  </a:lnTo>
                  <a:lnTo>
                    <a:pt x="4387465" y="2606594"/>
                  </a:lnTo>
                  <a:lnTo>
                    <a:pt x="4373778" y="2606594"/>
                  </a:lnTo>
                  <a:lnTo>
                    <a:pt x="4359636" y="2606594"/>
                  </a:lnTo>
                  <a:lnTo>
                    <a:pt x="4346861" y="2606594"/>
                  </a:lnTo>
                  <a:lnTo>
                    <a:pt x="4332719" y="2606594"/>
                  </a:lnTo>
                  <a:lnTo>
                    <a:pt x="4318576" y="2606594"/>
                  </a:lnTo>
                  <a:lnTo>
                    <a:pt x="4304889" y="2606594"/>
                  </a:lnTo>
                  <a:lnTo>
                    <a:pt x="4290746" y="2606594"/>
                  </a:lnTo>
                  <a:lnTo>
                    <a:pt x="4277060" y="2606594"/>
                  </a:lnTo>
                  <a:lnTo>
                    <a:pt x="4262917" y="2606594"/>
                  </a:lnTo>
                  <a:lnTo>
                    <a:pt x="4248774" y="2606594"/>
                  </a:lnTo>
                  <a:lnTo>
                    <a:pt x="4235088" y="2606594"/>
                  </a:lnTo>
                  <a:lnTo>
                    <a:pt x="4220945" y="2606594"/>
                  </a:lnTo>
                  <a:lnTo>
                    <a:pt x="4207258" y="2606594"/>
                  </a:lnTo>
                  <a:lnTo>
                    <a:pt x="4193115" y="2606594"/>
                  </a:lnTo>
                  <a:lnTo>
                    <a:pt x="4180341" y="2606594"/>
                  </a:lnTo>
                  <a:lnTo>
                    <a:pt x="4166198" y="2606594"/>
                  </a:lnTo>
                  <a:lnTo>
                    <a:pt x="4152056" y="2606594"/>
                  </a:lnTo>
                  <a:lnTo>
                    <a:pt x="4138369" y="2606594"/>
                  </a:lnTo>
                  <a:lnTo>
                    <a:pt x="4124226" y="2606594"/>
                  </a:lnTo>
                  <a:lnTo>
                    <a:pt x="4110540" y="2606594"/>
                  </a:lnTo>
                  <a:lnTo>
                    <a:pt x="4096397" y="2606594"/>
                  </a:lnTo>
                  <a:lnTo>
                    <a:pt x="4082254" y="2606594"/>
                  </a:lnTo>
                  <a:lnTo>
                    <a:pt x="4068567" y="2606594"/>
                  </a:lnTo>
                  <a:lnTo>
                    <a:pt x="4054425" y="2606594"/>
                  </a:lnTo>
                  <a:lnTo>
                    <a:pt x="4040738" y="2606594"/>
                  </a:lnTo>
                  <a:lnTo>
                    <a:pt x="4026595" y="2606594"/>
                  </a:lnTo>
                  <a:lnTo>
                    <a:pt x="4013365" y="2606594"/>
                  </a:lnTo>
                  <a:lnTo>
                    <a:pt x="3999222" y="2606594"/>
                  </a:lnTo>
                  <a:lnTo>
                    <a:pt x="3985079" y="2606594"/>
                  </a:lnTo>
                  <a:lnTo>
                    <a:pt x="3971393" y="2606594"/>
                  </a:lnTo>
                  <a:lnTo>
                    <a:pt x="3957250" y="2606594"/>
                  </a:lnTo>
                  <a:lnTo>
                    <a:pt x="3943563" y="2606594"/>
                  </a:lnTo>
                  <a:lnTo>
                    <a:pt x="3929420" y="2606594"/>
                  </a:lnTo>
                  <a:lnTo>
                    <a:pt x="3915278" y="2606594"/>
                  </a:lnTo>
                  <a:lnTo>
                    <a:pt x="3901591" y="2606594"/>
                  </a:lnTo>
                  <a:lnTo>
                    <a:pt x="3887448" y="2606594"/>
                  </a:lnTo>
                  <a:lnTo>
                    <a:pt x="3873762" y="2606594"/>
                  </a:lnTo>
                  <a:lnTo>
                    <a:pt x="3859619" y="2606594"/>
                  </a:lnTo>
                  <a:lnTo>
                    <a:pt x="3846845" y="2606594"/>
                  </a:lnTo>
                  <a:lnTo>
                    <a:pt x="3832702" y="2606594"/>
                  </a:lnTo>
                  <a:lnTo>
                    <a:pt x="3818559" y="2606594"/>
                  </a:lnTo>
                  <a:lnTo>
                    <a:pt x="3804872" y="2606594"/>
                  </a:lnTo>
                  <a:lnTo>
                    <a:pt x="3790730" y="2606594"/>
                  </a:lnTo>
                  <a:lnTo>
                    <a:pt x="3777043" y="2606594"/>
                  </a:lnTo>
                  <a:lnTo>
                    <a:pt x="3762900" y="2606594"/>
                  </a:lnTo>
                  <a:lnTo>
                    <a:pt x="3748757" y="2606594"/>
                  </a:lnTo>
                  <a:lnTo>
                    <a:pt x="3735071" y="2606594"/>
                  </a:lnTo>
                  <a:lnTo>
                    <a:pt x="3720928" y="2606594"/>
                  </a:lnTo>
                  <a:lnTo>
                    <a:pt x="3707241" y="2606594"/>
                  </a:lnTo>
                  <a:lnTo>
                    <a:pt x="3693098" y="2606594"/>
                  </a:lnTo>
                  <a:lnTo>
                    <a:pt x="3680324" y="2606594"/>
                  </a:lnTo>
                  <a:lnTo>
                    <a:pt x="3666182" y="2606594"/>
                  </a:lnTo>
                  <a:lnTo>
                    <a:pt x="3652039" y="2606594"/>
                  </a:lnTo>
                  <a:lnTo>
                    <a:pt x="3638352" y="2606594"/>
                  </a:lnTo>
                  <a:lnTo>
                    <a:pt x="3624209" y="2606594"/>
                  </a:lnTo>
                  <a:lnTo>
                    <a:pt x="3610523" y="2606594"/>
                  </a:lnTo>
                  <a:lnTo>
                    <a:pt x="3596380" y="2606594"/>
                  </a:lnTo>
                  <a:lnTo>
                    <a:pt x="3582237" y="2606594"/>
                  </a:lnTo>
                  <a:lnTo>
                    <a:pt x="3568550" y="2606594"/>
                  </a:lnTo>
                  <a:lnTo>
                    <a:pt x="3554408" y="2606594"/>
                  </a:lnTo>
                  <a:lnTo>
                    <a:pt x="3540721" y="2606594"/>
                  </a:lnTo>
                  <a:lnTo>
                    <a:pt x="3526578" y="2606594"/>
                  </a:lnTo>
                  <a:lnTo>
                    <a:pt x="3513804" y="2606594"/>
                  </a:lnTo>
                  <a:lnTo>
                    <a:pt x="3499661" y="2606594"/>
                  </a:lnTo>
                  <a:lnTo>
                    <a:pt x="3485519" y="2606594"/>
                  </a:lnTo>
                  <a:lnTo>
                    <a:pt x="3471832" y="2606594"/>
                  </a:lnTo>
                  <a:lnTo>
                    <a:pt x="3457689" y="2606594"/>
                  </a:lnTo>
                  <a:lnTo>
                    <a:pt x="3444003" y="2606594"/>
                  </a:lnTo>
                  <a:lnTo>
                    <a:pt x="3429860" y="2606594"/>
                  </a:lnTo>
                  <a:lnTo>
                    <a:pt x="3415717" y="2606594"/>
                  </a:lnTo>
                  <a:lnTo>
                    <a:pt x="3402030" y="2606594"/>
                  </a:lnTo>
                  <a:lnTo>
                    <a:pt x="3387887" y="2606680"/>
                  </a:lnTo>
                  <a:lnTo>
                    <a:pt x="3374201" y="2715257"/>
                  </a:lnTo>
                  <a:lnTo>
                    <a:pt x="3360058" y="2783244"/>
                  </a:lnTo>
                  <a:lnTo>
                    <a:pt x="3346828" y="2800167"/>
                  </a:lnTo>
                  <a:lnTo>
                    <a:pt x="3332685" y="2792128"/>
                  </a:lnTo>
                  <a:lnTo>
                    <a:pt x="3318542" y="2778171"/>
                  </a:lnTo>
                  <a:lnTo>
                    <a:pt x="3304855" y="2752304"/>
                  </a:lnTo>
                  <a:lnTo>
                    <a:pt x="3290713" y="2746707"/>
                  </a:lnTo>
                  <a:lnTo>
                    <a:pt x="3277026" y="2778482"/>
                  </a:lnTo>
                  <a:lnTo>
                    <a:pt x="3262883" y="2799662"/>
                  </a:lnTo>
                  <a:lnTo>
                    <a:pt x="3248740" y="2769206"/>
                  </a:lnTo>
                  <a:lnTo>
                    <a:pt x="3235054" y="2697138"/>
                  </a:lnTo>
                  <a:lnTo>
                    <a:pt x="3220911" y="2606594"/>
                  </a:lnTo>
                  <a:lnTo>
                    <a:pt x="3207224" y="2606594"/>
                  </a:lnTo>
                  <a:lnTo>
                    <a:pt x="3193082" y="2606594"/>
                  </a:lnTo>
                  <a:lnTo>
                    <a:pt x="3180307" y="2606594"/>
                  </a:lnTo>
                  <a:lnTo>
                    <a:pt x="3166165" y="2606594"/>
                  </a:lnTo>
                  <a:lnTo>
                    <a:pt x="3152022" y="2606594"/>
                  </a:lnTo>
                  <a:lnTo>
                    <a:pt x="3138335" y="2606594"/>
                  </a:lnTo>
                  <a:lnTo>
                    <a:pt x="3124192" y="2606594"/>
                  </a:lnTo>
                  <a:lnTo>
                    <a:pt x="3110506" y="2606594"/>
                  </a:lnTo>
                  <a:lnTo>
                    <a:pt x="3096363" y="2606594"/>
                  </a:lnTo>
                  <a:lnTo>
                    <a:pt x="3082220" y="2606594"/>
                  </a:lnTo>
                  <a:lnTo>
                    <a:pt x="3068534" y="2613977"/>
                  </a:lnTo>
                  <a:lnTo>
                    <a:pt x="3054391" y="2682182"/>
                  </a:lnTo>
                  <a:lnTo>
                    <a:pt x="3040704" y="2771327"/>
                  </a:lnTo>
                  <a:lnTo>
                    <a:pt x="3026561" y="2848649"/>
                  </a:lnTo>
                  <a:lnTo>
                    <a:pt x="3013787" y="2920618"/>
                  </a:lnTo>
                  <a:lnTo>
                    <a:pt x="2999644" y="2983715"/>
                  </a:lnTo>
                  <a:lnTo>
                    <a:pt x="2985502" y="3032221"/>
                  </a:lnTo>
                  <a:lnTo>
                    <a:pt x="2971815" y="3057272"/>
                  </a:lnTo>
                  <a:lnTo>
                    <a:pt x="2957672" y="3052099"/>
                  </a:lnTo>
                  <a:lnTo>
                    <a:pt x="2943986" y="3008456"/>
                  </a:lnTo>
                  <a:lnTo>
                    <a:pt x="2929843" y="2940913"/>
                  </a:lnTo>
                  <a:lnTo>
                    <a:pt x="2915700" y="2907943"/>
                  </a:lnTo>
                  <a:lnTo>
                    <a:pt x="2902013" y="2956483"/>
                  </a:lnTo>
                  <a:lnTo>
                    <a:pt x="2887871" y="3031559"/>
                  </a:lnTo>
                  <a:lnTo>
                    <a:pt x="2874184" y="3084811"/>
                  </a:lnTo>
                  <a:lnTo>
                    <a:pt x="2860041" y="3109549"/>
                  </a:lnTo>
                  <a:lnTo>
                    <a:pt x="2847267" y="3076786"/>
                  </a:lnTo>
                  <a:lnTo>
                    <a:pt x="2833124" y="2976941"/>
                  </a:lnTo>
                  <a:lnTo>
                    <a:pt x="2818981" y="2854595"/>
                  </a:lnTo>
                  <a:lnTo>
                    <a:pt x="2805295" y="2788666"/>
                  </a:lnTo>
                  <a:lnTo>
                    <a:pt x="2791152" y="2798855"/>
                  </a:lnTo>
                  <a:lnTo>
                    <a:pt x="2777465" y="2854119"/>
                  </a:lnTo>
                  <a:lnTo>
                    <a:pt x="2763323" y="2916752"/>
                  </a:lnTo>
                  <a:lnTo>
                    <a:pt x="2749180" y="2946311"/>
                  </a:lnTo>
                  <a:lnTo>
                    <a:pt x="2735493" y="2929804"/>
                  </a:lnTo>
                  <a:lnTo>
                    <a:pt x="2721350" y="2906085"/>
                  </a:lnTo>
                  <a:lnTo>
                    <a:pt x="2707664" y="2895165"/>
                  </a:lnTo>
                  <a:lnTo>
                    <a:pt x="2693521" y="2873091"/>
                  </a:lnTo>
                  <a:lnTo>
                    <a:pt x="2680291" y="2854821"/>
                  </a:lnTo>
                  <a:lnTo>
                    <a:pt x="2666148" y="2875408"/>
                  </a:lnTo>
                  <a:lnTo>
                    <a:pt x="2652005" y="2926569"/>
                  </a:lnTo>
                  <a:lnTo>
                    <a:pt x="2638318" y="2985330"/>
                  </a:lnTo>
                  <a:lnTo>
                    <a:pt x="2624176" y="3044837"/>
                  </a:lnTo>
                  <a:lnTo>
                    <a:pt x="2610489" y="3101030"/>
                  </a:lnTo>
                  <a:lnTo>
                    <a:pt x="2596346" y="3131493"/>
                  </a:lnTo>
                  <a:lnTo>
                    <a:pt x="2582203" y="3135504"/>
                  </a:lnTo>
                  <a:lnTo>
                    <a:pt x="2568517" y="3139695"/>
                  </a:lnTo>
                  <a:lnTo>
                    <a:pt x="2554374" y="3153759"/>
                  </a:lnTo>
                  <a:lnTo>
                    <a:pt x="2540687" y="3174192"/>
                  </a:lnTo>
                  <a:lnTo>
                    <a:pt x="2526545" y="3207115"/>
                  </a:lnTo>
                  <a:lnTo>
                    <a:pt x="2513770" y="3252288"/>
                  </a:lnTo>
                  <a:lnTo>
                    <a:pt x="2499628" y="3285697"/>
                  </a:lnTo>
                  <a:lnTo>
                    <a:pt x="2485485" y="3293485"/>
                  </a:lnTo>
                  <a:lnTo>
                    <a:pt x="2471798" y="3267420"/>
                  </a:lnTo>
                  <a:lnTo>
                    <a:pt x="2457655" y="3203840"/>
                  </a:lnTo>
                  <a:lnTo>
                    <a:pt x="2443969" y="3111694"/>
                  </a:lnTo>
                  <a:lnTo>
                    <a:pt x="2429826" y="3026815"/>
                  </a:lnTo>
                  <a:lnTo>
                    <a:pt x="2415683" y="3003382"/>
                  </a:lnTo>
                  <a:lnTo>
                    <a:pt x="2401997" y="3020551"/>
                  </a:lnTo>
                  <a:lnTo>
                    <a:pt x="2387854" y="3017385"/>
                  </a:lnTo>
                  <a:lnTo>
                    <a:pt x="2374167" y="2979896"/>
                  </a:lnTo>
                  <a:lnTo>
                    <a:pt x="2360024" y="2908108"/>
                  </a:lnTo>
                  <a:lnTo>
                    <a:pt x="2347250" y="2820707"/>
                  </a:lnTo>
                  <a:lnTo>
                    <a:pt x="2333107" y="2757637"/>
                  </a:lnTo>
                  <a:lnTo>
                    <a:pt x="2318965" y="2735239"/>
                  </a:lnTo>
                  <a:lnTo>
                    <a:pt x="2305278" y="2736970"/>
                  </a:lnTo>
                  <a:lnTo>
                    <a:pt x="2291135" y="2751723"/>
                  </a:lnTo>
                  <a:lnTo>
                    <a:pt x="2277449" y="2780536"/>
                  </a:lnTo>
                  <a:lnTo>
                    <a:pt x="2263306" y="2832720"/>
                  </a:lnTo>
                  <a:lnTo>
                    <a:pt x="2249163" y="2858285"/>
                  </a:lnTo>
                  <a:lnTo>
                    <a:pt x="2235476" y="2830799"/>
                  </a:lnTo>
                  <a:lnTo>
                    <a:pt x="2221334" y="2766737"/>
                  </a:lnTo>
                  <a:lnTo>
                    <a:pt x="2207647" y="2669091"/>
                  </a:lnTo>
                  <a:lnTo>
                    <a:pt x="2193504" y="2606594"/>
                  </a:lnTo>
                  <a:lnTo>
                    <a:pt x="2180730" y="2606594"/>
                  </a:lnTo>
                  <a:lnTo>
                    <a:pt x="2166587" y="2606594"/>
                  </a:lnTo>
                  <a:lnTo>
                    <a:pt x="2152444" y="2606594"/>
                  </a:lnTo>
                  <a:lnTo>
                    <a:pt x="2138758" y="2606594"/>
                  </a:lnTo>
                  <a:lnTo>
                    <a:pt x="2124615" y="2606594"/>
                  </a:lnTo>
                  <a:lnTo>
                    <a:pt x="2110928" y="2606594"/>
                  </a:lnTo>
                  <a:lnTo>
                    <a:pt x="2096786" y="2606594"/>
                  </a:lnTo>
                  <a:lnTo>
                    <a:pt x="2082643" y="2606594"/>
                  </a:lnTo>
                  <a:lnTo>
                    <a:pt x="2068956" y="2606594"/>
                  </a:lnTo>
                  <a:lnTo>
                    <a:pt x="2054813" y="2606594"/>
                  </a:lnTo>
                  <a:lnTo>
                    <a:pt x="2041127" y="2606594"/>
                  </a:lnTo>
                  <a:lnTo>
                    <a:pt x="2026984" y="2606594"/>
                  </a:lnTo>
                  <a:lnTo>
                    <a:pt x="2013754" y="2606594"/>
                  </a:lnTo>
                  <a:lnTo>
                    <a:pt x="1999611" y="2606594"/>
                  </a:lnTo>
                  <a:lnTo>
                    <a:pt x="1985468" y="2606594"/>
                  </a:lnTo>
                  <a:lnTo>
                    <a:pt x="1971781" y="2606594"/>
                  </a:lnTo>
                  <a:lnTo>
                    <a:pt x="1957639" y="2606594"/>
                  </a:lnTo>
                  <a:lnTo>
                    <a:pt x="1943952" y="2606594"/>
                  </a:lnTo>
                  <a:lnTo>
                    <a:pt x="1929809" y="2606594"/>
                  </a:lnTo>
                  <a:lnTo>
                    <a:pt x="1915666" y="2606594"/>
                  </a:lnTo>
                  <a:lnTo>
                    <a:pt x="1901980" y="2606594"/>
                  </a:lnTo>
                  <a:lnTo>
                    <a:pt x="1887837" y="2606594"/>
                  </a:lnTo>
                  <a:lnTo>
                    <a:pt x="1874150" y="2606594"/>
                  </a:lnTo>
                  <a:lnTo>
                    <a:pt x="1860007" y="2606594"/>
                  </a:lnTo>
                  <a:lnTo>
                    <a:pt x="1847233" y="2606594"/>
                  </a:lnTo>
                  <a:lnTo>
                    <a:pt x="1833091" y="2606594"/>
                  </a:lnTo>
                  <a:lnTo>
                    <a:pt x="1818948" y="2606594"/>
                  </a:lnTo>
                  <a:lnTo>
                    <a:pt x="1805261" y="2606594"/>
                  </a:lnTo>
                  <a:lnTo>
                    <a:pt x="1791118" y="2606594"/>
                  </a:lnTo>
                  <a:lnTo>
                    <a:pt x="1777432" y="2606594"/>
                  </a:lnTo>
                  <a:lnTo>
                    <a:pt x="1763289" y="2606594"/>
                  </a:lnTo>
                  <a:lnTo>
                    <a:pt x="1749146" y="2606594"/>
                  </a:lnTo>
                  <a:lnTo>
                    <a:pt x="1735459" y="2606594"/>
                  </a:lnTo>
                  <a:lnTo>
                    <a:pt x="1721317" y="2606594"/>
                  </a:lnTo>
                  <a:lnTo>
                    <a:pt x="1707630" y="2606594"/>
                  </a:lnTo>
                  <a:lnTo>
                    <a:pt x="1693487" y="2606594"/>
                  </a:lnTo>
                  <a:lnTo>
                    <a:pt x="1680713" y="2606594"/>
                  </a:lnTo>
                  <a:lnTo>
                    <a:pt x="1666570" y="2606594"/>
                  </a:lnTo>
                  <a:lnTo>
                    <a:pt x="1652427" y="2606594"/>
                  </a:lnTo>
                  <a:lnTo>
                    <a:pt x="1638741" y="2606594"/>
                  </a:lnTo>
                  <a:lnTo>
                    <a:pt x="1624598" y="2606594"/>
                  </a:lnTo>
                  <a:lnTo>
                    <a:pt x="1610911" y="2606594"/>
                  </a:lnTo>
                  <a:lnTo>
                    <a:pt x="1596769" y="2606594"/>
                  </a:lnTo>
                  <a:lnTo>
                    <a:pt x="1582626" y="2606594"/>
                  </a:lnTo>
                  <a:lnTo>
                    <a:pt x="1568939" y="2606594"/>
                  </a:lnTo>
                  <a:lnTo>
                    <a:pt x="1554796" y="2606594"/>
                  </a:lnTo>
                  <a:lnTo>
                    <a:pt x="1541110" y="2606594"/>
                  </a:lnTo>
                  <a:lnTo>
                    <a:pt x="1526967" y="2606594"/>
                  </a:lnTo>
                  <a:lnTo>
                    <a:pt x="1514193" y="2606594"/>
                  </a:lnTo>
                  <a:lnTo>
                    <a:pt x="1500050" y="2606594"/>
                  </a:lnTo>
                  <a:lnTo>
                    <a:pt x="1485907" y="2606594"/>
                  </a:lnTo>
                  <a:lnTo>
                    <a:pt x="1472221" y="2606594"/>
                  </a:lnTo>
                  <a:lnTo>
                    <a:pt x="1458078" y="2606594"/>
                  </a:lnTo>
                  <a:lnTo>
                    <a:pt x="1444391" y="2606594"/>
                  </a:lnTo>
                  <a:lnTo>
                    <a:pt x="1430248" y="2606594"/>
                  </a:lnTo>
                  <a:lnTo>
                    <a:pt x="1416106" y="2606594"/>
                  </a:lnTo>
                  <a:lnTo>
                    <a:pt x="1402419" y="2606594"/>
                  </a:lnTo>
                  <a:lnTo>
                    <a:pt x="1388276" y="2606594"/>
                  </a:lnTo>
                  <a:lnTo>
                    <a:pt x="1374590" y="2606594"/>
                  </a:lnTo>
                  <a:lnTo>
                    <a:pt x="1360447" y="2606594"/>
                  </a:lnTo>
                  <a:lnTo>
                    <a:pt x="1347216" y="2606594"/>
                  </a:lnTo>
                  <a:lnTo>
                    <a:pt x="1333074" y="2606594"/>
                  </a:lnTo>
                  <a:lnTo>
                    <a:pt x="1318931" y="2606594"/>
                  </a:lnTo>
                  <a:lnTo>
                    <a:pt x="1305244" y="2606594"/>
                  </a:lnTo>
                  <a:lnTo>
                    <a:pt x="1291101" y="2606594"/>
                  </a:lnTo>
                  <a:lnTo>
                    <a:pt x="1277415" y="2606594"/>
                  </a:lnTo>
                  <a:lnTo>
                    <a:pt x="1263272" y="2606594"/>
                  </a:lnTo>
                  <a:lnTo>
                    <a:pt x="1249129" y="2606594"/>
                  </a:lnTo>
                  <a:lnTo>
                    <a:pt x="1235443" y="2606594"/>
                  </a:lnTo>
                  <a:lnTo>
                    <a:pt x="1221300" y="2606594"/>
                  </a:lnTo>
                  <a:lnTo>
                    <a:pt x="1207613" y="2606594"/>
                  </a:lnTo>
                  <a:lnTo>
                    <a:pt x="1193470" y="2606594"/>
                  </a:lnTo>
                  <a:lnTo>
                    <a:pt x="1180696" y="2606594"/>
                  </a:lnTo>
                  <a:lnTo>
                    <a:pt x="1166553" y="2606594"/>
                  </a:lnTo>
                  <a:lnTo>
                    <a:pt x="1152411" y="2606594"/>
                  </a:lnTo>
                  <a:lnTo>
                    <a:pt x="1138724" y="2658208"/>
                  </a:lnTo>
                  <a:lnTo>
                    <a:pt x="1124581" y="2716405"/>
                  </a:lnTo>
                  <a:lnTo>
                    <a:pt x="1110895" y="2760102"/>
                  </a:lnTo>
                  <a:lnTo>
                    <a:pt x="1096752" y="2768938"/>
                  </a:lnTo>
                  <a:lnTo>
                    <a:pt x="1082609" y="2725114"/>
                  </a:lnTo>
                  <a:lnTo>
                    <a:pt x="1068922" y="2636151"/>
                  </a:lnTo>
                  <a:lnTo>
                    <a:pt x="1054780" y="2606594"/>
                  </a:lnTo>
                  <a:lnTo>
                    <a:pt x="1041093" y="2606594"/>
                  </a:lnTo>
                  <a:lnTo>
                    <a:pt x="1026950" y="2606594"/>
                  </a:lnTo>
                  <a:lnTo>
                    <a:pt x="1014176" y="2606594"/>
                  </a:lnTo>
                  <a:lnTo>
                    <a:pt x="1000033" y="2606594"/>
                  </a:lnTo>
                  <a:lnTo>
                    <a:pt x="985890" y="2606594"/>
                  </a:lnTo>
                  <a:lnTo>
                    <a:pt x="972204" y="2606594"/>
                  </a:lnTo>
                  <a:lnTo>
                    <a:pt x="958061" y="2606594"/>
                  </a:lnTo>
                  <a:lnTo>
                    <a:pt x="944374" y="2606594"/>
                  </a:lnTo>
                  <a:lnTo>
                    <a:pt x="930232" y="2606594"/>
                  </a:lnTo>
                  <a:lnTo>
                    <a:pt x="916089" y="2606594"/>
                  </a:lnTo>
                  <a:lnTo>
                    <a:pt x="902402" y="2606594"/>
                  </a:lnTo>
                  <a:lnTo>
                    <a:pt x="888259" y="2606594"/>
                  </a:lnTo>
                  <a:lnTo>
                    <a:pt x="874573" y="2606594"/>
                  </a:lnTo>
                  <a:lnTo>
                    <a:pt x="860430" y="2606594"/>
                  </a:lnTo>
                  <a:lnTo>
                    <a:pt x="847656" y="2606594"/>
                  </a:lnTo>
                  <a:lnTo>
                    <a:pt x="833513" y="2606594"/>
                  </a:lnTo>
                  <a:lnTo>
                    <a:pt x="819370" y="2606594"/>
                  </a:lnTo>
                  <a:lnTo>
                    <a:pt x="805684" y="2606594"/>
                  </a:lnTo>
                  <a:lnTo>
                    <a:pt x="791541" y="2606594"/>
                  </a:lnTo>
                  <a:lnTo>
                    <a:pt x="777854" y="2606594"/>
                  </a:lnTo>
                  <a:lnTo>
                    <a:pt x="763711" y="2606594"/>
                  </a:lnTo>
                  <a:lnTo>
                    <a:pt x="749569" y="2606594"/>
                  </a:lnTo>
                  <a:lnTo>
                    <a:pt x="735882" y="2606594"/>
                  </a:lnTo>
                  <a:lnTo>
                    <a:pt x="721739" y="2606594"/>
                  </a:lnTo>
                  <a:lnTo>
                    <a:pt x="708053" y="2606594"/>
                  </a:lnTo>
                  <a:lnTo>
                    <a:pt x="693910" y="2606594"/>
                  </a:lnTo>
                  <a:lnTo>
                    <a:pt x="680679" y="2606594"/>
                  </a:lnTo>
                  <a:lnTo>
                    <a:pt x="666537" y="2606594"/>
                  </a:lnTo>
                  <a:lnTo>
                    <a:pt x="652394" y="2606594"/>
                  </a:lnTo>
                  <a:lnTo>
                    <a:pt x="638707" y="2606594"/>
                  </a:lnTo>
                  <a:lnTo>
                    <a:pt x="624564" y="2606594"/>
                  </a:lnTo>
                  <a:lnTo>
                    <a:pt x="610878" y="2606594"/>
                  </a:lnTo>
                  <a:lnTo>
                    <a:pt x="596735" y="2606594"/>
                  </a:lnTo>
                  <a:lnTo>
                    <a:pt x="582592" y="2606594"/>
                  </a:lnTo>
                  <a:lnTo>
                    <a:pt x="568906" y="2606594"/>
                  </a:lnTo>
                  <a:lnTo>
                    <a:pt x="554763" y="2606594"/>
                  </a:lnTo>
                  <a:lnTo>
                    <a:pt x="541076" y="2606594"/>
                  </a:lnTo>
                  <a:lnTo>
                    <a:pt x="526933" y="2606594"/>
                  </a:lnTo>
                  <a:lnTo>
                    <a:pt x="514159" y="2606594"/>
                  </a:lnTo>
                  <a:lnTo>
                    <a:pt x="500016" y="2606594"/>
                  </a:lnTo>
                  <a:lnTo>
                    <a:pt x="485874" y="2606594"/>
                  </a:lnTo>
                  <a:lnTo>
                    <a:pt x="472187" y="2606594"/>
                  </a:lnTo>
                  <a:lnTo>
                    <a:pt x="458044" y="2606594"/>
                  </a:lnTo>
                  <a:lnTo>
                    <a:pt x="444358" y="2606594"/>
                  </a:lnTo>
                  <a:lnTo>
                    <a:pt x="430215" y="2606594"/>
                  </a:lnTo>
                  <a:lnTo>
                    <a:pt x="416072" y="2606594"/>
                  </a:lnTo>
                  <a:lnTo>
                    <a:pt x="402385" y="2606594"/>
                  </a:lnTo>
                  <a:lnTo>
                    <a:pt x="388243" y="2606594"/>
                  </a:lnTo>
                  <a:lnTo>
                    <a:pt x="374556" y="2606594"/>
                  </a:lnTo>
                  <a:lnTo>
                    <a:pt x="360413" y="2606594"/>
                  </a:lnTo>
                  <a:lnTo>
                    <a:pt x="347639" y="2606594"/>
                  </a:lnTo>
                  <a:lnTo>
                    <a:pt x="333496" y="2606594"/>
                  </a:lnTo>
                  <a:lnTo>
                    <a:pt x="319353" y="2606594"/>
                  </a:lnTo>
                  <a:lnTo>
                    <a:pt x="305667" y="2606594"/>
                  </a:lnTo>
                  <a:lnTo>
                    <a:pt x="291524" y="2606594"/>
                  </a:lnTo>
                  <a:lnTo>
                    <a:pt x="277837" y="2606594"/>
                  </a:lnTo>
                  <a:lnTo>
                    <a:pt x="263695" y="2606594"/>
                  </a:lnTo>
                  <a:lnTo>
                    <a:pt x="249552" y="2606594"/>
                  </a:lnTo>
                  <a:lnTo>
                    <a:pt x="235865" y="2606594"/>
                  </a:lnTo>
                  <a:lnTo>
                    <a:pt x="221722" y="2606594"/>
                  </a:lnTo>
                  <a:lnTo>
                    <a:pt x="208036" y="2606594"/>
                  </a:lnTo>
                  <a:lnTo>
                    <a:pt x="193893" y="2606594"/>
                  </a:lnTo>
                  <a:lnTo>
                    <a:pt x="181119" y="2606594"/>
                  </a:lnTo>
                  <a:lnTo>
                    <a:pt x="166976" y="2606594"/>
                  </a:lnTo>
                  <a:lnTo>
                    <a:pt x="152833" y="2606594"/>
                  </a:lnTo>
                  <a:lnTo>
                    <a:pt x="139147" y="2606594"/>
                  </a:lnTo>
                  <a:lnTo>
                    <a:pt x="125004" y="2606594"/>
                  </a:lnTo>
                  <a:lnTo>
                    <a:pt x="111317" y="2606594"/>
                  </a:lnTo>
                  <a:lnTo>
                    <a:pt x="97174" y="2606594"/>
                  </a:lnTo>
                  <a:lnTo>
                    <a:pt x="83031" y="2606594"/>
                  </a:lnTo>
                  <a:lnTo>
                    <a:pt x="69345" y="2606594"/>
                  </a:lnTo>
                  <a:lnTo>
                    <a:pt x="55202" y="2606594"/>
                  </a:lnTo>
                  <a:lnTo>
                    <a:pt x="41515" y="2606594"/>
                  </a:lnTo>
                  <a:lnTo>
                    <a:pt x="27373" y="2606594"/>
                  </a:lnTo>
                  <a:lnTo>
                    <a:pt x="14142" y="2606594"/>
                  </a:lnTo>
                  <a:lnTo>
                    <a:pt x="0" y="2606594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1025850" y="5141774"/>
              <a:ext cx="7591360" cy="0"/>
            </a:xfrm>
            <a:custGeom>
              <a:avLst/>
              <a:gdLst/>
              <a:ahLst/>
              <a:cxnLst/>
              <a:rect l="0" t="0" r="0" b="0"/>
              <a:pathLst>
                <a:path w="7591360">
                  <a:moveTo>
                    <a:pt x="0" y="0"/>
                  </a:moveTo>
                  <a:lnTo>
                    <a:pt x="7591360" y="0"/>
                  </a:lnTo>
                  <a:lnTo>
                    <a:pt x="7591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tx25"/>
            <p:cNvSpPr/>
            <p:nvPr/>
          </p:nvSpPr>
          <p:spPr>
            <a:xfrm>
              <a:off x="696390" y="5942479"/>
              <a:ext cx="266830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98021" y="5096530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34453" y="4250581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734453" y="3404631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734453" y="2558682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910313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57688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524299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90956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025850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1025850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6309360"/>
            <a:ext cx="4572000" cy="457200"/>
          </a:xfrm>
          <a:noFill/>
        </p:spPr>
        <p:txBody>
          <a:bodyPr/>
          <a:lstStyle/>
          <a:p>
            <a:r>
              <a:rPr sz="90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@lenkiefer Source: Freddie Mac House Price Index through June 2017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457200" y="1828800"/>
            <a:ext cx="8229600" cy="4572000"/>
            <a:chOff x="457200" y="1828800"/>
            <a:chExt cx="82296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987788" y="585742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987788" y="471810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87788" y="357878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87788" y="2439459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166995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41922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516620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191317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86624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87788" y="528776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987788" y="4148441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87788" y="3009120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2004459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679386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353854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7028781" y="2369368"/>
              <a:ext cx="0" cy="3647854"/>
            </a:xfrm>
            <a:custGeom>
              <a:avLst/>
              <a:gdLst/>
              <a:ahLst/>
              <a:cxnLst/>
              <a:rect l="0" t="0" r="0" b="0"/>
              <a:pathLst>
                <a:path h="3647854">
                  <a:moveTo>
                    <a:pt x="0" y="3647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136385"/>
                  </a:moveTo>
                  <a:lnTo>
                    <a:pt x="14213" y="1132691"/>
                  </a:lnTo>
                  <a:lnTo>
                    <a:pt x="27510" y="1119045"/>
                  </a:lnTo>
                  <a:lnTo>
                    <a:pt x="41724" y="1134575"/>
                  </a:lnTo>
                  <a:lnTo>
                    <a:pt x="55479" y="1186052"/>
                  </a:lnTo>
                  <a:lnTo>
                    <a:pt x="69693" y="1263982"/>
                  </a:lnTo>
                  <a:lnTo>
                    <a:pt x="83448" y="1351590"/>
                  </a:lnTo>
                  <a:lnTo>
                    <a:pt x="97662" y="1422431"/>
                  </a:lnTo>
                  <a:lnTo>
                    <a:pt x="111875" y="1465667"/>
                  </a:lnTo>
                  <a:lnTo>
                    <a:pt x="125630" y="1486477"/>
                  </a:lnTo>
                  <a:lnTo>
                    <a:pt x="139844" y="1483612"/>
                  </a:lnTo>
                  <a:lnTo>
                    <a:pt x="153599" y="1451190"/>
                  </a:lnTo>
                  <a:lnTo>
                    <a:pt x="167813" y="1394593"/>
                  </a:lnTo>
                  <a:lnTo>
                    <a:pt x="182027" y="1320147"/>
                  </a:lnTo>
                  <a:lnTo>
                    <a:pt x="194865" y="1199878"/>
                  </a:lnTo>
                  <a:lnTo>
                    <a:pt x="209079" y="1030998"/>
                  </a:lnTo>
                  <a:lnTo>
                    <a:pt x="222834" y="873606"/>
                  </a:lnTo>
                  <a:lnTo>
                    <a:pt x="237048" y="758013"/>
                  </a:lnTo>
                  <a:lnTo>
                    <a:pt x="250803" y="660844"/>
                  </a:lnTo>
                  <a:lnTo>
                    <a:pt x="265017" y="591458"/>
                  </a:lnTo>
                  <a:lnTo>
                    <a:pt x="279230" y="568785"/>
                  </a:lnTo>
                  <a:lnTo>
                    <a:pt x="292986" y="577463"/>
                  </a:lnTo>
                  <a:lnTo>
                    <a:pt x="307199" y="593824"/>
                  </a:lnTo>
                  <a:lnTo>
                    <a:pt x="320955" y="628507"/>
                  </a:lnTo>
                  <a:lnTo>
                    <a:pt x="335168" y="697157"/>
                  </a:lnTo>
                  <a:lnTo>
                    <a:pt x="349382" y="766067"/>
                  </a:lnTo>
                  <a:lnTo>
                    <a:pt x="362220" y="800119"/>
                  </a:lnTo>
                  <a:lnTo>
                    <a:pt x="376434" y="787017"/>
                  </a:lnTo>
                  <a:lnTo>
                    <a:pt x="390189" y="703242"/>
                  </a:lnTo>
                  <a:lnTo>
                    <a:pt x="404403" y="579305"/>
                  </a:lnTo>
                  <a:lnTo>
                    <a:pt x="418158" y="502586"/>
                  </a:lnTo>
                  <a:lnTo>
                    <a:pt x="432372" y="488964"/>
                  </a:lnTo>
                  <a:lnTo>
                    <a:pt x="446586" y="489881"/>
                  </a:lnTo>
                  <a:lnTo>
                    <a:pt x="460341" y="454125"/>
                  </a:lnTo>
                  <a:lnTo>
                    <a:pt x="474554" y="353941"/>
                  </a:lnTo>
                  <a:lnTo>
                    <a:pt x="488310" y="211942"/>
                  </a:lnTo>
                  <a:lnTo>
                    <a:pt x="502523" y="74730"/>
                  </a:lnTo>
                  <a:lnTo>
                    <a:pt x="516737" y="0"/>
                  </a:lnTo>
                  <a:lnTo>
                    <a:pt x="529575" y="32844"/>
                  </a:lnTo>
                  <a:lnTo>
                    <a:pt x="543789" y="171491"/>
                  </a:lnTo>
                  <a:lnTo>
                    <a:pt x="557544" y="382654"/>
                  </a:lnTo>
                  <a:lnTo>
                    <a:pt x="571758" y="597091"/>
                  </a:lnTo>
                  <a:lnTo>
                    <a:pt x="585513" y="743964"/>
                  </a:lnTo>
                  <a:lnTo>
                    <a:pt x="599727" y="817802"/>
                  </a:lnTo>
                  <a:lnTo>
                    <a:pt x="613941" y="848296"/>
                  </a:lnTo>
                  <a:lnTo>
                    <a:pt x="627696" y="868250"/>
                  </a:lnTo>
                  <a:lnTo>
                    <a:pt x="641910" y="926329"/>
                  </a:lnTo>
                  <a:lnTo>
                    <a:pt x="655665" y="1049971"/>
                  </a:lnTo>
                  <a:lnTo>
                    <a:pt x="669879" y="1175594"/>
                  </a:lnTo>
                  <a:lnTo>
                    <a:pt x="684092" y="1219167"/>
                  </a:lnTo>
                  <a:lnTo>
                    <a:pt x="697389" y="1222856"/>
                  </a:lnTo>
                  <a:lnTo>
                    <a:pt x="711603" y="1283124"/>
                  </a:lnTo>
                  <a:lnTo>
                    <a:pt x="725358" y="1418029"/>
                  </a:lnTo>
                  <a:lnTo>
                    <a:pt x="739572" y="1568127"/>
                  </a:lnTo>
                  <a:lnTo>
                    <a:pt x="753327" y="1655798"/>
                  </a:lnTo>
                  <a:lnTo>
                    <a:pt x="767541" y="1692739"/>
                  </a:lnTo>
                  <a:lnTo>
                    <a:pt x="781754" y="1766437"/>
                  </a:lnTo>
                  <a:lnTo>
                    <a:pt x="795510" y="1908961"/>
                  </a:lnTo>
                  <a:lnTo>
                    <a:pt x="809723" y="2064597"/>
                  </a:lnTo>
                  <a:lnTo>
                    <a:pt x="823478" y="2149146"/>
                  </a:lnTo>
                  <a:lnTo>
                    <a:pt x="837692" y="2166933"/>
                  </a:lnTo>
                  <a:lnTo>
                    <a:pt x="851906" y="2185779"/>
                  </a:lnTo>
                  <a:lnTo>
                    <a:pt x="864744" y="2215051"/>
                  </a:lnTo>
                  <a:lnTo>
                    <a:pt x="878958" y="2236946"/>
                  </a:lnTo>
                  <a:lnTo>
                    <a:pt x="892713" y="2279332"/>
                  </a:lnTo>
                  <a:lnTo>
                    <a:pt x="906927" y="2372017"/>
                  </a:lnTo>
                  <a:lnTo>
                    <a:pt x="920682" y="2544416"/>
                  </a:lnTo>
                  <a:lnTo>
                    <a:pt x="934896" y="2760018"/>
                  </a:lnTo>
                  <a:lnTo>
                    <a:pt x="949109" y="2914705"/>
                  </a:lnTo>
                  <a:lnTo>
                    <a:pt x="962865" y="2975842"/>
                  </a:lnTo>
                  <a:lnTo>
                    <a:pt x="977078" y="2975467"/>
                  </a:lnTo>
                  <a:lnTo>
                    <a:pt x="990834" y="2971600"/>
                  </a:lnTo>
                  <a:lnTo>
                    <a:pt x="1005047" y="2995038"/>
                  </a:lnTo>
                  <a:lnTo>
                    <a:pt x="1019261" y="3040148"/>
                  </a:lnTo>
                  <a:lnTo>
                    <a:pt x="1032099" y="3092704"/>
                  </a:lnTo>
                  <a:lnTo>
                    <a:pt x="1046313" y="3120032"/>
                  </a:lnTo>
                  <a:lnTo>
                    <a:pt x="1060068" y="3094008"/>
                  </a:lnTo>
                  <a:lnTo>
                    <a:pt x="1074282" y="3049564"/>
                  </a:lnTo>
                  <a:lnTo>
                    <a:pt x="1088037" y="3022180"/>
                  </a:lnTo>
                  <a:lnTo>
                    <a:pt x="1102251" y="2998226"/>
                  </a:lnTo>
                  <a:lnTo>
                    <a:pt x="1116465" y="2979104"/>
                  </a:lnTo>
                  <a:lnTo>
                    <a:pt x="1130220" y="2971550"/>
                  </a:lnTo>
                  <a:lnTo>
                    <a:pt x="1144434" y="2971297"/>
                  </a:lnTo>
                  <a:lnTo>
                    <a:pt x="1158189" y="2970983"/>
                  </a:lnTo>
                  <a:lnTo>
                    <a:pt x="1172402" y="2989499"/>
                  </a:lnTo>
                  <a:lnTo>
                    <a:pt x="1186616" y="3060345"/>
                  </a:lnTo>
                  <a:lnTo>
                    <a:pt x="1199454" y="3166179"/>
                  </a:lnTo>
                  <a:lnTo>
                    <a:pt x="1213668" y="3263425"/>
                  </a:lnTo>
                  <a:lnTo>
                    <a:pt x="1227423" y="3316231"/>
                  </a:lnTo>
                  <a:lnTo>
                    <a:pt x="1241637" y="3280523"/>
                  </a:lnTo>
                  <a:lnTo>
                    <a:pt x="1255392" y="3136459"/>
                  </a:lnTo>
                  <a:lnTo>
                    <a:pt x="1269606" y="2917087"/>
                  </a:lnTo>
                  <a:lnTo>
                    <a:pt x="1283820" y="2682059"/>
                  </a:lnTo>
                  <a:lnTo>
                    <a:pt x="1297575" y="2473385"/>
                  </a:lnTo>
                  <a:lnTo>
                    <a:pt x="1311789" y="2303372"/>
                  </a:lnTo>
                  <a:lnTo>
                    <a:pt x="1325544" y="2164292"/>
                  </a:lnTo>
                  <a:lnTo>
                    <a:pt x="1339758" y="2031869"/>
                  </a:lnTo>
                  <a:lnTo>
                    <a:pt x="1353971" y="1880583"/>
                  </a:lnTo>
                  <a:lnTo>
                    <a:pt x="1367268" y="1711228"/>
                  </a:lnTo>
                  <a:lnTo>
                    <a:pt x="1381482" y="1539972"/>
                  </a:lnTo>
                  <a:lnTo>
                    <a:pt x="1395237" y="1386441"/>
                  </a:lnTo>
                  <a:lnTo>
                    <a:pt x="1409451" y="1299892"/>
                  </a:lnTo>
                  <a:lnTo>
                    <a:pt x="1423206" y="1332470"/>
                  </a:lnTo>
                  <a:lnTo>
                    <a:pt x="1437420" y="1489622"/>
                  </a:lnTo>
                  <a:lnTo>
                    <a:pt x="1451633" y="1722496"/>
                  </a:lnTo>
                  <a:lnTo>
                    <a:pt x="1465389" y="1964312"/>
                  </a:lnTo>
                  <a:lnTo>
                    <a:pt x="1479602" y="2172887"/>
                  </a:lnTo>
                  <a:lnTo>
                    <a:pt x="1493358" y="2329894"/>
                  </a:lnTo>
                  <a:lnTo>
                    <a:pt x="1507571" y="2434206"/>
                  </a:lnTo>
                  <a:lnTo>
                    <a:pt x="1521785" y="2482196"/>
                  </a:lnTo>
                  <a:lnTo>
                    <a:pt x="1534623" y="2472854"/>
                  </a:lnTo>
                  <a:lnTo>
                    <a:pt x="1548837" y="2436341"/>
                  </a:lnTo>
                  <a:lnTo>
                    <a:pt x="1562592" y="2395900"/>
                  </a:lnTo>
                  <a:lnTo>
                    <a:pt x="1576806" y="2361678"/>
                  </a:lnTo>
                  <a:lnTo>
                    <a:pt x="1590561" y="2325333"/>
                  </a:lnTo>
                  <a:lnTo>
                    <a:pt x="1604775" y="2253553"/>
                  </a:lnTo>
                  <a:lnTo>
                    <a:pt x="1618989" y="2142537"/>
                  </a:lnTo>
                  <a:lnTo>
                    <a:pt x="1632744" y="2026897"/>
                  </a:lnTo>
                  <a:lnTo>
                    <a:pt x="1646957" y="1935713"/>
                  </a:lnTo>
                  <a:lnTo>
                    <a:pt x="1660713" y="1889207"/>
                  </a:lnTo>
                  <a:lnTo>
                    <a:pt x="1674926" y="1887266"/>
                  </a:lnTo>
                  <a:lnTo>
                    <a:pt x="1689140" y="1914585"/>
                  </a:lnTo>
                  <a:lnTo>
                    <a:pt x="1701978" y="1958886"/>
                  </a:lnTo>
                  <a:lnTo>
                    <a:pt x="1716192" y="2003739"/>
                  </a:lnTo>
                  <a:lnTo>
                    <a:pt x="1729947" y="2033522"/>
                  </a:lnTo>
                  <a:lnTo>
                    <a:pt x="1744161" y="2024999"/>
                  </a:lnTo>
                  <a:lnTo>
                    <a:pt x="1757916" y="1990727"/>
                  </a:lnTo>
                  <a:lnTo>
                    <a:pt x="1772130" y="1961600"/>
                  </a:lnTo>
                  <a:lnTo>
                    <a:pt x="1786344" y="1907515"/>
                  </a:lnTo>
                  <a:lnTo>
                    <a:pt x="1800099" y="1813892"/>
                  </a:lnTo>
                  <a:lnTo>
                    <a:pt x="1814313" y="1723966"/>
                  </a:lnTo>
                  <a:lnTo>
                    <a:pt x="1828068" y="1629938"/>
                  </a:lnTo>
                  <a:lnTo>
                    <a:pt x="1842282" y="1512518"/>
                  </a:lnTo>
                  <a:lnTo>
                    <a:pt x="1856495" y="1409704"/>
                  </a:lnTo>
                  <a:lnTo>
                    <a:pt x="1869333" y="1357658"/>
                  </a:lnTo>
                  <a:lnTo>
                    <a:pt x="1883547" y="1343087"/>
                  </a:lnTo>
                  <a:lnTo>
                    <a:pt x="1897302" y="1350076"/>
                  </a:lnTo>
                  <a:lnTo>
                    <a:pt x="1911516" y="1381887"/>
                  </a:lnTo>
                  <a:lnTo>
                    <a:pt x="1925271" y="1396527"/>
                  </a:lnTo>
                  <a:lnTo>
                    <a:pt x="1939485" y="1357765"/>
                  </a:lnTo>
                  <a:lnTo>
                    <a:pt x="1953699" y="1295538"/>
                  </a:lnTo>
                  <a:lnTo>
                    <a:pt x="1967454" y="1232066"/>
                  </a:lnTo>
                  <a:lnTo>
                    <a:pt x="1981668" y="1149627"/>
                  </a:lnTo>
                  <a:lnTo>
                    <a:pt x="1995423" y="1072883"/>
                  </a:lnTo>
                  <a:lnTo>
                    <a:pt x="2009637" y="1031733"/>
                  </a:lnTo>
                  <a:lnTo>
                    <a:pt x="2023850" y="986288"/>
                  </a:lnTo>
                  <a:lnTo>
                    <a:pt x="2037147" y="904494"/>
                  </a:lnTo>
                  <a:lnTo>
                    <a:pt x="2051361" y="811395"/>
                  </a:lnTo>
                  <a:lnTo>
                    <a:pt x="2065116" y="751480"/>
                  </a:lnTo>
                  <a:lnTo>
                    <a:pt x="2079330" y="721066"/>
                  </a:lnTo>
                  <a:lnTo>
                    <a:pt x="2093085" y="710871"/>
                  </a:lnTo>
                  <a:lnTo>
                    <a:pt x="2107299" y="724614"/>
                  </a:lnTo>
                  <a:lnTo>
                    <a:pt x="2121512" y="738424"/>
                  </a:lnTo>
                  <a:lnTo>
                    <a:pt x="2135268" y="757133"/>
                  </a:lnTo>
                  <a:lnTo>
                    <a:pt x="2149481" y="798930"/>
                  </a:lnTo>
                  <a:lnTo>
                    <a:pt x="2163237" y="845985"/>
                  </a:lnTo>
                  <a:lnTo>
                    <a:pt x="2177450" y="887430"/>
                  </a:lnTo>
                  <a:lnTo>
                    <a:pt x="2191664" y="952450"/>
                  </a:lnTo>
                  <a:lnTo>
                    <a:pt x="2204502" y="1056968"/>
                  </a:lnTo>
                  <a:lnTo>
                    <a:pt x="2218716" y="1175231"/>
                  </a:lnTo>
                  <a:lnTo>
                    <a:pt x="2232471" y="1287907"/>
                  </a:lnTo>
                  <a:lnTo>
                    <a:pt x="2246685" y="1398663"/>
                  </a:lnTo>
                  <a:lnTo>
                    <a:pt x="2260440" y="1506094"/>
                  </a:lnTo>
                  <a:lnTo>
                    <a:pt x="2274654" y="1588043"/>
                  </a:lnTo>
                  <a:lnTo>
                    <a:pt x="2288868" y="1653721"/>
                  </a:lnTo>
                  <a:lnTo>
                    <a:pt x="2302623" y="1734735"/>
                  </a:lnTo>
                  <a:lnTo>
                    <a:pt x="2316837" y="1821735"/>
                  </a:lnTo>
                  <a:lnTo>
                    <a:pt x="2330592" y="1892727"/>
                  </a:lnTo>
                  <a:lnTo>
                    <a:pt x="2344805" y="1944512"/>
                  </a:lnTo>
                  <a:lnTo>
                    <a:pt x="2359019" y="1995708"/>
                  </a:lnTo>
                  <a:lnTo>
                    <a:pt x="2371857" y="2068906"/>
                  </a:lnTo>
                  <a:lnTo>
                    <a:pt x="2386071" y="2169715"/>
                  </a:lnTo>
                  <a:lnTo>
                    <a:pt x="2399826" y="2267364"/>
                  </a:lnTo>
                  <a:lnTo>
                    <a:pt x="2414040" y="2339388"/>
                  </a:lnTo>
                  <a:lnTo>
                    <a:pt x="2427795" y="2390493"/>
                  </a:lnTo>
                  <a:lnTo>
                    <a:pt x="2442009" y="2437617"/>
                  </a:lnTo>
                  <a:lnTo>
                    <a:pt x="2456223" y="2497553"/>
                  </a:lnTo>
                  <a:lnTo>
                    <a:pt x="2469978" y="2550916"/>
                  </a:lnTo>
                  <a:lnTo>
                    <a:pt x="2484192" y="2613101"/>
                  </a:lnTo>
                  <a:lnTo>
                    <a:pt x="2497947" y="2726886"/>
                  </a:lnTo>
                  <a:lnTo>
                    <a:pt x="2512161" y="2871537"/>
                  </a:lnTo>
                  <a:lnTo>
                    <a:pt x="2526374" y="2979918"/>
                  </a:lnTo>
                  <a:lnTo>
                    <a:pt x="2539213" y="3008598"/>
                  </a:lnTo>
                  <a:lnTo>
                    <a:pt x="2553426" y="2968490"/>
                  </a:lnTo>
                  <a:lnTo>
                    <a:pt x="2567181" y="2908272"/>
                  </a:lnTo>
                  <a:lnTo>
                    <a:pt x="2581395" y="2881159"/>
                  </a:lnTo>
                  <a:lnTo>
                    <a:pt x="2595150" y="2894645"/>
                  </a:lnTo>
                  <a:lnTo>
                    <a:pt x="2609364" y="2934646"/>
                  </a:lnTo>
                  <a:lnTo>
                    <a:pt x="2623578" y="2981073"/>
                  </a:lnTo>
                  <a:lnTo>
                    <a:pt x="2637333" y="2997801"/>
                  </a:lnTo>
                  <a:lnTo>
                    <a:pt x="2651547" y="2944082"/>
                  </a:lnTo>
                  <a:lnTo>
                    <a:pt x="2665302" y="2811554"/>
                  </a:lnTo>
                  <a:lnTo>
                    <a:pt x="2679516" y="2660107"/>
                  </a:lnTo>
                  <a:lnTo>
                    <a:pt x="2693729" y="2557814"/>
                  </a:lnTo>
                  <a:lnTo>
                    <a:pt x="2707026" y="2510463"/>
                  </a:lnTo>
                  <a:lnTo>
                    <a:pt x="2721240" y="2506164"/>
                  </a:lnTo>
                  <a:lnTo>
                    <a:pt x="2734995" y="2537346"/>
                  </a:lnTo>
                  <a:lnTo>
                    <a:pt x="2749209" y="2567281"/>
                  </a:lnTo>
                  <a:lnTo>
                    <a:pt x="2762964" y="2578305"/>
                  </a:lnTo>
                  <a:lnTo>
                    <a:pt x="2777178" y="2571031"/>
                  </a:lnTo>
                  <a:lnTo>
                    <a:pt x="2791392" y="2571269"/>
                  </a:lnTo>
                  <a:lnTo>
                    <a:pt x="2805147" y="2637970"/>
                  </a:lnTo>
                  <a:lnTo>
                    <a:pt x="2819360" y="2784913"/>
                  </a:lnTo>
                  <a:lnTo>
                    <a:pt x="2833116" y="2957269"/>
                  </a:lnTo>
                  <a:lnTo>
                    <a:pt x="2847329" y="3091917"/>
                  </a:lnTo>
                  <a:lnTo>
                    <a:pt x="2861543" y="3161056"/>
                  </a:lnTo>
                  <a:lnTo>
                    <a:pt x="2874381" y="3188703"/>
                  </a:lnTo>
                  <a:lnTo>
                    <a:pt x="2888595" y="3203606"/>
                  </a:lnTo>
                  <a:lnTo>
                    <a:pt x="2902350" y="3212353"/>
                  </a:lnTo>
                  <a:lnTo>
                    <a:pt x="2916564" y="3209326"/>
                  </a:lnTo>
                  <a:lnTo>
                    <a:pt x="2930319" y="3194264"/>
                  </a:lnTo>
                  <a:lnTo>
                    <a:pt x="2944533" y="3199818"/>
                  </a:lnTo>
                  <a:lnTo>
                    <a:pt x="2958747" y="3231033"/>
                  </a:lnTo>
                  <a:lnTo>
                    <a:pt x="2972502" y="3238777"/>
                  </a:lnTo>
                  <a:lnTo>
                    <a:pt x="2986716" y="3177485"/>
                  </a:lnTo>
                  <a:lnTo>
                    <a:pt x="3000471" y="3088607"/>
                  </a:lnTo>
                  <a:lnTo>
                    <a:pt x="3014685" y="3035318"/>
                  </a:lnTo>
                  <a:lnTo>
                    <a:pt x="3028898" y="3025212"/>
                  </a:lnTo>
                  <a:lnTo>
                    <a:pt x="3041736" y="3046697"/>
                  </a:lnTo>
                  <a:lnTo>
                    <a:pt x="3055950" y="3054358"/>
                  </a:lnTo>
                  <a:lnTo>
                    <a:pt x="3069705" y="2999221"/>
                  </a:lnTo>
                  <a:lnTo>
                    <a:pt x="3083919" y="2917995"/>
                  </a:lnTo>
                  <a:lnTo>
                    <a:pt x="3097674" y="2875297"/>
                  </a:lnTo>
                  <a:lnTo>
                    <a:pt x="3111888" y="2880078"/>
                  </a:lnTo>
                  <a:lnTo>
                    <a:pt x="3126102" y="2916472"/>
                  </a:lnTo>
                  <a:lnTo>
                    <a:pt x="3139857" y="2972106"/>
                  </a:lnTo>
                  <a:lnTo>
                    <a:pt x="3154071" y="3061019"/>
                  </a:lnTo>
                  <a:lnTo>
                    <a:pt x="3167826" y="3140267"/>
                  </a:lnTo>
                  <a:lnTo>
                    <a:pt x="3182040" y="3172452"/>
                  </a:lnTo>
                  <a:lnTo>
                    <a:pt x="3196253" y="3179576"/>
                  </a:lnTo>
                  <a:lnTo>
                    <a:pt x="3209092" y="3158356"/>
                  </a:lnTo>
                  <a:lnTo>
                    <a:pt x="3223305" y="3118186"/>
                  </a:lnTo>
                  <a:lnTo>
                    <a:pt x="3237061" y="3080696"/>
                  </a:lnTo>
                  <a:lnTo>
                    <a:pt x="3251274" y="3048366"/>
                  </a:lnTo>
                  <a:lnTo>
                    <a:pt x="3265030" y="3004489"/>
                  </a:lnTo>
                  <a:lnTo>
                    <a:pt x="3279243" y="2924775"/>
                  </a:lnTo>
                  <a:lnTo>
                    <a:pt x="3293457" y="2808762"/>
                  </a:lnTo>
                  <a:lnTo>
                    <a:pt x="3307212" y="2676226"/>
                  </a:lnTo>
                  <a:lnTo>
                    <a:pt x="3321426" y="2547902"/>
                  </a:lnTo>
                  <a:lnTo>
                    <a:pt x="3335181" y="2463651"/>
                  </a:lnTo>
                  <a:lnTo>
                    <a:pt x="3349395" y="2432388"/>
                  </a:lnTo>
                  <a:lnTo>
                    <a:pt x="3363609" y="2413303"/>
                  </a:lnTo>
                  <a:lnTo>
                    <a:pt x="3376905" y="2385077"/>
                  </a:lnTo>
                  <a:lnTo>
                    <a:pt x="3391119" y="2365378"/>
                  </a:lnTo>
                  <a:lnTo>
                    <a:pt x="3404874" y="2377902"/>
                  </a:lnTo>
                  <a:lnTo>
                    <a:pt x="3419088" y="2400115"/>
                  </a:lnTo>
                  <a:lnTo>
                    <a:pt x="3432843" y="2411809"/>
                  </a:lnTo>
                  <a:lnTo>
                    <a:pt x="3447057" y="2418002"/>
                  </a:lnTo>
                  <a:lnTo>
                    <a:pt x="3461271" y="2425234"/>
                  </a:lnTo>
                  <a:lnTo>
                    <a:pt x="3475026" y="2430590"/>
                  </a:lnTo>
                  <a:lnTo>
                    <a:pt x="3489240" y="2418605"/>
                  </a:lnTo>
                  <a:lnTo>
                    <a:pt x="3502995" y="2415579"/>
                  </a:lnTo>
                  <a:lnTo>
                    <a:pt x="3517208" y="2442624"/>
                  </a:lnTo>
                  <a:lnTo>
                    <a:pt x="3531422" y="2493915"/>
                  </a:lnTo>
                  <a:lnTo>
                    <a:pt x="3544260" y="2566450"/>
                  </a:lnTo>
                  <a:lnTo>
                    <a:pt x="3558474" y="2647031"/>
                  </a:lnTo>
                  <a:lnTo>
                    <a:pt x="3572229" y="2717772"/>
                  </a:lnTo>
                  <a:lnTo>
                    <a:pt x="3586443" y="2772251"/>
                  </a:lnTo>
                  <a:lnTo>
                    <a:pt x="3600198" y="2809476"/>
                  </a:lnTo>
                  <a:lnTo>
                    <a:pt x="3614412" y="2824352"/>
                  </a:lnTo>
                  <a:lnTo>
                    <a:pt x="3628626" y="2796411"/>
                  </a:lnTo>
                  <a:lnTo>
                    <a:pt x="3642381" y="2721387"/>
                  </a:lnTo>
                  <a:lnTo>
                    <a:pt x="3656595" y="2619499"/>
                  </a:lnTo>
                  <a:lnTo>
                    <a:pt x="3670350" y="2516216"/>
                  </a:lnTo>
                  <a:lnTo>
                    <a:pt x="3684564" y="2436887"/>
                  </a:lnTo>
                  <a:lnTo>
                    <a:pt x="3698777" y="2376166"/>
                  </a:lnTo>
                  <a:lnTo>
                    <a:pt x="3711616" y="2308258"/>
                  </a:lnTo>
                  <a:lnTo>
                    <a:pt x="3725829" y="2228387"/>
                  </a:lnTo>
                  <a:lnTo>
                    <a:pt x="3739584" y="2147173"/>
                  </a:lnTo>
                  <a:lnTo>
                    <a:pt x="3753798" y="2073685"/>
                  </a:lnTo>
                  <a:lnTo>
                    <a:pt x="3767553" y="2011378"/>
                  </a:lnTo>
                  <a:lnTo>
                    <a:pt x="3781767" y="1944701"/>
                  </a:lnTo>
                  <a:lnTo>
                    <a:pt x="3795981" y="1859732"/>
                  </a:lnTo>
                  <a:lnTo>
                    <a:pt x="3809736" y="1783138"/>
                  </a:lnTo>
                  <a:lnTo>
                    <a:pt x="3823950" y="1773959"/>
                  </a:lnTo>
                  <a:lnTo>
                    <a:pt x="3837705" y="1785294"/>
                  </a:lnTo>
                  <a:lnTo>
                    <a:pt x="3851919" y="1739642"/>
                  </a:lnTo>
                  <a:lnTo>
                    <a:pt x="3866132" y="1638967"/>
                  </a:lnTo>
                  <a:lnTo>
                    <a:pt x="3878971" y="1523008"/>
                  </a:lnTo>
                  <a:lnTo>
                    <a:pt x="3893184" y="1442167"/>
                  </a:lnTo>
                  <a:lnTo>
                    <a:pt x="3906940" y="1408191"/>
                  </a:lnTo>
                  <a:lnTo>
                    <a:pt x="3921153" y="1371774"/>
                  </a:lnTo>
                  <a:lnTo>
                    <a:pt x="3934909" y="1312652"/>
                  </a:lnTo>
                  <a:lnTo>
                    <a:pt x="3949122" y="1298673"/>
                  </a:lnTo>
                  <a:lnTo>
                    <a:pt x="3963336" y="1353258"/>
                  </a:lnTo>
                  <a:lnTo>
                    <a:pt x="3977091" y="1417510"/>
                  </a:lnTo>
                  <a:lnTo>
                    <a:pt x="3991305" y="1425341"/>
                  </a:lnTo>
                  <a:lnTo>
                    <a:pt x="4005060" y="1381962"/>
                  </a:lnTo>
                  <a:lnTo>
                    <a:pt x="4019274" y="1332049"/>
                  </a:lnTo>
                  <a:lnTo>
                    <a:pt x="4033488" y="1287827"/>
                  </a:lnTo>
                  <a:lnTo>
                    <a:pt x="4046784" y="1241719"/>
                  </a:lnTo>
                  <a:lnTo>
                    <a:pt x="4060998" y="1168209"/>
                  </a:lnTo>
                  <a:lnTo>
                    <a:pt x="4074753" y="1065556"/>
                  </a:lnTo>
                  <a:lnTo>
                    <a:pt x="4088967" y="986455"/>
                  </a:lnTo>
                  <a:lnTo>
                    <a:pt x="4102722" y="959453"/>
                  </a:lnTo>
                  <a:lnTo>
                    <a:pt x="4116936" y="951406"/>
                  </a:lnTo>
                  <a:lnTo>
                    <a:pt x="4131150" y="964248"/>
                  </a:lnTo>
                  <a:lnTo>
                    <a:pt x="4144905" y="1004733"/>
                  </a:lnTo>
                  <a:lnTo>
                    <a:pt x="4159119" y="1041110"/>
                  </a:lnTo>
                  <a:lnTo>
                    <a:pt x="4172874" y="1034226"/>
                  </a:lnTo>
                  <a:lnTo>
                    <a:pt x="4187088" y="955192"/>
                  </a:lnTo>
                  <a:lnTo>
                    <a:pt x="4201301" y="856521"/>
                  </a:lnTo>
                  <a:lnTo>
                    <a:pt x="4214139" y="794063"/>
                  </a:lnTo>
                  <a:lnTo>
                    <a:pt x="4228353" y="777300"/>
                  </a:lnTo>
                  <a:lnTo>
                    <a:pt x="4242108" y="785656"/>
                  </a:lnTo>
                  <a:lnTo>
                    <a:pt x="4256322" y="767254"/>
                  </a:lnTo>
                  <a:lnTo>
                    <a:pt x="4270077" y="703222"/>
                  </a:lnTo>
                  <a:lnTo>
                    <a:pt x="4284291" y="631204"/>
                  </a:lnTo>
                  <a:lnTo>
                    <a:pt x="4298505" y="573333"/>
                  </a:lnTo>
                  <a:lnTo>
                    <a:pt x="4312260" y="532754"/>
                  </a:lnTo>
                  <a:lnTo>
                    <a:pt x="4326474" y="520163"/>
                  </a:lnTo>
                  <a:lnTo>
                    <a:pt x="4340229" y="558235"/>
                  </a:lnTo>
                  <a:lnTo>
                    <a:pt x="4354443" y="657045"/>
                  </a:lnTo>
                  <a:lnTo>
                    <a:pt x="4368656" y="765217"/>
                  </a:lnTo>
                  <a:lnTo>
                    <a:pt x="4381495" y="831383"/>
                  </a:lnTo>
                  <a:lnTo>
                    <a:pt x="4395708" y="839336"/>
                  </a:lnTo>
                  <a:lnTo>
                    <a:pt x="4409464" y="818323"/>
                  </a:lnTo>
                  <a:lnTo>
                    <a:pt x="4423677" y="814474"/>
                  </a:lnTo>
                  <a:lnTo>
                    <a:pt x="4437433" y="818410"/>
                  </a:lnTo>
                  <a:lnTo>
                    <a:pt x="4451646" y="798059"/>
                  </a:lnTo>
                  <a:lnTo>
                    <a:pt x="4465860" y="753044"/>
                  </a:lnTo>
                  <a:lnTo>
                    <a:pt x="4479615" y="705221"/>
                  </a:lnTo>
                  <a:lnTo>
                    <a:pt x="4493829" y="686876"/>
                  </a:lnTo>
                  <a:lnTo>
                    <a:pt x="4507584" y="689651"/>
                  </a:lnTo>
                  <a:lnTo>
                    <a:pt x="4521798" y="713017"/>
                  </a:lnTo>
                  <a:lnTo>
                    <a:pt x="4536012" y="784191"/>
                  </a:lnTo>
                  <a:lnTo>
                    <a:pt x="4548850" y="868752"/>
                  </a:lnTo>
                  <a:lnTo>
                    <a:pt x="4563063" y="902616"/>
                  </a:lnTo>
                  <a:lnTo>
                    <a:pt x="4576819" y="877695"/>
                  </a:lnTo>
                  <a:lnTo>
                    <a:pt x="4591032" y="837925"/>
                  </a:lnTo>
                  <a:lnTo>
                    <a:pt x="4604788" y="823389"/>
                  </a:lnTo>
                  <a:lnTo>
                    <a:pt x="4619001" y="836291"/>
                  </a:lnTo>
                  <a:lnTo>
                    <a:pt x="4633215" y="866811"/>
                  </a:lnTo>
                  <a:lnTo>
                    <a:pt x="4646970" y="885831"/>
                  </a:lnTo>
                  <a:lnTo>
                    <a:pt x="4661184" y="852078"/>
                  </a:lnTo>
                  <a:lnTo>
                    <a:pt x="4674939" y="766396"/>
                  </a:lnTo>
                  <a:lnTo>
                    <a:pt x="4689153" y="632538"/>
                  </a:lnTo>
                  <a:lnTo>
                    <a:pt x="4703367" y="448342"/>
                  </a:lnTo>
                  <a:lnTo>
                    <a:pt x="4716663" y="273796"/>
                  </a:lnTo>
                  <a:lnTo>
                    <a:pt x="4730877" y="200790"/>
                  </a:lnTo>
                  <a:lnTo>
                    <a:pt x="4744632" y="245261"/>
                  </a:lnTo>
                  <a:lnTo>
                    <a:pt x="4758846" y="343095"/>
                  </a:lnTo>
                  <a:lnTo>
                    <a:pt x="4772601" y="424118"/>
                  </a:lnTo>
                  <a:lnTo>
                    <a:pt x="4786815" y="437973"/>
                  </a:lnTo>
                  <a:lnTo>
                    <a:pt x="4801029" y="359061"/>
                  </a:lnTo>
                  <a:lnTo>
                    <a:pt x="4814784" y="242096"/>
                  </a:lnTo>
                  <a:lnTo>
                    <a:pt x="4828998" y="170576"/>
                  </a:lnTo>
                  <a:lnTo>
                    <a:pt x="4842753" y="182579"/>
                  </a:lnTo>
                  <a:lnTo>
                    <a:pt x="4856967" y="238458"/>
                  </a:lnTo>
                  <a:lnTo>
                    <a:pt x="4871180" y="269597"/>
                  </a:lnTo>
                  <a:lnTo>
                    <a:pt x="4884019" y="289455"/>
                  </a:lnTo>
                  <a:lnTo>
                    <a:pt x="4898232" y="303070"/>
                  </a:lnTo>
                  <a:lnTo>
                    <a:pt x="4911987" y="284052"/>
                  </a:lnTo>
                  <a:lnTo>
                    <a:pt x="4926201" y="277989"/>
                  </a:lnTo>
                  <a:lnTo>
                    <a:pt x="4939956" y="333785"/>
                  </a:lnTo>
                  <a:lnTo>
                    <a:pt x="4954170" y="460012"/>
                  </a:lnTo>
                  <a:lnTo>
                    <a:pt x="4968384" y="661058"/>
                  </a:lnTo>
                  <a:lnTo>
                    <a:pt x="4982139" y="902113"/>
                  </a:lnTo>
                  <a:lnTo>
                    <a:pt x="4996353" y="1124913"/>
                  </a:lnTo>
                  <a:lnTo>
                    <a:pt x="5010108" y="1315955"/>
                  </a:lnTo>
                  <a:lnTo>
                    <a:pt x="5024322" y="1506472"/>
                  </a:lnTo>
                  <a:lnTo>
                    <a:pt x="5038535" y="1728549"/>
                  </a:lnTo>
                  <a:lnTo>
                    <a:pt x="5051374" y="1961770"/>
                  </a:lnTo>
                  <a:lnTo>
                    <a:pt x="5065587" y="2178823"/>
                  </a:lnTo>
                  <a:lnTo>
                    <a:pt x="5079343" y="2365480"/>
                  </a:lnTo>
                  <a:lnTo>
                    <a:pt x="5093556" y="2474815"/>
                  </a:lnTo>
                  <a:lnTo>
                    <a:pt x="5107312" y="2504768"/>
                  </a:lnTo>
                  <a:lnTo>
                    <a:pt x="5121525" y="2512418"/>
                  </a:lnTo>
                  <a:lnTo>
                    <a:pt x="5135739" y="2529302"/>
                  </a:lnTo>
                  <a:lnTo>
                    <a:pt x="5149494" y="2555078"/>
                  </a:lnTo>
                  <a:lnTo>
                    <a:pt x="5163708" y="2597307"/>
                  </a:lnTo>
                  <a:lnTo>
                    <a:pt x="5177463" y="2636261"/>
                  </a:lnTo>
                  <a:lnTo>
                    <a:pt x="5191677" y="2645744"/>
                  </a:lnTo>
                  <a:lnTo>
                    <a:pt x="5205891" y="2629653"/>
                  </a:lnTo>
                  <a:lnTo>
                    <a:pt x="5218729" y="2586532"/>
                  </a:lnTo>
                  <a:lnTo>
                    <a:pt x="5232943" y="2530972"/>
                  </a:lnTo>
                  <a:lnTo>
                    <a:pt x="5246698" y="2479694"/>
                  </a:lnTo>
                  <a:lnTo>
                    <a:pt x="5260911" y="2475445"/>
                  </a:lnTo>
                  <a:lnTo>
                    <a:pt x="5274667" y="2537588"/>
                  </a:lnTo>
                  <a:lnTo>
                    <a:pt x="5288880" y="2619340"/>
                  </a:lnTo>
                  <a:lnTo>
                    <a:pt x="5303094" y="2703313"/>
                  </a:lnTo>
                  <a:lnTo>
                    <a:pt x="5316849" y="2791333"/>
                  </a:lnTo>
                  <a:lnTo>
                    <a:pt x="5331063" y="2873436"/>
                  </a:lnTo>
                  <a:lnTo>
                    <a:pt x="5344818" y="2939823"/>
                  </a:lnTo>
                  <a:lnTo>
                    <a:pt x="5359032" y="3004626"/>
                  </a:lnTo>
                  <a:lnTo>
                    <a:pt x="5373246" y="3075421"/>
                  </a:lnTo>
                  <a:lnTo>
                    <a:pt x="5386542" y="3145566"/>
                  </a:lnTo>
                  <a:lnTo>
                    <a:pt x="5400756" y="3213168"/>
                  </a:lnTo>
                  <a:lnTo>
                    <a:pt x="5414511" y="3265099"/>
                  </a:lnTo>
                  <a:lnTo>
                    <a:pt x="5428725" y="3280629"/>
                  </a:lnTo>
                  <a:lnTo>
                    <a:pt x="5442480" y="3250990"/>
                  </a:lnTo>
                  <a:lnTo>
                    <a:pt x="5456694" y="3196872"/>
                  </a:lnTo>
                  <a:lnTo>
                    <a:pt x="5470908" y="3164124"/>
                  </a:lnTo>
                  <a:lnTo>
                    <a:pt x="5484663" y="3176423"/>
                  </a:lnTo>
                  <a:lnTo>
                    <a:pt x="5498877" y="3194647"/>
                  </a:lnTo>
                  <a:lnTo>
                    <a:pt x="5512632" y="3210345"/>
                  </a:lnTo>
                  <a:lnTo>
                    <a:pt x="5526846" y="3236696"/>
                  </a:lnTo>
                  <a:lnTo>
                    <a:pt x="5541059" y="3259682"/>
                  </a:lnTo>
                  <a:lnTo>
                    <a:pt x="5553898" y="3280848"/>
                  </a:lnTo>
                  <a:lnTo>
                    <a:pt x="5568111" y="3286570"/>
                  </a:lnTo>
                  <a:lnTo>
                    <a:pt x="5581867" y="3276309"/>
                  </a:lnTo>
                  <a:lnTo>
                    <a:pt x="5596080" y="3239263"/>
                  </a:lnTo>
                  <a:lnTo>
                    <a:pt x="5609835" y="3179631"/>
                  </a:lnTo>
                  <a:lnTo>
                    <a:pt x="5624049" y="3113142"/>
                  </a:lnTo>
                  <a:lnTo>
                    <a:pt x="5638263" y="2985483"/>
                  </a:lnTo>
                  <a:lnTo>
                    <a:pt x="5652018" y="2794139"/>
                  </a:lnTo>
                  <a:lnTo>
                    <a:pt x="5666232" y="2617775"/>
                  </a:lnTo>
                  <a:lnTo>
                    <a:pt x="5679987" y="2495644"/>
                  </a:lnTo>
                  <a:lnTo>
                    <a:pt x="5694201" y="2414035"/>
                  </a:lnTo>
                  <a:lnTo>
                    <a:pt x="5708415" y="2369165"/>
                  </a:lnTo>
                  <a:lnTo>
                    <a:pt x="5721253" y="2351716"/>
                  </a:lnTo>
                  <a:lnTo>
                    <a:pt x="5735466" y="2342415"/>
                  </a:lnTo>
                  <a:lnTo>
                    <a:pt x="5749222" y="2350350"/>
                  </a:lnTo>
                  <a:lnTo>
                    <a:pt x="5763435" y="2385664"/>
                  </a:lnTo>
                  <a:lnTo>
                    <a:pt x="5777191" y="2428664"/>
                  </a:lnTo>
                  <a:lnTo>
                    <a:pt x="5791404" y="2485426"/>
                  </a:lnTo>
                  <a:lnTo>
                    <a:pt x="5805618" y="2590459"/>
                  </a:lnTo>
                  <a:lnTo>
                    <a:pt x="5819373" y="2701568"/>
                  </a:lnTo>
                  <a:lnTo>
                    <a:pt x="5833587" y="2749838"/>
                  </a:lnTo>
                  <a:lnTo>
                    <a:pt x="5847342" y="2734714"/>
                  </a:lnTo>
                  <a:lnTo>
                    <a:pt x="5861556" y="2683041"/>
                  </a:lnTo>
                  <a:lnTo>
                    <a:pt x="5875770" y="2598925"/>
                  </a:lnTo>
                  <a:lnTo>
                    <a:pt x="5888608" y="2480571"/>
                  </a:lnTo>
                  <a:lnTo>
                    <a:pt x="5902822" y="2365225"/>
                  </a:lnTo>
                  <a:lnTo>
                    <a:pt x="5916577" y="2302253"/>
                  </a:lnTo>
                  <a:lnTo>
                    <a:pt x="5930791" y="2317372"/>
                  </a:lnTo>
                  <a:lnTo>
                    <a:pt x="5944546" y="2400378"/>
                  </a:lnTo>
                  <a:lnTo>
                    <a:pt x="5958760" y="2485020"/>
                  </a:lnTo>
                  <a:lnTo>
                    <a:pt x="5972973" y="2502790"/>
                  </a:lnTo>
                  <a:lnTo>
                    <a:pt x="5986728" y="2454770"/>
                  </a:lnTo>
                  <a:lnTo>
                    <a:pt x="6000942" y="2383604"/>
                  </a:lnTo>
                  <a:lnTo>
                    <a:pt x="6014697" y="2300710"/>
                  </a:lnTo>
                  <a:lnTo>
                    <a:pt x="6028911" y="2228535"/>
                  </a:lnTo>
                  <a:lnTo>
                    <a:pt x="6043125" y="2208654"/>
                  </a:lnTo>
                  <a:lnTo>
                    <a:pt x="6056422" y="2249205"/>
                  </a:lnTo>
                  <a:lnTo>
                    <a:pt x="6070635" y="2307229"/>
                  </a:lnTo>
                  <a:lnTo>
                    <a:pt x="6084390" y="2308171"/>
                  </a:lnTo>
                  <a:lnTo>
                    <a:pt x="6098604" y="2222802"/>
                  </a:lnTo>
                  <a:lnTo>
                    <a:pt x="6112359" y="2065003"/>
                  </a:lnTo>
                  <a:lnTo>
                    <a:pt x="6126573" y="1886579"/>
                  </a:lnTo>
                  <a:lnTo>
                    <a:pt x="6140787" y="1758012"/>
                  </a:lnTo>
                  <a:lnTo>
                    <a:pt x="6154542" y="1694913"/>
                  </a:lnTo>
                  <a:lnTo>
                    <a:pt x="6168756" y="1675015"/>
                  </a:lnTo>
                  <a:lnTo>
                    <a:pt x="6182511" y="1670483"/>
                  </a:lnTo>
                  <a:lnTo>
                    <a:pt x="6196725" y="1639251"/>
                  </a:lnTo>
                  <a:lnTo>
                    <a:pt x="6210938" y="1563500"/>
                  </a:lnTo>
                  <a:lnTo>
                    <a:pt x="6223777" y="1464324"/>
                  </a:lnTo>
                  <a:lnTo>
                    <a:pt x="6237990" y="1370031"/>
                  </a:lnTo>
                  <a:lnTo>
                    <a:pt x="6251746" y="1309042"/>
                  </a:lnTo>
                  <a:lnTo>
                    <a:pt x="6265959" y="1286886"/>
                  </a:lnTo>
                  <a:lnTo>
                    <a:pt x="6279715" y="1309533"/>
                  </a:lnTo>
                  <a:lnTo>
                    <a:pt x="6293928" y="1366581"/>
                  </a:lnTo>
                  <a:lnTo>
                    <a:pt x="6308142" y="1408312"/>
                  </a:lnTo>
                  <a:lnTo>
                    <a:pt x="6321897" y="1432700"/>
                  </a:lnTo>
                  <a:lnTo>
                    <a:pt x="6336111" y="1459661"/>
                  </a:lnTo>
                  <a:lnTo>
                    <a:pt x="6349866" y="1514797"/>
                  </a:lnTo>
                  <a:lnTo>
                    <a:pt x="6364080" y="1613870"/>
                  </a:lnTo>
                  <a:lnTo>
                    <a:pt x="6378294" y="1735737"/>
                  </a:lnTo>
                  <a:lnTo>
                    <a:pt x="6391132" y="1849863"/>
                  </a:lnTo>
                  <a:lnTo>
                    <a:pt x="6405346" y="1926289"/>
                  </a:lnTo>
                  <a:lnTo>
                    <a:pt x="6419101" y="1978268"/>
                  </a:lnTo>
                  <a:lnTo>
                    <a:pt x="6433314" y="2049924"/>
                  </a:lnTo>
                  <a:lnTo>
                    <a:pt x="6447070" y="2139057"/>
                  </a:lnTo>
                  <a:lnTo>
                    <a:pt x="6461283" y="2205609"/>
                  </a:lnTo>
                  <a:lnTo>
                    <a:pt x="6475497" y="2231304"/>
                  </a:lnTo>
                  <a:lnTo>
                    <a:pt x="6489252" y="2231257"/>
                  </a:lnTo>
                  <a:lnTo>
                    <a:pt x="6503466" y="2229567"/>
                  </a:lnTo>
                  <a:lnTo>
                    <a:pt x="6517221" y="2212942"/>
                  </a:lnTo>
                  <a:lnTo>
                    <a:pt x="6531435" y="2177124"/>
                  </a:lnTo>
                  <a:lnTo>
                    <a:pt x="6545649" y="2139406"/>
                  </a:lnTo>
                  <a:lnTo>
                    <a:pt x="6558487" y="2117670"/>
                  </a:lnTo>
                  <a:lnTo>
                    <a:pt x="6572701" y="2122493"/>
                  </a:lnTo>
                  <a:lnTo>
                    <a:pt x="6586456" y="2125730"/>
                  </a:lnTo>
                  <a:lnTo>
                    <a:pt x="6600670" y="2111212"/>
                  </a:lnTo>
                  <a:lnTo>
                    <a:pt x="6614425" y="2075378"/>
                  </a:lnTo>
                  <a:lnTo>
                    <a:pt x="6628639" y="2018485"/>
                  </a:lnTo>
                  <a:lnTo>
                    <a:pt x="6642852" y="1973312"/>
                  </a:lnTo>
                  <a:lnTo>
                    <a:pt x="6656608" y="1943037"/>
                  </a:lnTo>
                  <a:lnTo>
                    <a:pt x="6670821" y="1909148"/>
                  </a:lnTo>
                  <a:lnTo>
                    <a:pt x="6684576" y="1885538"/>
                  </a:lnTo>
                  <a:lnTo>
                    <a:pt x="6698790" y="1884840"/>
                  </a:lnTo>
                  <a:lnTo>
                    <a:pt x="6713004" y="1892837"/>
                  </a:lnTo>
                  <a:lnTo>
                    <a:pt x="6726301" y="1900375"/>
                  </a:lnTo>
                  <a:lnTo>
                    <a:pt x="6740514" y="1918901"/>
                  </a:lnTo>
                  <a:lnTo>
                    <a:pt x="6754270" y="1957628"/>
                  </a:lnTo>
                  <a:lnTo>
                    <a:pt x="6768483" y="2013489"/>
                  </a:lnTo>
                  <a:lnTo>
                    <a:pt x="6782238" y="2086183"/>
                  </a:lnTo>
                  <a:lnTo>
                    <a:pt x="6796452" y="2169895"/>
                  </a:lnTo>
                  <a:lnTo>
                    <a:pt x="6810666" y="2253007"/>
                  </a:lnTo>
                  <a:lnTo>
                    <a:pt x="6824421" y="2310057"/>
                  </a:lnTo>
                  <a:lnTo>
                    <a:pt x="6838635" y="2324239"/>
                  </a:lnTo>
                  <a:lnTo>
                    <a:pt x="6852390" y="2295771"/>
                  </a:lnTo>
                  <a:lnTo>
                    <a:pt x="6866604" y="2229351"/>
                  </a:lnTo>
                  <a:lnTo>
                    <a:pt x="6880818" y="2168356"/>
                  </a:lnTo>
                  <a:lnTo>
                    <a:pt x="6893656" y="2137073"/>
                  </a:lnTo>
                  <a:lnTo>
                    <a:pt x="6907869" y="2106855"/>
                  </a:lnTo>
                  <a:lnTo>
                    <a:pt x="6921625" y="2057228"/>
                  </a:lnTo>
                  <a:lnTo>
                    <a:pt x="6935838" y="1991802"/>
                  </a:lnTo>
                </a:path>
              </a:pathLst>
            </a:custGeom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1"/>
            <p:cNvSpPr/>
            <p:nvPr/>
          </p:nvSpPr>
          <p:spPr>
            <a:xfrm>
              <a:off x="1334580" y="2535179"/>
              <a:ext cx="6935838" cy="3316231"/>
            </a:xfrm>
            <a:custGeom>
              <a:avLst/>
              <a:gdLst/>
              <a:ahLst/>
              <a:cxnLst/>
              <a:rect l="0" t="0" r="0" b="0"/>
              <a:pathLst>
                <a:path w="6935838" h="3316231">
                  <a:moveTo>
                    <a:pt x="0" y="1136385"/>
                  </a:moveTo>
                  <a:lnTo>
                    <a:pt x="14213" y="1132691"/>
                  </a:lnTo>
                  <a:lnTo>
                    <a:pt x="27510" y="1119045"/>
                  </a:lnTo>
                  <a:lnTo>
                    <a:pt x="41724" y="1134575"/>
                  </a:lnTo>
                  <a:lnTo>
                    <a:pt x="55479" y="1186052"/>
                  </a:lnTo>
                  <a:lnTo>
                    <a:pt x="69693" y="1263982"/>
                  </a:lnTo>
                  <a:lnTo>
                    <a:pt x="83448" y="1351590"/>
                  </a:lnTo>
                  <a:lnTo>
                    <a:pt x="97662" y="1422431"/>
                  </a:lnTo>
                  <a:lnTo>
                    <a:pt x="111875" y="1465667"/>
                  </a:lnTo>
                  <a:lnTo>
                    <a:pt x="125630" y="1486477"/>
                  </a:lnTo>
                  <a:lnTo>
                    <a:pt x="139844" y="1483612"/>
                  </a:lnTo>
                  <a:lnTo>
                    <a:pt x="153599" y="1451190"/>
                  </a:lnTo>
                  <a:lnTo>
                    <a:pt x="167813" y="1394593"/>
                  </a:lnTo>
                  <a:lnTo>
                    <a:pt x="182027" y="1320147"/>
                  </a:lnTo>
                  <a:lnTo>
                    <a:pt x="194865" y="1199878"/>
                  </a:lnTo>
                  <a:lnTo>
                    <a:pt x="209079" y="1030998"/>
                  </a:lnTo>
                  <a:lnTo>
                    <a:pt x="222834" y="873606"/>
                  </a:lnTo>
                  <a:lnTo>
                    <a:pt x="237048" y="758013"/>
                  </a:lnTo>
                  <a:lnTo>
                    <a:pt x="250803" y="660844"/>
                  </a:lnTo>
                  <a:lnTo>
                    <a:pt x="265017" y="591458"/>
                  </a:lnTo>
                  <a:lnTo>
                    <a:pt x="279230" y="568785"/>
                  </a:lnTo>
                  <a:lnTo>
                    <a:pt x="292986" y="577463"/>
                  </a:lnTo>
                  <a:lnTo>
                    <a:pt x="307199" y="593824"/>
                  </a:lnTo>
                  <a:lnTo>
                    <a:pt x="320955" y="628507"/>
                  </a:lnTo>
                  <a:lnTo>
                    <a:pt x="335168" y="697157"/>
                  </a:lnTo>
                  <a:lnTo>
                    <a:pt x="349382" y="766067"/>
                  </a:lnTo>
                  <a:lnTo>
                    <a:pt x="362220" y="800119"/>
                  </a:lnTo>
                  <a:lnTo>
                    <a:pt x="376434" y="787017"/>
                  </a:lnTo>
                  <a:lnTo>
                    <a:pt x="390189" y="703242"/>
                  </a:lnTo>
                  <a:lnTo>
                    <a:pt x="404403" y="579305"/>
                  </a:lnTo>
                  <a:lnTo>
                    <a:pt x="418158" y="502586"/>
                  </a:lnTo>
                  <a:lnTo>
                    <a:pt x="432372" y="488964"/>
                  </a:lnTo>
                  <a:lnTo>
                    <a:pt x="446586" y="489881"/>
                  </a:lnTo>
                  <a:lnTo>
                    <a:pt x="460341" y="454125"/>
                  </a:lnTo>
                  <a:lnTo>
                    <a:pt x="474554" y="353941"/>
                  </a:lnTo>
                  <a:lnTo>
                    <a:pt x="488310" y="211942"/>
                  </a:lnTo>
                  <a:lnTo>
                    <a:pt x="502523" y="74730"/>
                  </a:lnTo>
                  <a:lnTo>
                    <a:pt x="516737" y="0"/>
                  </a:lnTo>
                  <a:lnTo>
                    <a:pt x="529575" y="32844"/>
                  </a:lnTo>
                  <a:lnTo>
                    <a:pt x="543789" y="171491"/>
                  </a:lnTo>
                  <a:lnTo>
                    <a:pt x="557544" y="382654"/>
                  </a:lnTo>
                  <a:lnTo>
                    <a:pt x="571758" y="597091"/>
                  </a:lnTo>
                  <a:lnTo>
                    <a:pt x="585513" y="743964"/>
                  </a:lnTo>
                  <a:lnTo>
                    <a:pt x="599727" y="817802"/>
                  </a:lnTo>
                  <a:lnTo>
                    <a:pt x="613941" y="848296"/>
                  </a:lnTo>
                  <a:lnTo>
                    <a:pt x="627696" y="868250"/>
                  </a:lnTo>
                  <a:lnTo>
                    <a:pt x="641910" y="926329"/>
                  </a:lnTo>
                  <a:lnTo>
                    <a:pt x="655665" y="1049971"/>
                  </a:lnTo>
                  <a:lnTo>
                    <a:pt x="669879" y="1175594"/>
                  </a:lnTo>
                  <a:lnTo>
                    <a:pt x="684092" y="1219167"/>
                  </a:lnTo>
                  <a:lnTo>
                    <a:pt x="697389" y="1222856"/>
                  </a:lnTo>
                  <a:lnTo>
                    <a:pt x="711603" y="1283124"/>
                  </a:lnTo>
                  <a:lnTo>
                    <a:pt x="725358" y="1418029"/>
                  </a:lnTo>
                  <a:lnTo>
                    <a:pt x="739572" y="1568127"/>
                  </a:lnTo>
                  <a:lnTo>
                    <a:pt x="753327" y="1655798"/>
                  </a:lnTo>
                  <a:lnTo>
                    <a:pt x="767541" y="1692739"/>
                  </a:lnTo>
                  <a:lnTo>
                    <a:pt x="781754" y="1766437"/>
                  </a:lnTo>
                  <a:lnTo>
                    <a:pt x="795510" y="1908961"/>
                  </a:lnTo>
                  <a:lnTo>
                    <a:pt x="809723" y="2064597"/>
                  </a:lnTo>
                  <a:lnTo>
                    <a:pt x="823478" y="2149146"/>
                  </a:lnTo>
                  <a:lnTo>
                    <a:pt x="837692" y="2166933"/>
                  </a:lnTo>
                  <a:lnTo>
                    <a:pt x="851906" y="2185779"/>
                  </a:lnTo>
                  <a:lnTo>
                    <a:pt x="864744" y="2215051"/>
                  </a:lnTo>
                  <a:lnTo>
                    <a:pt x="878958" y="2236946"/>
                  </a:lnTo>
                  <a:lnTo>
                    <a:pt x="892713" y="2279332"/>
                  </a:lnTo>
                  <a:lnTo>
                    <a:pt x="906927" y="2372017"/>
                  </a:lnTo>
                  <a:lnTo>
                    <a:pt x="920682" y="2544416"/>
                  </a:lnTo>
                  <a:lnTo>
                    <a:pt x="934896" y="2752582"/>
                  </a:lnTo>
                  <a:lnTo>
                    <a:pt x="949109" y="2752582"/>
                  </a:lnTo>
                  <a:lnTo>
                    <a:pt x="962865" y="2752582"/>
                  </a:lnTo>
                  <a:lnTo>
                    <a:pt x="977078" y="2752582"/>
                  </a:lnTo>
                  <a:lnTo>
                    <a:pt x="990834" y="2752582"/>
                  </a:lnTo>
                  <a:lnTo>
                    <a:pt x="1005047" y="2752582"/>
                  </a:lnTo>
                  <a:lnTo>
                    <a:pt x="1019261" y="2752582"/>
                  </a:lnTo>
                  <a:lnTo>
                    <a:pt x="1032099" y="2752582"/>
                  </a:lnTo>
                  <a:lnTo>
                    <a:pt x="1046313" y="2752582"/>
                  </a:lnTo>
                  <a:lnTo>
                    <a:pt x="1060068" y="2752582"/>
                  </a:lnTo>
                  <a:lnTo>
                    <a:pt x="1074282" y="2752582"/>
                  </a:lnTo>
                  <a:lnTo>
                    <a:pt x="1088037" y="2752582"/>
                  </a:lnTo>
                  <a:lnTo>
                    <a:pt x="1102251" y="2752582"/>
                  </a:lnTo>
                  <a:lnTo>
                    <a:pt x="1116465" y="2752582"/>
                  </a:lnTo>
                  <a:lnTo>
                    <a:pt x="1130220" y="2752582"/>
                  </a:lnTo>
                  <a:lnTo>
                    <a:pt x="1144434" y="2752582"/>
                  </a:lnTo>
                  <a:lnTo>
                    <a:pt x="1158189" y="2752582"/>
                  </a:lnTo>
                  <a:lnTo>
                    <a:pt x="1172402" y="2752582"/>
                  </a:lnTo>
                  <a:lnTo>
                    <a:pt x="1186616" y="2752582"/>
                  </a:lnTo>
                  <a:lnTo>
                    <a:pt x="1199454" y="2752582"/>
                  </a:lnTo>
                  <a:lnTo>
                    <a:pt x="1213668" y="2752582"/>
                  </a:lnTo>
                  <a:lnTo>
                    <a:pt x="1227423" y="2752582"/>
                  </a:lnTo>
                  <a:lnTo>
                    <a:pt x="1241637" y="2752582"/>
                  </a:lnTo>
                  <a:lnTo>
                    <a:pt x="1255392" y="2752582"/>
                  </a:lnTo>
                  <a:lnTo>
                    <a:pt x="1269606" y="2752582"/>
                  </a:lnTo>
                  <a:lnTo>
                    <a:pt x="1283820" y="2682059"/>
                  </a:lnTo>
                  <a:lnTo>
                    <a:pt x="1297575" y="2473385"/>
                  </a:lnTo>
                  <a:lnTo>
                    <a:pt x="1311789" y="2303372"/>
                  </a:lnTo>
                  <a:lnTo>
                    <a:pt x="1325544" y="2164292"/>
                  </a:lnTo>
                  <a:lnTo>
                    <a:pt x="1339758" y="2031869"/>
                  </a:lnTo>
                  <a:lnTo>
                    <a:pt x="1353971" y="1880583"/>
                  </a:lnTo>
                  <a:lnTo>
                    <a:pt x="1367268" y="1711228"/>
                  </a:lnTo>
                  <a:lnTo>
                    <a:pt x="1381482" y="1539972"/>
                  </a:lnTo>
                  <a:lnTo>
                    <a:pt x="1395237" y="1386441"/>
                  </a:lnTo>
                  <a:lnTo>
                    <a:pt x="1409451" y="1299892"/>
                  </a:lnTo>
                  <a:lnTo>
                    <a:pt x="1423206" y="1332470"/>
                  </a:lnTo>
                  <a:lnTo>
                    <a:pt x="1437420" y="1489622"/>
                  </a:lnTo>
                  <a:lnTo>
                    <a:pt x="1451633" y="1722496"/>
                  </a:lnTo>
                  <a:lnTo>
                    <a:pt x="1465389" y="1964312"/>
                  </a:lnTo>
                  <a:lnTo>
                    <a:pt x="1479602" y="2172887"/>
                  </a:lnTo>
                  <a:lnTo>
                    <a:pt x="1493358" y="2329894"/>
                  </a:lnTo>
                  <a:lnTo>
                    <a:pt x="1507571" y="2434206"/>
                  </a:lnTo>
                  <a:lnTo>
                    <a:pt x="1521785" y="2482196"/>
                  </a:lnTo>
                  <a:lnTo>
                    <a:pt x="1534623" y="2472854"/>
                  </a:lnTo>
                  <a:lnTo>
                    <a:pt x="1548837" y="2436341"/>
                  </a:lnTo>
                  <a:lnTo>
                    <a:pt x="1562592" y="2395900"/>
                  </a:lnTo>
                  <a:lnTo>
                    <a:pt x="1576806" y="2361678"/>
                  </a:lnTo>
                  <a:lnTo>
                    <a:pt x="1590561" y="2325333"/>
                  </a:lnTo>
                  <a:lnTo>
                    <a:pt x="1604775" y="2253553"/>
                  </a:lnTo>
                  <a:lnTo>
                    <a:pt x="1618989" y="2142537"/>
                  </a:lnTo>
                  <a:lnTo>
                    <a:pt x="1632744" y="2026897"/>
                  </a:lnTo>
                  <a:lnTo>
                    <a:pt x="1646957" y="1935713"/>
                  </a:lnTo>
                  <a:lnTo>
                    <a:pt x="1660713" y="1889207"/>
                  </a:lnTo>
                  <a:lnTo>
                    <a:pt x="1674926" y="1887266"/>
                  </a:lnTo>
                  <a:lnTo>
                    <a:pt x="1689140" y="1914585"/>
                  </a:lnTo>
                  <a:lnTo>
                    <a:pt x="1701978" y="1958886"/>
                  </a:lnTo>
                  <a:lnTo>
                    <a:pt x="1716192" y="2003739"/>
                  </a:lnTo>
                  <a:lnTo>
                    <a:pt x="1729947" y="2033522"/>
                  </a:lnTo>
                  <a:lnTo>
                    <a:pt x="1744161" y="2024999"/>
                  </a:lnTo>
                  <a:lnTo>
                    <a:pt x="1757916" y="1990727"/>
                  </a:lnTo>
                  <a:lnTo>
                    <a:pt x="1772130" y="1961600"/>
                  </a:lnTo>
                  <a:lnTo>
                    <a:pt x="1786344" y="1907515"/>
                  </a:lnTo>
                  <a:lnTo>
                    <a:pt x="1800099" y="1813892"/>
                  </a:lnTo>
                  <a:lnTo>
                    <a:pt x="1814313" y="1723966"/>
                  </a:lnTo>
                  <a:lnTo>
                    <a:pt x="1828068" y="1629938"/>
                  </a:lnTo>
                  <a:lnTo>
                    <a:pt x="1842282" y="1512518"/>
                  </a:lnTo>
                  <a:lnTo>
                    <a:pt x="1856495" y="1409704"/>
                  </a:lnTo>
                  <a:lnTo>
                    <a:pt x="1869333" y="1357658"/>
                  </a:lnTo>
                  <a:lnTo>
                    <a:pt x="1883547" y="1343087"/>
                  </a:lnTo>
                  <a:lnTo>
                    <a:pt x="1897302" y="1350076"/>
                  </a:lnTo>
                  <a:lnTo>
                    <a:pt x="1911516" y="1381887"/>
                  </a:lnTo>
                  <a:lnTo>
                    <a:pt x="1925271" y="1396527"/>
                  </a:lnTo>
                  <a:lnTo>
                    <a:pt x="1939485" y="1357765"/>
                  </a:lnTo>
                  <a:lnTo>
                    <a:pt x="1953699" y="1295538"/>
                  </a:lnTo>
                  <a:lnTo>
                    <a:pt x="1967454" y="1232066"/>
                  </a:lnTo>
                  <a:lnTo>
                    <a:pt x="1981668" y="1149627"/>
                  </a:lnTo>
                  <a:lnTo>
                    <a:pt x="1995423" y="1072883"/>
                  </a:lnTo>
                  <a:lnTo>
                    <a:pt x="2009637" y="1031733"/>
                  </a:lnTo>
                  <a:lnTo>
                    <a:pt x="2023850" y="986288"/>
                  </a:lnTo>
                  <a:lnTo>
                    <a:pt x="2037147" y="904494"/>
                  </a:lnTo>
                  <a:lnTo>
                    <a:pt x="2051361" y="811395"/>
                  </a:lnTo>
                  <a:lnTo>
                    <a:pt x="2065116" y="751480"/>
                  </a:lnTo>
                  <a:lnTo>
                    <a:pt x="2079330" y="721066"/>
                  </a:lnTo>
                  <a:lnTo>
                    <a:pt x="2093085" y="710871"/>
                  </a:lnTo>
                  <a:lnTo>
                    <a:pt x="2107299" y="724614"/>
                  </a:lnTo>
                  <a:lnTo>
                    <a:pt x="2121512" y="738424"/>
                  </a:lnTo>
                  <a:lnTo>
                    <a:pt x="2135268" y="757133"/>
                  </a:lnTo>
                  <a:lnTo>
                    <a:pt x="2149481" y="798930"/>
                  </a:lnTo>
                  <a:lnTo>
                    <a:pt x="2163237" y="845985"/>
                  </a:lnTo>
                  <a:lnTo>
                    <a:pt x="2177450" y="887430"/>
                  </a:lnTo>
                  <a:lnTo>
                    <a:pt x="2191664" y="952450"/>
                  </a:lnTo>
                  <a:lnTo>
                    <a:pt x="2204502" y="1056968"/>
                  </a:lnTo>
                  <a:lnTo>
                    <a:pt x="2218716" y="1175231"/>
                  </a:lnTo>
                  <a:lnTo>
                    <a:pt x="2232471" y="1287907"/>
                  </a:lnTo>
                  <a:lnTo>
                    <a:pt x="2246685" y="1398663"/>
                  </a:lnTo>
                  <a:lnTo>
                    <a:pt x="2260440" y="1506094"/>
                  </a:lnTo>
                  <a:lnTo>
                    <a:pt x="2274654" y="1588043"/>
                  </a:lnTo>
                  <a:lnTo>
                    <a:pt x="2288868" y="1653721"/>
                  </a:lnTo>
                  <a:lnTo>
                    <a:pt x="2302623" y="1734735"/>
                  </a:lnTo>
                  <a:lnTo>
                    <a:pt x="2316837" y="1821735"/>
                  </a:lnTo>
                  <a:lnTo>
                    <a:pt x="2330592" y="1892727"/>
                  </a:lnTo>
                  <a:lnTo>
                    <a:pt x="2344805" y="1944512"/>
                  </a:lnTo>
                  <a:lnTo>
                    <a:pt x="2359019" y="1995708"/>
                  </a:lnTo>
                  <a:lnTo>
                    <a:pt x="2371857" y="2068906"/>
                  </a:lnTo>
                  <a:lnTo>
                    <a:pt x="2386071" y="2169715"/>
                  </a:lnTo>
                  <a:lnTo>
                    <a:pt x="2399826" y="2267364"/>
                  </a:lnTo>
                  <a:lnTo>
                    <a:pt x="2414040" y="2339388"/>
                  </a:lnTo>
                  <a:lnTo>
                    <a:pt x="2427795" y="2390493"/>
                  </a:lnTo>
                  <a:lnTo>
                    <a:pt x="2442009" y="2437617"/>
                  </a:lnTo>
                  <a:lnTo>
                    <a:pt x="2456223" y="2497553"/>
                  </a:lnTo>
                  <a:lnTo>
                    <a:pt x="2469978" y="2550916"/>
                  </a:lnTo>
                  <a:lnTo>
                    <a:pt x="2484192" y="2613101"/>
                  </a:lnTo>
                  <a:lnTo>
                    <a:pt x="2497947" y="2726886"/>
                  </a:lnTo>
                  <a:lnTo>
                    <a:pt x="2512161" y="2752582"/>
                  </a:lnTo>
                  <a:lnTo>
                    <a:pt x="2526374" y="2752582"/>
                  </a:lnTo>
                  <a:lnTo>
                    <a:pt x="2539213" y="2752582"/>
                  </a:lnTo>
                  <a:lnTo>
                    <a:pt x="2553426" y="2752582"/>
                  </a:lnTo>
                  <a:lnTo>
                    <a:pt x="2567181" y="2752582"/>
                  </a:lnTo>
                  <a:lnTo>
                    <a:pt x="2581395" y="2752582"/>
                  </a:lnTo>
                  <a:lnTo>
                    <a:pt x="2595150" y="2752582"/>
                  </a:lnTo>
                  <a:lnTo>
                    <a:pt x="2609364" y="2752582"/>
                  </a:lnTo>
                  <a:lnTo>
                    <a:pt x="2623578" y="2752582"/>
                  </a:lnTo>
                  <a:lnTo>
                    <a:pt x="2637333" y="2752582"/>
                  </a:lnTo>
                  <a:lnTo>
                    <a:pt x="2651547" y="2752582"/>
                  </a:lnTo>
                  <a:lnTo>
                    <a:pt x="2665302" y="2752582"/>
                  </a:lnTo>
                  <a:lnTo>
                    <a:pt x="2679516" y="2660107"/>
                  </a:lnTo>
                  <a:lnTo>
                    <a:pt x="2693729" y="2557814"/>
                  </a:lnTo>
                  <a:lnTo>
                    <a:pt x="2707026" y="2510463"/>
                  </a:lnTo>
                  <a:lnTo>
                    <a:pt x="2721240" y="2506164"/>
                  </a:lnTo>
                  <a:lnTo>
                    <a:pt x="2734995" y="2537346"/>
                  </a:lnTo>
                  <a:lnTo>
                    <a:pt x="2749209" y="2567281"/>
                  </a:lnTo>
                  <a:lnTo>
                    <a:pt x="2762964" y="2578305"/>
                  </a:lnTo>
                  <a:lnTo>
                    <a:pt x="2777178" y="2571031"/>
                  </a:lnTo>
                  <a:lnTo>
                    <a:pt x="2791392" y="2571269"/>
                  </a:lnTo>
                  <a:lnTo>
                    <a:pt x="2805147" y="2637970"/>
                  </a:lnTo>
                  <a:lnTo>
                    <a:pt x="2819360" y="2752582"/>
                  </a:lnTo>
                  <a:lnTo>
                    <a:pt x="2833116" y="2752582"/>
                  </a:lnTo>
                  <a:lnTo>
                    <a:pt x="2847329" y="2752582"/>
                  </a:lnTo>
                  <a:lnTo>
                    <a:pt x="2861543" y="2752582"/>
                  </a:lnTo>
                  <a:lnTo>
                    <a:pt x="2874381" y="2752582"/>
                  </a:lnTo>
                  <a:lnTo>
                    <a:pt x="2888595" y="2752582"/>
                  </a:lnTo>
                  <a:lnTo>
                    <a:pt x="2902350" y="2752582"/>
                  </a:lnTo>
                  <a:lnTo>
                    <a:pt x="2916564" y="2752582"/>
                  </a:lnTo>
                  <a:lnTo>
                    <a:pt x="2930319" y="2752582"/>
                  </a:lnTo>
                  <a:lnTo>
                    <a:pt x="2944533" y="2752582"/>
                  </a:lnTo>
                  <a:lnTo>
                    <a:pt x="2958747" y="2752582"/>
                  </a:lnTo>
                  <a:lnTo>
                    <a:pt x="2972502" y="2752582"/>
                  </a:lnTo>
                  <a:lnTo>
                    <a:pt x="2986716" y="2752582"/>
                  </a:lnTo>
                  <a:lnTo>
                    <a:pt x="3000471" y="2752582"/>
                  </a:lnTo>
                  <a:lnTo>
                    <a:pt x="3014685" y="2752582"/>
                  </a:lnTo>
                  <a:lnTo>
                    <a:pt x="3028898" y="2752582"/>
                  </a:lnTo>
                  <a:lnTo>
                    <a:pt x="3041736" y="2752582"/>
                  </a:lnTo>
                  <a:lnTo>
                    <a:pt x="3055950" y="2752582"/>
                  </a:lnTo>
                  <a:lnTo>
                    <a:pt x="3069705" y="2752582"/>
                  </a:lnTo>
                  <a:lnTo>
                    <a:pt x="3083919" y="2752582"/>
                  </a:lnTo>
                  <a:lnTo>
                    <a:pt x="3097674" y="2752582"/>
                  </a:lnTo>
                  <a:lnTo>
                    <a:pt x="3111888" y="2752582"/>
                  </a:lnTo>
                  <a:lnTo>
                    <a:pt x="3126102" y="2752582"/>
                  </a:lnTo>
                  <a:lnTo>
                    <a:pt x="3139857" y="2752582"/>
                  </a:lnTo>
                  <a:lnTo>
                    <a:pt x="3154071" y="2752582"/>
                  </a:lnTo>
                  <a:lnTo>
                    <a:pt x="3167826" y="2752582"/>
                  </a:lnTo>
                  <a:lnTo>
                    <a:pt x="3182040" y="2752582"/>
                  </a:lnTo>
                  <a:lnTo>
                    <a:pt x="3196253" y="2752582"/>
                  </a:lnTo>
                  <a:lnTo>
                    <a:pt x="3209092" y="2752582"/>
                  </a:lnTo>
                  <a:lnTo>
                    <a:pt x="3223305" y="2752582"/>
                  </a:lnTo>
                  <a:lnTo>
                    <a:pt x="3237061" y="2752582"/>
                  </a:lnTo>
                  <a:lnTo>
                    <a:pt x="3251274" y="2752582"/>
                  </a:lnTo>
                  <a:lnTo>
                    <a:pt x="3265030" y="2752582"/>
                  </a:lnTo>
                  <a:lnTo>
                    <a:pt x="3279243" y="2752582"/>
                  </a:lnTo>
                  <a:lnTo>
                    <a:pt x="3293457" y="2752582"/>
                  </a:lnTo>
                  <a:lnTo>
                    <a:pt x="3307212" y="2676226"/>
                  </a:lnTo>
                  <a:lnTo>
                    <a:pt x="3321426" y="2547902"/>
                  </a:lnTo>
                  <a:lnTo>
                    <a:pt x="3335181" y="2463651"/>
                  </a:lnTo>
                  <a:lnTo>
                    <a:pt x="3349395" y="2432388"/>
                  </a:lnTo>
                  <a:lnTo>
                    <a:pt x="3363609" y="2413303"/>
                  </a:lnTo>
                  <a:lnTo>
                    <a:pt x="3376905" y="2385077"/>
                  </a:lnTo>
                  <a:lnTo>
                    <a:pt x="3391119" y="2365378"/>
                  </a:lnTo>
                  <a:lnTo>
                    <a:pt x="3404874" y="2377902"/>
                  </a:lnTo>
                  <a:lnTo>
                    <a:pt x="3419088" y="2400115"/>
                  </a:lnTo>
                  <a:lnTo>
                    <a:pt x="3432843" y="2411809"/>
                  </a:lnTo>
                  <a:lnTo>
                    <a:pt x="3447057" y="2418002"/>
                  </a:lnTo>
                  <a:lnTo>
                    <a:pt x="3461271" y="2425234"/>
                  </a:lnTo>
                  <a:lnTo>
                    <a:pt x="3475026" y="2430590"/>
                  </a:lnTo>
                  <a:lnTo>
                    <a:pt x="3489240" y="2418605"/>
                  </a:lnTo>
                  <a:lnTo>
                    <a:pt x="3502995" y="2415579"/>
                  </a:lnTo>
                  <a:lnTo>
                    <a:pt x="3517208" y="2442624"/>
                  </a:lnTo>
                  <a:lnTo>
                    <a:pt x="3531422" y="2493915"/>
                  </a:lnTo>
                  <a:lnTo>
                    <a:pt x="3544260" y="2566450"/>
                  </a:lnTo>
                  <a:lnTo>
                    <a:pt x="3558474" y="2647031"/>
                  </a:lnTo>
                  <a:lnTo>
                    <a:pt x="3572229" y="2717772"/>
                  </a:lnTo>
                  <a:lnTo>
                    <a:pt x="3586443" y="2752582"/>
                  </a:lnTo>
                  <a:lnTo>
                    <a:pt x="3600198" y="2752582"/>
                  </a:lnTo>
                  <a:lnTo>
                    <a:pt x="3614412" y="2752582"/>
                  </a:lnTo>
                  <a:lnTo>
                    <a:pt x="3628626" y="2752582"/>
                  </a:lnTo>
                  <a:lnTo>
                    <a:pt x="3642381" y="2721387"/>
                  </a:lnTo>
                  <a:lnTo>
                    <a:pt x="3656595" y="2619499"/>
                  </a:lnTo>
                  <a:lnTo>
                    <a:pt x="3670350" y="2516216"/>
                  </a:lnTo>
                  <a:lnTo>
                    <a:pt x="3684564" y="2436887"/>
                  </a:lnTo>
                  <a:lnTo>
                    <a:pt x="3698777" y="2376166"/>
                  </a:lnTo>
                  <a:lnTo>
                    <a:pt x="3711616" y="2308258"/>
                  </a:lnTo>
                  <a:lnTo>
                    <a:pt x="3725829" y="2228387"/>
                  </a:lnTo>
                  <a:lnTo>
                    <a:pt x="3739584" y="2147173"/>
                  </a:lnTo>
                  <a:lnTo>
                    <a:pt x="3753798" y="2073685"/>
                  </a:lnTo>
                  <a:lnTo>
                    <a:pt x="3767553" y="2011378"/>
                  </a:lnTo>
                  <a:lnTo>
                    <a:pt x="3781767" y="1944701"/>
                  </a:lnTo>
                  <a:lnTo>
                    <a:pt x="3795981" y="1859732"/>
                  </a:lnTo>
                  <a:lnTo>
                    <a:pt x="3809736" y="1783138"/>
                  </a:lnTo>
                  <a:lnTo>
                    <a:pt x="3823950" y="1773959"/>
                  </a:lnTo>
                  <a:lnTo>
                    <a:pt x="3837705" y="1785294"/>
                  </a:lnTo>
                  <a:lnTo>
                    <a:pt x="3851919" y="1739642"/>
                  </a:lnTo>
                  <a:lnTo>
                    <a:pt x="3866132" y="1638967"/>
                  </a:lnTo>
                  <a:lnTo>
                    <a:pt x="3878971" y="1523008"/>
                  </a:lnTo>
                  <a:lnTo>
                    <a:pt x="3893184" y="1442167"/>
                  </a:lnTo>
                  <a:lnTo>
                    <a:pt x="3906940" y="1408191"/>
                  </a:lnTo>
                  <a:lnTo>
                    <a:pt x="3921153" y="1371774"/>
                  </a:lnTo>
                  <a:lnTo>
                    <a:pt x="3934909" y="1312652"/>
                  </a:lnTo>
                  <a:lnTo>
                    <a:pt x="3949122" y="1298673"/>
                  </a:lnTo>
                  <a:lnTo>
                    <a:pt x="3963336" y="1353258"/>
                  </a:lnTo>
                  <a:lnTo>
                    <a:pt x="3977091" y="1417510"/>
                  </a:lnTo>
                  <a:lnTo>
                    <a:pt x="3991305" y="1425341"/>
                  </a:lnTo>
                  <a:lnTo>
                    <a:pt x="4005060" y="1381962"/>
                  </a:lnTo>
                  <a:lnTo>
                    <a:pt x="4019274" y="1332049"/>
                  </a:lnTo>
                  <a:lnTo>
                    <a:pt x="4033488" y="1287827"/>
                  </a:lnTo>
                  <a:lnTo>
                    <a:pt x="4046784" y="1241719"/>
                  </a:lnTo>
                  <a:lnTo>
                    <a:pt x="4060998" y="1168209"/>
                  </a:lnTo>
                  <a:lnTo>
                    <a:pt x="4074753" y="1065556"/>
                  </a:lnTo>
                  <a:lnTo>
                    <a:pt x="4088967" y="986455"/>
                  </a:lnTo>
                  <a:lnTo>
                    <a:pt x="4102722" y="959453"/>
                  </a:lnTo>
                  <a:lnTo>
                    <a:pt x="4116936" y="951406"/>
                  </a:lnTo>
                  <a:lnTo>
                    <a:pt x="4131150" y="964248"/>
                  </a:lnTo>
                  <a:lnTo>
                    <a:pt x="4144905" y="1004733"/>
                  </a:lnTo>
                  <a:lnTo>
                    <a:pt x="4159119" y="1041110"/>
                  </a:lnTo>
                  <a:lnTo>
                    <a:pt x="4172874" y="1034226"/>
                  </a:lnTo>
                  <a:lnTo>
                    <a:pt x="4187088" y="955192"/>
                  </a:lnTo>
                  <a:lnTo>
                    <a:pt x="4201301" y="856521"/>
                  </a:lnTo>
                  <a:lnTo>
                    <a:pt x="4214139" y="794063"/>
                  </a:lnTo>
                  <a:lnTo>
                    <a:pt x="4228353" y="777300"/>
                  </a:lnTo>
                  <a:lnTo>
                    <a:pt x="4242108" y="785656"/>
                  </a:lnTo>
                  <a:lnTo>
                    <a:pt x="4256322" y="767254"/>
                  </a:lnTo>
                  <a:lnTo>
                    <a:pt x="4270077" y="703222"/>
                  </a:lnTo>
                  <a:lnTo>
                    <a:pt x="4284291" y="631204"/>
                  </a:lnTo>
                  <a:lnTo>
                    <a:pt x="4298505" y="573333"/>
                  </a:lnTo>
                  <a:lnTo>
                    <a:pt x="4312260" y="532754"/>
                  </a:lnTo>
                  <a:lnTo>
                    <a:pt x="4326474" y="520163"/>
                  </a:lnTo>
                  <a:lnTo>
                    <a:pt x="4340229" y="558235"/>
                  </a:lnTo>
                  <a:lnTo>
                    <a:pt x="4354443" y="657045"/>
                  </a:lnTo>
                  <a:lnTo>
                    <a:pt x="4368656" y="765217"/>
                  </a:lnTo>
                  <a:lnTo>
                    <a:pt x="4381495" y="831383"/>
                  </a:lnTo>
                  <a:lnTo>
                    <a:pt x="4395708" y="839336"/>
                  </a:lnTo>
                  <a:lnTo>
                    <a:pt x="4409464" y="818323"/>
                  </a:lnTo>
                  <a:lnTo>
                    <a:pt x="4423677" y="814474"/>
                  </a:lnTo>
                  <a:lnTo>
                    <a:pt x="4437433" y="818410"/>
                  </a:lnTo>
                  <a:lnTo>
                    <a:pt x="4451646" y="798059"/>
                  </a:lnTo>
                  <a:lnTo>
                    <a:pt x="4465860" y="753044"/>
                  </a:lnTo>
                  <a:lnTo>
                    <a:pt x="4479615" y="705221"/>
                  </a:lnTo>
                  <a:lnTo>
                    <a:pt x="4493829" y="686876"/>
                  </a:lnTo>
                  <a:lnTo>
                    <a:pt x="4507584" y="689651"/>
                  </a:lnTo>
                  <a:lnTo>
                    <a:pt x="4521798" y="713017"/>
                  </a:lnTo>
                  <a:lnTo>
                    <a:pt x="4536012" y="784191"/>
                  </a:lnTo>
                  <a:lnTo>
                    <a:pt x="4548850" y="868752"/>
                  </a:lnTo>
                  <a:lnTo>
                    <a:pt x="4563063" y="902616"/>
                  </a:lnTo>
                  <a:lnTo>
                    <a:pt x="4576819" y="877695"/>
                  </a:lnTo>
                  <a:lnTo>
                    <a:pt x="4591032" y="837925"/>
                  </a:lnTo>
                  <a:lnTo>
                    <a:pt x="4604788" y="823389"/>
                  </a:lnTo>
                  <a:lnTo>
                    <a:pt x="4619001" y="836291"/>
                  </a:lnTo>
                  <a:lnTo>
                    <a:pt x="4633215" y="866811"/>
                  </a:lnTo>
                  <a:lnTo>
                    <a:pt x="4646970" y="885831"/>
                  </a:lnTo>
                  <a:lnTo>
                    <a:pt x="4661184" y="852078"/>
                  </a:lnTo>
                  <a:lnTo>
                    <a:pt x="4674939" y="766396"/>
                  </a:lnTo>
                  <a:lnTo>
                    <a:pt x="4689153" y="632538"/>
                  </a:lnTo>
                  <a:lnTo>
                    <a:pt x="4703367" y="448342"/>
                  </a:lnTo>
                  <a:lnTo>
                    <a:pt x="4716663" y="273796"/>
                  </a:lnTo>
                  <a:lnTo>
                    <a:pt x="4730877" y="200790"/>
                  </a:lnTo>
                  <a:lnTo>
                    <a:pt x="4744632" y="245261"/>
                  </a:lnTo>
                  <a:lnTo>
                    <a:pt x="4758846" y="343095"/>
                  </a:lnTo>
                  <a:lnTo>
                    <a:pt x="4772601" y="424118"/>
                  </a:lnTo>
                  <a:lnTo>
                    <a:pt x="4786815" y="437973"/>
                  </a:lnTo>
                  <a:lnTo>
                    <a:pt x="4801029" y="359061"/>
                  </a:lnTo>
                  <a:lnTo>
                    <a:pt x="4814784" y="242096"/>
                  </a:lnTo>
                  <a:lnTo>
                    <a:pt x="4828998" y="170576"/>
                  </a:lnTo>
                  <a:lnTo>
                    <a:pt x="4842753" y="182579"/>
                  </a:lnTo>
                  <a:lnTo>
                    <a:pt x="4856967" y="238458"/>
                  </a:lnTo>
                  <a:lnTo>
                    <a:pt x="4871180" y="269597"/>
                  </a:lnTo>
                  <a:lnTo>
                    <a:pt x="4884019" y="289455"/>
                  </a:lnTo>
                  <a:lnTo>
                    <a:pt x="4898232" y="303070"/>
                  </a:lnTo>
                  <a:lnTo>
                    <a:pt x="4911987" y="284052"/>
                  </a:lnTo>
                  <a:lnTo>
                    <a:pt x="4926201" y="277989"/>
                  </a:lnTo>
                  <a:lnTo>
                    <a:pt x="4939956" y="333785"/>
                  </a:lnTo>
                  <a:lnTo>
                    <a:pt x="4954170" y="460012"/>
                  </a:lnTo>
                  <a:lnTo>
                    <a:pt x="4968384" y="661058"/>
                  </a:lnTo>
                  <a:lnTo>
                    <a:pt x="4982139" y="902113"/>
                  </a:lnTo>
                  <a:lnTo>
                    <a:pt x="4996353" y="1124913"/>
                  </a:lnTo>
                  <a:lnTo>
                    <a:pt x="5010108" y="1315955"/>
                  </a:lnTo>
                  <a:lnTo>
                    <a:pt x="5024322" y="1506472"/>
                  </a:lnTo>
                  <a:lnTo>
                    <a:pt x="5038535" y="1728549"/>
                  </a:lnTo>
                  <a:lnTo>
                    <a:pt x="5051374" y="1961770"/>
                  </a:lnTo>
                  <a:lnTo>
                    <a:pt x="5065587" y="2178823"/>
                  </a:lnTo>
                  <a:lnTo>
                    <a:pt x="5079343" y="2365480"/>
                  </a:lnTo>
                  <a:lnTo>
                    <a:pt x="5093556" y="2474815"/>
                  </a:lnTo>
                  <a:lnTo>
                    <a:pt x="5107312" y="2504768"/>
                  </a:lnTo>
                  <a:lnTo>
                    <a:pt x="5121525" y="2512418"/>
                  </a:lnTo>
                  <a:lnTo>
                    <a:pt x="5135739" y="2529302"/>
                  </a:lnTo>
                  <a:lnTo>
                    <a:pt x="5149494" y="2555078"/>
                  </a:lnTo>
                  <a:lnTo>
                    <a:pt x="5163708" y="2597307"/>
                  </a:lnTo>
                  <a:lnTo>
                    <a:pt x="5177463" y="2636261"/>
                  </a:lnTo>
                  <a:lnTo>
                    <a:pt x="5191677" y="2645744"/>
                  </a:lnTo>
                  <a:lnTo>
                    <a:pt x="5205891" y="2629653"/>
                  </a:lnTo>
                  <a:lnTo>
                    <a:pt x="5218729" y="2586532"/>
                  </a:lnTo>
                  <a:lnTo>
                    <a:pt x="5232943" y="2530972"/>
                  </a:lnTo>
                  <a:lnTo>
                    <a:pt x="5246698" y="2479694"/>
                  </a:lnTo>
                  <a:lnTo>
                    <a:pt x="5260911" y="2475445"/>
                  </a:lnTo>
                  <a:lnTo>
                    <a:pt x="5274667" y="2537588"/>
                  </a:lnTo>
                  <a:lnTo>
                    <a:pt x="5288880" y="2619340"/>
                  </a:lnTo>
                  <a:lnTo>
                    <a:pt x="5303094" y="2703313"/>
                  </a:lnTo>
                  <a:lnTo>
                    <a:pt x="5316849" y="2752582"/>
                  </a:lnTo>
                  <a:lnTo>
                    <a:pt x="5331063" y="2752582"/>
                  </a:lnTo>
                  <a:lnTo>
                    <a:pt x="5344818" y="2752582"/>
                  </a:lnTo>
                  <a:lnTo>
                    <a:pt x="5359032" y="2752582"/>
                  </a:lnTo>
                  <a:lnTo>
                    <a:pt x="5373246" y="2752582"/>
                  </a:lnTo>
                  <a:lnTo>
                    <a:pt x="5386542" y="2752582"/>
                  </a:lnTo>
                  <a:lnTo>
                    <a:pt x="5400756" y="2752582"/>
                  </a:lnTo>
                  <a:lnTo>
                    <a:pt x="5414511" y="2752582"/>
                  </a:lnTo>
                  <a:lnTo>
                    <a:pt x="5428725" y="2752582"/>
                  </a:lnTo>
                  <a:lnTo>
                    <a:pt x="5442480" y="2752582"/>
                  </a:lnTo>
                  <a:lnTo>
                    <a:pt x="5456694" y="2752582"/>
                  </a:lnTo>
                  <a:lnTo>
                    <a:pt x="5470908" y="2752582"/>
                  </a:lnTo>
                  <a:lnTo>
                    <a:pt x="5484663" y="2752582"/>
                  </a:lnTo>
                  <a:lnTo>
                    <a:pt x="5498877" y="2752582"/>
                  </a:lnTo>
                  <a:lnTo>
                    <a:pt x="5512632" y="2752582"/>
                  </a:lnTo>
                  <a:lnTo>
                    <a:pt x="5526846" y="2752582"/>
                  </a:lnTo>
                  <a:lnTo>
                    <a:pt x="5541059" y="2752582"/>
                  </a:lnTo>
                  <a:lnTo>
                    <a:pt x="5553898" y="2752582"/>
                  </a:lnTo>
                  <a:lnTo>
                    <a:pt x="5568111" y="2752582"/>
                  </a:lnTo>
                  <a:lnTo>
                    <a:pt x="5581867" y="2752582"/>
                  </a:lnTo>
                  <a:lnTo>
                    <a:pt x="5596080" y="2752582"/>
                  </a:lnTo>
                  <a:lnTo>
                    <a:pt x="5609835" y="2752582"/>
                  </a:lnTo>
                  <a:lnTo>
                    <a:pt x="5624049" y="2752582"/>
                  </a:lnTo>
                  <a:lnTo>
                    <a:pt x="5638263" y="2752582"/>
                  </a:lnTo>
                  <a:lnTo>
                    <a:pt x="5652018" y="2752582"/>
                  </a:lnTo>
                  <a:lnTo>
                    <a:pt x="5666232" y="2617775"/>
                  </a:lnTo>
                  <a:lnTo>
                    <a:pt x="5679987" y="2495644"/>
                  </a:lnTo>
                  <a:lnTo>
                    <a:pt x="5694201" y="2414035"/>
                  </a:lnTo>
                  <a:lnTo>
                    <a:pt x="5708415" y="2369165"/>
                  </a:lnTo>
                  <a:lnTo>
                    <a:pt x="5721253" y="2351716"/>
                  </a:lnTo>
                  <a:lnTo>
                    <a:pt x="5735466" y="2342415"/>
                  </a:lnTo>
                  <a:lnTo>
                    <a:pt x="5749222" y="2350350"/>
                  </a:lnTo>
                  <a:lnTo>
                    <a:pt x="5763435" y="2385664"/>
                  </a:lnTo>
                  <a:lnTo>
                    <a:pt x="5777191" y="2428664"/>
                  </a:lnTo>
                  <a:lnTo>
                    <a:pt x="5791404" y="2485426"/>
                  </a:lnTo>
                  <a:lnTo>
                    <a:pt x="5805618" y="2590459"/>
                  </a:lnTo>
                  <a:lnTo>
                    <a:pt x="5819373" y="2701568"/>
                  </a:lnTo>
                  <a:lnTo>
                    <a:pt x="5833587" y="2749838"/>
                  </a:lnTo>
                  <a:lnTo>
                    <a:pt x="5847342" y="2734714"/>
                  </a:lnTo>
                  <a:lnTo>
                    <a:pt x="5861556" y="2683041"/>
                  </a:lnTo>
                  <a:lnTo>
                    <a:pt x="5875770" y="2598925"/>
                  </a:lnTo>
                  <a:lnTo>
                    <a:pt x="5888608" y="2480571"/>
                  </a:lnTo>
                  <a:lnTo>
                    <a:pt x="5902822" y="2365225"/>
                  </a:lnTo>
                  <a:lnTo>
                    <a:pt x="5916577" y="2302253"/>
                  </a:lnTo>
                  <a:lnTo>
                    <a:pt x="5930791" y="2317372"/>
                  </a:lnTo>
                  <a:lnTo>
                    <a:pt x="5944546" y="2400378"/>
                  </a:lnTo>
                  <a:lnTo>
                    <a:pt x="5958760" y="2485020"/>
                  </a:lnTo>
                  <a:lnTo>
                    <a:pt x="5972973" y="2502790"/>
                  </a:lnTo>
                  <a:lnTo>
                    <a:pt x="5986728" y="2454770"/>
                  </a:lnTo>
                  <a:lnTo>
                    <a:pt x="6000942" y="2383604"/>
                  </a:lnTo>
                  <a:lnTo>
                    <a:pt x="6014697" y="2300710"/>
                  </a:lnTo>
                  <a:lnTo>
                    <a:pt x="6028911" y="2228535"/>
                  </a:lnTo>
                  <a:lnTo>
                    <a:pt x="6043125" y="2208654"/>
                  </a:lnTo>
                  <a:lnTo>
                    <a:pt x="6056422" y="2249205"/>
                  </a:lnTo>
                  <a:lnTo>
                    <a:pt x="6070635" y="2307229"/>
                  </a:lnTo>
                  <a:lnTo>
                    <a:pt x="6084390" y="2308171"/>
                  </a:lnTo>
                  <a:lnTo>
                    <a:pt x="6098604" y="2222802"/>
                  </a:lnTo>
                  <a:lnTo>
                    <a:pt x="6112359" y="2065003"/>
                  </a:lnTo>
                  <a:lnTo>
                    <a:pt x="6126573" y="1886579"/>
                  </a:lnTo>
                  <a:lnTo>
                    <a:pt x="6140787" y="1758012"/>
                  </a:lnTo>
                  <a:lnTo>
                    <a:pt x="6154542" y="1694913"/>
                  </a:lnTo>
                  <a:lnTo>
                    <a:pt x="6168756" y="1675015"/>
                  </a:lnTo>
                  <a:lnTo>
                    <a:pt x="6182511" y="1670483"/>
                  </a:lnTo>
                  <a:lnTo>
                    <a:pt x="6196725" y="1639251"/>
                  </a:lnTo>
                  <a:lnTo>
                    <a:pt x="6210938" y="1563500"/>
                  </a:lnTo>
                  <a:lnTo>
                    <a:pt x="6223777" y="1464324"/>
                  </a:lnTo>
                  <a:lnTo>
                    <a:pt x="6237990" y="1370031"/>
                  </a:lnTo>
                  <a:lnTo>
                    <a:pt x="6251746" y="1309042"/>
                  </a:lnTo>
                  <a:lnTo>
                    <a:pt x="6265959" y="1286886"/>
                  </a:lnTo>
                  <a:lnTo>
                    <a:pt x="6279715" y="1309533"/>
                  </a:lnTo>
                  <a:lnTo>
                    <a:pt x="6293928" y="1366581"/>
                  </a:lnTo>
                  <a:lnTo>
                    <a:pt x="6308142" y="1408312"/>
                  </a:lnTo>
                  <a:lnTo>
                    <a:pt x="6321897" y="1432700"/>
                  </a:lnTo>
                  <a:lnTo>
                    <a:pt x="6336111" y="1459661"/>
                  </a:lnTo>
                  <a:lnTo>
                    <a:pt x="6349866" y="1514797"/>
                  </a:lnTo>
                  <a:lnTo>
                    <a:pt x="6364080" y="1613870"/>
                  </a:lnTo>
                  <a:lnTo>
                    <a:pt x="6378294" y="1735737"/>
                  </a:lnTo>
                  <a:lnTo>
                    <a:pt x="6391132" y="1849863"/>
                  </a:lnTo>
                  <a:lnTo>
                    <a:pt x="6405346" y="1926289"/>
                  </a:lnTo>
                  <a:lnTo>
                    <a:pt x="6419101" y="1978268"/>
                  </a:lnTo>
                  <a:lnTo>
                    <a:pt x="6433314" y="2049924"/>
                  </a:lnTo>
                  <a:lnTo>
                    <a:pt x="6447070" y="2139057"/>
                  </a:lnTo>
                  <a:lnTo>
                    <a:pt x="6461283" y="2205609"/>
                  </a:lnTo>
                  <a:lnTo>
                    <a:pt x="6475497" y="2231304"/>
                  </a:lnTo>
                  <a:lnTo>
                    <a:pt x="6489252" y="2231257"/>
                  </a:lnTo>
                  <a:lnTo>
                    <a:pt x="6503466" y="2229567"/>
                  </a:lnTo>
                  <a:lnTo>
                    <a:pt x="6517221" y="2212942"/>
                  </a:lnTo>
                  <a:lnTo>
                    <a:pt x="6531435" y="2177124"/>
                  </a:lnTo>
                  <a:lnTo>
                    <a:pt x="6545649" y="2139406"/>
                  </a:lnTo>
                  <a:lnTo>
                    <a:pt x="6558487" y="2117670"/>
                  </a:lnTo>
                  <a:lnTo>
                    <a:pt x="6572701" y="2122493"/>
                  </a:lnTo>
                  <a:lnTo>
                    <a:pt x="6586456" y="2125730"/>
                  </a:lnTo>
                  <a:lnTo>
                    <a:pt x="6600670" y="2111212"/>
                  </a:lnTo>
                  <a:lnTo>
                    <a:pt x="6614425" y="2075378"/>
                  </a:lnTo>
                  <a:lnTo>
                    <a:pt x="6628639" y="2018485"/>
                  </a:lnTo>
                  <a:lnTo>
                    <a:pt x="6642852" y="1973312"/>
                  </a:lnTo>
                  <a:lnTo>
                    <a:pt x="6656608" y="1943037"/>
                  </a:lnTo>
                  <a:lnTo>
                    <a:pt x="6670821" y="1909148"/>
                  </a:lnTo>
                  <a:lnTo>
                    <a:pt x="6684576" y="1885538"/>
                  </a:lnTo>
                  <a:lnTo>
                    <a:pt x="6698790" y="1884840"/>
                  </a:lnTo>
                  <a:lnTo>
                    <a:pt x="6713004" y="1892837"/>
                  </a:lnTo>
                  <a:lnTo>
                    <a:pt x="6726301" y="1900375"/>
                  </a:lnTo>
                  <a:lnTo>
                    <a:pt x="6740514" y="1918901"/>
                  </a:lnTo>
                  <a:lnTo>
                    <a:pt x="6754270" y="1957628"/>
                  </a:lnTo>
                  <a:lnTo>
                    <a:pt x="6768483" y="2013489"/>
                  </a:lnTo>
                  <a:lnTo>
                    <a:pt x="6782238" y="2086183"/>
                  </a:lnTo>
                  <a:lnTo>
                    <a:pt x="6796452" y="2169895"/>
                  </a:lnTo>
                  <a:lnTo>
                    <a:pt x="6810666" y="2253007"/>
                  </a:lnTo>
                  <a:lnTo>
                    <a:pt x="6824421" y="2310057"/>
                  </a:lnTo>
                  <a:lnTo>
                    <a:pt x="6838635" y="2324239"/>
                  </a:lnTo>
                  <a:lnTo>
                    <a:pt x="6852390" y="2295771"/>
                  </a:lnTo>
                  <a:lnTo>
                    <a:pt x="6866604" y="2229351"/>
                  </a:lnTo>
                  <a:lnTo>
                    <a:pt x="6880818" y="2168356"/>
                  </a:lnTo>
                  <a:lnTo>
                    <a:pt x="6893656" y="2137073"/>
                  </a:lnTo>
                  <a:lnTo>
                    <a:pt x="6907869" y="2106855"/>
                  </a:lnTo>
                  <a:lnTo>
                    <a:pt x="6921625" y="2057228"/>
                  </a:lnTo>
                  <a:lnTo>
                    <a:pt x="6935838" y="1991802"/>
                  </a:lnTo>
                  <a:lnTo>
                    <a:pt x="6935838" y="2752582"/>
                  </a:lnTo>
                  <a:lnTo>
                    <a:pt x="6921625" y="2752582"/>
                  </a:lnTo>
                  <a:lnTo>
                    <a:pt x="6907869" y="2752582"/>
                  </a:lnTo>
                  <a:lnTo>
                    <a:pt x="6893656" y="2752582"/>
                  </a:lnTo>
                  <a:lnTo>
                    <a:pt x="6880818" y="2752582"/>
                  </a:lnTo>
                  <a:lnTo>
                    <a:pt x="6866604" y="2752582"/>
                  </a:lnTo>
                  <a:lnTo>
                    <a:pt x="6852390" y="2752582"/>
                  </a:lnTo>
                  <a:lnTo>
                    <a:pt x="6838635" y="2752582"/>
                  </a:lnTo>
                  <a:lnTo>
                    <a:pt x="6824421" y="2752582"/>
                  </a:lnTo>
                  <a:lnTo>
                    <a:pt x="6810666" y="2752582"/>
                  </a:lnTo>
                  <a:lnTo>
                    <a:pt x="6796452" y="2752582"/>
                  </a:lnTo>
                  <a:lnTo>
                    <a:pt x="6782238" y="2752582"/>
                  </a:lnTo>
                  <a:lnTo>
                    <a:pt x="6768483" y="2752582"/>
                  </a:lnTo>
                  <a:lnTo>
                    <a:pt x="6754270" y="2752582"/>
                  </a:lnTo>
                  <a:lnTo>
                    <a:pt x="6740514" y="2752582"/>
                  </a:lnTo>
                  <a:lnTo>
                    <a:pt x="6726301" y="2752582"/>
                  </a:lnTo>
                  <a:lnTo>
                    <a:pt x="6713004" y="2752582"/>
                  </a:lnTo>
                  <a:lnTo>
                    <a:pt x="6698790" y="2752582"/>
                  </a:lnTo>
                  <a:lnTo>
                    <a:pt x="6684576" y="2752582"/>
                  </a:lnTo>
                  <a:lnTo>
                    <a:pt x="6670821" y="2752582"/>
                  </a:lnTo>
                  <a:lnTo>
                    <a:pt x="6656608" y="2752582"/>
                  </a:lnTo>
                  <a:lnTo>
                    <a:pt x="6642852" y="2752582"/>
                  </a:lnTo>
                  <a:lnTo>
                    <a:pt x="6628639" y="2752582"/>
                  </a:lnTo>
                  <a:lnTo>
                    <a:pt x="6614425" y="2752582"/>
                  </a:lnTo>
                  <a:lnTo>
                    <a:pt x="6600670" y="2752582"/>
                  </a:lnTo>
                  <a:lnTo>
                    <a:pt x="6586456" y="2752582"/>
                  </a:lnTo>
                  <a:lnTo>
                    <a:pt x="6572701" y="2752582"/>
                  </a:lnTo>
                  <a:lnTo>
                    <a:pt x="6558487" y="2752582"/>
                  </a:lnTo>
                  <a:lnTo>
                    <a:pt x="6545649" y="2752582"/>
                  </a:lnTo>
                  <a:lnTo>
                    <a:pt x="6531435" y="2752582"/>
                  </a:lnTo>
                  <a:lnTo>
                    <a:pt x="6517221" y="2752582"/>
                  </a:lnTo>
                  <a:lnTo>
                    <a:pt x="6503466" y="2752582"/>
                  </a:lnTo>
                  <a:lnTo>
                    <a:pt x="6489252" y="2752582"/>
                  </a:lnTo>
                  <a:lnTo>
                    <a:pt x="6475497" y="2752582"/>
                  </a:lnTo>
                  <a:lnTo>
                    <a:pt x="6461283" y="2752582"/>
                  </a:lnTo>
                  <a:lnTo>
                    <a:pt x="6447070" y="2752582"/>
                  </a:lnTo>
                  <a:lnTo>
                    <a:pt x="6433314" y="2752582"/>
                  </a:lnTo>
                  <a:lnTo>
                    <a:pt x="6419101" y="2752582"/>
                  </a:lnTo>
                  <a:lnTo>
                    <a:pt x="6405346" y="2752582"/>
                  </a:lnTo>
                  <a:lnTo>
                    <a:pt x="6391132" y="2752582"/>
                  </a:lnTo>
                  <a:lnTo>
                    <a:pt x="6378294" y="2752582"/>
                  </a:lnTo>
                  <a:lnTo>
                    <a:pt x="6364080" y="2752582"/>
                  </a:lnTo>
                  <a:lnTo>
                    <a:pt x="6349866" y="2752582"/>
                  </a:lnTo>
                  <a:lnTo>
                    <a:pt x="6336111" y="2752582"/>
                  </a:lnTo>
                  <a:lnTo>
                    <a:pt x="6321897" y="2752582"/>
                  </a:lnTo>
                  <a:lnTo>
                    <a:pt x="6308142" y="2752582"/>
                  </a:lnTo>
                  <a:lnTo>
                    <a:pt x="6293928" y="2752582"/>
                  </a:lnTo>
                  <a:lnTo>
                    <a:pt x="6279715" y="2752582"/>
                  </a:lnTo>
                  <a:lnTo>
                    <a:pt x="6265959" y="2752582"/>
                  </a:lnTo>
                  <a:lnTo>
                    <a:pt x="6251746" y="2752582"/>
                  </a:lnTo>
                  <a:lnTo>
                    <a:pt x="6237990" y="2752582"/>
                  </a:lnTo>
                  <a:lnTo>
                    <a:pt x="6223777" y="2752582"/>
                  </a:lnTo>
                  <a:lnTo>
                    <a:pt x="6210938" y="2752582"/>
                  </a:lnTo>
                  <a:lnTo>
                    <a:pt x="6196725" y="2752582"/>
                  </a:lnTo>
                  <a:lnTo>
                    <a:pt x="6182511" y="2752582"/>
                  </a:lnTo>
                  <a:lnTo>
                    <a:pt x="6168756" y="2752582"/>
                  </a:lnTo>
                  <a:lnTo>
                    <a:pt x="6154542" y="2752582"/>
                  </a:lnTo>
                  <a:lnTo>
                    <a:pt x="6140787" y="2752582"/>
                  </a:lnTo>
                  <a:lnTo>
                    <a:pt x="6126573" y="2752582"/>
                  </a:lnTo>
                  <a:lnTo>
                    <a:pt x="6112359" y="2752582"/>
                  </a:lnTo>
                  <a:lnTo>
                    <a:pt x="6098604" y="2752582"/>
                  </a:lnTo>
                  <a:lnTo>
                    <a:pt x="6084390" y="2752582"/>
                  </a:lnTo>
                  <a:lnTo>
                    <a:pt x="6070635" y="2752582"/>
                  </a:lnTo>
                  <a:lnTo>
                    <a:pt x="6056422" y="2752582"/>
                  </a:lnTo>
                  <a:lnTo>
                    <a:pt x="6043125" y="2752582"/>
                  </a:lnTo>
                  <a:lnTo>
                    <a:pt x="6028911" y="2752582"/>
                  </a:lnTo>
                  <a:lnTo>
                    <a:pt x="6014697" y="2752582"/>
                  </a:lnTo>
                  <a:lnTo>
                    <a:pt x="6000942" y="2752582"/>
                  </a:lnTo>
                  <a:lnTo>
                    <a:pt x="5986728" y="2752582"/>
                  </a:lnTo>
                  <a:lnTo>
                    <a:pt x="5972973" y="2752582"/>
                  </a:lnTo>
                  <a:lnTo>
                    <a:pt x="5958760" y="2752582"/>
                  </a:lnTo>
                  <a:lnTo>
                    <a:pt x="5944546" y="2752582"/>
                  </a:lnTo>
                  <a:lnTo>
                    <a:pt x="5930791" y="2752582"/>
                  </a:lnTo>
                  <a:lnTo>
                    <a:pt x="5916577" y="2752582"/>
                  </a:lnTo>
                  <a:lnTo>
                    <a:pt x="5902822" y="2752582"/>
                  </a:lnTo>
                  <a:lnTo>
                    <a:pt x="5888608" y="2752582"/>
                  </a:lnTo>
                  <a:lnTo>
                    <a:pt x="5875770" y="2752582"/>
                  </a:lnTo>
                  <a:lnTo>
                    <a:pt x="5861556" y="2752582"/>
                  </a:lnTo>
                  <a:lnTo>
                    <a:pt x="5847342" y="2752582"/>
                  </a:lnTo>
                  <a:lnTo>
                    <a:pt x="5833587" y="2752582"/>
                  </a:lnTo>
                  <a:lnTo>
                    <a:pt x="5819373" y="2752582"/>
                  </a:lnTo>
                  <a:lnTo>
                    <a:pt x="5805618" y="2752582"/>
                  </a:lnTo>
                  <a:lnTo>
                    <a:pt x="5791404" y="2752582"/>
                  </a:lnTo>
                  <a:lnTo>
                    <a:pt x="5777191" y="2752582"/>
                  </a:lnTo>
                  <a:lnTo>
                    <a:pt x="5763435" y="2752582"/>
                  </a:lnTo>
                  <a:lnTo>
                    <a:pt x="5749222" y="2752582"/>
                  </a:lnTo>
                  <a:lnTo>
                    <a:pt x="5735466" y="2752582"/>
                  </a:lnTo>
                  <a:lnTo>
                    <a:pt x="5721253" y="2752582"/>
                  </a:lnTo>
                  <a:lnTo>
                    <a:pt x="5708415" y="2752582"/>
                  </a:lnTo>
                  <a:lnTo>
                    <a:pt x="5694201" y="2752582"/>
                  </a:lnTo>
                  <a:lnTo>
                    <a:pt x="5679987" y="2752582"/>
                  </a:lnTo>
                  <a:lnTo>
                    <a:pt x="5666232" y="2752582"/>
                  </a:lnTo>
                  <a:lnTo>
                    <a:pt x="5652018" y="2794139"/>
                  </a:lnTo>
                  <a:lnTo>
                    <a:pt x="5638263" y="2985483"/>
                  </a:lnTo>
                  <a:lnTo>
                    <a:pt x="5624049" y="3113142"/>
                  </a:lnTo>
                  <a:lnTo>
                    <a:pt x="5609835" y="3179631"/>
                  </a:lnTo>
                  <a:lnTo>
                    <a:pt x="5596080" y="3239263"/>
                  </a:lnTo>
                  <a:lnTo>
                    <a:pt x="5581867" y="3276309"/>
                  </a:lnTo>
                  <a:lnTo>
                    <a:pt x="5568111" y="3286570"/>
                  </a:lnTo>
                  <a:lnTo>
                    <a:pt x="5553898" y="3280848"/>
                  </a:lnTo>
                  <a:lnTo>
                    <a:pt x="5541059" y="3259682"/>
                  </a:lnTo>
                  <a:lnTo>
                    <a:pt x="5526846" y="3236696"/>
                  </a:lnTo>
                  <a:lnTo>
                    <a:pt x="5512632" y="3210345"/>
                  </a:lnTo>
                  <a:lnTo>
                    <a:pt x="5498877" y="3194647"/>
                  </a:lnTo>
                  <a:lnTo>
                    <a:pt x="5484663" y="3176423"/>
                  </a:lnTo>
                  <a:lnTo>
                    <a:pt x="5470908" y="3164124"/>
                  </a:lnTo>
                  <a:lnTo>
                    <a:pt x="5456694" y="3196872"/>
                  </a:lnTo>
                  <a:lnTo>
                    <a:pt x="5442480" y="3250990"/>
                  </a:lnTo>
                  <a:lnTo>
                    <a:pt x="5428725" y="3280629"/>
                  </a:lnTo>
                  <a:lnTo>
                    <a:pt x="5414511" y="3265099"/>
                  </a:lnTo>
                  <a:lnTo>
                    <a:pt x="5400756" y="3213168"/>
                  </a:lnTo>
                  <a:lnTo>
                    <a:pt x="5386542" y="3145566"/>
                  </a:lnTo>
                  <a:lnTo>
                    <a:pt x="5373246" y="3075421"/>
                  </a:lnTo>
                  <a:lnTo>
                    <a:pt x="5359032" y="3004626"/>
                  </a:lnTo>
                  <a:lnTo>
                    <a:pt x="5344818" y="2939823"/>
                  </a:lnTo>
                  <a:lnTo>
                    <a:pt x="5331063" y="2873436"/>
                  </a:lnTo>
                  <a:lnTo>
                    <a:pt x="5316849" y="2791333"/>
                  </a:lnTo>
                  <a:lnTo>
                    <a:pt x="5303094" y="2752582"/>
                  </a:lnTo>
                  <a:lnTo>
                    <a:pt x="5288880" y="2752582"/>
                  </a:lnTo>
                  <a:lnTo>
                    <a:pt x="5274667" y="2752582"/>
                  </a:lnTo>
                  <a:lnTo>
                    <a:pt x="5260911" y="2752582"/>
                  </a:lnTo>
                  <a:lnTo>
                    <a:pt x="5246698" y="2752582"/>
                  </a:lnTo>
                  <a:lnTo>
                    <a:pt x="5232943" y="2752582"/>
                  </a:lnTo>
                  <a:lnTo>
                    <a:pt x="5218729" y="2752582"/>
                  </a:lnTo>
                  <a:lnTo>
                    <a:pt x="5205891" y="2752582"/>
                  </a:lnTo>
                  <a:lnTo>
                    <a:pt x="5191677" y="2752582"/>
                  </a:lnTo>
                  <a:lnTo>
                    <a:pt x="5177463" y="2752582"/>
                  </a:lnTo>
                  <a:lnTo>
                    <a:pt x="5163708" y="2752582"/>
                  </a:lnTo>
                  <a:lnTo>
                    <a:pt x="5149494" y="2752582"/>
                  </a:lnTo>
                  <a:lnTo>
                    <a:pt x="5135739" y="2752582"/>
                  </a:lnTo>
                  <a:lnTo>
                    <a:pt x="5121525" y="2752582"/>
                  </a:lnTo>
                  <a:lnTo>
                    <a:pt x="5107312" y="2752582"/>
                  </a:lnTo>
                  <a:lnTo>
                    <a:pt x="5093556" y="2752582"/>
                  </a:lnTo>
                  <a:lnTo>
                    <a:pt x="5079343" y="2752582"/>
                  </a:lnTo>
                  <a:lnTo>
                    <a:pt x="5065587" y="2752582"/>
                  </a:lnTo>
                  <a:lnTo>
                    <a:pt x="5051374" y="2752582"/>
                  </a:lnTo>
                  <a:lnTo>
                    <a:pt x="5038535" y="2752582"/>
                  </a:lnTo>
                  <a:lnTo>
                    <a:pt x="5024322" y="2752582"/>
                  </a:lnTo>
                  <a:lnTo>
                    <a:pt x="5010108" y="2752582"/>
                  </a:lnTo>
                  <a:lnTo>
                    <a:pt x="4996353" y="2752582"/>
                  </a:lnTo>
                  <a:lnTo>
                    <a:pt x="4982139" y="2752582"/>
                  </a:lnTo>
                  <a:lnTo>
                    <a:pt x="4968384" y="2752582"/>
                  </a:lnTo>
                  <a:lnTo>
                    <a:pt x="4954170" y="2752582"/>
                  </a:lnTo>
                  <a:lnTo>
                    <a:pt x="4939956" y="2752582"/>
                  </a:lnTo>
                  <a:lnTo>
                    <a:pt x="4926201" y="2752582"/>
                  </a:lnTo>
                  <a:lnTo>
                    <a:pt x="4911987" y="2752582"/>
                  </a:lnTo>
                  <a:lnTo>
                    <a:pt x="4898232" y="2752582"/>
                  </a:lnTo>
                  <a:lnTo>
                    <a:pt x="4884019" y="2752582"/>
                  </a:lnTo>
                  <a:lnTo>
                    <a:pt x="4871180" y="2752582"/>
                  </a:lnTo>
                  <a:lnTo>
                    <a:pt x="4856967" y="2752582"/>
                  </a:lnTo>
                  <a:lnTo>
                    <a:pt x="4842753" y="2752582"/>
                  </a:lnTo>
                  <a:lnTo>
                    <a:pt x="4828998" y="2752582"/>
                  </a:lnTo>
                  <a:lnTo>
                    <a:pt x="4814784" y="2752582"/>
                  </a:lnTo>
                  <a:lnTo>
                    <a:pt x="4801029" y="2752582"/>
                  </a:lnTo>
                  <a:lnTo>
                    <a:pt x="4786815" y="2752582"/>
                  </a:lnTo>
                  <a:lnTo>
                    <a:pt x="4772601" y="2752582"/>
                  </a:lnTo>
                  <a:lnTo>
                    <a:pt x="4758846" y="2752582"/>
                  </a:lnTo>
                  <a:lnTo>
                    <a:pt x="4744632" y="2752582"/>
                  </a:lnTo>
                  <a:lnTo>
                    <a:pt x="4730877" y="2752582"/>
                  </a:lnTo>
                  <a:lnTo>
                    <a:pt x="4716663" y="2752582"/>
                  </a:lnTo>
                  <a:lnTo>
                    <a:pt x="4703367" y="2752582"/>
                  </a:lnTo>
                  <a:lnTo>
                    <a:pt x="4689153" y="2752582"/>
                  </a:lnTo>
                  <a:lnTo>
                    <a:pt x="4674939" y="2752582"/>
                  </a:lnTo>
                  <a:lnTo>
                    <a:pt x="4661184" y="2752582"/>
                  </a:lnTo>
                  <a:lnTo>
                    <a:pt x="4646970" y="2752582"/>
                  </a:lnTo>
                  <a:lnTo>
                    <a:pt x="4633215" y="2752582"/>
                  </a:lnTo>
                  <a:lnTo>
                    <a:pt x="4619001" y="2752582"/>
                  </a:lnTo>
                  <a:lnTo>
                    <a:pt x="4604788" y="2752582"/>
                  </a:lnTo>
                  <a:lnTo>
                    <a:pt x="4591032" y="2752582"/>
                  </a:lnTo>
                  <a:lnTo>
                    <a:pt x="4576819" y="2752582"/>
                  </a:lnTo>
                  <a:lnTo>
                    <a:pt x="4563063" y="2752582"/>
                  </a:lnTo>
                  <a:lnTo>
                    <a:pt x="4548850" y="2752582"/>
                  </a:lnTo>
                  <a:lnTo>
                    <a:pt x="4536012" y="2752582"/>
                  </a:lnTo>
                  <a:lnTo>
                    <a:pt x="4521798" y="2752582"/>
                  </a:lnTo>
                  <a:lnTo>
                    <a:pt x="4507584" y="2752582"/>
                  </a:lnTo>
                  <a:lnTo>
                    <a:pt x="4493829" y="2752582"/>
                  </a:lnTo>
                  <a:lnTo>
                    <a:pt x="4479615" y="2752582"/>
                  </a:lnTo>
                  <a:lnTo>
                    <a:pt x="4465860" y="2752582"/>
                  </a:lnTo>
                  <a:lnTo>
                    <a:pt x="4451646" y="2752582"/>
                  </a:lnTo>
                  <a:lnTo>
                    <a:pt x="4437433" y="2752582"/>
                  </a:lnTo>
                  <a:lnTo>
                    <a:pt x="4423677" y="2752582"/>
                  </a:lnTo>
                  <a:lnTo>
                    <a:pt x="4409464" y="2752582"/>
                  </a:lnTo>
                  <a:lnTo>
                    <a:pt x="4395708" y="2752582"/>
                  </a:lnTo>
                  <a:lnTo>
                    <a:pt x="4381495" y="2752582"/>
                  </a:lnTo>
                  <a:lnTo>
                    <a:pt x="4368656" y="2752582"/>
                  </a:lnTo>
                  <a:lnTo>
                    <a:pt x="4354443" y="2752582"/>
                  </a:lnTo>
                  <a:lnTo>
                    <a:pt x="4340229" y="2752582"/>
                  </a:lnTo>
                  <a:lnTo>
                    <a:pt x="4326474" y="2752582"/>
                  </a:lnTo>
                  <a:lnTo>
                    <a:pt x="4312260" y="2752582"/>
                  </a:lnTo>
                  <a:lnTo>
                    <a:pt x="4298505" y="2752582"/>
                  </a:lnTo>
                  <a:lnTo>
                    <a:pt x="4284291" y="2752582"/>
                  </a:lnTo>
                  <a:lnTo>
                    <a:pt x="4270077" y="2752582"/>
                  </a:lnTo>
                  <a:lnTo>
                    <a:pt x="4256322" y="2752582"/>
                  </a:lnTo>
                  <a:lnTo>
                    <a:pt x="4242108" y="2752582"/>
                  </a:lnTo>
                  <a:lnTo>
                    <a:pt x="4228353" y="2752582"/>
                  </a:lnTo>
                  <a:lnTo>
                    <a:pt x="4214139" y="2752582"/>
                  </a:lnTo>
                  <a:lnTo>
                    <a:pt x="4201301" y="2752582"/>
                  </a:lnTo>
                  <a:lnTo>
                    <a:pt x="4187088" y="2752582"/>
                  </a:lnTo>
                  <a:lnTo>
                    <a:pt x="4172874" y="2752582"/>
                  </a:lnTo>
                  <a:lnTo>
                    <a:pt x="4159119" y="2752582"/>
                  </a:lnTo>
                  <a:lnTo>
                    <a:pt x="4144905" y="2752582"/>
                  </a:lnTo>
                  <a:lnTo>
                    <a:pt x="4131150" y="2752582"/>
                  </a:lnTo>
                  <a:lnTo>
                    <a:pt x="4116936" y="2752582"/>
                  </a:lnTo>
                  <a:lnTo>
                    <a:pt x="4102722" y="2752582"/>
                  </a:lnTo>
                  <a:lnTo>
                    <a:pt x="4088967" y="2752582"/>
                  </a:lnTo>
                  <a:lnTo>
                    <a:pt x="4074753" y="2752582"/>
                  </a:lnTo>
                  <a:lnTo>
                    <a:pt x="4060998" y="2752582"/>
                  </a:lnTo>
                  <a:lnTo>
                    <a:pt x="4046784" y="2752582"/>
                  </a:lnTo>
                  <a:lnTo>
                    <a:pt x="4033488" y="2752582"/>
                  </a:lnTo>
                  <a:lnTo>
                    <a:pt x="4019274" y="2752582"/>
                  </a:lnTo>
                  <a:lnTo>
                    <a:pt x="4005060" y="2752582"/>
                  </a:lnTo>
                  <a:lnTo>
                    <a:pt x="3991305" y="2752582"/>
                  </a:lnTo>
                  <a:lnTo>
                    <a:pt x="3977091" y="2752582"/>
                  </a:lnTo>
                  <a:lnTo>
                    <a:pt x="3963336" y="2752582"/>
                  </a:lnTo>
                  <a:lnTo>
                    <a:pt x="3949122" y="2752582"/>
                  </a:lnTo>
                  <a:lnTo>
                    <a:pt x="3934909" y="2752582"/>
                  </a:lnTo>
                  <a:lnTo>
                    <a:pt x="3921153" y="2752582"/>
                  </a:lnTo>
                  <a:lnTo>
                    <a:pt x="3906940" y="2752582"/>
                  </a:lnTo>
                  <a:lnTo>
                    <a:pt x="3893184" y="2752582"/>
                  </a:lnTo>
                  <a:lnTo>
                    <a:pt x="3878971" y="2752582"/>
                  </a:lnTo>
                  <a:lnTo>
                    <a:pt x="3866132" y="2752582"/>
                  </a:lnTo>
                  <a:lnTo>
                    <a:pt x="3851919" y="2752582"/>
                  </a:lnTo>
                  <a:lnTo>
                    <a:pt x="3837705" y="2752582"/>
                  </a:lnTo>
                  <a:lnTo>
                    <a:pt x="3823950" y="2752582"/>
                  </a:lnTo>
                  <a:lnTo>
                    <a:pt x="3809736" y="2752582"/>
                  </a:lnTo>
                  <a:lnTo>
                    <a:pt x="3795981" y="2752582"/>
                  </a:lnTo>
                  <a:lnTo>
                    <a:pt x="3781767" y="2752582"/>
                  </a:lnTo>
                  <a:lnTo>
                    <a:pt x="3767553" y="2752582"/>
                  </a:lnTo>
                  <a:lnTo>
                    <a:pt x="3753798" y="2752582"/>
                  </a:lnTo>
                  <a:lnTo>
                    <a:pt x="3739584" y="2752582"/>
                  </a:lnTo>
                  <a:lnTo>
                    <a:pt x="3725829" y="2752582"/>
                  </a:lnTo>
                  <a:lnTo>
                    <a:pt x="3711616" y="2752582"/>
                  </a:lnTo>
                  <a:lnTo>
                    <a:pt x="3698777" y="2752582"/>
                  </a:lnTo>
                  <a:lnTo>
                    <a:pt x="3684564" y="2752582"/>
                  </a:lnTo>
                  <a:lnTo>
                    <a:pt x="3670350" y="2752582"/>
                  </a:lnTo>
                  <a:lnTo>
                    <a:pt x="3656595" y="2752582"/>
                  </a:lnTo>
                  <a:lnTo>
                    <a:pt x="3642381" y="2752582"/>
                  </a:lnTo>
                  <a:lnTo>
                    <a:pt x="3628626" y="2796411"/>
                  </a:lnTo>
                  <a:lnTo>
                    <a:pt x="3614412" y="2824352"/>
                  </a:lnTo>
                  <a:lnTo>
                    <a:pt x="3600198" y="2809476"/>
                  </a:lnTo>
                  <a:lnTo>
                    <a:pt x="3586443" y="2772251"/>
                  </a:lnTo>
                  <a:lnTo>
                    <a:pt x="3572229" y="2752582"/>
                  </a:lnTo>
                  <a:lnTo>
                    <a:pt x="3558474" y="2752582"/>
                  </a:lnTo>
                  <a:lnTo>
                    <a:pt x="3544260" y="2752582"/>
                  </a:lnTo>
                  <a:lnTo>
                    <a:pt x="3531422" y="2752582"/>
                  </a:lnTo>
                  <a:lnTo>
                    <a:pt x="3517208" y="2752582"/>
                  </a:lnTo>
                  <a:lnTo>
                    <a:pt x="3502995" y="2752582"/>
                  </a:lnTo>
                  <a:lnTo>
                    <a:pt x="3489240" y="2752582"/>
                  </a:lnTo>
                  <a:lnTo>
                    <a:pt x="3475026" y="2752582"/>
                  </a:lnTo>
                  <a:lnTo>
                    <a:pt x="3461271" y="2752582"/>
                  </a:lnTo>
                  <a:lnTo>
                    <a:pt x="3447057" y="2752582"/>
                  </a:lnTo>
                  <a:lnTo>
                    <a:pt x="3432843" y="2752582"/>
                  </a:lnTo>
                  <a:lnTo>
                    <a:pt x="3419088" y="2752582"/>
                  </a:lnTo>
                  <a:lnTo>
                    <a:pt x="3404874" y="2752582"/>
                  </a:lnTo>
                  <a:lnTo>
                    <a:pt x="3391119" y="2752582"/>
                  </a:lnTo>
                  <a:lnTo>
                    <a:pt x="3376905" y="2752582"/>
                  </a:lnTo>
                  <a:lnTo>
                    <a:pt x="3363609" y="2752582"/>
                  </a:lnTo>
                  <a:lnTo>
                    <a:pt x="3349395" y="2752582"/>
                  </a:lnTo>
                  <a:lnTo>
                    <a:pt x="3335181" y="2752582"/>
                  </a:lnTo>
                  <a:lnTo>
                    <a:pt x="3321426" y="2752582"/>
                  </a:lnTo>
                  <a:lnTo>
                    <a:pt x="3307212" y="2752582"/>
                  </a:lnTo>
                  <a:lnTo>
                    <a:pt x="3293457" y="2808762"/>
                  </a:lnTo>
                  <a:lnTo>
                    <a:pt x="3279243" y="2924775"/>
                  </a:lnTo>
                  <a:lnTo>
                    <a:pt x="3265030" y="3004489"/>
                  </a:lnTo>
                  <a:lnTo>
                    <a:pt x="3251274" y="3048366"/>
                  </a:lnTo>
                  <a:lnTo>
                    <a:pt x="3237061" y="3080696"/>
                  </a:lnTo>
                  <a:lnTo>
                    <a:pt x="3223305" y="3118186"/>
                  </a:lnTo>
                  <a:lnTo>
                    <a:pt x="3209092" y="3158356"/>
                  </a:lnTo>
                  <a:lnTo>
                    <a:pt x="3196253" y="3179576"/>
                  </a:lnTo>
                  <a:lnTo>
                    <a:pt x="3182040" y="3172452"/>
                  </a:lnTo>
                  <a:lnTo>
                    <a:pt x="3167826" y="3140267"/>
                  </a:lnTo>
                  <a:lnTo>
                    <a:pt x="3154071" y="3061019"/>
                  </a:lnTo>
                  <a:lnTo>
                    <a:pt x="3139857" y="2972106"/>
                  </a:lnTo>
                  <a:lnTo>
                    <a:pt x="3126102" y="2916472"/>
                  </a:lnTo>
                  <a:lnTo>
                    <a:pt x="3111888" y="2880078"/>
                  </a:lnTo>
                  <a:lnTo>
                    <a:pt x="3097674" y="2875297"/>
                  </a:lnTo>
                  <a:lnTo>
                    <a:pt x="3083919" y="2917995"/>
                  </a:lnTo>
                  <a:lnTo>
                    <a:pt x="3069705" y="2999221"/>
                  </a:lnTo>
                  <a:lnTo>
                    <a:pt x="3055950" y="3054358"/>
                  </a:lnTo>
                  <a:lnTo>
                    <a:pt x="3041736" y="3046697"/>
                  </a:lnTo>
                  <a:lnTo>
                    <a:pt x="3028898" y="3025212"/>
                  </a:lnTo>
                  <a:lnTo>
                    <a:pt x="3014685" y="3035318"/>
                  </a:lnTo>
                  <a:lnTo>
                    <a:pt x="3000471" y="3088607"/>
                  </a:lnTo>
                  <a:lnTo>
                    <a:pt x="2986716" y="3177485"/>
                  </a:lnTo>
                  <a:lnTo>
                    <a:pt x="2972502" y="3238777"/>
                  </a:lnTo>
                  <a:lnTo>
                    <a:pt x="2958747" y="3231033"/>
                  </a:lnTo>
                  <a:lnTo>
                    <a:pt x="2944533" y="3199818"/>
                  </a:lnTo>
                  <a:lnTo>
                    <a:pt x="2930319" y="3194264"/>
                  </a:lnTo>
                  <a:lnTo>
                    <a:pt x="2916564" y="3209326"/>
                  </a:lnTo>
                  <a:lnTo>
                    <a:pt x="2902350" y="3212353"/>
                  </a:lnTo>
                  <a:lnTo>
                    <a:pt x="2888595" y="3203606"/>
                  </a:lnTo>
                  <a:lnTo>
                    <a:pt x="2874381" y="3188703"/>
                  </a:lnTo>
                  <a:lnTo>
                    <a:pt x="2861543" y="3161056"/>
                  </a:lnTo>
                  <a:lnTo>
                    <a:pt x="2847329" y="3091917"/>
                  </a:lnTo>
                  <a:lnTo>
                    <a:pt x="2833116" y="2957269"/>
                  </a:lnTo>
                  <a:lnTo>
                    <a:pt x="2819360" y="2784913"/>
                  </a:lnTo>
                  <a:lnTo>
                    <a:pt x="2805147" y="2752582"/>
                  </a:lnTo>
                  <a:lnTo>
                    <a:pt x="2791392" y="2752582"/>
                  </a:lnTo>
                  <a:lnTo>
                    <a:pt x="2777178" y="2752582"/>
                  </a:lnTo>
                  <a:lnTo>
                    <a:pt x="2762964" y="2752582"/>
                  </a:lnTo>
                  <a:lnTo>
                    <a:pt x="2749209" y="2752582"/>
                  </a:lnTo>
                  <a:lnTo>
                    <a:pt x="2734995" y="2752582"/>
                  </a:lnTo>
                  <a:lnTo>
                    <a:pt x="2721240" y="2752582"/>
                  </a:lnTo>
                  <a:lnTo>
                    <a:pt x="2707026" y="2752582"/>
                  </a:lnTo>
                  <a:lnTo>
                    <a:pt x="2693729" y="2752582"/>
                  </a:lnTo>
                  <a:lnTo>
                    <a:pt x="2679516" y="2752582"/>
                  </a:lnTo>
                  <a:lnTo>
                    <a:pt x="2665302" y="2811554"/>
                  </a:lnTo>
                  <a:lnTo>
                    <a:pt x="2651547" y="2944082"/>
                  </a:lnTo>
                  <a:lnTo>
                    <a:pt x="2637333" y="2997801"/>
                  </a:lnTo>
                  <a:lnTo>
                    <a:pt x="2623578" y="2981073"/>
                  </a:lnTo>
                  <a:lnTo>
                    <a:pt x="2609364" y="2934646"/>
                  </a:lnTo>
                  <a:lnTo>
                    <a:pt x="2595150" y="2894645"/>
                  </a:lnTo>
                  <a:lnTo>
                    <a:pt x="2581395" y="2881159"/>
                  </a:lnTo>
                  <a:lnTo>
                    <a:pt x="2567181" y="2908272"/>
                  </a:lnTo>
                  <a:lnTo>
                    <a:pt x="2553426" y="2968490"/>
                  </a:lnTo>
                  <a:lnTo>
                    <a:pt x="2539213" y="3008598"/>
                  </a:lnTo>
                  <a:lnTo>
                    <a:pt x="2526374" y="2979918"/>
                  </a:lnTo>
                  <a:lnTo>
                    <a:pt x="2512161" y="2871537"/>
                  </a:lnTo>
                  <a:lnTo>
                    <a:pt x="2497947" y="2752582"/>
                  </a:lnTo>
                  <a:lnTo>
                    <a:pt x="2484192" y="2752582"/>
                  </a:lnTo>
                  <a:lnTo>
                    <a:pt x="2469978" y="2752582"/>
                  </a:lnTo>
                  <a:lnTo>
                    <a:pt x="2456223" y="2752582"/>
                  </a:lnTo>
                  <a:lnTo>
                    <a:pt x="2442009" y="2752582"/>
                  </a:lnTo>
                  <a:lnTo>
                    <a:pt x="2427795" y="2752582"/>
                  </a:lnTo>
                  <a:lnTo>
                    <a:pt x="2414040" y="2752582"/>
                  </a:lnTo>
                  <a:lnTo>
                    <a:pt x="2399826" y="2752582"/>
                  </a:lnTo>
                  <a:lnTo>
                    <a:pt x="2386071" y="2752582"/>
                  </a:lnTo>
                  <a:lnTo>
                    <a:pt x="2371857" y="2752582"/>
                  </a:lnTo>
                  <a:lnTo>
                    <a:pt x="2359019" y="2752582"/>
                  </a:lnTo>
                  <a:lnTo>
                    <a:pt x="2344805" y="2752582"/>
                  </a:lnTo>
                  <a:lnTo>
                    <a:pt x="2330592" y="2752582"/>
                  </a:lnTo>
                  <a:lnTo>
                    <a:pt x="2316837" y="2752582"/>
                  </a:lnTo>
                  <a:lnTo>
                    <a:pt x="2302623" y="2752582"/>
                  </a:lnTo>
                  <a:lnTo>
                    <a:pt x="2288868" y="2752582"/>
                  </a:lnTo>
                  <a:lnTo>
                    <a:pt x="2274654" y="2752582"/>
                  </a:lnTo>
                  <a:lnTo>
                    <a:pt x="2260440" y="2752582"/>
                  </a:lnTo>
                  <a:lnTo>
                    <a:pt x="2246685" y="2752582"/>
                  </a:lnTo>
                  <a:lnTo>
                    <a:pt x="2232471" y="2752582"/>
                  </a:lnTo>
                  <a:lnTo>
                    <a:pt x="2218716" y="2752582"/>
                  </a:lnTo>
                  <a:lnTo>
                    <a:pt x="2204502" y="2752582"/>
                  </a:lnTo>
                  <a:lnTo>
                    <a:pt x="2191664" y="2752582"/>
                  </a:lnTo>
                  <a:lnTo>
                    <a:pt x="2177450" y="2752582"/>
                  </a:lnTo>
                  <a:lnTo>
                    <a:pt x="2163237" y="2752582"/>
                  </a:lnTo>
                  <a:lnTo>
                    <a:pt x="2149481" y="2752582"/>
                  </a:lnTo>
                  <a:lnTo>
                    <a:pt x="2135268" y="2752582"/>
                  </a:lnTo>
                  <a:lnTo>
                    <a:pt x="2121512" y="2752582"/>
                  </a:lnTo>
                  <a:lnTo>
                    <a:pt x="2107299" y="2752582"/>
                  </a:lnTo>
                  <a:lnTo>
                    <a:pt x="2093085" y="2752582"/>
                  </a:lnTo>
                  <a:lnTo>
                    <a:pt x="2079330" y="2752582"/>
                  </a:lnTo>
                  <a:lnTo>
                    <a:pt x="2065116" y="2752582"/>
                  </a:lnTo>
                  <a:lnTo>
                    <a:pt x="2051361" y="2752582"/>
                  </a:lnTo>
                  <a:lnTo>
                    <a:pt x="2037147" y="2752582"/>
                  </a:lnTo>
                  <a:lnTo>
                    <a:pt x="2023850" y="2752582"/>
                  </a:lnTo>
                  <a:lnTo>
                    <a:pt x="2009637" y="2752582"/>
                  </a:lnTo>
                  <a:lnTo>
                    <a:pt x="1995423" y="2752582"/>
                  </a:lnTo>
                  <a:lnTo>
                    <a:pt x="1981668" y="2752582"/>
                  </a:lnTo>
                  <a:lnTo>
                    <a:pt x="1967454" y="2752582"/>
                  </a:lnTo>
                  <a:lnTo>
                    <a:pt x="1953699" y="2752582"/>
                  </a:lnTo>
                  <a:lnTo>
                    <a:pt x="1939485" y="2752582"/>
                  </a:lnTo>
                  <a:lnTo>
                    <a:pt x="1925271" y="2752582"/>
                  </a:lnTo>
                  <a:lnTo>
                    <a:pt x="1911516" y="2752582"/>
                  </a:lnTo>
                  <a:lnTo>
                    <a:pt x="1897302" y="2752582"/>
                  </a:lnTo>
                  <a:lnTo>
                    <a:pt x="1883547" y="2752582"/>
                  </a:lnTo>
                  <a:lnTo>
                    <a:pt x="1869333" y="2752582"/>
                  </a:lnTo>
                  <a:lnTo>
                    <a:pt x="1856495" y="2752582"/>
                  </a:lnTo>
                  <a:lnTo>
                    <a:pt x="1842282" y="2752582"/>
                  </a:lnTo>
                  <a:lnTo>
                    <a:pt x="1828068" y="2752582"/>
                  </a:lnTo>
                  <a:lnTo>
                    <a:pt x="1814313" y="2752582"/>
                  </a:lnTo>
                  <a:lnTo>
                    <a:pt x="1800099" y="2752582"/>
                  </a:lnTo>
                  <a:lnTo>
                    <a:pt x="1786344" y="2752582"/>
                  </a:lnTo>
                  <a:lnTo>
                    <a:pt x="1772130" y="2752582"/>
                  </a:lnTo>
                  <a:lnTo>
                    <a:pt x="1757916" y="2752582"/>
                  </a:lnTo>
                  <a:lnTo>
                    <a:pt x="1744161" y="2752582"/>
                  </a:lnTo>
                  <a:lnTo>
                    <a:pt x="1729947" y="2752582"/>
                  </a:lnTo>
                  <a:lnTo>
                    <a:pt x="1716192" y="2752582"/>
                  </a:lnTo>
                  <a:lnTo>
                    <a:pt x="1701978" y="2752582"/>
                  </a:lnTo>
                  <a:lnTo>
                    <a:pt x="1689140" y="2752582"/>
                  </a:lnTo>
                  <a:lnTo>
                    <a:pt x="1674926" y="2752582"/>
                  </a:lnTo>
                  <a:lnTo>
                    <a:pt x="1660713" y="2752582"/>
                  </a:lnTo>
                  <a:lnTo>
                    <a:pt x="1646957" y="2752582"/>
                  </a:lnTo>
                  <a:lnTo>
                    <a:pt x="1632744" y="2752582"/>
                  </a:lnTo>
                  <a:lnTo>
                    <a:pt x="1618989" y="2752582"/>
                  </a:lnTo>
                  <a:lnTo>
                    <a:pt x="1604775" y="2752582"/>
                  </a:lnTo>
                  <a:lnTo>
                    <a:pt x="1590561" y="2752582"/>
                  </a:lnTo>
                  <a:lnTo>
                    <a:pt x="1576806" y="2752582"/>
                  </a:lnTo>
                  <a:lnTo>
                    <a:pt x="1562592" y="2752582"/>
                  </a:lnTo>
                  <a:lnTo>
                    <a:pt x="1548837" y="2752582"/>
                  </a:lnTo>
                  <a:lnTo>
                    <a:pt x="1534623" y="2752582"/>
                  </a:lnTo>
                  <a:lnTo>
                    <a:pt x="1521785" y="2752582"/>
                  </a:lnTo>
                  <a:lnTo>
                    <a:pt x="1507571" y="2752582"/>
                  </a:lnTo>
                  <a:lnTo>
                    <a:pt x="1493358" y="2752582"/>
                  </a:lnTo>
                  <a:lnTo>
                    <a:pt x="1479602" y="2752582"/>
                  </a:lnTo>
                  <a:lnTo>
                    <a:pt x="1465389" y="2752582"/>
                  </a:lnTo>
                  <a:lnTo>
                    <a:pt x="1451633" y="2752582"/>
                  </a:lnTo>
                  <a:lnTo>
                    <a:pt x="1437420" y="2752582"/>
                  </a:lnTo>
                  <a:lnTo>
                    <a:pt x="1423206" y="2752582"/>
                  </a:lnTo>
                  <a:lnTo>
                    <a:pt x="1409451" y="2752582"/>
                  </a:lnTo>
                  <a:lnTo>
                    <a:pt x="1395237" y="2752582"/>
                  </a:lnTo>
                  <a:lnTo>
                    <a:pt x="1381482" y="2752582"/>
                  </a:lnTo>
                  <a:lnTo>
                    <a:pt x="1367268" y="2752582"/>
                  </a:lnTo>
                  <a:lnTo>
                    <a:pt x="1353971" y="2752582"/>
                  </a:lnTo>
                  <a:lnTo>
                    <a:pt x="1339758" y="2752582"/>
                  </a:lnTo>
                  <a:lnTo>
                    <a:pt x="1325544" y="2752582"/>
                  </a:lnTo>
                  <a:lnTo>
                    <a:pt x="1311789" y="2752582"/>
                  </a:lnTo>
                  <a:lnTo>
                    <a:pt x="1297575" y="2752582"/>
                  </a:lnTo>
                  <a:lnTo>
                    <a:pt x="1283820" y="2752582"/>
                  </a:lnTo>
                  <a:lnTo>
                    <a:pt x="1269606" y="2917087"/>
                  </a:lnTo>
                  <a:lnTo>
                    <a:pt x="1255392" y="3136459"/>
                  </a:lnTo>
                  <a:lnTo>
                    <a:pt x="1241637" y="3280523"/>
                  </a:lnTo>
                  <a:lnTo>
                    <a:pt x="1227423" y="3316231"/>
                  </a:lnTo>
                  <a:lnTo>
                    <a:pt x="1213668" y="3263425"/>
                  </a:lnTo>
                  <a:lnTo>
                    <a:pt x="1199454" y="3166179"/>
                  </a:lnTo>
                  <a:lnTo>
                    <a:pt x="1186616" y="3060345"/>
                  </a:lnTo>
                  <a:lnTo>
                    <a:pt x="1172402" y="2989499"/>
                  </a:lnTo>
                  <a:lnTo>
                    <a:pt x="1158189" y="2970983"/>
                  </a:lnTo>
                  <a:lnTo>
                    <a:pt x="1144434" y="2971297"/>
                  </a:lnTo>
                  <a:lnTo>
                    <a:pt x="1130220" y="2971550"/>
                  </a:lnTo>
                  <a:lnTo>
                    <a:pt x="1116465" y="2979104"/>
                  </a:lnTo>
                  <a:lnTo>
                    <a:pt x="1102251" y="2998226"/>
                  </a:lnTo>
                  <a:lnTo>
                    <a:pt x="1088037" y="3022180"/>
                  </a:lnTo>
                  <a:lnTo>
                    <a:pt x="1074282" y="3049564"/>
                  </a:lnTo>
                  <a:lnTo>
                    <a:pt x="1060068" y="3094008"/>
                  </a:lnTo>
                  <a:lnTo>
                    <a:pt x="1046313" y="3120032"/>
                  </a:lnTo>
                  <a:lnTo>
                    <a:pt x="1032099" y="3092704"/>
                  </a:lnTo>
                  <a:lnTo>
                    <a:pt x="1019261" y="3040148"/>
                  </a:lnTo>
                  <a:lnTo>
                    <a:pt x="1005047" y="2995038"/>
                  </a:lnTo>
                  <a:lnTo>
                    <a:pt x="990834" y="2971600"/>
                  </a:lnTo>
                  <a:lnTo>
                    <a:pt x="977078" y="2975467"/>
                  </a:lnTo>
                  <a:lnTo>
                    <a:pt x="962865" y="2975842"/>
                  </a:lnTo>
                  <a:lnTo>
                    <a:pt x="949109" y="2914705"/>
                  </a:lnTo>
                  <a:lnTo>
                    <a:pt x="934896" y="2760018"/>
                  </a:lnTo>
                  <a:lnTo>
                    <a:pt x="920682" y="2752582"/>
                  </a:lnTo>
                  <a:lnTo>
                    <a:pt x="906927" y="2752582"/>
                  </a:lnTo>
                  <a:lnTo>
                    <a:pt x="892713" y="2752582"/>
                  </a:lnTo>
                  <a:lnTo>
                    <a:pt x="878958" y="2752582"/>
                  </a:lnTo>
                  <a:lnTo>
                    <a:pt x="864744" y="2752582"/>
                  </a:lnTo>
                  <a:lnTo>
                    <a:pt x="851906" y="2752582"/>
                  </a:lnTo>
                  <a:lnTo>
                    <a:pt x="837692" y="2752582"/>
                  </a:lnTo>
                  <a:lnTo>
                    <a:pt x="823478" y="2752582"/>
                  </a:lnTo>
                  <a:lnTo>
                    <a:pt x="809723" y="2752582"/>
                  </a:lnTo>
                  <a:lnTo>
                    <a:pt x="795510" y="2752582"/>
                  </a:lnTo>
                  <a:lnTo>
                    <a:pt x="781754" y="2752582"/>
                  </a:lnTo>
                  <a:lnTo>
                    <a:pt x="767541" y="2752582"/>
                  </a:lnTo>
                  <a:lnTo>
                    <a:pt x="753327" y="2752582"/>
                  </a:lnTo>
                  <a:lnTo>
                    <a:pt x="739572" y="2752582"/>
                  </a:lnTo>
                  <a:lnTo>
                    <a:pt x="725358" y="2752582"/>
                  </a:lnTo>
                  <a:lnTo>
                    <a:pt x="711603" y="2752582"/>
                  </a:lnTo>
                  <a:lnTo>
                    <a:pt x="697389" y="2752582"/>
                  </a:lnTo>
                  <a:lnTo>
                    <a:pt x="684092" y="2752582"/>
                  </a:lnTo>
                  <a:lnTo>
                    <a:pt x="669879" y="2752582"/>
                  </a:lnTo>
                  <a:lnTo>
                    <a:pt x="655665" y="2752582"/>
                  </a:lnTo>
                  <a:lnTo>
                    <a:pt x="641910" y="2752582"/>
                  </a:lnTo>
                  <a:lnTo>
                    <a:pt x="627696" y="2752582"/>
                  </a:lnTo>
                  <a:lnTo>
                    <a:pt x="613941" y="2752582"/>
                  </a:lnTo>
                  <a:lnTo>
                    <a:pt x="599727" y="2752582"/>
                  </a:lnTo>
                  <a:lnTo>
                    <a:pt x="585513" y="2752582"/>
                  </a:lnTo>
                  <a:lnTo>
                    <a:pt x="571758" y="2752582"/>
                  </a:lnTo>
                  <a:lnTo>
                    <a:pt x="557544" y="2752582"/>
                  </a:lnTo>
                  <a:lnTo>
                    <a:pt x="543789" y="2752582"/>
                  </a:lnTo>
                  <a:lnTo>
                    <a:pt x="529575" y="2752582"/>
                  </a:lnTo>
                  <a:lnTo>
                    <a:pt x="516737" y="2752582"/>
                  </a:lnTo>
                  <a:lnTo>
                    <a:pt x="502523" y="2752582"/>
                  </a:lnTo>
                  <a:lnTo>
                    <a:pt x="488310" y="2752582"/>
                  </a:lnTo>
                  <a:lnTo>
                    <a:pt x="474554" y="2752582"/>
                  </a:lnTo>
                  <a:lnTo>
                    <a:pt x="460341" y="2752582"/>
                  </a:lnTo>
                  <a:lnTo>
                    <a:pt x="446586" y="2752582"/>
                  </a:lnTo>
                  <a:lnTo>
                    <a:pt x="432372" y="2752582"/>
                  </a:lnTo>
                  <a:lnTo>
                    <a:pt x="418158" y="2752582"/>
                  </a:lnTo>
                  <a:lnTo>
                    <a:pt x="404403" y="2752582"/>
                  </a:lnTo>
                  <a:lnTo>
                    <a:pt x="390189" y="2752582"/>
                  </a:lnTo>
                  <a:lnTo>
                    <a:pt x="376434" y="2752582"/>
                  </a:lnTo>
                  <a:lnTo>
                    <a:pt x="362220" y="2752582"/>
                  </a:lnTo>
                  <a:lnTo>
                    <a:pt x="349382" y="2752582"/>
                  </a:lnTo>
                  <a:lnTo>
                    <a:pt x="335168" y="2752582"/>
                  </a:lnTo>
                  <a:lnTo>
                    <a:pt x="320955" y="2752582"/>
                  </a:lnTo>
                  <a:lnTo>
                    <a:pt x="307199" y="2752582"/>
                  </a:lnTo>
                  <a:lnTo>
                    <a:pt x="292986" y="2752582"/>
                  </a:lnTo>
                  <a:lnTo>
                    <a:pt x="279230" y="2752582"/>
                  </a:lnTo>
                  <a:lnTo>
                    <a:pt x="265017" y="2752582"/>
                  </a:lnTo>
                  <a:lnTo>
                    <a:pt x="250803" y="2752582"/>
                  </a:lnTo>
                  <a:lnTo>
                    <a:pt x="237048" y="2752582"/>
                  </a:lnTo>
                  <a:lnTo>
                    <a:pt x="222834" y="2752582"/>
                  </a:lnTo>
                  <a:lnTo>
                    <a:pt x="209079" y="2752582"/>
                  </a:lnTo>
                  <a:lnTo>
                    <a:pt x="194865" y="2752582"/>
                  </a:lnTo>
                  <a:lnTo>
                    <a:pt x="182027" y="2752582"/>
                  </a:lnTo>
                  <a:lnTo>
                    <a:pt x="167813" y="2752582"/>
                  </a:lnTo>
                  <a:lnTo>
                    <a:pt x="153599" y="2752582"/>
                  </a:lnTo>
                  <a:lnTo>
                    <a:pt x="139844" y="2752582"/>
                  </a:lnTo>
                  <a:lnTo>
                    <a:pt x="125630" y="2752582"/>
                  </a:lnTo>
                  <a:lnTo>
                    <a:pt x="111875" y="2752582"/>
                  </a:lnTo>
                  <a:lnTo>
                    <a:pt x="97662" y="2752582"/>
                  </a:lnTo>
                  <a:lnTo>
                    <a:pt x="83448" y="2752582"/>
                  </a:lnTo>
                  <a:lnTo>
                    <a:pt x="69693" y="2752582"/>
                  </a:lnTo>
                  <a:lnTo>
                    <a:pt x="55479" y="2752582"/>
                  </a:lnTo>
                  <a:lnTo>
                    <a:pt x="41724" y="2752582"/>
                  </a:lnTo>
                  <a:lnTo>
                    <a:pt x="27510" y="2752582"/>
                  </a:lnTo>
                  <a:lnTo>
                    <a:pt x="14213" y="2752582"/>
                  </a:lnTo>
                  <a:lnTo>
                    <a:pt x="0" y="2752582"/>
                  </a:lnTo>
                  <a:close/>
                </a:path>
              </a:pathLst>
            </a:custGeom>
            <a:solidFill>
              <a:srgbClr val="4169E1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987788" y="5287762"/>
              <a:ext cx="7629422" cy="0"/>
            </a:xfrm>
            <a:custGeom>
              <a:avLst/>
              <a:gdLst/>
              <a:ahLst/>
              <a:cxnLst/>
              <a:rect l="0" t="0" r="0" b="0"/>
              <a:pathLst>
                <a:path w="7629422">
                  <a:moveTo>
                    <a:pt x="0" y="0"/>
                  </a:moveTo>
                  <a:lnTo>
                    <a:pt x="7629422" y="0"/>
                  </a:lnTo>
                  <a:lnTo>
                    <a:pt x="7629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759958" y="5242518"/>
              <a:ext cx="165199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696390" y="4103197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696390" y="2963876"/>
              <a:ext cx="228767" cy="861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877322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3552249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226718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901644" y="6078067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87788" y="2173388"/>
              <a:ext cx="84003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NSA index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987788" y="1849771"/>
              <a:ext cx="4522216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 in house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>
        <p14:prism isContent="1"/>
      </p:transition>
    </mc:Choice>
    <mc:Fallback>
      <p:transition spd="slow" advClick="0"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1932</Words>
  <Application>Microsoft Office PowerPoint</Application>
  <PresentationFormat>On-screen Show (4:3)</PresentationFormat>
  <Paragraphs>683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Arial</vt:lpstr>
      <vt:lpstr>Calibri</vt:lpstr>
      <vt:lpstr>Office Theme</vt:lpstr>
      <vt:lpstr>House Price Trends!</vt:lpstr>
      <vt:lpstr>AK</vt:lpstr>
      <vt:lpstr>AL</vt:lpstr>
      <vt:lpstr>AR</vt:lpstr>
      <vt:lpstr>AZ</vt:lpstr>
      <vt:lpstr>CA</vt:lpstr>
      <vt:lpstr>CO</vt:lpstr>
      <vt:lpstr>CT</vt:lpstr>
      <vt:lpstr>DC</vt:lpstr>
      <vt:lpstr>DE</vt:lpstr>
      <vt:lpstr>FL</vt:lpstr>
      <vt:lpstr>GA</vt:lpstr>
      <vt:lpstr>HI</vt:lpstr>
      <vt:lpstr>IA</vt:lpstr>
      <vt:lpstr>ID</vt:lpstr>
      <vt:lpstr>IL</vt:lpstr>
      <vt:lpstr>IN</vt:lpstr>
      <vt:lpstr>KS</vt:lpstr>
      <vt:lpstr>KY</vt:lpstr>
      <vt:lpstr>LA</vt:lpstr>
      <vt:lpstr>MA</vt:lpstr>
      <vt:lpstr>MD</vt:lpstr>
      <vt:lpstr>ME</vt:lpstr>
      <vt:lpstr>MI</vt:lpstr>
      <vt:lpstr>MN</vt:lpstr>
      <vt:lpstr>MO</vt:lpstr>
      <vt:lpstr>MS</vt:lpstr>
      <vt:lpstr>MT</vt:lpstr>
      <vt:lpstr>NC</vt:lpstr>
      <vt:lpstr>ND</vt:lpstr>
      <vt:lpstr>NE</vt:lpstr>
      <vt:lpstr>NH</vt:lpstr>
      <vt:lpstr>NJ</vt:lpstr>
      <vt:lpstr>NM</vt:lpstr>
      <vt:lpstr>NV</vt:lpstr>
      <vt:lpstr>NY</vt:lpstr>
      <vt:lpstr>OH</vt:lpstr>
      <vt:lpstr>OK</vt:lpstr>
      <vt:lpstr>OR</vt:lpstr>
      <vt:lpstr>PA</vt:lpstr>
      <vt:lpstr>RI</vt:lpstr>
      <vt:lpstr>SC</vt:lpstr>
      <vt:lpstr>SD</vt:lpstr>
      <vt:lpstr>TN</vt:lpstr>
      <vt:lpstr>TX</vt:lpstr>
      <vt:lpstr>UT</vt:lpstr>
      <vt:lpstr>VA</vt:lpstr>
      <vt:lpstr>VT</vt:lpstr>
      <vt:lpstr>WA</vt:lpstr>
      <vt:lpstr>WI</vt:lpstr>
      <vt:lpstr>WV</vt:lpstr>
      <vt:lpstr>WY</vt:lpstr>
      <vt:lpstr>CA</vt:lpstr>
      <vt:lpstr>CO</vt:lpstr>
      <vt:lpstr>FL</vt:lpstr>
      <vt:lpstr>NY</vt:lpstr>
      <vt:lpstr>VA</vt:lpstr>
      <vt:lpstr>DC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</dc:creator>
  <cp:lastModifiedBy>Leonard</cp:lastModifiedBy>
  <cp:revision>13</cp:revision>
  <dcterms:created xsi:type="dcterms:W3CDTF">2017-09-23T18:29:06Z</dcterms:created>
  <dcterms:modified xsi:type="dcterms:W3CDTF">2017-10-03T05:05:38Z</dcterms:modified>
</cp:coreProperties>
</file>